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4.xml" ContentType="application/vnd.openxmlformats-officedocument.presentationml.tags+xml"/>
  <Override PartName="/ppt/notesSlides/notesSlide16.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5.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6.xml" ContentType="application/vnd.openxmlformats-officedocument.presentationml.tags+xml"/>
  <Override PartName="/ppt/notesSlides/notesSlide24.xml" ContentType="application/vnd.openxmlformats-officedocument.presentationml.notesSlide+xml"/>
  <Override PartName="/ppt/tags/tag17.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18.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tags/tag19.xml" ContentType="application/vnd.openxmlformats-officedocument.presentationml.tags+xml"/>
  <Override PartName="/ppt/notesSlides/notesSlide50.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54.xml" ContentType="application/vnd.openxmlformats-officedocument.presentationml.notesSlide+xml"/>
  <Override PartName="/ppt/tags/tag94.xml" ContentType="application/vnd.openxmlformats-officedocument.presentationml.tags+xml"/>
  <Override PartName="/ppt/notesSlides/notesSlide55.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2"/>
  </p:notesMasterIdLst>
  <p:sldIdLst>
    <p:sldId id="256" r:id="rId2"/>
    <p:sldId id="257" r:id="rId3"/>
    <p:sldId id="258" r:id="rId4"/>
    <p:sldId id="259" r:id="rId5"/>
    <p:sldId id="260" r:id="rId6"/>
    <p:sldId id="261" r:id="rId7"/>
    <p:sldId id="336" r:id="rId8"/>
    <p:sldId id="337" r:id="rId9"/>
    <p:sldId id="338" r:id="rId10"/>
    <p:sldId id="339" r:id="rId11"/>
    <p:sldId id="340" r:id="rId12"/>
    <p:sldId id="341" r:id="rId13"/>
    <p:sldId id="342" r:id="rId14"/>
    <p:sldId id="343" r:id="rId15"/>
    <p:sldId id="344" r:id="rId16"/>
    <p:sldId id="345" r:id="rId17"/>
    <p:sldId id="346" r:id="rId18"/>
    <p:sldId id="347" r:id="rId19"/>
    <p:sldId id="348" r:id="rId20"/>
    <p:sldId id="297" r:id="rId21"/>
    <p:sldId id="298" r:id="rId22"/>
    <p:sldId id="299" r:id="rId23"/>
    <p:sldId id="300" r:id="rId24"/>
    <p:sldId id="301" r:id="rId25"/>
    <p:sldId id="302" r:id="rId26"/>
    <p:sldId id="303" r:id="rId27"/>
    <p:sldId id="304" r:id="rId28"/>
    <p:sldId id="305" r:id="rId29"/>
    <p:sldId id="306" r:id="rId30"/>
    <p:sldId id="307" r:id="rId31"/>
    <p:sldId id="308" r:id="rId32"/>
    <p:sldId id="309" r:id="rId33"/>
    <p:sldId id="310" r:id="rId34"/>
    <p:sldId id="311" r:id="rId35"/>
    <p:sldId id="262" r:id="rId36"/>
    <p:sldId id="263" r:id="rId37"/>
    <p:sldId id="264" r:id="rId38"/>
    <p:sldId id="265" r:id="rId39"/>
    <p:sldId id="266" r:id="rId40"/>
    <p:sldId id="267" r:id="rId41"/>
    <p:sldId id="268" r:id="rId42"/>
    <p:sldId id="269" r:id="rId43"/>
    <p:sldId id="270" r:id="rId44"/>
    <p:sldId id="271" r:id="rId45"/>
    <p:sldId id="272" r:id="rId46"/>
    <p:sldId id="273" r:id="rId47"/>
    <p:sldId id="274" r:id="rId48"/>
    <p:sldId id="275" r:id="rId49"/>
    <p:sldId id="276" r:id="rId50"/>
    <p:sldId id="277" r:id="rId51"/>
    <p:sldId id="278" r:id="rId52"/>
    <p:sldId id="279" r:id="rId53"/>
    <p:sldId id="280" r:id="rId54"/>
    <p:sldId id="281" r:id="rId55"/>
    <p:sldId id="282" r:id="rId56"/>
    <p:sldId id="283" r:id="rId57"/>
    <p:sldId id="284" r:id="rId58"/>
    <p:sldId id="285" r:id="rId59"/>
    <p:sldId id="286" r:id="rId60"/>
    <p:sldId id="287" r:id="rId61"/>
    <p:sldId id="288" r:id="rId62"/>
    <p:sldId id="289" r:id="rId63"/>
    <p:sldId id="290" r:id="rId64"/>
    <p:sldId id="291" r:id="rId65"/>
    <p:sldId id="292" r:id="rId66"/>
    <p:sldId id="293" r:id="rId67"/>
    <p:sldId id="294" r:id="rId68"/>
    <p:sldId id="295" r:id="rId69"/>
    <p:sldId id="296" r:id="rId70"/>
    <p:sldId id="325" r:id="rId71"/>
    <p:sldId id="326" r:id="rId72"/>
    <p:sldId id="327" r:id="rId73"/>
    <p:sldId id="328" r:id="rId74"/>
    <p:sldId id="329" r:id="rId75"/>
    <p:sldId id="330" r:id="rId76"/>
    <p:sldId id="331" r:id="rId77"/>
    <p:sldId id="332" r:id="rId78"/>
    <p:sldId id="333" r:id="rId79"/>
    <p:sldId id="334" r:id="rId80"/>
    <p:sldId id="335" r:id="rId8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89485" autoAdjust="0"/>
  </p:normalViewPr>
  <p:slideViewPr>
    <p:cSldViewPr snapToGrid="0">
      <p:cViewPr varScale="1">
        <p:scale>
          <a:sx n="115" d="100"/>
          <a:sy n="115" d="100"/>
        </p:scale>
        <p:origin x="34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6EFF61-968E-4A5A-A903-99BC545B92CA}" type="datetimeFigureOut">
              <a:rPr lang="zh-CN" altLang="en-US" smtClean="0"/>
              <a:t>2021/9/7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55DE1D-2652-4B62-89DA-394722BFCE32}" type="slidenum">
              <a:rPr lang="zh-CN" altLang="en-US" smtClean="0"/>
              <a:t>‹#›</a:t>
            </a:fld>
            <a:endParaRPr lang="zh-CN" altLang="en-US"/>
          </a:p>
        </p:txBody>
      </p:sp>
    </p:spTree>
    <p:extLst>
      <p:ext uri="{BB962C8B-B14F-4D97-AF65-F5344CB8AC3E}">
        <p14:creationId xmlns:p14="http://schemas.microsoft.com/office/powerpoint/2010/main" val="2757148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E431F1A-1CEE-4C60-865A-04656BAC54A5}" type="slidenum">
              <a:rPr lang="zh-CN" altLang="en-US" smtClean="0"/>
              <a:t>2</a:t>
            </a:fld>
            <a:endParaRPr lang="zh-CN" altLang="en-US"/>
          </a:p>
        </p:txBody>
      </p:sp>
    </p:spTree>
    <p:extLst>
      <p:ext uri="{BB962C8B-B14F-4D97-AF65-F5344CB8AC3E}">
        <p14:creationId xmlns:p14="http://schemas.microsoft.com/office/powerpoint/2010/main" val="3084284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C16451-CF39-4E08-AA79-EA37CD2377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57317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2C16451-CF39-4E08-AA79-EA37CD23778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1757344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2C16451-CF39-4E08-AA79-EA37CD23778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3101750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32815" rtl="0" eaLnBrk="1" fontAlgn="auto" latinLnBrk="0" hangingPunct="1">
              <a:lnSpc>
                <a:spcPct val="100000"/>
              </a:lnSpc>
              <a:spcBef>
                <a:spcPts val="0"/>
              </a:spcBef>
              <a:spcAft>
                <a:spcPts val="0"/>
              </a:spcAft>
              <a:buClrTx/>
              <a:buSzTx/>
              <a:buFontTx/>
              <a:buNone/>
              <a:tabLst/>
              <a:defRPr/>
            </a:pPr>
            <a:fld id="{82C16451-CF39-4E08-AA79-EA37CD23778C}" type="slidenum">
              <a:rPr kumimoji="0" lang="zh-CN" altLang="en-US" sz="1200" b="0" i="0" u="none" strike="noStrike" kern="1200" cap="none" spc="0" normalizeH="0" baseline="0" noProof="0" smtClean="0">
                <a:ln>
                  <a:noFill/>
                </a:ln>
                <a:solidFill>
                  <a:prstClr val="black"/>
                </a:solidFill>
                <a:effectLst/>
                <a:uLnTx/>
                <a:uFillTx/>
                <a:latin typeface="Segoe UI" panose="020B0502040204020203" pitchFamily="34" charset="0"/>
                <a:ea typeface="宋体" panose="02010600030101010101" pitchFamily="2" charset="-122"/>
                <a:cs typeface="+mn-cs"/>
              </a:rPr>
              <a:pPr marL="0" marR="0" lvl="0" indent="0" algn="r" defTabSz="932815"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Segoe UI" panose="020B0502040204020203" pitchFamily="34" charset="0"/>
              <a:ea typeface="宋体" panose="02010600030101010101" pitchFamily="2" charset="-122"/>
              <a:cs typeface="+mn-cs"/>
            </a:endParaRPr>
          </a:p>
        </p:txBody>
      </p:sp>
    </p:spTree>
    <p:extLst>
      <p:ext uri="{BB962C8B-B14F-4D97-AF65-F5344CB8AC3E}">
        <p14:creationId xmlns:p14="http://schemas.microsoft.com/office/powerpoint/2010/main" val="1806556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24</a:t>
            </a:fld>
            <a:endParaRPr lang="zh-CN" altLang="en-US"/>
          </a:p>
        </p:txBody>
      </p:sp>
    </p:spTree>
    <p:extLst>
      <p:ext uri="{BB962C8B-B14F-4D97-AF65-F5344CB8AC3E}">
        <p14:creationId xmlns:p14="http://schemas.microsoft.com/office/powerpoint/2010/main" val="14940291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25</a:t>
            </a:fld>
            <a:endParaRPr lang="zh-CN" altLang="en-US"/>
          </a:p>
        </p:txBody>
      </p:sp>
    </p:spTree>
    <p:extLst>
      <p:ext uri="{BB962C8B-B14F-4D97-AF65-F5344CB8AC3E}">
        <p14:creationId xmlns:p14="http://schemas.microsoft.com/office/powerpoint/2010/main" val="2147712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29</a:t>
            </a:fld>
            <a:endParaRPr lang="zh-CN" altLang="en-US"/>
          </a:p>
        </p:txBody>
      </p:sp>
    </p:spTree>
    <p:extLst>
      <p:ext uri="{BB962C8B-B14F-4D97-AF65-F5344CB8AC3E}">
        <p14:creationId xmlns:p14="http://schemas.microsoft.com/office/powerpoint/2010/main" val="14997766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2C16451-CF39-4E08-AA79-EA37CD23778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t>30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9119472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2C16451-CF39-4E08-AA79-EA37CD23778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t>31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3397147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32</a:t>
            </a:fld>
            <a:endParaRPr lang="zh-CN" altLang="en-US"/>
          </a:p>
        </p:txBody>
      </p:sp>
    </p:spTree>
    <p:extLst>
      <p:ext uri="{BB962C8B-B14F-4D97-AF65-F5344CB8AC3E}">
        <p14:creationId xmlns:p14="http://schemas.microsoft.com/office/powerpoint/2010/main" val="1995600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1023938" y="3416300"/>
            <a:ext cx="8186737" cy="2795588"/>
          </a:xfrm>
          <a:prstGeom prst="rect">
            <a:avLst/>
          </a:prstGeom>
        </p:spPr>
        <p:txBody>
          <a:bodyPr/>
          <a:lstStyle/>
          <a:p>
            <a:endParaRPr lang="zh-CN" altLang="en-US" dirty="0"/>
          </a:p>
        </p:txBody>
      </p:sp>
    </p:spTree>
    <p:extLst>
      <p:ext uri="{BB962C8B-B14F-4D97-AF65-F5344CB8AC3E}">
        <p14:creationId xmlns:p14="http://schemas.microsoft.com/office/powerpoint/2010/main" val="9803447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2C16451-CF39-4E08-AA79-EA37CD23778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t>33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3044425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2C16451-CF39-4E08-AA79-EA37CD23778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t>34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9334657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2C16451-CF39-4E08-AA79-EA37CD23778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t>36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7595825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37</a:t>
            </a:fld>
            <a:endParaRPr lang="zh-CN" altLang="en-US"/>
          </a:p>
        </p:txBody>
      </p:sp>
    </p:spTree>
    <p:extLst>
      <p:ext uri="{BB962C8B-B14F-4D97-AF65-F5344CB8AC3E}">
        <p14:creationId xmlns:p14="http://schemas.microsoft.com/office/powerpoint/2010/main" val="34371085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spcBef>
                <a:spcPct val="0"/>
              </a:spcBef>
            </a:pPr>
            <a:r>
              <a:rPr lang="vi-VN" altLang="zh-CN" sz="900" dirty="0">
                <a:latin typeface="Segoe UI" panose="020B0502040204020203" pitchFamily="34" charset="0"/>
                <a:ea typeface="微软雅黑" panose="020B0503020204020204" pitchFamily="34" charset="-122"/>
                <a:cs typeface="Segoe UI" panose="020B0502040204020203" pitchFamily="34" charset="0"/>
              </a:rPr>
              <a:t>2 mẫu này ngừng nhận đơn hàng:</a:t>
            </a:r>
            <a:endParaRPr lang="en-US" altLang="zh-CN" sz="900" dirty="0">
              <a:latin typeface="Segoe UI" panose="020B0502040204020203" pitchFamily="34" charset="0"/>
              <a:ea typeface="微软雅黑" panose="020B0503020204020204" pitchFamily="34" charset="-122"/>
              <a:cs typeface="Segoe UI" panose="020B0502040204020203" pitchFamily="34" charset="0"/>
            </a:endParaRPr>
          </a:p>
          <a:p>
            <a:pPr>
              <a:spcBef>
                <a:spcPct val="0"/>
              </a:spcBef>
            </a:pPr>
            <a:r>
              <a:rPr lang="en-US" altLang="zh-CN" sz="900" dirty="0">
                <a:latin typeface="Segoe UI" panose="020B0502040204020203" pitchFamily="34" charset="0"/>
                <a:ea typeface="微软雅黑" panose="020B0503020204020204" pitchFamily="34" charset="-122"/>
                <a:cs typeface="Segoe UI" panose="020B0502040204020203" pitchFamily="34" charset="0"/>
              </a:rPr>
              <a:t>PSDW82442M-A270-D440</a:t>
            </a:r>
          </a:p>
          <a:p>
            <a:pPr>
              <a:spcBef>
                <a:spcPct val="0"/>
              </a:spcBef>
            </a:pPr>
            <a:r>
              <a:rPr lang="en-US" altLang="zh-CN" sz="900" dirty="0">
                <a:latin typeface="Segoe UI" panose="020B0502040204020203" pitchFamily="34" charset="0"/>
                <a:ea typeface="微软雅黑" panose="020B0503020204020204" pitchFamily="34" charset="-122"/>
                <a:cs typeface="Segoe UI" panose="020B0502040204020203" pitchFamily="34" charset="0"/>
              </a:rPr>
              <a:t>PSDW81642M-A180-D440</a:t>
            </a:r>
          </a:p>
        </p:txBody>
      </p:sp>
      <p:sp>
        <p:nvSpPr>
          <p:cNvPr id="4" name="灯片编号占位符 3"/>
          <p:cNvSpPr>
            <a:spLocks noGrp="1"/>
          </p:cNvSpPr>
          <p:nvPr>
            <p:ph type="sldNum" sz="quarter" idx="10"/>
          </p:nvPr>
        </p:nvSpPr>
        <p:spPr/>
        <p:txBody>
          <a:bodyPr/>
          <a:lstStyle/>
          <a:p>
            <a:fld id="{82C16451-CF39-4E08-AA79-EA37CD23778C}" type="slidenum">
              <a:rPr lang="zh-CN" altLang="en-US" smtClean="0"/>
              <a:t>38</a:t>
            </a:fld>
            <a:endParaRPr lang="zh-CN" altLang="en-US"/>
          </a:p>
        </p:txBody>
      </p:sp>
    </p:spTree>
    <p:extLst>
      <p:ext uri="{BB962C8B-B14F-4D97-AF65-F5344CB8AC3E}">
        <p14:creationId xmlns:p14="http://schemas.microsoft.com/office/powerpoint/2010/main" val="20818861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39</a:t>
            </a:fld>
            <a:endParaRPr lang="zh-CN" altLang="en-US"/>
          </a:p>
        </p:txBody>
      </p:sp>
    </p:spTree>
    <p:extLst>
      <p:ext uri="{BB962C8B-B14F-4D97-AF65-F5344CB8AC3E}">
        <p14:creationId xmlns:p14="http://schemas.microsoft.com/office/powerpoint/2010/main" val="25412760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40</a:t>
            </a:fld>
            <a:endParaRPr lang="zh-CN" altLang="en-US"/>
          </a:p>
        </p:txBody>
      </p:sp>
    </p:spTree>
    <p:extLst>
      <p:ext uri="{BB962C8B-B14F-4D97-AF65-F5344CB8AC3E}">
        <p14:creationId xmlns:p14="http://schemas.microsoft.com/office/powerpoint/2010/main" val="35393491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41</a:t>
            </a:fld>
            <a:endParaRPr lang="zh-CN" altLang="en-US"/>
          </a:p>
        </p:txBody>
      </p:sp>
    </p:spTree>
    <p:extLst>
      <p:ext uri="{BB962C8B-B14F-4D97-AF65-F5344CB8AC3E}">
        <p14:creationId xmlns:p14="http://schemas.microsoft.com/office/powerpoint/2010/main" val="11771630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42</a:t>
            </a:fld>
            <a:endParaRPr lang="zh-CN" altLang="en-US"/>
          </a:p>
        </p:txBody>
      </p:sp>
    </p:spTree>
    <p:extLst>
      <p:ext uri="{BB962C8B-B14F-4D97-AF65-F5344CB8AC3E}">
        <p14:creationId xmlns:p14="http://schemas.microsoft.com/office/powerpoint/2010/main" val="23426940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43</a:t>
            </a:fld>
            <a:endParaRPr lang="zh-CN" altLang="en-US"/>
          </a:p>
        </p:txBody>
      </p:sp>
    </p:spTree>
    <p:extLst>
      <p:ext uri="{BB962C8B-B14F-4D97-AF65-F5344CB8AC3E}">
        <p14:creationId xmlns:p14="http://schemas.microsoft.com/office/powerpoint/2010/main" val="35159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2C16451-CF39-4E08-AA79-EA37CD23778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2566983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44</a:t>
            </a:fld>
            <a:endParaRPr lang="zh-CN" altLang="en-US"/>
          </a:p>
        </p:txBody>
      </p:sp>
    </p:spTree>
    <p:extLst>
      <p:ext uri="{BB962C8B-B14F-4D97-AF65-F5344CB8AC3E}">
        <p14:creationId xmlns:p14="http://schemas.microsoft.com/office/powerpoint/2010/main" val="20867692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图像矫正、视频裁剪，可以开启原始不拼接码流预览</a:t>
            </a:r>
          </a:p>
        </p:txBody>
      </p:sp>
      <p:sp>
        <p:nvSpPr>
          <p:cNvPr id="4" name="灯片编号占位符 3"/>
          <p:cNvSpPr>
            <a:spLocks noGrp="1"/>
          </p:cNvSpPr>
          <p:nvPr>
            <p:ph type="sldNum" sz="quarter" idx="10"/>
          </p:nvPr>
        </p:nvSpPr>
        <p:spPr/>
        <p:txBody>
          <a:bodyPr/>
          <a:lstStyle/>
          <a:p>
            <a:fld id="{82C16451-CF39-4E08-AA79-EA37CD23778C}" type="slidenum">
              <a:rPr lang="zh-CN" altLang="en-US" smtClean="0"/>
              <a:t>45</a:t>
            </a:fld>
            <a:endParaRPr lang="zh-CN" altLang="en-US"/>
          </a:p>
        </p:txBody>
      </p:sp>
    </p:spTree>
    <p:extLst>
      <p:ext uri="{BB962C8B-B14F-4D97-AF65-F5344CB8AC3E}">
        <p14:creationId xmlns:p14="http://schemas.microsoft.com/office/powerpoint/2010/main" val="13387628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a:t>
            </a:r>
            <a:r>
              <a:rPr lang="zh-CN" altLang="en-US" dirty="0"/>
              <a:t>平台切换，安霸</a:t>
            </a:r>
            <a:endParaRPr lang="en-US" altLang="zh-CN" dirty="0"/>
          </a:p>
          <a:p>
            <a:r>
              <a:rPr lang="en-US" altLang="zh-CN" dirty="0"/>
              <a:t>2.</a:t>
            </a:r>
            <a:r>
              <a:rPr lang="zh-CN" altLang="en-US" dirty="0"/>
              <a:t>双阵列</a:t>
            </a:r>
            <a:r>
              <a:rPr lang="en-US" altLang="zh-CN" dirty="0"/>
              <a:t>MIC 10</a:t>
            </a:r>
            <a:r>
              <a:rPr lang="zh-CN" altLang="en-US" dirty="0"/>
              <a:t>米，识别距离远，噪声过滤更优，增加</a:t>
            </a:r>
            <a:r>
              <a:rPr lang="en-US" altLang="zh-CN" dirty="0"/>
              <a:t>speaker</a:t>
            </a:r>
          </a:p>
          <a:p>
            <a:r>
              <a:rPr lang="en-US" altLang="zh-CN" dirty="0"/>
              <a:t>3. </a:t>
            </a:r>
            <a:r>
              <a:rPr lang="zh-CN" altLang="en-US" dirty="0"/>
              <a:t>增加绊线客流</a:t>
            </a:r>
            <a:endParaRPr lang="en-US" altLang="zh-CN" dirty="0"/>
          </a:p>
          <a:p>
            <a:pPr marL="0" marR="0" lvl="0" indent="0" algn="l" defTabSz="932815" rtl="0" eaLnBrk="1" fontAlgn="auto" latinLnBrk="0" hangingPunct="1">
              <a:lnSpc>
                <a:spcPct val="90000"/>
              </a:lnSpc>
              <a:spcBef>
                <a:spcPts val="0"/>
              </a:spcBef>
              <a:spcAft>
                <a:spcPts val="340"/>
              </a:spcAft>
              <a:buClrTx/>
              <a:buSzTx/>
              <a:buFontTx/>
              <a:buNone/>
              <a:tabLst/>
              <a:defRPr/>
            </a:pPr>
            <a:r>
              <a:rPr lang="en-US" altLang="zh-CN" dirty="0"/>
              <a:t>4.</a:t>
            </a:r>
            <a:r>
              <a:rPr lang="en-US" altLang="zh-CN" baseline="0" dirty="0"/>
              <a:t> </a:t>
            </a:r>
            <a:r>
              <a:rPr lang="zh-CN" altLang="en-US" baseline="0" dirty="0"/>
              <a:t>支持热度图区域过滤（前端首款产品支持）</a:t>
            </a:r>
            <a:endParaRPr lang="en-US" altLang="zh-CN" baseline="0" dirty="0"/>
          </a:p>
          <a:p>
            <a:r>
              <a:rPr lang="en-US" altLang="zh-CN" baseline="0" dirty="0"/>
              <a:t>5. </a:t>
            </a:r>
            <a:r>
              <a:rPr lang="zh-CN" altLang="en-US" baseline="0" dirty="0"/>
              <a:t>邮件、</a:t>
            </a:r>
            <a:r>
              <a:rPr lang="en-US" altLang="zh-CN" baseline="0" dirty="0"/>
              <a:t>FTP</a:t>
            </a:r>
            <a:r>
              <a:rPr lang="zh-CN" altLang="en-US" baseline="0" dirty="0"/>
              <a:t>支持报表发送（前端首款产品支持）</a:t>
            </a:r>
            <a:endParaRPr lang="en-US" altLang="zh-CN" baseline="0" dirty="0"/>
          </a:p>
          <a:p>
            <a:r>
              <a:rPr lang="en-US" altLang="zh-CN" baseline="0" dirty="0"/>
              <a:t>6</a:t>
            </a:r>
            <a:r>
              <a:rPr lang="zh-CN" altLang="en-US" baseline="0" dirty="0"/>
              <a:t>、支持</a:t>
            </a:r>
            <a:r>
              <a:rPr lang="en-US" altLang="zh-CN" baseline="0" dirty="0"/>
              <a:t>5.0</a:t>
            </a:r>
            <a:r>
              <a:rPr lang="zh-CN" altLang="en-US" baseline="0" dirty="0"/>
              <a:t>设计</a:t>
            </a:r>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46</a:t>
            </a:fld>
            <a:endParaRPr lang="zh-CN" altLang="en-US"/>
          </a:p>
        </p:txBody>
      </p:sp>
    </p:spTree>
    <p:extLst>
      <p:ext uri="{BB962C8B-B14F-4D97-AF65-F5344CB8AC3E}">
        <p14:creationId xmlns:p14="http://schemas.microsoft.com/office/powerpoint/2010/main" val="5377235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47</a:t>
            </a:fld>
            <a:endParaRPr lang="zh-CN" altLang="en-US"/>
          </a:p>
        </p:txBody>
      </p:sp>
    </p:spTree>
    <p:extLst>
      <p:ext uri="{BB962C8B-B14F-4D97-AF65-F5344CB8AC3E}">
        <p14:creationId xmlns:p14="http://schemas.microsoft.com/office/powerpoint/2010/main" val="36962336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48</a:t>
            </a:fld>
            <a:endParaRPr lang="zh-CN" altLang="en-US"/>
          </a:p>
        </p:txBody>
      </p:sp>
    </p:spTree>
    <p:extLst>
      <p:ext uri="{BB962C8B-B14F-4D97-AF65-F5344CB8AC3E}">
        <p14:creationId xmlns:p14="http://schemas.microsoft.com/office/powerpoint/2010/main" val="41212969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49</a:t>
            </a:fld>
            <a:endParaRPr lang="zh-CN" altLang="en-US"/>
          </a:p>
        </p:txBody>
      </p:sp>
    </p:spTree>
    <p:extLst>
      <p:ext uri="{BB962C8B-B14F-4D97-AF65-F5344CB8AC3E}">
        <p14:creationId xmlns:p14="http://schemas.microsoft.com/office/powerpoint/2010/main" val="38528552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50</a:t>
            </a:fld>
            <a:endParaRPr lang="zh-CN" altLang="en-US"/>
          </a:p>
        </p:txBody>
      </p:sp>
    </p:spTree>
    <p:extLst>
      <p:ext uri="{BB962C8B-B14F-4D97-AF65-F5344CB8AC3E}">
        <p14:creationId xmlns:p14="http://schemas.microsoft.com/office/powerpoint/2010/main" val="25766826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51</a:t>
            </a:fld>
            <a:endParaRPr lang="zh-CN" altLang="en-US"/>
          </a:p>
        </p:txBody>
      </p:sp>
    </p:spTree>
    <p:extLst>
      <p:ext uri="{BB962C8B-B14F-4D97-AF65-F5344CB8AC3E}">
        <p14:creationId xmlns:p14="http://schemas.microsoft.com/office/powerpoint/2010/main" val="42570652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店铺，养老院</a:t>
            </a:r>
          </a:p>
        </p:txBody>
      </p:sp>
      <p:sp>
        <p:nvSpPr>
          <p:cNvPr id="4" name="灯片编号占位符 3"/>
          <p:cNvSpPr>
            <a:spLocks noGrp="1"/>
          </p:cNvSpPr>
          <p:nvPr>
            <p:ph type="sldNum" sz="quarter" idx="10"/>
          </p:nvPr>
        </p:nvSpPr>
        <p:spPr/>
        <p:txBody>
          <a:bodyPr/>
          <a:lstStyle/>
          <a:p>
            <a:fld id="{82C16451-CF39-4E08-AA79-EA37CD23778C}" type="slidenum">
              <a:rPr lang="zh-CN" altLang="en-US" smtClean="0"/>
              <a:t>52</a:t>
            </a:fld>
            <a:endParaRPr lang="zh-CN" altLang="en-US"/>
          </a:p>
        </p:txBody>
      </p:sp>
    </p:spTree>
    <p:extLst>
      <p:ext uri="{BB962C8B-B14F-4D97-AF65-F5344CB8AC3E}">
        <p14:creationId xmlns:p14="http://schemas.microsoft.com/office/powerpoint/2010/main" val="42326512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altLang="zh-CN" dirty="0"/>
              <a:t>Loại chống nổ, thích hợp với môi trường khí nổ và môi trường bụi nổ (không sử dụng được trong hầm mỏ). Giống như các sản phẩm chống cháy nổ của PTZ. Thích hợp cho vùng khí 1 và vùng 2, vùng bụi 21 và vùng 22. Ví dụ, nó có môi trường bụi dễ nổ như propan, etylen, hydro và các khí dễ cháy khác (các khí dễ nổ khác ngoài khí mỏ than), ruồi nhặng dễ cháy, bụi không dẫn điện và bụi dẫn điện. Nó thích hợp cho những nơi có khí dễ cháy hoặc hỗn hợp dễ nổ của hơi và không khí, cũng như những nơi chứa hỗn hợp bụi dễ cháy. Chẳng hạn như: dầu khí, công nghiệp hóa chất, mỏ, công nghiệp quân sự, y tế, kho dầu, tàu thủy, giàn khoan, trạm xăng, sản xuất pháo hoa, chế biến và lưu trữ thực phẩm, v.v.</a:t>
            </a:r>
            <a:endParaRPr lang="zh-CN" altLang="en-US" dirty="0"/>
          </a:p>
        </p:txBody>
      </p:sp>
      <p:sp>
        <p:nvSpPr>
          <p:cNvPr id="4" name="页眉占位符 3"/>
          <p:cNvSpPr>
            <a:spLocks noGrp="1"/>
          </p:cNvSpPr>
          <p:nvPr>
            <p:ph type="hdr" sz="quarter"/>
          </p:nvPr>
        </p:nvSpPr>
        <p:spPr/>
        <p:txBody>
          <a:bodyPr/>
          <a:lstStyle/>
          <a:p>
            <a:r>
              <a:rPr lang="en-US"/>
              <a:t>Microsoft Ignite 2016</a:t>
            </a:r>
            <a:endParaRPr lang="en-US" dirty="0"/>
          </a:p>
        </p:txBody>
      </p:sp>
      <p:sp>
        <p:nvSpPr>
          <p:cNvPr id="5" name="页脚占位符 4"/>
          <p:cNvSpPr>
            <a:spLocks noGrp="1"/>
          </p:cNvSpPr>
          <p:nvPr>
            <p:ph type="ftr" sz="quarter" idx="4"/>
          </p:nvPr>
        </p:nvSpPr>
        <p:spPr/>
        <p:txBody>
          <a:bodyPr/>
          <a:lstStyle/>
          <a:p>
            <a:pPr defTabSz="914400" eaLnBrk="0" hangingPunct="0"/>
            <a:r>
              <a:rPr lang="en-US" sz="400">
                <a:gradFill>
                  <a:gsLst>
                    <a:gs pos="0">
                      <a:prstClr val="black"/>
                    </a:gs>
                    <a:gs pos="100000">
                      <a:prstClr val="black"/>
                    </a:gs>
                  </a:gsLst>
                  <a:lin ang="5400000" scaled="0"/>
                </a:gradFill>
                <a:latin typeface="Segoe UI" panose="020B0502040204020203" pitchFamily="34" charset="0"/>
                <a:ea typeface="Segoe UI" panose="020B0502040204020203" pitchFamily="34" charset="0"/>
                <a:cs typeface="Segoe UI" panose="020B0502040204020203" pitchFamily="34" charset="0"/>
              </a:rPr>
              <a:t>© 2016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anose="020B0502040204020203" pitchFamily="34" charset="0"/>
              <a:ea typeface="Segoe UI" panose="020B0502040204020203" pitchFamily="34" charset="0"/>
              <a:cs typeface="Segoe UI" panose="020B0502040204020203" pitchFamily="34" charset="0"/>
            </a:endParaRPr>
          </a:p>
        </p:txBody>
      </p:sp>
      <p:sp>
        <p:nvSpPr>
          <p:cNvPr id="6" name="日期占位符 5"/>
          <p:cNvSpPr>
            <a:spLocks noGrp="1"/>
          </p:cNvSpPr>
          <p:nvPr>
            <p:ph type="dt" idx="1"/>
          </p:nvPr>
        </p:nvSpPr>
        <p:spPr/>
        <p:txBody>
          <a:bodyPr/>
          <a:lstStyle/>
          <a:p>
            <a:fld id="{38EEC551-8CDA-4EB6-89BB-2A86C9F091C8}" type="datetime8">
              <a:rPr lang="en-US" smtClean="0"/>
              <a:t>9/7/2021 11:54 AM</a:t>
            </a:fld>
            <a:endParaRPr lang="en-US" dirty="0"/>
          </a:p>
        </p:txBody>
      </p:sp>
      <p:sp>
        <p:nvSpPr>
          <p:cNvPr id="7" name="灯片编号占位符 6"/>
          <p:cNvSpPr>
            <a:spLocks noGrp="1"/>
          </p:cNvSpPr>
          <p:nvPr>
            <p:ph type="sldNum" sz="quarter" idx="5"/>
          </p:nvPr>
        </p:nvSpPr>
        <p:spPr/>
        <p:txBody>
          <a:bodyPr/>
          <a:lstStyle/>
          <a:p>
            <a:fld id="{B4008EB6-D09E-4580-8CD6-DDB14511944F}" type="slidenum">
              <a:rPr lang="en-US" smtClean="0"/>
              <a:t>53</a:t>
            </a:fld>
            <a:endParaRPr lang="en-US" dirty="0"/>
          </a:p>
        </p:txBody>
      </p:sp>
    </p:spTree>
    <p:extLst>
      <p:ext uri="{BB962C8B-B14F-4D97-AF65-F5344CB8AC3E}">
        <p14:creationId xmlns:p14="http://schemas.microsoft.com/office/powerpoint/2010/main" val="4166486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32815" rtl="0" eaLnBrk="1" fontAlgn="auto" latinLnBrk="0" hangingPunct="1">
              <a:lnSpc>
                <a:spcPct val="100000"/>
              </a:lnSpc>
              <a:spcBef>
                <a:spcPts val="0"/>
              </a:spcBef>
              <a:spcAft>
                <a:spcPts val="0"/>
              </a:spcAft>
              <a:buClrTx/>
              <a:buSzTx/>
              <a:buFontTx/>
              <a:buNone/>
              <a:tabLst/>
              <a:defRPr/>
            </a:pPr>
            <a:fld id="{82C16451-CF39-4E08-AA79-EA37CD23778C}" type="slidenum">
              <a:rPr kumimoji="0" lang="zh-CN" altLang="en-US" sz="1200" b="0" i="0" u="none" strike="noStrike" kern="1200" cap="none" spc="0" normalizeH="0" baseline="0" noProof="0" smtClean="0">
                <a:ln>
                  <a:noFill/>
                </a:ln>
                <a:solidFill>
                  <a:prstClr val="black"/>
                </a:solidFill>
                <a:effectLst/>
                <a:uLnTx/>
                <a:uFillTx/>
                <a:latin typeface="Segoe UI" panose="020B0502040204020203" pitchFamily="34" charset="0"/>
                <a:ea typeface="宋体" panose="02010600030101010101" pitchFamily="2" charset="-122"/>
                <a:cs typeface="+mn-cs"/>
              </a:rPr>
              <a:pPr marL="0" marR="0" lvl="0" indent="0" algn="r" defTabSz="932815"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Segoe UI" panose="020B0502040204020203" pitchFamily="34" charset="0"/>
              <a:ea typeface="宋体" panose="02010600030101010101" pitchFamily="2" charset="-122"/>
              <a:cs typeface="+mn-cs"/>
            </a:endParaRPr>
          </a:p>
        </p:txBody>
      </p:sp>
    </p:spTree>
    <p:extLst>
      <p:ext uri="{BB962C8B-B14F-4D97-AF65-F5344CB8AC3E}">
        <p14:creationId xmlns:p14="http://schemas.microsoft.com/office/powerpoint/2010/main" val="22203766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LI----</a:t>
            </a:r>
            <a:r>
              <a:rPr lang="en-US" altLang="zh-CN" sz="900" dirty="0">
                <a:latin typeface="Segoe UI" panose="020B0502040204020203" pitchFamily="34" charset="0"/>
                <a:ea typeface="Segoe UI" panose="020B0502040204020203" pitchFamily="34" charset="0"/>
                <a:cs typeface="Segoe UI" panose="020B0502040204020203" pitchFamily="34" charset="0"/>
              </a:rPr>
              <a:t>LI: Dual Light Fusion </a:t>
            </a:r>
          </a:p>
          <a:p>
            <a:r>
              <a:rPr lang="en-US" altLang="zh-CN" sz="900" dirty="0">
                <a:latin typeface="Segoe UI" panose="020B0502040204020203" pitchFamily="34" charset="0"/>
                <a:cs typeface="Segoe UI" panose="020B0502040204020203" pitchFamily="34" charset="0"/>
              </a:rPr>
              <a:t>VH</a:t>
            </a:r>
            <a:r>
              <a:rPr lang="en-US" altLang="zh-CN" dirty="0"/>
              <a:t>----</a:t>
            </a:r>
            <a:r>
              <a:rPr lang="en-US" altLang="zh-CN" sz="900" dirty="0">
                <a:latin typeface="Segoe UI" panose="020B0502040204020203" pitchFamily="34" charset="0"/>
                <a:cs typeface="Segoe UI" panose="020B0502040204020203" pitchFamily="34" charset="0"/>
              </a:rPr>
              <a:t>ANPR</a:t>
            </a:r>
            <a:r>
              <a:rPr lang="zh-CN" altLang="en-US" sz="900" dirty="0">
                <a:latin typeface="Segoe UI" panose="020B0502040204020203" pitchFamily="34" charset="0"/>
                <a:cs typeface="Segoe UI" panose="020B0502040204020203" pitchFamily="34" charset="0"/>
              </a:rPr>
              <a:t>专用型号</a:t>
            </a:r>
            <a:endParaRPr lang="zh-CN" altLang="en-US" dirty="0"/>
          </a:p>
        </p:txBody>
      </p:sp>
      <p:sp>
        <p:nvSpPr>
          <p:cNvPr id="4" name="灯片编号占位符 3"/>
          <p:cNvSpPr>
            <a:spLocks noGrp="1"/>
          </p:cNvSpPr>
          <p:nvPr>
            <p:ph type="sldNum" sz="quarter" idx="10"/>
          </p:nvPr>
        </p:nvSpPr>
        <p:spPr/>
        <p:txBody>
          <a:bodyPr/>
          <a:lstStyle/>
          <a:p>
            <a:pPr marL="0" marR="0" lvl="0" indent="0" algn="r" defTabSz="932815" rtl="0" eaLnBrk="1" fontAlgn="auto" latinLnBrk="0" hangingPunct="1">
              <a:lnSpc>
                <a:spcPct val="100000"/>
              </a:lnSpc>
              <a:spcBef>
                <a:spcPts val="0"/>
              </a:spcBef>
              <a:spcAft>
                <a:spcPts val="0"/>
              </a:spcAft>
              <a:buClrTx/>
              <a:buSzTx/>
              <a:buFontTx/>
              <a:buNone/>
              <a:defRPr/>
            </a:pPr>
            <a:fld id="{82C16451-CF39-4E08-AA79-EA37CD23778C}" type="slidenum">
              <a:rPr kumimoji="0" lang="zh-CN" altLang="en-US" sz="1200" b="0" i="0" u="none" strike="noStrike" kern="1200" cap="none" spc="0" normalizeH="0" baseline="0" noProof="0" smtClean="0">
                <a:ln>
                  <a:noFill/>
                </a:ln>
                <a:solidFill>
                  <a:prstClr val="black"/>
                </a:solidFill>
                <a:effectLst/>
                <a:uLnTx/>
                <a:uFillTx/>
                <a:latin typeface="Segoe UI" panose="020B0502040204020203" pitchFamily="34" charset="0"/>
                <a:ea typeface="宋体" panose="02010600030101010101" pitchFamily="2" charset="-122"/>
                <a:cs typeface="+mn-cs"/>
              </a:rPr>
              <a:t>55</a:t>
            </a:fld>
            <a:endParaRPr kumimoji="0" lang="zh-CN" altLang="en-US" sz="1200" b="0" i="0" u="none" strike="noStrike" kern="1200" cap="none" spc="0" normalizeH="0" baseline="0" noProof="0">
              <a:ln>
                <a:noFill/>
              </a:ln>
              <a:solidFill>
                <a:prstClr val="black"/>
              </a:solidFill>
              <a:effectLst/>
              <a:uLnTx/>
              <a:uFillTx/>
              <a:latin typeface="Segoe UI" panose="020B0502040204020203" pitchFamily="34" charset="0"/>
              <a:ea typeface="宋体" panose="02010600030101010101" pitchFamily="2" charset="-122"/>
              <a:cs typeface="+mn-cs"/>
            </a:endParaRPr>
          </a:p>
        </p:txBody>
      </p:sp>
    </p:spTree>
    <p:extLst>
      <p:ext uri="{BB962C8B-B14F-4D97-AF65-F5344CB8AC3E}">
        <p14:creationId xmlns:p14="http://schemas.microsoft.com/office/powerpoint/2010/main" val="17282965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新增智能：安全帽检测、</a:t>
            </a:r>
            <a:r>
              <a:rPr lang="zh-CN" altLang="en-US" dirty="0">
                <a:sym typeface="+mn-ea"/>
              </a:rPr>
              <a:t>精准客流</a:t>
            </a:r>
            <a:r>
              <a:rPr lang="zh-CN" altLang="en-US" dirty="0"/>
              <a:t>（非</a:t>
            </a:r>
            <a:r>
              <a:rPr lang="en-US" altLang="zh-CN" dirty="0"/>
              <a:t>FR</a:t>
            </a:r>
            <a:r>
              <a:rPr lang="zh-CN" altLang="en-US" dirty="0"/>
              <a:t>型号）、停车检测</a:t>
            </a:r>
            <a:r>
              <a:rPr lang="en-US" altLang="zh-CN" dirty="0"/>
              <a:t>(</a:t>
            </a:r>
            <a:r>
              <a:rPr lang="zh-CN" altLang="en-US" dirty="0"/>
              <a:t>车辆</a:t>
            </a:r>
            <a:r>
              <a:rPr lang="en-US" altLang="zh-CN" dirty="0"/>
              <a:t>ANPR</a:t>
            </a:r>
            <a:r>
              <a:rPr lang="zh-CN" altLang="en-US" dirty="0"/>
              <a:t>型号</a:t>
            </a:r>
            <a:r>
              <a:rPr lang="en-US" altLang="zh-CN" dirty="0"/>
              <a:t>)</a:t>
            </a:r>
            <a:r>
              <a:rPr lang="zh-CN" altLang="en-US" dirty="0"/>
              <a:t>、</a:t>
            </a:r>
          </a:p>
        </p:txBody>
      </p:sp>
      <p:sp>
        <p:nvSpPr>
          <p:cNvPr id="4" name="灯片编号占位符 3"/>
          <p:cNvSpPr>
            <a:spLocks noGrp="1"/>
          </p:cNvSpPr>
          <p:nvPr>
            <p:ph type="sldNum" sz="quarter" idx="10"/>
          </p:nvPr>
        </p:nvSpPr>
        <p:spPr/>
        <p:txBody>
          <a:bodyPr/>
          <a:lstStyle/>
          <a:p>
            <a:pPr marL="0" marR="0" lvl="0" indent="0" algn="r" defTabSz="932815" rtl="0" eaLnBrk="1" fontAlgn="auto" latinLnBrk="0" hangingPunct="1">
              <a:lnSpc>
                <a:spcPct val="100000"/>
              </a:lnSpc>
              <a:spcBef>
                <a:spcPts val="0"/>
              </a:spcBef>
              <a:spcAft>
                <a:spcPts val="0"/>
              </a:spcAft>
              <a:buClrTx/>
              <a:buSzTx/>
              <a:buFontTx/>
              <a:buNone/>
              <a:defRPr/>
            </a:pPr>
            <a:fld id="{82C16451-CF39-4E08-AA79-EA37CD23778C}" type="slidenum">
              <a:rPr kumimoji="0" lang="zh-CN" altLang="en-US" sz="1200" b="0" i="0" u="none" strike="noStrike" kern="1200" cap="none" spc="0" normalizeH="0" baseline="0" noProof="0" smtClean="0">
                <a:ln>
                  <a:noFill/>
                </a:ln>
                <a:solidFill>
                  <a:prstClr val="black"/>
                </a:solidFill>
                <a:effectLst/>
                <a:uLnTx/>
                <a:uFillTx/>
                <a:latin typeface="Segoe UI" panose="020B0502040204020203" pitchFamily="34" charset="0"/>
                <a:ea typeface="宋体" panose="02010600030101010101" pitchFamily="2" charset="-122"/>
                <a:cs typeface="+mn-cs"/>
              </a:rPr>
              <a:t>56</a:t>
            </a:fld>
            <a:endParaRPr kumimoji="0" lang="zh-CN" altLang="en-US" sz="1200" b="0" i="0" u="none" strike="noStrike" kern="1200" cap="none" spc="0" normalizeH="0" baseline="0" noProof="0">
              <a:ln>
                <a:noFill/>
              </a:ln>
              <a:solidFill>
                <a:prstClr val="black"/>
              </a:solidFill>
              <a:effectLst/>
              <a:uLnTx/>
              <a:uFillTx/>
              <a:latin typeface="Segoe UI" panose="020B0502040204020203" pitchFamily="34" charset="0"/>
              <a:ea typeface="宋体" panose="02010600030101010101" pitchFamily="2" charset="-122"/>
              <a:cs typeface="+mn-cs"/>
            </a:endParaRPr>
          </a:p>
        </p:txBody>
      </p:sp>
    </p:spTree>
    <p:extLst>
      <p:ext uri="{BB962C8B-B14F-4D97-AF65-F5344CB8AC3E}">
        <p14:creationId xmlns:p14="http://schemas.microsoft.com/office/powerpoint/2010/main" val="29579541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57</a:t>
            </a:fld>
            <a:endParaRPr lang="zh-CN" altLang="en-US"/>
          </a:p>
        </p:txBody>
      </p:sp>
    </p:spTree>
    <p:extLst>
      <p:ext uri="{BB962C8B-B14F-4D97-AF65-F5344CB8AC3E}">
        <p14:creationId xmlns:p14="http://schemas.microsoft.com/office/powerpoint/2010/main" val="20808078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58</a:t>
            </a:fld>
            <a:endParaRPr lang="zh-CN" altLang="en-US"/>
          </a:p>
        </p:txBody>
      </p:sp>
    </p:spTree>
    <p:extLst>
      <p:ext uri="{BB962C8B-B14F-4D97-AF65-F5344CB8AC3E}">
        <p14:creationId xmlns:p14="http://schemas.microsoft.com/office/powerpoint/2010/main" val="55092990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59</a:t>
            </a:fld>
            <a:endParaRPr lang="zh-CN" altLang="en-US"/>
          </a:p>
        </p:txBody>
      </p:sp>
    </p:spTree>
    <p:extLst>
      <p:ext uri="{BB962C8B-B14F-4D97-AF65-F5344CB8AC3E}">
        <p14:creationId xmlns:p14="http://schemas.microsoft.com/office/powerpoint/2010/main" val="21353599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altLang="zh-CN" dirty="0"/>
              <a:t>Thuật toán nhận dạng biển số châu Âu:</a:t>
            </a:r>
            <a:r>
              <a:rPr lang="en-US" altLang="zh-CN" dirty="0"/>
              <a:t> </a:t>
            </a:r>
            <a:r>
              <a:rPr lang="vi-VN" altLang="zh-CN" dirty="0"/>
              <a:t>Hà Lan, Pháp, Đức, Vương quốc Anh, Ý, Ba Lan, Bỉ, Bulgaria, Serbia, Slovakia, Tây Ban Nha, Đan Mạch, Thổ Nhĩ Kỳ, Israel, Cộng hòa Séc, Bosnia và Herzegovina, Thụy Sĩ, Áo, Hungary, Romania, Litva, Latvia, Thụy Điển, Estonia, Bồ Đào Nha, Hy Lạp, Slovenia, Luxembourg, Palestine</a:t>
            </a:r>
          </a:p>
          <a:p>
            <a:r>
              <a:rPr lang="vi-VN" altLang="zh-CN" dirty="0"/>
              <a:t>Thích hợp làm bãi đậu xe ngoài trời. Số khung hình, hiển thị thời gian thực và số lượng còn lại, Phát hành vào tháng 6</a:t>
            </a:r>
          </a:p>
          <a:p>
            <a:r>
              <a:rPr lang="vi-VN" altLang="zh-CN" dirty="0"/>
              <a:t>Tốc độ tối đa: 60km / h.</a:t>
            </a:r>
          </a:p>
          <a:p>
            <a:r>
              <a:rPr lang="vi-VN" altLang="zh-CN" dirty="0"/>
              <a:t>Danh sách chặn và danh sách cho phép</a:t>
            </a:r>
            <a:endParaRPr lang="zh-CN" altLang="en-US" dirty="0"/>
          </a:p>
        </p:txBody>
      </p:sp>
      <p:sp>
        <p:nvSpPr>
          <p:cNvPr id="4" name="灯片编号占位符 3"/>
          <p:cNvSpPr>
            <a:spLocks noGrp="1"/>
          </p:cNvSpPr>
          <p:nvPr>
            <p:ph type="sldNum" sz="quarter" idx="10"/>
          </p:nvPr>
        </p:nvSpPr>
        <p:spPr/>
        <p:txBody>
          <a:bodyPr/>
          <a:lstStyle/>
          <a:p>
            <a:pPr marL="0" marR="0" lvl="0" indent="0" algn="r" defTabSz="932815" rtl="0" eaLnBrk="1" fontAlgn="auto" latinLnBrk="0" hangingPunct="1">
              <a:lnSpc>
                <a:spcPct val="100000"/>
              </a:lnSpc>
              <a:spcBef>
                <a:spcPts val="0"/>
              </a:spcBef>
              <a:spcAft>
                <a:spcPts val="0"/>
              </a:spcAft>
              <a:buClrTx/>
              <a:buSzTx/>
              <a:buFontTx/>
              <a:buNone/>
              <a:defRPr/>
            </a:pPr>
            <a:fld id="{82C16451-CF39-4E08-AA79-EA37CD23778C}" type="slidenum">
              <a:rPr kumimoji="0" lang="zh-CN" altLang="en-US" sz="1200" b="0" i="0" u="none" strike="noStrike" kern="1200" cap="none" spc="0" normalizeH="0" baseline="0" noProof="0" smtClean="0">
                <a:ln>
                  <a:noFill/>
                </a:ln>
                <a:solidFill>
                  <a:prstClr val="black"/>
                </a:solidFill>
                <a:effectLst/>
                <a:uLnTx/>
                <a:uFillTx/>
                <a:latin typeface="Segoe UI" panose="020B0502040204020203" pitchFamily="34" charset="0"/>
                <a:ea typeface="宋体" panose="02010600030101010101" pitchFamily="2" charset="-122"/>
                <a:cs typeface="+mn-cs"/>
              </a:rPr>
              <a:t>60</a:t>
            </a:fld>
            <a:endParaRPr kumimoji="0" lang="zh-CN" altLang="en-US" sz="1200" b="0" i="0" u="none" strike="noStrike" kern="1200" cap="none" spc="0" normalizeH="0" baseline="0" noProof="0">
              <a:ln>
                <a:noFill/>
              </a:ln>
              <a:solidFill>
                <a:prstClr val="black"/>
              </a:solidFill>
              <a:effectLst/>
              <a:uLnTx/>
              <a:uFillTx/>
              <a:latin typeface="Segoe UI" panose="020B0502040204020203" pitchFamily="34" charset="0"/>
              <a:ea typeface="宋体" panose="02010600030101010101" pitchFamily="2" charset="-122"/>
              <a:cs typeface="+mn-cs"/>
            </a:endParaRPr>
          </a:p>
        </p:txBody>
      </p:sp>
    </p:spTree>
    <p:extLst>
      <p:ext uri="{BB962C8B-B14F-4D97-AF65-F5344CB8AC3E}">
        <p14:creationId xmlns:p14="http://schemas.microsoft.com/office/powerpoint/2010/main" val="36046371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altLang="zh-CN" dirty="0"/>
              <a:t>Chức năng luồng hành khách chính xác có thể lọc cơ sở dữ liệu nhân sự được chỉ định (chẳng hạn như nhân viên) và lọc ra những khách hàng quay lại nhiều lần, để có được dữ liệu luồng hành khách chính xác hơn. Cơ sở dữ liệu người lạ mô hình FD, cơ sở dữ liệu nhân viên bị loại trừ, báo cáo, phát hành vào tháng 5)</a:t>
            </a:r>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61</a:t>
            </a:fld>
            <a:endParaRPr lang="zh-CN" altLang="en-US"/>
          </a:p>
        </p:txBody>
      </p:sp>
    </p:spTree>
    <p:extLst>
      <p:ext uri="{BB962C8B-B14F-4D97-AF65-F5344CB8AC3E}">
        <p14:creationId xmlns:p14="http://schemas.microsoft.com/office/powerpoint/2010/main" val="29756481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altLang="zh-CN" dirty="0"/>
              <a:t>Mũ bảo hộ lao động, áo phản quang, khẩu trang, v.v., được phát hành vào tháng 5)</a:t>
            </a:r>
            <a:endParaRPr lang="zh-CN" altLang="en-US" dirty="0"/>
          </a:p>
        </p:txBody>
      </p:sp>
      <p:sp>
        <p:nvSpPr>
          <p:cNvPr id="4" name="灯片编号占位符 3"/>
          <p:cNvSpPr>
            <a:spLocks noGrp="1"/>
          </p:cNvSpPr>
          <p:nvPr>
            <p:ph type="sldNum" sz="quarter" idx="10"/>
          </p:nvPr>
        </p:nvSpPr>
        <p:spPr/>
        <p:txBody>
          <a:bodyPr/>
          <a:lstStyle/>
          <a:p>
            <a:pPr marL="0" marR="0" lvl="0" indent="0" algn="r" defTabSz="932815" rtl="0" eaLnBrk="1" fontAlgn="auto" latinLnBrk="0" hangingPunct="1">
              <a:lnSpc>
                <a:spcPct val="100000"/>
              </a:lnSpc>
              <a:spcBef>
                <a:spcPts val="0"/>
              </a:spcBef>
              <a:spcAft>
                <a:spcPts val="0"/>
              </a:spcAft>
              <a:buClrTx/>
              <a:buSzTx/>
              <a:buFontTx/>
              <a:buNone/>
              <a:defRPr/>
            </a:pPr>
            <a:fld id="{82C16451-CF39-4E08-AA79-EA37CD23778C}" type="slidenum">
              <a:rPr kumimoji="0" lang="zh-CN" altLang="en-US" sz="1200" b="0" i="0" u="none" strike="noStrike" kern="1200" cap="none" spc="0" normalizeH="0" baseline="0" noProof="0" smtClean="0">
                <a:ln>
                  <a:noFill/>
                </a:ln>
                <a:solidFill>
                  <a:prstClr val="black"/>
                </a:solidFill>
                <a:effectLst/>
                <a:uLnTx/>
                <a:uFillTx/>
                <a:latin typeface="Segoe UI" panose="020B0502040204020203" pitchFamily="34" charset="0"/>
                <a:ea typeface="宋体" panose="02010600030101010101" pitchFamily="2" charset="-122"/>
                <a:cs typeface="+mn-cs"/>
              </a:rPr>
              <a:t>62</a:t>
            </a:fld>
            <a:endParaRPr kumimoji="0" lang="zh-CN" altLang="en-US" sz="1200" b="0" i="0" u="none" strike="noStrike" kern="1200" cap="none" spc="0" normalizeH="0" baseline="0" noProof="0">
              <a:ln>
                <a:noFill/>
              </a:ln>
              <a:solidFill>
                <a:prstClr val="black"/>
              </a:solidFill>
              <a:effectLst/>
              <a:uLnTx/>
              <a:uFillTx/>
              <a:latin typeface="Segoe UI" panose="020B0502040204020203" pitchFamily="34" charset="0"/>
              <a:ea typeface="宋体" panose="02010600030101010101" pitchFamily="2" charset="-122"/>
              <a:cs typeface="+mn-cs"/>
            </a:endParaRPr>
          </a:p>
        </p:txBody>
      </p:sp>
    </p:spTree>
    <p:extLst>
      <p:ext uri="{BB962C8B-B14F-4D97-AF65-F5344CB8AC3E}">
        <p14:creationId xmlns:p14="http://schemas.microsoft.com/office/powerpoint/2010/main" val="26005616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63</a:t>
            </a:fld>
            <a:endParaRPr lang="zh-CN" altLang="en-US"/>
          </a:p>
        </p:txBody>
      </p:sp>
    </p:spTree>
    <p:extLst>
      <p:ext uri="{BB962C8B-B14F-4D97-AF65-F5344CB8AC3E}">
        <p14:creationId xmlns:p14="http://schemas.microsoft.com/office/powerpoint/2010/main" val="36277319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5</a:t>
            </a:r>
            <a:r>
              <a:rPr lang="zh-CN" altLang="en-US" dirty="0"/>
              <a:t>月中</a:t>
            </a:r>
          </a:p>
        </p:txBody>
      </p:sp>
      <p:sp>
        <p:nvSpPr>
          <p:cNvPr id="4" name="灯片编号占位符 3"/>
          <p:cNvSpPr>
            <a:spLocks noGrp="1"/>
          </p:cNvSpPr>
          <p:nvPr>
            <p:ph type="sldNum" sz="quarter" idx="10"/>
          </p:nvPr>
        </p:nvSpPr>
        <p:spPr/>
        <p:txBody>
          <a:bodyPr/>
          <a:lstStyle/>
          <a:p>
            <a:fld id="{82C16451-CF39-4E08-AA79-EA37CD23778C}" type="slidenum">
              <a:rPr lang="zh-CN" altLang="en-US" smtClean="0"/>
              <a:t>64</a:t>
            </a:fld>
            <a:endParaRPr lang="zh-CN" altLang="en-US"/>
          </a:p>
        </p:txBody>
      </p:sp>
    </p:spTree>
    <p:extLst>
      <p:ext uri="{BB962C8B-B14F-4D97-AF65-F5344CB8AC3E}">
        <p14:creationId xmlns:p14="http://schemas.microsoft.com/office/powerpoint/2010/main" val="60943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C16451-CF39-4E08-AA79-EA37CD2377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6885309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页眉占位符 3"/>
          <p:cNvSpPr>
            <a:spLocks noGrp="1"/>
          </p:cNvSpPr>
          <p:nvPr>
            <p:ph type="hdr" sz="quarter" idx="10"/>
          </p:nvPr>
        </p:nvSpPr>
        <p:spPr/>
        <p:txBody>
          <a:bodyPr/>
          <a:lstStyle/>
          <a:p>
            <a:r>
              <a:rPr lang="en-US"/>
              <a:t>Microsoft Ignite 2016</a:t>
            </a:r>
            <a:endParaRPr lang="en-US" dirty="0"/>
          </a:p>
        </p:txBody>
      </p:sp>
      <p:sp>
        <p:nvSpPr>
          <p:cNvPr id="5" name="页脚占位符 4"/>
          <p:cNvSpPr>
            <a:spLocks noGrp="1"/>
          </p:cNvSpPr>
          <p:nvPr>
            <p:ph type="ftr" sz="quarter" idx="11"/>
          </p:nvPr>
        </p:nvSpPr>
        <p:spPr/>
        <p:txBody>
          <a:bodyPr/>
          <a:lstStyle/>
          <a:p>
            <a:pPr defTabSz="914400" eaLnBrk="0" hangingPunct="0"/>
            <a:r>
              <a:rPr lang="en-US" sz="400">
                <a:gradFill>
                  <a:gsLst>
                    <a:gs pos="0">
                      <a:prstClr val="black"/>
                    </a:gs>
                    <a:gs pos="100000">
                      <a:prstClr val="black"/>
                    </a:gs>
                  </a:gsLst>
                  <a:lin ang="5400000" scaled="0"/>
                </a:gradFill>
                <a:latin typeface="Segoe UI" panose="020B0502040204020203" pitchFamily="34" charset="0"/>
                <a:ea typeface="Segoe UI" panose="020B0502040204020203" pitchFamily="34" charset="0"/>
                <a:cs typeface="Segoe UI" panose="020B0502040204020203" pitchFamily="34" charset="0"/>
              </a:rPr>
              <a:t>© 2016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anose="020B0502040204020203" pitchFamily="34" charset="0"/>
              <a:ea typeface="Segoe UI" panose="020B0502040204020203" pitchFamily="34" charset="0"/>
              <a:cs typeface="Segoe UI" panose="020B0502040204020203" pitchFamily="34" charset="0"/>
            </a:endParaRPr>
          </a:p>
        </p:txBody>
      </p:sp>
      <p:sp>
        <p:nvSpPr>
          <p:cNvPr id="6" name="日期占位符 5"/>
          <p:cNvSpPr>
            <a:spLocks noGrp="1"/>
          </p:cNvSpPr>
          <p:nvPr>
            <p:ph type="dt" idx="12"/>
          </p:nvPr>
        </p:nvSpPr>
        <p:spPr/>
        <p:txBody>
          <a:bodyPr/>
          <a:lstStyle/>
          <a:p>
            <a:fld id="{38EEC551-8CDA-4EB6-89BB-2A86C9F091C8}" type="datetime8">
              <a:rPr lang="en-US" smtClean="0"/>
              <a:t>9/7/2021 11:54 AM</a:t>
            </a:fld>
            <a:endParaRPr lang="en-US" dirty="0"/>
          </a:p>
        </p:txBody>
      </p:sp>
      <p:sp>
        <p:nvSpPr>
          <p:cNvPr id="7" name="灯片编号占位符 6"/>
          <p:cNvSpPr>
            <a:spLocks noGrp="1"/>
          </p:cNvSpPr>
          <p:nvPr>
            <p:ph type="sldNum" sz="quarter" idx="13"/>
          </p:nvPr>
        </p:nvSpPr>
        <p:spPr/>
        <p:txBody>
          <a:bodyPr/>
          <a:lstStyle/>
          <a:p>
            <a:fld id="{B4008EB6-D09E-4580-8CD6-DDB14511944F}" type="slidenum">
              <a:rPr lang="en-US" smtClean="0"/>
              <a:t>65</a:t>
            </a:fld>
            <a:endParaRPr lang="en-US" dirty="0"/>
          </a:p>
        </p:txBody>
      </p:sp>
    </p:spTree>
    <p:extLst>
      <p:ext uri="{BB962C8B-B14F-4D97-AF65-F5344CB8AC3E}">
        <p14:creationId xmlns:p14="http://schemas.microsoft.com/office/powerpoint/2010/main" val="274087082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页眉占位符 3"/>
          <p:cNvSpPr>
            <a:spLocks noGrp="1"/>
          </p:cNvSpPr>
          <p:nvPr>
            <p:ph type="hdr" sz="quarter" idx="10"/>
          </p:nvPr>
        </p:nvSpPr>
        <p:spPr/>
        <p:txBody>
          <a:bodyPr/>
          <a:lstStyle/>
          <a:p>
            <a:r>
              <a:rPr lang="en-US"/>
              <a:t>Microsoft Ignite 2016</a:t>
            </a:r>
            <a:endParaRPr lang="en-US" dirty="0"/>
          </a:p>
        </p:txBody>
      </p:sp>
      <p:sp>
        <p:nvSpPr>
          <p:cNvPr id="5" name="页脚占位符 4"/>
          <p:cNvSpPr>
            <a:spLocks noGrp="1"/>
          </p:cNvSpPr>
          <p:nvPr>
            <p:ph type="ftr" sz="quarter" idx="11"/>
          </p:nvPr>
        </p:nvSpPr>
        <p:spPr/>
        <p:txBody>
          <a:bodyPr/>
          <a:lstStyle/>
          <a:p>
            <a:pPr defTabSz="914400" eaLnBrk="0" hangingPunct="0"/>
            <a:r>
              <a:rPr lang="en-US" sz="400">
                <a:gradFill>
                  <a:gsLst>
                    <a:gs pos="0">
                      <a:prstClr val="black"/>
                    </a:gs>
                    <a:gs pos="100000">
                      <a:prstClr val="black"/>
                    </a:gs>
                  </a:gsLst>
                  <a:lin ang="5400000" scaled="0"/>
                </a:gradFill>
                <a:latin typeface="Segoe UI" panose="020B0502040204020203" pitchFamily="34" charset="0"/>
                <a:ea typeface="Segoe UI" panose="020B0502040204020203" pitchFamily="34" charset="0"/>
                <a:cs typeface="Segoe UI" panose="020B0502040204020203" pitchFamily="34" charset="0"/>
              </a:rPr>
              <a:t>© 2016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anose="020B0502040204020203" pitchFamily="34" charset="0"/>
              <a:ea typeface="Segoe UI" panose="020B0502040204020203" pitchFamily="34" charset="0"/>
              <a:cs typeface="Segoe UI" panose="020B0502040204020203" pitchFamily="34" charset="0"/>
            </a:endParaRPr>
          </a:p>
        </p:txBody>
      </p:sp>
      <p:sp>
        <p:nvSpPr>
          <p:cNvPr id="6" name="日期占位符 5"/>
          <p:cNvSpPr>
            <a:spLocks noGrp="1"/>
          </p:cNvSpPr>
          <p:nvPr>
            <p:ph type="dt" idx="12"/>
          </p:nvPr>
        </p:nvSpPr>
        <p:spPr/>
        <p:txBody>
          <a:bodyPr/>
          <a:lstStyle/>
          <a:p>
            <a:fld id="{38EEC551-8CDA-4EB6-89BB-2A86C9F091C8}" type="datetime8">
              <a:rPr lang="en-US" smtClean="0"/>
              <a:t>9/7/2021 11:54 AM</a:t>
            </a:fld>
            <a:endParaRPr lang="en-US" dirty="0"/>
          </a:p>
        </p:txBody>
      </p:sp>
      <p:sp>
        <p:nvSpPr>
          <p:cNvPr id="7" name="灯片编号占位符 6"/>
          <p:cNvSpPr>
            <a:spLocks noGrp="1"/>
          </p:cNvSpPr>
          <p:nvPr>
            <p:ph type="sldNum" sz="quarter" idx="13"/>
          </p:nvPr>
        </p:nvSpPr>
        <p:spPr/>
        <p:txBody>
          <a:bodyPr/>
          <a:lstStyle/>
          <a:p>
            <a:fld id="{B4008EB6-D09E-4580-8CD6-DDB14511944F}" type="slidenum">
              <a:rPr lang="en-US" smtClean="0"/>
              <a:t>66</a:t>
            </a:fld>
            <a:endParaRPr lang="en-US" dirty="0"/>
          </a:p>
        </p:txBody>
      </p:sp>
    </p:spTree>
    <p:extLst>
      <p:ext uri="{BB962C8B-B14F-4D97-AF65-F5344CB8AC3E}">
        <p14:creationId xmlns:p14="http://schemas.microsoft.com/office/powerpoint/2010/main" val="14287869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降低人群漏报</a:t>
            </a:r>
          </a:p>
        </p:txBody>
      </p:sp>
      <p:sp>
        <p:nvSpPr>
          <p:cNvPr id="4" name="灯片编号占位符 3"/>
          <p:cNvSpPr>
            <a:spLocks noGrp="1"/>
          </p:cNvSpPr>
          <p:nvPr>
            <p:ph type="sldNum" sz="quarter" idx="10"/>
          </p:nvPr>
        </p:nvSpPr>
        <p:spPr/>
        <p:txBody>
          <a:bodyPr/>
          <a:lstStyle/>
          <a:p>
            <a:fld id="{82C16451-CF39-4E08-AA79-EA37CD23778C}" type="slidenum">
              <a:rPr lang="zh-CN" altLang="en-US" smtClean="0"/>
              <a:t>67</a:t>
            </a:fld>
            <a:endParaRPr lang="zh-CN" altLang="en-US"/>
          </a:p>
        </p:txBody>
      </p:sp>
    </p:spTree>
    <p:extLst>
      <p:ext uri="{BB962C8B-B14F-4D97-AF65-F5344CB8AC3E}">
        <p14:creationId xmlns:p14="http://schemas.microsoft.com/office/powerpoint/2010/main" val="23898337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C16451-CF39-4E08-AA79-EA37CD23778C}" type="slidenum">
              <a:rPr lang="zh-CN" altLang="en-US" smtClean="0"/>
              <a:t>69</a:t>
            </a:fld>
            <a:endParaRPr lang="zh-CN" altLang="en-US"/>
          </a:p>
        </p:txBody>
      </p:sp>
    </p:spTree>
    <p:extLst>
      <p:ext uri="{BB962C8B-B14F-4D97-AF65-F5344CB8AC3E}">
        <p14:creationId xmlns:p14="http://schemas.microsoft.com/office/powerpoint/2010/main" val="3966432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pPr>
            <a:r>
              <a:rPr lang="vi-VN" altLang="zh-CN" b="0" i="1" dirty="0">
                <a:solidFill>
                  <a:schemeClr val="accent2"/>
                </a:solidFill>
                <a:latin typeface="Century Gothic" panose="020B0502020202020204" pitchFamily="34" charset="0"/>
                <a:ea typeface="+mj-ea"/>
                <a:cs typeface="经典综艺体简" panose="02010609000101010101" pitchFamily="49" charset="-122"/>
                <a:sym typeface="+mn-ea"/>
              </a:rPr>
              <a:t>Các yêu cầu và thông số kỹ thuật chức năng âm thanh thống nhất</a:t>
            </a:r>
          </a:p>
          <a:p>
            <a:pPr>
              <a:lnSpc>
                <a:spcPct val="150000"/>
              </a:lnSpc>
            </a:pPr>
            <a:r>
              <a:rPr lang="vi-VN" altLang="zh-CN" b="0" i="1" dirty="0">
                <a:solidFill>
                  <a:schemeClr val="accent2"/>
                </a:solidFill>
                <a:latin typeface="Century Gothic" panose="020B0502020202020204" pitchFamily="34" charset="0"/>
                <a:ea typeface="+mj-ea"/>
                <a:cs typeface="经典综艺体简" panose="02010609000101010101" pitchFamily="49" charset="-122"/>
                <a:sym typeface="+mn-ea"/>
              </a:rPr>
              <a:t>Nền tảng nhu cầu:</a:t>
            </a:r>
          </a:p>
          <a:p>
            <a:pPr>
              <a:lnSpc>
                <a:spcPct val="150000"/>
              </a:lnSpc>
            </a:pPr>
            <a:r>
              <a:rPr lang="vi-VN" altLang="zh-CN" b="0" i="1" dirty="0">
                <a:solidFill>
                  <a:schemeClr val="accent2"/>
                </a:solidFill>
                <a:latin typeface="Century Gothic" panose="020B0502020202020204" pitchFamily="34" charset="0"/>
                <a:ea typeface="+mj-ea"/>
                <a:cs typeface="经典综艺体简" panose="02010609000101010101" pitchFamily="49" charset="-122"/>
                <a:sym typeface="+mn-ea"/>
              </a:rPr>
              <a:t>1. Do vi phạm luật và quy định ở nước ngoài ở một số khu vực, thị trường yêu cầu tắt âm thanh theo mặc định;</a:t>
            </a:r>
          </a:p>
          <a:p>
            <a:pPr>
              <a:lnSpc>
                <a:spcPct val="150000"/>
              </a:lnSpc>
            </a:pPr>
            <a:r>
              <a:rPr lang="vi-VN" altLang="zh-CN" b="0" i="1" dirty="0">
                <a:solidFill>
                  <a:schemeClr val="accent2"/>
                </a:solidFill>
                <a:latin typeface="Century Gothic" panose="020B0502020202020204" pitchFamily="34" charset="0"/>
                <a:ea typeface="+mj-ea"/>
                <a:cs typeface="经典综艺体简" panose="02010609000101010101" pitchFamily="49" charset="-122"/>
                <a:sym typeface="+mn-ea"/>
              </a:rPr>
              <a:t>2. Nhu cầu thị trường nước ngoài dành cho các thiết bị hỗ trợ cả Mic và LineIn, và loại đầu vào âm thanh theo mặc định là Mic;</a:t>
            </a:r>
          </a:p>
          <a:p>
            <a:pPr>
              <a:lnSpc>
                <a:spcPct val="150000"/>
              </a:lnSpc>
            </a:pPr>
            <a:r>
              <a:rPr lang="vi-VN" altLang="zh-CN" b="0" i="1" dirty="0">
                <a:solidFill>
                  <a:schemeClr val="accent2"/>
                </a:solidFill>
                <a:latin typeface="Century Gothic" panose="020B0502020202020204" pitchFamily="34" charset="0"/>
                <a:ea typeface="+mj-ea"/>
                <a:cs typeface="经典综艺体简" panose="02010609000101010101" pitchFamily="49" charset="-122"/>
                <a:sym typeface="+mn-ea"/>
              </a:rPr>
              <a:t>3. Kết hợp với các giá trị âm lượng âm thanh mặc định không nhất quán của các dòng sản phẩm khác nhau, bộ phận quản lý sản phẩm lập kế hoạch chiến lược chức năng âm thanh để chuẩn hóa và thống nhất.</a:t>
            </a:r>
          </a:p>
          <a:p>
            <a:pPr>
              <a:lnSpc>
                <a:spcPct val="150000"/>
              </a:lnSpc>
            </a:pPr>
            <a:r>
              <a:rPr lang="vi-VN" altLang="zh-CN" b="0" i="1" dirty="0">
                <a:solidFill>
                  <a:schemeClr val="accent2"/>
                </a:solidFill>
                <a:latin typeface="Century Gothic" panose="020B0502020202020204" pitchFamily="34" charset="0"/>
                <a:ea typeface="+mj-ea"/>
                <a:cs typeface="经典综艺体简" panose="02010609000101010101" pitchFamily="49" charset="-122"/>
                <a:sym typeface="+mn-ea"/>
              </a:rPr>
              <a:t>Chiến lược nhu cầu:</a:t>
            </a:r>
          </a:p>
          <a:p>
            <a:pPr>
              <a:lnSpc>
                <a:spcPct val="150000"/>
              </a:lnSpc>
            </a:pPr>
            <a:r>
              <a:rPr lang="vi-VN" altLang="zh-CN" b="0" i="1" dirty="0">
                <a:solidFill>
                  <a:schemeClr val="accent2"/>
                </a:solidFill>
                <a:latin typeface="Century Gothic" panose="020B0502020202020204" pitchFamily="34" charset="0"/>
                <a:ea typeface="+mj-ea"/>
                <a:cs typeface="经典综艺体简" panose="02010609000101010101" pitchFamily="49" charset="-122"/>
                <a:sym typeface="+mn-ea"/>
              </a:rPr>
              <a:t>1. Không có sự phân biệt giữa các kiểu máy chỉ có Mic, Linein và Mic + Linein. Các giá trị mặc định của âm lượng micrô và âm lượng loa được thống nhất là 100 trong nước và nước ngoài;</a:t>
            </a:r>
          </a:p>
          <a:p>
            <a:pPr>
              <a:lnSpc>
                <a:spcPct val="150000"/>
              </a:lnSpc>
            </a:pPr>
            <a:r>
              <a:rPr lang="vi-VN" altLang="zh-CN" b="0" i="1" dirty="0">
                <a:solidFill>
                  <a:schemeClr val="accent2"/>
                </a:solidFill>
                <a:latin typeface="Century Gothic" panose="020B0502020202020204" pitchFamily="34" charset="0"/>
                <a:ea typeface="+mj-ea"/>
                <a:cs typeface="经典综艺体简" panose="02010609000101010101" pitchFamily="49" charset="-122"/>
                <a:sym typeface="+mn-ea"/>
              </a:rPr>
              <a:t>2. Mặc định là thiết bị Line In, và kích hoạt lọc tiếng ồn môi trường được TẮT theo mặc định; mặc định là thiết bị MIC và kích hoạt lọc tiếng ồn môi trường được BẬT theo mặc định;</a:t>
            </a:r>
            <a:endParaRPr lang="zh-CN" altLang="en-US" b="0" dirty="0"/>
          </a:p>
        </p:txBody>
      </p:sp>
      <p:sp>
        <p:nvSpPr>
          <p:cNvPr id="4" name="页眉占位符 3"/>
          <p:cNvSpPr>
            <a:spLocks noGrp="1"/>
          </p:cNvSpPr>
          <p:nvPr>
            <p:ph type="hdr" sz="quarter"/>
          </p:nvPr>
        </p:nvSpPr>
        <p:spPr/>
        <p:txBody>
          <a:bodyPr/>
          <a:lstStyle/>
          <a:p>
            <a:r>
              <a:rPr lang="en-US" dirty="0"/>
              <a:t>Microsoft Ignite 2016</a:t>
            </a:r>
          </a:p>
        </p:txBody>
      </p:sp>
      <p:sp>
        <p:nvSpPr>
          <p:cNvPr id="5" name="页脚占位符 4"/>
          <p:cNvSpPr>
            <a:spLocks noGrp="1"/>
          </p:cNvSpPr>
          <p:nvPr>
            <p:ph type="ftr" sz="quarter" idx="4"/>
          </p:nvPr>
        </p:nvSpPr>
        <p:spPr/>
        <p:txBody>
          <a:bodyPr/>
          <a:lstStyle/>
          <a:p>
            <a:pPr defTabSz="914400" eaLnBrk="0" hangingPunct="0"/>
            <a:r>
              <a:rPr lang="en-US" sz="400" dirty="0">
                <a:gradFill>
                  <a:gsLst>
                    <a:gs pos="0">
                      <a:prstClr val="black"/>
                    </a:gs>
                    <a:gs pos="100000">
                      <a:prstClr val="black"/>
                    </a:gs>
                  </a:gsLst>
                  <a:lin ang="5400000" scaled="0"/>
                </a:gradFill>
                <a:latin typeface="Segoe UI" panose="020B0502040204020203" pitchFamily="34" charset="0"/>
                <a:ea typeface="Segoe UI" panose="020B0502040204020203" pitchFamily="34" charset="0"/>
                <a:cs typeface="Segoe UI" panose="020B0502040204020203" pitchFamily="34" charset="0"/>
              </a:rPr>
              <a:t>© 2016 Microsoft Corporation. All rights reserved. MICROSOFT MAKES NO WARRANTIES, EXPRESS, IMPLIED OR STATUTORY, AS TO THE INFORMATION IN THIS PRESENTATION.</a:t>
            </a:r>
          </a:p>
        </p:txBody>
      </p:sp>
      <p:sp>
        <p:nvSpPr>
          <p:cNvPr id="6" name="日期占位符 5"/>
          <p:cNvSpPr>
            <a:spLocks noGrp="1"/>
          </p:cNvSpPr>
          <p:nvPr>
            <p:ph type="dt" idx="1"/>
          </p:nvPr>
        </p:nvSpPr>
        <p:spPr/>
        <p:txBody>
          <a:bodyPr/>
          <a:lstStyle/>
          <a:p>
            <a:fld id="{38EEC551-8CDA-4EB6-89BB-2A86C9F091C8}" type="datetime8">
              <a:rPr lang="en-US" smtClean="0"/>
              <a:t>9/7/2021 11:54 AM</a:t>
            </a:fld>
            <a:endParaRPr lang="en-US" dirty="0"/>
          </a:p>
        </p:txBody>
      </p:sp>
      <p:sp>
        <p:nvSpPr>
          <p:cNvPr id="7" name="灯片编号占位符 6"/>
          <p:cNvSpPr>
            <a:spLocks noGrp="1"/>
          </p:cNvSpPr>
          <p:nvPr>
            <p:ph type="sldNum" sz="quarter" idx="5"/>
          </p:nvPr>
        </p:nvSpPr>
        <p:spPr/>
        <p:txBody>
          <a:bodyPr/>
          <a:lstStyle/>
          <a:p>
            <a:fld id="{B4008EB6-D09E-4580-8CD6-DDB14511944F}" type="slidenum">
              <a:rPr lang="en-US" smtClean="0"/>
              <a:t>73</a:t>
            </a:fld>
            <a:endParaRPr lang="en-US" dirty="0"/>
          </a:p>
        </p:txBody>
      </p:sp>
    </p:spTree>
    <p:extLst>
      <p:ext uri="{BB962C8B-B14F-4D97-AF65-F5344CB8AC3E}">
        <p14:creationId xmlns:p14="http://schemas.microsoft.com/office/powerpoint/2010/main" val="246536971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a:lnSpc>
                <a:spcPct val="150000"/>
              </a:lnSpc>
            </a:pPr>
            <a:r>
              <a:rPr lang="vi-VN" altLang="zh-CN" b="0" i="1" dirty="0">
                <a:solidFill>
                  <a:schemeClr val="accent2"/>
                </a:solidFill>
                <a:latin typeface="Century Gothic" panose="020B0502020202020204" pitchFamily="34" charset="0"/>
                <a:ea typeface="+mj-ea"/>
                <a:cs typeface="经典综艺体简" panose="02010609000101010101" pitchFamily="49" charset="-122"/>
                <a:sym typeface="+mn-ea"/>
              </a:rPr>
              <a:t>Thiết bị ánh sáng bổ sung ánh sáng trắng hỗ trợ chức năng giới hạn trên của độ sáng ở chế độ ánh sáng trắng tự động</a:t>
            </a:r>
          </a:p>
          <a:p>
            <a:pPr>
              <a:lnSpc>
                <a:spcPct val="150000"/>
              </a:lnSpc>
            </a:pPr>
            <a:r>
              <a:rPr lang="vi-VN" altLang="zh-CN" b="0" i="1" dirty="0">
                <a:solidFill>
                  <a:schemeClr val="accent2"/>
                </a:solidFill>
                <a:latin typeface="Century Gothic" panose="020B0502020202020204" pitchFamily="34" charset="0"/>
                <a:ea typeface="+mj-ea"/>
                <a:cs typeface="经典综艺体简" panose="02010609000101010101" pitchFamily="49" charset="-122"/>
                <a:sym typeface="+mn-ea"/>
              </a:rPr>
              <a:t>Nền tảng nhu cầu:</a:t>
            </a:r>
          </a:p>
          <a:p>
            <a:pPr>
              <a:lnSpc>
                <a:spcPct val="150000"/>
              </a:lnSpc>
            </a:pPr>
            <a:r>
              <a:rPr lang="vi-VN" altLang="zh-CN" b="0" i="1" dirty="0">
                <a:solidFill>
                  <a:schemeClr val="accent2"/>
                </a:solidFill>
                <a:latin typeface="Century Gothic" panose="020B0502020202020204" pitchFamily="34" charset="0"/>
                <a:ea typeface="+mj-ea"/>
                <a:cs typeface="经典综艺体简" panose="02010609000101010101" pitchFamily="49" charset="-122"/>
                <a:sym typeface="+mn-ea"/>
              </a:rPr>
              <a:t>Trong chế độ tự động ánh sáng lấp đầy của chúng tôi, độ sáng của đèn lấp đầy quá sáng, điều này khiến trung tâm của sản phẩm ánh sáng trắng bị dư sáng. Trong một số cảnh ở cự ly gần, trung tâm sẽ bị dư sáng và môi trường xung quanh quá tối, vì vậy Không thể nhìn rõ hình ảnh thực tế nên cần phải mở giới hạn trên của độ sáng của đèn trắng, để khách hàng có thể điều chỉnh giới hạn trên của độ sáng của đèn trắng tùy theo tình hình thực tế, để đáp ứng nhu cầu thực tế của khách hàng.</a:t>
            </a:r>
            <a:endParaRPr lang="zh-CN" altLang="en-US" b="0" dirty="0"/>
          </a:p>
        </p:txBody>
      </p:sp>
      <p:sp>
        <p:nvSpPr>
          <p:cNvPr id="4" name="页眉占位符 3"/>
          <p:cNvSpPr>
            <a:spLocks noGrp="1"/>
          </p:cNvSpPr>
          <p:nvPr>
            <p:ph type="hdr" sz="quarter"/>
          </p:nvPr>
        </p:nvSpPr>
        <p:spPr/>
        <p:txBody>
          <a:bodyPr/>
          <a:lstStyle/>
          <a:p>
            <a:r>
              <a:rPr lang="en-US" dirty="0"/>
              <a:t>Microsoft Ignite 2016</a:t>
            </a:r>
          </a:p>
        </p:txBody>
      </p:sp>
      <p:sp>
        <p:nvSpPr>
          <p:cNvPr id="5" name="页脚占位符 4"/>
          <p:cNvSpPr>
            <a:spLocks noGrp="1"/>
          </p:cNvSpPr>
          <p:nvPr>
            <p:ph type="ftr" sz="quarter" idx="4"/>
          </p:nvPr>
        </p:nvSpPr>
        <p:spPr/>
        <p:txBody>
          <a:bodyPr/>
          <a:lstStyle/>
          <a:p>
            <a:pPr defTabSz="914400" eaLnBrk="0" hangingPunct="0"/>
            <a:r>
              <a:rPr lang="en-US" sz="400" dirty="0">
                <a:gradFill>
                  <a:gsLst>
                    <a:gs pos="0">
                      <a:prstClr val="black"/>
                    </a:gs>
                    <a:gs pos="100000">
                      <a:prstClr val="black"/>
                    </a:gs>
                  </a:gsLst>
                  <a:lin ang="5400000" scaled="0"/>
                </a:gradFill>
                <a:latin typeface="Segoe UI" panose="020B0502040204020203" pitchFamily="34" charset="0"/>
                <a:ea typeface="Segoe UI" panose="020B0502040204020203" pitchFamily="34" charset="0"/>
                <a:cs typeface="Segoe UI" panose="020B0502040204020203" pitchFamily="34" charset="0"/>
              </a:rPr>
              <a:t>© 2016 Microsoft Corporation. All rights reserved. MICROSOFT MAKES NO WARRANTIES, EXPRESS, IMPLIED OR STATUTORY, AS TO THE INFORMATION IN THIS PRESENTATION.</a:t>
            </a:r>
          </a:p>
        </p:txBody>
      </p:sp>
      <p:sp>
        <p:nvSpPr>
          <p:cNvPr id="6" name="日期占位符 5"/>
          <p:cNvSpPr>
            <a:spLocks noGrp="1"/>
          </p:cNvSpPr>
          <p:nvPr>
            <p:ph type="dt" idx="1"/>
          </p:nvPr>
        </p:nvSpPr>
        <p:spPr/>
        <p:txBody>
          <a:bodyPr/>
          <a:lstStyle/>
          <a:p>
            <a:fld id="{38EEC551-8CDA-4EB6-89BB-2A86C9F091C8}" type="datetime8">
              <a:rPr lang="en-US" smtClean="0"/>
              <a:t>9/7/2021 11:54 AM</a:t>
            </a:fld>
            <a:endParaRPr lang="en-US" dirty="0"/>
          </a:p>
        </p:txBody>
      </p:sp>
      <p:sp>
        <p:nvSpPr>
          <p:cNvPr id="7" name="灯片编号占位符 6"/>
          <p:cNvSpPr>
            <a:spLocks noGrp="1"/>
          </p:cNvSpPr>
          <p:nvPr>
            <p:ph type="sldNum" sz="quarter" idx="5"/>
          </p:nvPr>
        </p:nvSpPr>
        <p:spPr/>
        <p:txBody>
          <a:bodyPr/>
          <a:lstStyle/>
          <a:p>
            <a:fld id="{B4008EB6-D09E-4580-8CD6-DDB14511944F}" type="slidenum">
              <a:rPr lang="en-US" smtClean="0"/>
              <a:t>74</a:t>
            </a:fld>
            <a:endParaRPr lang="en-US" dirty="0"/>
          </a:p>
        </p:txBody>
      </p:sp>
    </p:spTree>
    <p:extLst>
      <p:ext uri="{BB962C8B-B14F-4D97-AF65-F5344CB8AC3E}">
        <p14:creationId xmlns:p14="http://schemas.microsoft.com/office/powerpoint/2010/main" val="32880216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页眉占位符 3"/>
          <p:cNvSpPr>
            <a:spLocks noGrp="1"/>
          </p:cNvSpPr>
          <p:nvPr>
            <p:ph type="hdr" sz="quarter" idx="10"/>
          </p:nvPr>
        </p:nvSpPr>
        <p:spPr/>
        <p:txBody>
          <a:bodyPr/>
          <a:lstStyle/>
          <a:p>
            <a:r>
              <a:rPr lang="en-US">
                <a:solidFill>
                  <a:prstClr val="black"/>
                </a:solidFill>
              </a:rPr>
              <a:t>Microsoft Ignite 2016</a:t>
            </a:r>
            <a:endParaRPr lang="en-US" dirty="0">
              <a:solidFill>
                <a:prstClr val="black"/>
              </a:solidFill>
            </a:endParaRPr>
          </a:p>
        </p:txBody>
      </p:sp>
      <p:sp>
        <p:nvSpPr>
          <p:cNvPr id="5" name="页脚占位符 4"/>
          <p:cNvSpPr>
            <a:spLocks noGrp="1"/>
          </p:cNvSpPr>
          <p:nvPr>
            <p:ph type="ftr" sz="quarter" idx="11"/>
          </p:nvPr>
        </p:nvSpPr>
        <p:spPr/>
        <p:txBody>
          <a:bodyPr/>
          <a:lstStyle/>
          <a:p>
            <a:pPr defTabSz="914400" eaLnBrk="0" hangingPunct="0"/>
            <a:r>
              <a:rPr lang="en-US" sz="400">
                <a:gradFill>
                  <a:gsLst>
                    <a:gs pos="0">
                      <a:prstClr val="black"/>
                    </a:gs>
                    <a:gs pos="100000">
                      <a:prstClr val="black"/>
                    </a:gs>
                  </a:gsLst>
                  <a:lin ang="5400000" scaled="0"/>
                </a:gradFill>
                <a:latin typeface="Segoe UI" panose="020B0502040204020203" pitchFamily="34" charset="0"/>
                <a:ea typeface="Segoe UI" panose="020B0502040204020203" pitchFamily="34" charset="0"/>
                <a:cs typeface="Segoe UI" panose="020B0502040204020203" pitchFamily="34" charset="0"/>
              </a:rPr>
              <a:t>© 2016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anose="020B0502040204020203" pitchFamily="34" charset="0"/>
              <a:ea typeface="Segoe UI" panose="020B0502040204020203" pitchFamily="34" charset="0"/>
              <a:cs typeface="Segoe UI" panose="020B0502040204020203" pitchFamily="34" charset="0"/>
            </a:endParaRPr>
          </a:p>
        </p:txBody>
      </p:sp>
      <p:sp>
        <p:nvSpPr>
          <p:cNvPr id="6" name="日期占位符 5"/>
          <p:cNvSpPr>
            <a:spLocks noGrp="1"/>
          </p:cNvSpPr>
          <p:nvPr>
            <p:ph type="dt" idx="12"/>
          </p:nvPr>
        </p:nvSpPr>
        <p:spPr/>
        <p:txBody>
          <a:bodyPr/>
          <a:lstStyle/>
          <a:p>
            <a:fld id="{38EEC551-8CDA-4EB6-89BB-2A86C9F091C8}" type="datetime8">
              <a:rPr lang="en-US" smtClean="0">
                <a:solidFill>
                  <a:prstClr val="black"/>
                </a:solidFill>
              </a:rPr>
              <a:t>9/7/2021 11:54 AM</a:t>
            </a:fld>
            <a:endParaRPr lang="en-US" dirty="0">
              <a:solidFill>
                <a:prstClr val="black"/>
              </a:solidFill>
            </a:endParaRPr>
          </a:p>
        </p:txBody>
      </p:sp>
      <p:sp>
        <p:nvSpPr>
          <p:cNvPr id="7" name="灯片编号占位符 6"/>
          <p:cNvSpPr>
            <a:spLocks noGrp="1"/>
          </p:cNvSpPr>
          <p:nvPr>
            <p:ph type="sldNum" sz="quarter" idx="13"/>
          </p:nvPr>
        </p:nvSpPr>
        <p:spPr/>
        <p:txBody>
          <a:bodyPr/>
          <a:lstStyle/>
          <a:p>
            <a:fld id="{B4008EB6-D09E-4580-8CD6-DDB14511944F}" type="slidenum">
              <a:rPr lang="en-US" smtClean="0">
                <a:solidFill>
                  <a:prstClr val="black"/>
                </a:solidFill>
              </a:rPr>
              <a:t>80</a:t>
            </a:fld>
            <a:endParaRPr lang="en-US" dirty="0">
              <a:solidFill>
                <a:prstClr val="black"/>
              </a:solidFill>
            </a:endParaRPr>
          </a:p>
        </p:txBody>
      </p:sp>
    </p:spTree>
    <p:extLst>
      <p:ext uri="{BB962C8B-B14F-4D97-AF65-F5344CB8AC3E}">
        <p14:creationId xmlns:p14="http://schemas.microsoft.com/office/powerpoint/2010/main" val="2750488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32815" rtl="0" eaLnBrk="1" fontAlgn="auto" latinLnBrk="0" hangingPunct="1">
              <a:lnSpc>
                <a:spcPct val="100000"/>
              </a:lnSpc>
              <a:spcBef>
                <a:spcPts val="0"/>
              </a:spcBef>
              <a:spcAft>
                <a:spcPts val="0"/>
              </a:spcAft>
              <a:buClrTx/>
              <a:buSzTx/>
              <a:buFontTx/>
              <a:buNone/>
              <a:tabLst/>
              <a:defRPr/>
            </a:pPr>
            <a:fld id="{F6522348-1BC4-4205-BF10-E0247BAFD2D8}" type="slidenum">
              <a:rPr kumimoji="0" lang="zh-CN" altLang="en-US" sz="1200" b="0" i="0" u="none" strike="noStrike" kern="1200" cap="none" spc="0" normalizeH="0" baseline="0" noProof="0" smtClean="0">
                <a:ln>
                  <a:noFill/>
                </a:ln>
                <a:solidFill>
                  <a:prstClr val="black"/>
                </a:solidFill>
                <a:effectLst/>
                <a:uLnTx/>
                <a:uFillTx/>
                <a:latin typeface="Segoe UI" panose="020B0502040204020203" pitchFamily="34" charset="0"/>
                <a:ea typeface="宋体" panose="02010600030101010101" pitchFamily="2" charset="-122"/>
                <a:cs typeface="+mn-cs"/>
              </a:rPr>
              <a:pPr marL="0" marR="0" lvl="0" indent="0" algn="r" defTabSz="932815"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Segoe UI" panose="020B0502040204020203" pitchFamily="34" charset="0"/>
              <a:ea typeface="宋体" panose="02010600030101010101" pitchFamily="2" charset="-122"/>
              <a:cs typeface="+mn-cs"/>
            </a:endParaRPr>
          </a:p>
        </p:txBody>
      </p:sp>
    </p:spTree>
    <p:extLst>
      <p:ext uri="{BB962C8B-B14F-4D97-AF65-F5344CB8AC3E}">
        <p14:creationId xmlns:p14="http://schemas.microsoft.com/office/powerpoint/2010/main" val="1095331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32815" rtl="0" eaLnBrk="1" fontAlgn="auto" latinLnBrk="0" hangingPunct="1">
              <a:lnSpc>
                <a:spcPct val="100000"/>
              </a:lnSpc>
              <a:spcBef>
                <a:spcPts val="0"/>
              </a:spcBef>
              <a:spcAft>
                <a:spcPts val="0"/>
              </a:spcAft>
              <a:buClrTx/>
              <a:buSzTx/>
              <a:buFontTx/>
              <a:buNone/>
              <a:tabLst/>
              <a:defRPr/>
            </a:pPr>
            <a:fld id="{F6522348-1BC4-4205-BF10-E0247BAFD2D8}" type="slidenum">
              <a:rPr kumimoji="0" lang="zh-CN" altLang="en-US" sz="1200" b="0" i="0" u="none" strike="noStrike" kern="1200" cap="none" spc="0" normalizeH="0" baseline="0" noProof="0" smtClean="0">
                <a:ln>
                  <a:noFill/>
                </a:ln>
                <a:solidFill>
                  <a:prstClr val="black"/>
                </a:solidFill>
                <a:effectLst/>
                <a:uLnTx/>
                <a:uFillTx/>
                <a:latin typeface="Segoe UI" panose="020B0502040204020203" pitchFamily="34" charset="0"/>
                <a:ea typeface="宋体" panose="02010600030101010101" pitchFamily="2" charset="-122"/>
                <a:cs typeface="+mn-cs"/>
              </a:rPr>
              <a:pPr marL="0" marR="0" lvl="0" indent="0" algn="r" defTabSz="932815"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Segoe UI" panose="020B0502040204020203" pitchFamily="34" charset="0"/>
              <a:ea typeface="宋体" panose="02010600030101010101" pitchFamily="2" charset="-122"/>
              <a:cs typeface="+mn-cs"/>
            </a:endParaRPr>
          </a:p>
        </p:txBody>
      </p:sp>
    </p:spTree>
    <p:extLst>
      <p:ext uri="{BB962C8B-B14F-4D97-AF65-F5344CB8AC3E}">
        <p14:creationId xmlns:p14="http://schemas.microsoft.com/office/powerpoint/2010/main" val="3895200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页眉占位符 3"/>
          <p:cNvSpPr>
            <a:spLocks noGrp="1"/>
          </p:cNvSpPr>
          <p:nvPr>
            <p:ph type="hdr" sz="quarter" idx="10"/>
          </p:nvPr>
        </p:nvSpPr>
        <p:spPr/>
        <p:txBody>
          <a:bodyPr/>
          <a:lstStyle/>
          <a:p>
            <a:pPr marL="0" marR="0" lvl="0" indent="0" algn="l" defTabSz="93281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mn-cs"/>
              </a:rPr>
              <a:t>Microsoft Ignite 2016</a:t>
            </a:r>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
        <p:nvSpPr>
          <p:cNvPr id="5" name="页脚占位符 4"/>
          <p:cNvSpPr>
            <a:spLocks noGrp="1"/>
          </p:cNvSpPr>
          <p:nvPr>
            <p:ph type="ftr" sz="quarter" idx="11"/>
          </p:nvPr>
        </p:nvSpPr>
        <p:spPr/>
        <p:txBody>
          <a:bodyPr/>
          <a:lstStyle/>
          <a:p>
            <a:pPr marL="571500" marR="0" lvl="0" indent="0" algn="l" defTabSz="914400"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anose="020B0502040204020203" pitchFamily="34" charset="0"/>
                <a:ea typeface="Segoe UI" panose="020B0502040204020203" pitchFamily="34" charset="0"/>
                <a:cs typeface="Segoe UI" panose="020B0502040204020203" pitchFamily="34" charset="0"/>
              </a:rPr>
              <a:t>© 2016 Microsoft Corporation. All rights reserved. MICROSOFT MAKES NO WARRANTIES, EXPRESS, IMPLIED OR STATUTORY, AS TO THE INFORMATION IN THIS PRESENTATION.</a:t>
            </a:r>
            <a:endParaRPr kumimoji="0" lang="en-US" sz="400" b="0" i="0" u="none" strike="noStrike" kern="1200" cap="none" spc="0" normalizeH="0" baseline="0" noProof="0" dirty="0">
              <a:ln>
                <a:noFill/>
              </a:ln>
              <a:gradFill>
                <a:gsLst>
                  <a:gs pos="0">
                    <a:prstClr val="black"/>
                  </a:gs>
                  <a:gs pos="100000">
                    <a:prstClr val="black"/>
                  </a:gs>
                </a:gsLst>
                <a:lin ang="5400000" scaled="0"/>
              </a:gradFill>
              <a:effectLst/>
              <a:uLnTx/>
              <a:uFillTx/>
              <a:latin typeface="Segoe UI" panose="020B0502040204020203" pitchFamily="34" charset="0"/>
              <a:ea typeface="Segoe UI" panose="020B0502040204020203" pitchFamily="34" charset="0"/>
              <a:cs typeface="Segoe UI" panose="020B0502040204020203" pitchFamily="34" charset="0"/>
            </a:endParaRPr>
          </a:p>
        </p:txBody>
      </p:sp>
      <p:sp>
        <p:nvSpPr>
          <p:cNvPr id="6" name="日期占位符 5"/>
          <p:cNvSpPr>
            <a:spLocks noGrp="1"/>
          </p:cNvSpPr>
          <p:nvPr>
            <p:ph type="dt" idx="12"/>
          </p:nvPr>
        </p:nvSpPr>
        <p:spPr/>
        <p:txBody>
          <a:bodyPr/>
          <a:lstStyle/>
          <a:p>
            <a:pPr marL="0" marR="0" lvl="0" indent="0" algn="r" defTabSz="932815" rtl="0" eaLnBrk="1" fontAlgn="auto" latinLnBrk="0" hangingPunct="1">
              <a:lnSpc>
                <a:spcPct val="100000"/>
              </a:lnSpc>
              <a:spcBef>
                <a:spcPts val="0"/>
              </a:spcBef>
              <a:spcAft>
                <a:spcPts val="0"/>
              </a:spcAft>
              <a:buClrTx/>
              <a:buSzTx/>
              <a:buFontTx/>
              <a:buNone/>
              <a:tabLst/>
              <a:defRPr/>
            </a:pPr>
            <a:fld id="{38EEC551-8CDA-4EB6-89BB-2A86C9F091C8}" type="datetime8">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932815" rtl="0" eaLnBrk="1" fontAlgn="auto" latinLnBrk="0" hangingPunct="1">
                <a:lnSpc>
                  <a:spcPct val="100000"/>
                </a:lnSpc>
                <a:spcBef>
                  <a:spcPts val="0"/>
                </a:spcBef>
                <a:spcAft>
                  <a:spcPts val="0"/>
                </a:spcAft>
                <a:buClrTx/>
                <a:buSzTx/>
                <a:buFontTx/>
                <a:buNone/>
                <a:tabLst/>
                <a:defRPr/>
              </a:pPr>
              <a:t>9/7/2021 11:54 AM</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
        <p:nvSpPr>
          <p:cNvPr id="7" name="灯片编号占位符 6"/>
          <p:cNvSpPr>
            <a:spLocks noGrp="1"/>
          </p:cNvSpPr>
          <p:nvPr>
            <p:ph type="sldNum" sz="quarter" idx="13"/>
          </p:nvPr>
        </p:nvSpPr>
        <p:spPr/>
        <p:txBody>
          <a:bodyPr/>
          <a:lstStyle/>
          <a:p>
            <a:pPr marL="0" marR="0" lvl="0" indent="0" algn="r" defTabSz="932815"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932815"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1111582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Dòng</a:t>
            </a:r>
            <a:r>
              <a:rPr lang="en-US" altLang="zh-CN" dirty="0"/>
              <a:t> </a:t>
            </a:r>
            <a:r>
              <a:rPr lang="en-US" altLang="zh-CN" dirty="0" err="1"/>
              <a:t>cảnh</a:t>
            </a:r>
            <a:r>
              <a:rPr lang="en-US" altLang="zh-CN" dirty="0"/>
              <a:t> báo </a:t>
            </a:r>
            <a:r>
              <a:rPr lang="en-US" altLang="zh-CN" dirty="0" err="1"/>
              <a:t>ánh</a:t>
            </a:r>
            <a:r>
              <a:rPr lang="en-US" altLang="zh-CN" dirty="0"/>
              <a:t> sáng </a:t>
            </a:r>
            <a:r>
              <a:rPr lang="en-US" altLang="zh-CN" dirty="0" err="1"/>
              <a:t>kép</a:t>
            </a:r>
            <a:r>
              <a:rPr lang="en-US" altLang="zh-CN" dirty="0"/>
              <a:t> HDW5241H-ASE-PV (</a:t>
            </a:r>
            <a:r>
              <a:rPr lang="en-US" altLang="zh-CN" dirty="0" err="1"/>
              <a:t>ánh</a:t>
            </a:r>
            <a:r>
              <a:rPr lang="en-US" altLang="zh-CN" dirty="0"/>
              <a:t> sáng </a:t>
            </a:r>
            <a:r>
              <a:rPr lang="en-US" altLang="zh-CN" dirty="0" err="1"/>
              <a:t>trắng</a:t>
            </a:r>
            <a:r>
              <a:rPr lang="en-US" altLang="zh-CN" dirty="0"/>
              <a:t> + </a:t>
            </a:r>
            <a:r>
              <a:rPr lang="en-US" altLang="zh-CN" dirty="0" err="1"/>
              <a:t>hồng</a:t>
            </a:r>
            <a:r>
              <a:rPr lang="en-US" altLang="zh-CN" dirty="0"/>
              <a:t> </a:t>
            </a:r>
            <a:r>
              <a:rPr lang="en-US" altLang="zh-CN" dirty="0" err="1"/>
              <a:t>ngoại</a:t>
            </a:r>
            <a:r>
              <a:rPr lang="en-US" altLang="zh-CN" dirty="0"/>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C16451-CF39-4E08-AA79-EA37CD2377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82738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7A35F1E4-B22B-4E14-AA46-E506615A0E40}" type="datetimeFigureOut">
              <a:rPr lang="zh-CN" altLang="en-US" smtClean="0"/>
              <a:t>2021/9/7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586E577-82E8-49C5-B233-B10862134AA0}" type="slidenum">
              <a:rPr lang="zh-CN" altLang="en-US" smtClean="0"/>
              <a:t>‹#›</a:t>
            </a:fld>
            <a:endParaRPr lang="zh-CN" altLang="en-US"/>
          </a:p>
        </p:txBody>
      </p:sp>
    </p:spTree>
    <p:extLst>
      <p:ext uri="{BB962C8B-B14F-4D97-AF65-F5344CB8AC3E}">
        <p14:creationId xmlns:p14="http://schemas.microsoft.com/office/powerpoint/2010/main" val="343829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A35F1E4-B22B-4E14-AA46-E506615A0E40}" type="datetimeFigureOut">
              <a:rPr lang="zh-CN" altLang="en-US" smtClean="0"/>
              <a:t>2021/9/7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586E577-82E8-49C5-B233-B10862134AA0}" type="slidenum">
              <a:rPr lang="zh-CN" altLang="en-US" smtClean="0"/>
              <a:t>‹#›</a:t>
            </a:fld>
            <a:endParaRPr lang="zh-CN" altLang="en-US"/>
          </a:p>
        </p:txBody>
      </p:sp>
    </p:spTree>
    <p:extLst>
      <p:ext uri="{BB962C8B-B14F-4D97-AF65-F5344CB8AC3E}">
        <p14:creationId xmlns:p14="http://schemas.microsoft.com/office/powerpoint/2010/main" val="2729053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A35F1E4-B22B-4E14-AA46-E506615A0E40}" type="datetimeFigureOut">
              <a:rPr lang="zh-CN" altLang="en-US" smtClean="0"/>
              <a:t>2021/9/7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586E577-82E8-49C5-B233-B10862134AA0}" type="slidenum">
              <a:rPr lang="zh-CN" altLang="en-US" smtClean="0"/>
              <a:t>‹#›</a:t>
            </a:fld>
            <a:endParaRPr lang="zh-CN" altLang="en-US"/>
          </a:p>
        </p:txBody>
      </p:sp>
    </p:spTree>
    <p:extLst>
      <p:ext uri="{BB962C8B-B14F-4D97-AF65-F5344CB8AC3E}">
        <p14:creationId xmlns:p14="http://schemas.microsoft.com/office/powerpoint/2010/main" val="3071493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标题幻灯片">
    <p:bg>
      <p:bgRef idx="1001">
        <a:schemeClr val="bg1"/>
      </p:bgRef>
    </p:bg>
    <p:spTree>
      <p:nvGrpSpPr>
        <p:cNvPr id="1" name=""/>
        <p:cNvGrpSpPr/>
        <p:nvPr/>
      </p:nvGrpSpPr>
      <p:grpSpPr>
        <a:xfrm>
          <a:off x="0" y="0"/>
          <a:ext cx="0" cy="0"/>
          <a:chOff x="0" y="0"/>
          <a:chExt cx="0" cy="0"/>
        </a:xfrm>
      </p:grpSpPr>
      <p:sp>
        <p:nvSpPr>
          <p:cNvPr id="24" name="任意多边形: 形状 23"/>
          <p:cNvSpPr>
            <a:spLocks noGrp="1"/>
          </p:cNvSpPr>
          <p:nvPr>
            <p:ph type="pic" sz="quarter" idx="10"/>
          </p:nvPr>
        </p:nvSpPr>
        <p:spPr>
          <a:xfrm>
            <a:off x="0" y="1"/>
            <a:ext cx="12192000" cy="3210560"/>
          </a:xfrm>
          <a:prstGeom prst="rect">
            <a:avLst/>
          </a:prstGeom>
        </p:spPr>
        <p:txBody>
          <a:bodyPr wrap="square">
            <a:noAutofit/>
          </a:bodyPr>
          <a:lstStyle/>
          <a:p>
            <a:endParaRPr lang="zh-CN" altLang="en-US" dirty="0"/>
          </a:p>
        </p:txBody>
      </p:sp>
      <p:sp>
        <p:nvSpPr>
          <p:cNvPr id="22" name="任意多边形: 形状 21"/>
          <p:cNvSpPr>
            <a:spLocks noGrp="1"/>
          </p:cNvSpPr>
          <p:nvPr>
            <p:ph type="body" sz="quarter" idx="11"/>
          </p:nvPr>
        </p:nvSpPr>
        <p:spPr>
          <a:xfrm>
            <a:off x="669926" y="1"/>
            <a:ext cx="2967355" cy="4622800"/>
          </a:xfrm>
          <a:prstGeom prst="rect">
            <a:avLst/>
          </a:prstGeom>
          <a:solidFill>
            <a:schemeClr val="accent2">
              <a:alpha val="80000"/>
            </a:schemeClr>
          </a:solidFill>
        </p:spPr>
        <p:txBody>
          <a:bodyPr wrap="square">
            <a:noAutofit/>
          </a:bodyPr>
          <a:lstStyle>
            <a:lvl1pPr>
              <a:defRPr>
                <a:solidFill>
                  <a:schemeClr val="tx1">
                    <a:alpha val="0"/>
                  </a:schemeClr>
                </a:solidFill>
              </a:defRPr>
            </a:lvl1pPr>
          </a:lstStyle>
          <a:p>
            <a:pPr lvl="0"/>
            <a:endParaRPr lang="zh-CN" altLang="en-US" dirty="0"/>
          </a:p>
        </p:txBody>
      </p:sp>
      <p:sp>
        <p:nvSpPr>
          <p:cNvPr id="6" name="副标题 2"/>
          <p:cNvSpPr>
            <a:spLocks noGrp="1"/>
          </p:cNvSpPr>
          <p:nvPr>
            <p:ph type="subTitle" idx="1"/>
          </p:nvPr>
        </p:nvSpPr>
        <p:spPr>
          <a:xfrm>
            <a:off x="4403036" y="4248325"/>
            <a:ext cx="7117453" cy="558799"/>
          </a:xfrm>
        </p:spPr>
        <p:txBody>
          <a:bodyPr anchor="ctr">
            <a:normAutofit/>
          </a:bodyPr>
          <a:lstStyle>
            <a:lvl1pPr marL="0" marR="0" indent="0" algn="l" defTabSz="914439" rtl="0" eaLnBrk="1" fontAlgn="auto" latinLnBrk="0" hangingPunct="1">
              <a:lnSpc>
                <a:spcPct val="90000"/>
              </a:lnSpc>
              <a:spcBef>
                <a:spcPts val="1000"/>
              </a:spcBef>
              <a:spcAft>
                <a:spcPts val="0"/>
              </a:spcAft>
              <a:buClrTx/>
              <a:buSzTx/>
              <a:buFont typeface="Arial" panose="020B0604020202020204" pitchFamily="34" charset="0"/>
              <a:buNone/>
              <a:defRPr sz="2000" spc="0">
                <a:solidFill>
                  <a:schemeClr val="tx1"/>
                </a:solidFill>
              </a:defRPr>
            </a:lvl1pPr>
            <a:lvl2pPr marL="456908" indent="0" algn="ctr">
              <a:buNone/>
              <a:defRPr sz="2000"/>
            </a:lvl2pPr>
            <a:lvl3pPr marL="914439" indent="0" algn="ctr">
              <a:buNone/>
              <a:defRPr sz="1799"/>
            </a:lvl3pPr>
            <a:lvl4pPr marL="1371347" indent="0" algn="ctr">
              <a:buNone/>
              <a:defRPr sz="1598"/>
            </a:lvl4pPr>
            <a:lvl5pPr marL="1828255" indent="0" algn="ctr">
              <a:buNone/>
              <a:defRPr sz="1598"/>
            </a:lvl5pPr>
            <a:lvl6pPr marL="2285163" indent="0" algn="ctr">
              <a:buNone/>
              <a:defRPr sz="1598"/>
            </a:lvl6pPr>
            <a:lvl7pPr marL="2742693" indent="0" algn="ctr">
              <a:buNone/>
              <a:defRPr sz="1598"/>
            </a:lvl7pPr>
            <a:lvl8pPr marL="3199601" indent="0" algn="ctr">
              <a:buNone/>
              <a:defRPr sz="1598"/>
            </a:lvl8pPr>
            <a:lvl9pPr marL="3656509" indent="0" algn="ctr">
              <a:buNone/>
              <a:defRPr sz="1598"/>
            </a:lvl9pPr>
          </a:lstStyle>
          <a:p>
            <a:pPr marL="0" marR="0" lvl="0" indent="0" algn="l" defTabSz="914439" rtl="0" eaLnBrk="1" fontAlgn="auto" latinLnBrk="0" hangingPunct="1">
              <a:lnSpc>
                <a:spcPct val="90000"/>
              </a:lnSpc>
              <a:spcBef>
                <a:spcPts val="1000"/>
              </a:spcBef>
              <a:spcAft>
                <a:spcPts val="0"/>
              </a:spcAft>
              <a:buClrTx/>
              <a:buSzTx/>
              <a:buFont typeface="Arial" panose="020B0604020202020204" pitchFamily="34" charset="0"/>
              <a:buNone/>
              <a:defRPr/>
            </a:pPr>
            <a:r>
              <a:rPr lang="en-US" altLang="zh-CN" dirty="0"/>
              <a:t>Click to edit Master subtitle style</a:t>
            </a:r>
          </a:p>
        </p:txBody>
      </p:sp>
      <p:sp>
        <p:nvSpPr>
          <p:cNvPr id="7" name="标题 1"/>
          <p:cNvSpPr>
            <a:spLocks noGrp="1"/>
          </p:cNvSpPr>
          <p:nvPr>
            <p:ph type="ctrTitle"/>
          </p:nvPr>
        </p:nvSpPr>
        <p:spPr>
          <a:xfrm>
            <a:off x="4403036" y="3449916"/>
            <a:ext cx="7117452" cy="767764"/>
          </a:xfrm>
        </p:spPr>
        <p:txBody>
          <a:bodyPr anchor="b">
            <a:normAutofit/>
          </a:bodyPr>
          <a:lstStyle>
            <a:lvl1pPr algn="l">
              <a:defRPr sz="3598" b="1" spc="0">
                <a:solidFill>
                  <a:schemeClr val="tx1"/>
                </a:solidFill>
              </a:defRPr>
            </a:lvl1pPr>
          </a:lstStyle>
          <a:p>
            <a:r>
              <a:rPr lang="en-US" altLang="zh-CN" dirty="0"/>
              <a:t>Click to edit Master title style</a:t>
            </a:r>
            <a:endParaRPr lang="zh-CN" altLang="en-US" dirty="0"/>
          </a:p>
        </p:txBody>
      </p:sp>
    </p:spTree>
    <p:extLst>
      <p:ext uri="{BB962C8B-B14F-4D97-AF65-F5344CB8AC3E}">
        <p14:creationId xmlns:p14="http://schemas.microsoft.com/office/powerpoint/2010/main" val="1265380811"/>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正文（单语言）">
    <p:spTree>
      <p:nvGrpSpPr>
        <p:cNvPr id="1" name=""/>
        <p:cNvGrpSpPr/>
        <p:nvPr/>
      </p:nvGrpSpPr>
      <p:grpSpPr>
        <a:xfrm>
          <a:off x="0" y="0"/>
          <a:ext cx="0" cy="0"/>
          <a:chOff x="0" y="0"/>
          <a:chExt cx="0" cy="0"/>
        </a:xfrm>
      </p:grpSpPr>
      <p:sp>
        <p:nvSpPr>
          <p:cNvPr id="8" name="文本占位符 7"/>
          <p:cNvSpPr>
            <a:spLocks noGrp="1"/>
          </p:cNvSpPr>
          <p:nvPr>
            <p:ph type="body" sz="quarter" idx="10" hasCustomPrompt="1"/>
          </p:nvPr>
        </p:nvSpPr>
        <p:spPr>
          <a:xfrm>
            <a:off x="575734" y="1538125"/>
            <a:ext cx="11040533" cy="4848000"/>
          </a:xfrm>
          <a:prstGeom prst="rect">
            <a:avLst/>
          </a:prstGeom>
        </p:spPr>
        <p:txBody>
          <a:bodyPr lIns="0" tIns="0" rIns="0" bIns="0"/>
          <a:lstStyle>
            <a:lvl1pPr marL="0" indent="0">
              <a:lnSpc>
                <a:spcPct val="100000"/>
              </a:lnSpc>
              <a:spcBef>
                <a:spcPts val="0"/>
              </a:spcBef>
              <a:buFontTx/>
              <a:buNone/>
              <a:defRPr sz="1867">
                <a:solidFill>
                  <a:schemeClr val="tx1">
                    <a:lumMod val="75000"/>
                    <a:lumOff val="25000"/>
                  </a:schemeClr>
                </a:solidFill>
                <a:latin typeface="Helvetica" panose="020B0604020202020204" pitchFamily="34" charset="0"/>
                <a:ea typeface="微软雅黑" panose="020B0503020204020204" pitchFamily="34" charset="-122"/>
                <a:cs typeface="Helvetica" panose="020B0604020202020204" pitchFamily="34" charset="0"/>
              </a:defRPr>
            </a:lvl1pPr>
            <a:lvl2pPr marL="456908" indent="0">
              <a:buFontTx/>
              <a:buNone/>
              <a:defRPr sz="2132">
                <a:solidFill>
                  <a:schemeClr val="tx1">
                    <a:lumMod val="75000"/>
                    <a:lumOff val="25000"/>
                  </a:schemeClr>
                </a:solidFill>
                <a:latin typeface="微软雅黑" panose="020B0503020204020204" pitchFamily="34" charset="-122"/>
                <a:ea typeface="微软雅黑" panose="020B0503020204020204" pitchFamily="34" charset="-122"/>
              </a:defRPr>
            </a:lvl2pPr>
            <a:lvl3pPr marL="914439" indent="0">
              <a:buFontTx/>
              <a:buNone/>
              <a:defRPr sz="1867">
                <a:solidFill>
                  <a:schemeClr val="tx1">
                    <a:lumMod val="75000"/>
                    <a:lumOff val="25000"/>
                  </a:schemeClr>
                </a:solidFill>
                <a:latin typeface="微软雅黑" panose="020B0503020204020204" pitchFamily="34" charset="-122"/>
                <a:ea typeface="微软雅黑" panose="020B0503020204020204" pitchFamily="34" charset="-122"/>
              </a:defRPr>
            </a:lvl3pPr>
            <a:lvl4pPr marL="1371347" indent="0">
              <a:buFontTx/>
              <a:buNone/>
              <a:defRPr sz="1598">
                <a:solidFill>
                  <a:schemeClr val="tx1">
                    <a:lumMod val="75000"/>
                    <a:lumOff val="25000"/>
                  </a:schemeClr>
                </a:solidFill>
                <a:latin typeface="微软雅黑" panose="020B0503020204020204" pitchFamily="34" charset="-122"/>
                <a:ea typeface="微软雅黑" panose="020B0503020204020204" pitchFamily="34" charset="-122"/>
              </a:defRPr>
            </a:lvl4pPr>
            <a:lvl5pPr marL="1828255" indent="0">
              <a:buFontTx/>
              <a:buNone/>
              <a:defRPr sz="1402">
                <a:solidFill>
                  <a:schemeClr val="tx1">
                    <a:lumMod val="75000"/>
                    <a:lumOff val="25000"/>
                  </a:schemeClr>
                </a:solidFill>
                <a:latin typeface="微软雅黑" panose="020B0503020204020204" pitchFamily="34" charset="-122"/>
                <a:ea typeface="微软雅黑" panose="020B0503020204020204" pitchFamily="34" charset="-122"/>
              </a:defRPr>
            </a:lvl5pPr>
          </a:lstStyle>
          <a:p>
            <a:pPr lvl="0"/>
            <a:r>
              <a:rPr kumimoji="1" lang="en-US" altLang="zh-CN" dirty="0"/>
              <a:t>Content</a:t>
            </a:r>
            <a:endParaRPr kumimoji="1" lang="zh-CN" altLang="en-US" dirty="0"/>
          </a:p>
        </p:txBody>
      </p:sp>
      <p:cxnSp>
        <p:nvCxnSpPr>
          <p:cNvPr id="3" name="直接连接符 15"/>
          <p:cNvCxnSpPr/>
          <p:nvPr userDrawn="1"/>
        </p:nvCxnSpPr>
        <p:spPr>
          <a:xfrm flipV="1">
            <a:off x="575733" y="1150203"/>
            <a:ext cx="8855458" cy="1"/>
          </a:xfrm>
          <a:prstGeom prst="line">
            <a:avLst/>
          </a:prstGeom>
          <a:ln>
            <a:gradFill>
              <a:gsLst>
                <a:gs pos="0">
                  <a:schemeClr val="bg1">
                    <a:lumMod val="85000"/>
                  </a:schemeClr>
                </a:gs>
                <a:gs pos="100000">
                  <a:schemeClr val="bg1">
                    <a:lumMod val="65000"/>
                  </a:schemeClr>
                </a:gs>
              </a:gsLst>
              <a:lin ang="10800000" scaled="0"/>
            </a:gradFill>
            <a:prstDash val="dash"/>
          </a:ln>
        </p:spPr>
        <p:style>
          <a:lnRef idx="1">
            <a:schemeClr val="accent1"/>
          </a:lnRef>
          <a:fillRef idx="0">
            <a:schemeClr val="accent1"/>
          </a:fillRef>
          <a:effectRef idx="0">
            <a:schemeClr val="accent1"/>
          </a:effectRef>
          <a:fontRef idx="minor">
            <a:schemeClr val="tx1"/>
          </a:fontRef>
        </p:style>
      </p:cxnSp>
      <p:sp>
        <p:nvSpPr>
          <p:cNvPr id="5" name="Title Placeholder 1"/>
          <p:cNvSpPr>
            <a:spLocks noGrp="1"/>
          </p:cNvSpPr>
          <p:nvPr>
            <p:ph type="title" hasCustomPrompt="1"/>
          </p:nvPr>
        </p:nvSpPr>
        <p:spPr>
          <a:xfrm>
            <a:off x="575734" y="468925"/>
            <a:ext cx="9120000" cy="410370"/>
          </a:xfrm>
          <a:prstGeom prst="rect">
            <a:avLst/>
          </a:prstGeom>
          <a:noFill/>
          <a:ln>
            <a:noFill/>
          </a:ln>
        </p:spPr>
        <p:txBody>
          <a:bodyPr vert="horz" wrap="square" lIns="0" tIns="0" rIns="0" bIns="0" rtlCol="0" anchor="ctr">
            <a:spAutoFit/>
          </a:bodyPr>
          <a:lstStyle>
            <a:lvl1pPr>
              <a:lnSpc>
                <a:spcPct val="100000"/>
              </a:lnSpc>
              <a:spcAft>
                <a:spcPts val="0"/>
              </a:spcAft>
              <a:defRPr sz="2666" b="1">
                <a:solidFill>
                  <a:schemeClr val="tx1">
                    <a:lumMod val="75000"/>
                    <a:lumOff val="25000"/>
                  </a:schemeClr>
                </a:solidFill>
                <a:latin typeface="Helvetica" panose="020B0604020202020204" pitchFamily="34" charset="0"/>
                <a:ea typeface="微软雅黑" panose="020B0503020204020204" pitchFamily="34" charset="-122"/>
                <a:cs typeface="Helvetica" panose="020B0604020202020204" pitchFamily="34" charset="0"/>
              </a:defRPr>
            </a:lvl1pPr>
          </a:lstStyle>
          <a:p>
            <a:r>
              <a:rPr lang="en-US" altLang="zh-CN" dirty="0"/>
              <a:t>Title</a:t>
            </a:r>
            <a:endParaRPr lang="en-US" dirty="0"/>
          </a:p>
        </p:txBody>
      </p:sp>
      <p:pic>
        <p:nvPicPr>
          <p:cNvPr id="6" name="图片 5"/>
          <p:cNvPicPr>
            <a:picLocks noChangeAspect="1"/>
          </p:cNvPicPr>
          <p:nvPr userDrawn="1"/>
        </p:nvPicPr>
        <p:blipFill>
          <a:blip r:embed="rId2"/>
          <a:stretch>
            <a:fillRect/>
          </a:stretch>
        </p:blipFill>
        <p:spPr>
          <a:xfrm>
            <a:off x="10214367" y="432000"/>
            <a:ext cx="1440000" cy="439200"/>
          </a:xfrm>
          <a:prstGeom prst="rect">
            <a:avLst/>
          </a:prstGeom>
        </p:spPr>
      </p:pic>
    </p:spTree>
    <p:extLst>
      <p:ext uri="{BB962C8B-B14F-4D97-AF65-F5344CB8AC3E}">
        <p14:creationId xmlns:p14="http://schemas.microsoft.com/office/powerpoint/2010/main" val="39961533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正文内容版式">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76571" y="286173"/>
            <a:ext cx="10195907" cy="660357"/>
          </a:xfrm>
        </p:spPr>
        <p:txBody>
          <a:bodyPr anchor="ctr">
            <a:normAutofit/>
          </a:bodyPr>
          <a:lstStyle>
            <a:lvl1pPr algn="l">
              <a:defRPr sz="2666">
                <a:solidFill>
                  <a:srgbClr val="FB1E00"/>
                </a:solidFill>
              </a:defRPr>
            </a:lvl1pPr>
          </a:lstStyle>
          <a:p>
            <a:r>
              <a:rPr lang="zh-CN" altLang="en-US" dirty="0"/>
              <a:t>单击此处编辑标题样式</a:t>
            </a:r>
            <a:endParaRPr lang="en-US" dirty="0"/>
          </a:p>
        </p:txBody>
      </p:sp>
      <p:pic>
        <p:nvPicPr>
          <p:cNvPr id="4" name="图片 3"/>
          <p:cNvPicPr>
            <a:picLocks noChangeAspect="1"/>
          </p:cNvPicPr>
          <p:nvPr userDrawn="1"/>
        </p:nvPicPr>
        <p:blipFill>
          <a:blip r:embed="rId2" cstate="screen"/>
          <a:stretch>
            <a:fillRect/>
          </a:stretch>
        </p:blipFill>
        <p:spPr>
          <a:xfrm>
            <a:off x="10683427" y="377070"/>
            <a:ext cx="1948284" cy="387765"/>
          </a:xfrm>
          <a:prstGeom prst="rect">
            <a:avLst/>
          </a:prstGeom>
        </p:spPr>
      </p:pic>
      <p:pic>
        <p:nvPicPr>
          <p:cNvPr id="5" name="图片 4"/>
          <p:cNvPicPr>
            <a:picLocks noChangeAspect="1"/>
          </p:cNvPicPr>
          <p:nvPr userDrawn="1"/>
        </p:nvPicPr>
        <p:blipFill rotWithShape="1">
          <a:blip r:embed="rId2" cstate="screen"/>
          <a:srcRect l="27505"/>
          <a:stretch>
            <a:fillRect/>
          </a:stretch>
        </p:blipFill>
        <p:spPr>
          <a:xfrm>
            <a:off x="10942821" y="377070"/>
            <a:ext cx="1412407" cy="387765"/>
          </a:xfrm>
          <a:prstGeom prst="rect">
            <a:avLst/>
          </a:prstGeom>
        </p:spPr>
      </p:pic>
      <p:sp>
        <p:nvSpPr>
          <p:cNvPr id="6" name="内容占位符 5"/>
          <p:cNvSpPr>
            <a:spLocks noGrp="1"/>
          </p:cNvSpPr>
          <p:nvPr>
            <p:ph sz="quarter" idx="10"/>
          </p:nvPr>
        </p:nvSpPr>
        <p:spPr>
          <a:xfrm>
            <a:off x="575734" y="1176867"/>
            <a:ext cx="11117985" cy="5205380"/>
          </a:xfrm>
        </p:spPr>
        <p:txBody>
          <a:bodyPr>
            <a:normAutofit/>
          </a:bodyPr>
          <a:lstStyle>
            <a:lvl1pPr>
              <a:defRPr sz="1867">
                <a:solidFill>
                  <a:schemeClr val="tx1">
                    <a:lumMod val="50000"/>
                    <a:lumOff val="50000"/>
                  </a:schemeClr>
                </a:solidFill>
              </a:defRPr>
            </a:lvl1pPr>
            <a:lvl2pPr>
              <a:defRPr sz="1598">
                <a:solidFill>
                  <a:schemeClr val="tx1">
                    <a:lumMod val="50000"/>
                    <a:lumOff val="50000"/>
                  </a:schemeClr>
                </a:solidFill>
              </a:defRPr>
            </a:lvl2pPr>
            <a:lvl3pPr>
              <a:defRPr sz="1333">
                <a:solidFill>
                  <a:schemeClr val="tx1">
                    <a:lumMod val="50000"/>
                    <a:lumOff val="50000"/>
                  </a:schemeClr>
                </a:solidFill>
              </a:defRPr>
            </a:lvl3pPr>
            <a:lvl4pPr>
              <a:defRPr sz="1069">
                <a:solidFill>
                  <a:schemeClr val="tx1">
                    <a:lumMod val="50000"/>
                    <a:lumOff val="50000"/>
                  </a:schemeClr>
                </a:solidFill>
              </a:defRPr>
            </a:lvl4pPr>
            <a:lvl5pPr>
              <a:defRPr sz="1402">
                <a:solidFill>
                  <a:schemeClr val="tx1">
                    <a:lumMod val="50000"/>
                    <a:lumOff val="50000"/>
                  </a:schemeClr>
                </a:solidFill>
              </a:defRPr>
            </a:lvl5p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p:txBody>
      </p:sp>
    </p:spTree>
    <p:extLst>
      <p:ext uri="{BB962C8B-B14F-4D97-AF65-F5344CB8AC3E}">
        <p14:creationId xmlns:p14="http://schemas.microsoft.com/office/powerpoint/2010/main" val="1387630209"/>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sp>
        <p:nvSpPr>
          <p:cNvPr id="18" name="文本框 17"/>
          <p:cNvSpPr txBox="1"/>
          <p:nvPr/>
        </p:nvSpPr>
        <p:spPr>
          <a:xfrm>
            <a:off x="745217" y="1279726"/>
            <a:ext cx="2113303" cy="369205"/>
          </a:xfrm>
          <a:prstGeom prst="rect">
            <a:avLst/>
          </a:prstGeom>
          <a:noFill/>
        </p:spPr>
        <p:txBody>
          <a:bodyPr wrap="square" lIns="0" tIns="0" rIns="0" bIns="0" rtlCol="0">
            <a:spAutoFit/>
          </a:bodyPr>
          <a:lstStyle/>
          <a:p>
            <a:pPr algn="l"/>
            <a:r>
              <a:rPr kumimoji="1" lang="en-US" altLang="zh-CN" sz="2402" b="1" dirty="0">
                <a:solidFill>
                  <a:schemeClr val="tx1">
                    <a:lumMod val="75000"/>
                    <a:lumOff val="25000"/>
                  </a:schemeClr>
                </a:solidFill>
                <a:latin typeface="Helvetica" panose="020B0604020202020204" pitchFamily="34" charset="0"/>
                <a:ea typeface="微软雅黑" panose="020B0503020204020204" pitchFamily="34" charset="-122"/>
                <a:cs typeface="Helvetica" panose="020B0604020202020204" pitchFamily="34" charset="0"/>
              </a:rPr>
              <a:t>CONTENTS</a:t>
            </a:r>
            <a:endParaRPr kumimoji="1" lang="zh-CN" altLang="en-US" sz="2402" b="1" dirty="0">
              <a:solidFill>
                <a:schemeClr val="tx1">
                  <a:lumMod val="75000"/>
                  <a:lumOff val="25000"/>
                </a:schemeClr>
              </a:solidFill>
              <a:latin typeface="Helvetica" panose="020B0604020202020204" pitchFamily="34" charset="0"/>
              <a:ea typeface="微软雅黑" panose="020B0503020204020204" pitchFamily="34" charset="-122"/>
              <a:cs typeface="Helvetica" panose="020B0604020202020204" pitchFamily="34" charset="0"/>
            </a:endParaRPr>
          </a:p>
        </p:txBody>
      </p:sp>
      <p:pic>
        <p:nvPicPr>
          <p:cNvPr id="21" name="图片 20"/>
          <p:cNvPicPr>
            <a:picLocks noChangeAspect="1"/>
          </p:cNvPicPr>
          <p:nvPr userDrawn="1"/>
        </p:nvPicPr>
        <p:blipFill>
          <a:blip r:embed="rId2"/>
          <a:stretch>
            <a:fillRect/>
          </a:stretch>
        </p:blipFill>
        <p:spPr>
          <a:xfrm>
            <a:off x="10214367" y="432000"/>
            <a:ext cx="1440000" cy="439200"/>
          </a:xfrm>
          <a:prstGeom prst="rect">
            <a:avLst/>
          </a:prstGeom>
        </p:spPr>
      </p:pic>
      <p:sp>
        <p:nvSpPr>
          <p:cNvPr id="12" name="文本占位符 3"/>
          <p:cNvSpPr>
            <a:spLocks noGrp="1"/>
          </p:cNvSpPr>
          <p:nvPr>
            <p:ph type="body" sz="quarter" idx="10" hasCustomPrompt="1"/>
          </p:nvPr>
        </p:nvSpPr>
        <p:spPr>
          <a:xfrm>
            <a:off x="1287645" y="2616013"/>
            <a:ext cx="768000" cy="912000"/>
          </a:xfrm>
          <a:prstGeom prst="rect">
            <a:avLst/>
          </a:prstGeom>
        </p:spPr>
        <p:txBody>
          <a:bodyPr lIns="0" tIns="0" rIns="0" bIns="0"/>
          <a:lstStyle>
            <a:lvl1pPr marL="0" indent="0" algn="l" defTabSz="672290" rtl="0" eaLnBrk="1" latinLnBrk="0" hangingPunct="1">
              <a:lnSpc>
                <a:spcPts val="5882"/>
              </a:lnSpc>
              <a:spcBef>
                <a:spcPts val="1000"/>
              </a:spcBef>
              <a:buFont typeface="Arial" panose="020B0604020202020204" pitchFamily="34" charset="0"/>
              <a:buNone/>
              <a:defRPr kumimoji="1" lang="zh-CN" altLang="en-US" sz="5333" kern="1200" dirty="0">
                <a:solidFill>
                  <a:schemeClr val="tx1">
                    <a:lumMod val="75000"/>
                    <a:lumOff val="25000"/>
                  </a:schemeClr>
                </a:solidFill>
                <a:latin typeface="Impact" panose="020B0806030902050204" charset="0"/>
                <a:ea typeface="Impact" panose="020B0806030902050204" charset="0"/>
                <a:cs typeface="Impact" panose="020B0806030902050204" charset="0"/>
              </a:defRPr>
            </a:lvl1pPr>
            <a:lvl2pPr marL="456908" indent="0">
              <a:buFontTx/>
              <a:buNone/>
              <a:defRPr/>
            </a:lvl2pPr>
            <a:lvl3pPr marL="914439" indent="0">
              <a:buFontTx/>
              <a:buNone/>
              <a:defRPr/>
            </a:lvl3pPr>
            <a:lvl4pPr marL="1371347" indent="0">
              <a:buFontTx/>
              <a:buNone/>
              <a:defRPr/>
            </a:lvl4pPr>
            <a:lvl5pPr marL="1828255" indent="0">
              <a:buFontTx/>
              <a:buNone/>
              <a:defRPr/>
            </a:lvl5pPr>
          </a:lstStyle>
          <a:p>
            <a:pPr lvl="0"/>
            <a:r>
              <a:rPr kumimoji="1" lang="en-US" altLang="zh-CN" dirty="0"/>
              <a:t>01</a:t>
            </a:r>
            <a:endParaRPr kumimoji="1" lang="zh-CN" altLang="en-US" dirty="0"/>
          </a:p>
        </p:txBody>
      </p:sp>
      <p:sp>
        <p:nvSpPr>
          <p:cNvPr id="13" name="文本占位符 5"/>
          <p:cNvSpPr>
            <a:spLocks noGrp="1"/>
          </p:cNvSpPr>
          <p:nvPr>
            <p:ph type="body" sz="quarter" idx="11" hasCustomPrompt="1"/>
          </p:nvPr>
        </p:nvSpPr>
        <p:spPr>
          <a:xfrm>
            <a:off x="2198927" y="2813162"/>
            <a:ext cx="3360000" cy="258532"/>
          </a:xfrm>
          <a:prstGeom prst="rect">
            <a:avLst/>
          </a:prstGeom>
        </p:spPr>
        <p:txBody>
          <a:bodyPr wrap="square" lIns="0" tIns="0" rIns="0" bIns="0">
            <a:spAutoFit/>
          </a:bodyPr>
          <a:lstStyle>
            <a:lvl1pPr marL="0" marR="0" indent="0" algn="l" defTabSz="672290" rtl="0" eaLnBrk="1" fontAlgn="auto" latinLnBrk="0" hangingPunct="1">
              <a:lnSpc>
                <a:spcPct val="90000"/>
              </a:lnSpc>
              <a:spcBef>
                <a:spcPts val="1000"/>
              </a:spcBef>
              <a:spcAft>
                <a:spcPts val="0"/>
              </a:spcAft>
              <a:buClrTx/>
              <a:buSzTx/>
              <a:buFont typeface="Arial" panose="020B0604020202020204" pitchFamily="34" charset="0"/>
              <a:buNone/>
              <a:defRPr kumimoji="1" lang="zh-CN" altLang="en-US" sz="1867" b="1" kern="1200" dirty="0" smtClean="0">
                <a:solidFill>
                  <a:schemeClr val="tx1">
                    <a:lumMod val="75000"/>
                    <a:lumOff val="25000"/>
                  </a:schemeClr>
                </a:solidFill>
                <a:latin typeface="Helvetica" panose="020B0604020202020204" pitchFamily="34" charset="0"/>
                <a:ea typeface="微软雅黑" panose="020B0503020204020204" pitchFamily="34" charset="-122"/>
                <a:cs typeface="Helvetica" panose="020B0604020202020204" pitchFamily="34" charset="0"/>
              </a:defRPr>
            </a:lvl1pPr>
            <a:lvl2pPr marL="456908" indent="0">
              <a:buFontTx/>
              <a:buNone/>
              <a:defRPr/>
            </a:lvl2pPr>
            <a:lvl3pPr marL="914439" indent="0">
              <a:buFontTx/>
              <a:buNone/>
              <a:defRPr/>
            </a:lvl3pPr>
            <a:lvl4pPr marL="1371347" indent="0">
              <a:buFontTx/>
              <a:buNone/>
              <a:defRPr/>
            </a:lvl4pPr>
            <a:lvl5pPr marL="1828255" indent="0">
              <a:buFontTx/>
              <a:buNone/>
              <a:defRPr/>
            </a:lvl5pPr>
          </a:lstStyle>
          <a:p>
            <a:pPr lvl="0"/>
            <a:r>
              <a:rPr kumimoji="1" lang="en-US" altLang="zh-CN" dirty="0"/>
              <a:t>Title</a:t>
            </a:r>
            <a:endParaRPr kumimoji="1" lang="zh-CN" altLang="en-US" dirty="0"/>
          </a:p>
        </p:txBody>
      </p:sp>
      <p:sp>
        <p:nvSpPr>
          <p:cNvPr id="14" name="文本占位符 5"/>
          <p:cNvSpPr>
            <a:spLocks noGrp="1"/>
          </p:cNvSpPr>
          <p:nvPr>
            <p:ph type="body" sz="quarter" idx="12" hasCustomPrompt="1"/>
          </p:nvPr>
        </p:nvSpPr>
        <p:spPr>
          <a:xfrm>
            <a:off x="2198927" y="3169546"/>
            <a:ext cx="3360000" cy="720000"/>
          </a:xfrm>
          <a:prstGeom prst="rect">
            <a:avLst/>
          </a:prstGeom>
        </p:spPr>
        <p:txBody>
          <a:bodyPr wrap="square" lIns="0" tIns="0" rIns="0" bIns="0">
            <a:noAutofit/>
          </a:bodyPr>
          <a:lstStyle>
            <a:lvl1pPr marL="0" marR="0" indent="0" algn="l" defTabSz="672290" rtl="0" eaLnBrk="1" fontAlgn="auto" latinLnBrk="0" hangingPunct="1">
              <a:lnSpc>
                <a:spcPct val="90000"/>
              </a:lnSpc>
              <a:spcBef>
                <a:spcPts val="1000"/>
              </a:spcBef>
              <a:spcAft>
                <a:spcPts val="0"/>
              </a:spcAft>
              <a:buClrTx/>
              <a:buSzTx/>
              <a:buFont typeface="Arial" panose="020B0604020202020204" pitchFamily="34" charset="0"/>
              <a:buNone/>
              <a:defRPr kumimoji="1" lang="zh-CN" altLang="en-US" sz="1333" kern="1200" dirty="0" smtClean="0">
                <a:solidFill>
                  <a:schemeClr val="tx1">
                    <a:lumMod val="75000"/>
                    <a:lumOff val="25000"/>
                  </a:schemeClr>
                </a:solidFill>
                <a:latin typeface="Helvetica" panose="020B0604020202020204" pitchFamily="34" charset="0"/>
                <a:ea typeface="微软雅黑" panose="020B0503020204020204" pitchFamily="34" charset="-122"/>
                <a:cs typeface="Helvetica" panose="020B0604020202020204" pitchFamily="34" charset="0"/>
              </a:defRPr>
            </a:lvl1pPr>
            <a:lvl2pPr marL="456908" indent="0">
              <a:buFontTx/>
              <a:buNone/>
              <a:defRPr/>
            </a:lvl2pPr>
            <a:lvl3pPr marL="914439" indent="0">
              <a:buFontTx/>
              <a:buNone/>
              <a:defRPr/>
            </a:lvl3pPr>
            <a:lvl4pPr marL="1371347" indent="0">
              <a:buFontTx/>
              <a:buNone/>
              <a:defRPr/>
            </a:lvl4pPr>
            <a:lvl5pPr marL="1828255" indent="0">
              <a:buFontTx/>
              <a:buNone/>
              <a:defRPr/>
            </a:lvl5pPr>
          </a:lstStyle>
          <a:p>
            <a:pPr lvl="0"/>
            <a:r>
              <a:rPr kumimoji="1" lang="en-US" altLang="zh-CN" dirty="0"/>
              <a:t>Description</a:t>
            </a:r>
            <a:endParaRPr kumimoji="1" lang="zh-CN" altLang="en-US" dirty="0"/>
          </a:p>
        </p:txBody>
      </p:sp>
      <p:sp>
        <p:nvSpPr>
          <p:cNvPr id="15" name="文本占位符 3"/>
          <p:cNvSpPr>
            <a:spLocks noGrp="1"/>
          </p:cNvSpPr>
          <p:nvPr>
            <p:ph type="body" sz="quarter" idx="13" hasCustomPrompt="1"/>
          </p:nvPr>
        </p:nvSpPr>
        <p:spPr>
          <a:xfrm>
            <a:off x="1287643" y="4376364"/>
            <a:ext cx="768000" cy="912000"/>
          </a:xfrm>
          <a:prstGeom prst="rect">
            <a:avLst/>
          </a:prstGeom>
        </p:spPr>
        <p:txBody>
          <a:bodyPr lIns="0" tIns="0" rIns="0" bIns="0"/>
          <a:lstStyle>
            <a:lvl1pPr marL="0" indent="0" algn="l" defTabSz="672290" rtl="0" eaLnBrk="1" latinLnBrk="0" hangingPunct="1">
              <a:lnSpc>
                <a:spcPts val="5882"/>
              </a:lnSpc>
              <a:spcBef>
                <a:spcPts val="1000"/>
              </a:spcBef>
              <a:buFont typeface="Arial" panose="020B0604020202020204" pitchFamily="34" charset="0"/>
              <a:buNone/>
              <a:defRPr kumimoji="1" lang="zh-CN" altLang="en-US" sz="5333" kern="1200" dirty="0">
                <a:solidFill>
                  <a:schemeClr val="tx1">
                    <a:lumMod val="75000"/>
                    <a:lumOff val="25000"/>
                  </a:schemeClr>
                </a:solidFill>
                <a:latin typeface="Impact" panose="020B0806030902050204" charset="0"/>
                <a:ea typeface="Impact" panose="020B0806030902050204" charset="0"/>
                <a:cs typeface="Impact" panose="020B0806030902050204" charset="0"/>
              </a:defRPr>
            </a:lvl1pPr>
            <a:lvl2pPr marL="456908" indent="0">
              <a:buFontTx/>
              <a:buNone/>
              <a:defRPr/>
            </a:lvl2pPr>
            <a:lvl3pPr marL="914439" indent="0">
              <a:buFontTx/>
              <a:buNone/>
              <a:defRPr/>
            </a:lvl3pPr>
            <a:lvl4pPr marL="1371347" indent="0">
              <a:buFontTx/>
              <a:buNone/>
              <a:defRPr/>
            </a:lvl4pPr>
            <a:lvl5pPr marL="1828255" indent="0">
              <a:buFontTx/>
              <a:buNone/>
              <a:defRPr/>
            </a:lvl5pPr>
          </a:lstStyle>
          <a:p>
            <a:pPr lvl="0"/>
            <a:r>
              <a:rPr kumimoji="1" lang="en-US" altLang="zh-CN" dirty="0"/>
              <a:t>02</a:t>
            </a:r>
            <a:endParaRPr kumimoji="1" lang="zh-CN" altLang="en-US" dirty="0"/>
          </a:p>
        </p:txBody>
      </p:sp>
      <p:sp>
        <p:nvSpPr>
          <p:cNvPr id="19" name="文本占位符 5"/>
          <p:cNvSpPr>
            <a:spLocks noGrp="1"/>
          </p:cNvSpPr>
          <p:nvPr>
            <p:ph type="body" sz="quarter" idx="14" hasCustomPrompt="1"/>
          </p:nvPr>
        </p:nvSpPr>
        <p:spPr>
          <a:xfrm>
            <a:off x="2198927" y="4593236"/>
            <a:ext cx="3360000" cy="258532"/>
          </a:xfrm>
          <a:prstGeom prst="rect">
            <a:avLst/>
          </a:prstGeom>
        </p:spPr>
        <p:txBody>
          <a:bodyPr wrap="square" lIns="0" tIns="0" rIns="0" bIns="0">
            <a:spAutoFit/>
          </a:bodyPr>
          <a:lstStyle>
            <a:lvl1pPr marL="0" marR="0" indent="0" algn="l" defTabSz="672290" rtl="0" eaLnBrk="1" fontAlgn="auto" latinLnBrk="0" hangingPunct="1">
              <a:lnSpc>
                <a:spcPct val="90000"/>
              </a:lnSpc>
              <a:spcBef>
                <a:spcPts val="1000"/>
              </a:spcBef>
              <a:spcAft>
                <a:spcPts val="0"/>
              </a:spcAft>
              <a:buClrTx/>
              <a:buSzTx/>
              <a:buFont typeface="Arial" panose="020B0604020202020204" pitchFamily="34" charset="0"/>
              <a:buNone/>
              <a:defRPr kumimoji="1" lang="zh-CN" altLang="en-US" sz="1867" b="1" kern="1200" dirty="0" smtClean="0">
                <a:solidFill>
                  <a:schemeClr val="tx1">
                    <a:lumMod val="75000"/>
                    <a:lumOff val="25000"/>
                  </a:schemeClr>
                </a:solidFill>
                <a:latin typeface="Helvetica" panose="020B0604020202020204" pitchFamily="34" charset="0"/>
                <a:ea typeface="微软雅黑" panose="020B0503020204020204" pitchFamily="34" charset="-122"/>
                <a:cs typeface="Helvetica" panose="020B0604020202020204" pitchFamily="34" charset="0"/>
              </a:defRPr>
            </a:lvl1pPr>
            <a:lvl2pPr marL="456908" indent="0">
              <a:buFontTx/>
              <a:buNone/>
              <a:defRPr/>
            </a:lvl2pPr>
            <a:lvl3pPr marL="914439" indent="0">
              <a:buFontTx/>
              <a:buNone/>
              <a:defRPr/>
            </a:lvl3pPr>
            <a:lvl4pPr marL="1371347" indent="0">
              <a:buFontTx/>
              <a:buNone/>
              <a:defRPr/>
            </a:lvl4pPr>
            <a:lvl5pPr marL="1828255" indent="0">
              <a:buFontTx/>
              <a:buNone/>
              <a:defRPr/>
            </a:lvl5pPr>
          </a:lstStyle>
          <a:p>
            <a:pPr lvl="0"/>
            <a:r>
              <a:rPr kumimoji="1" lang="en-US" altLang="zh-CN" dirty="0"/>
              <a:t>Title</a:t>
            </a:r>
            <a:endParaRPr kumimoji="1" lang="zh-CN" altLang="en-US" dirty="0"/>
          </a:p>
        </p:txBody>
      </p:sp>
      <p:sp>
        <p:nvSpPr>
          <p:cNvPr id="20" name="文本占位符 5"/>
          <p:cNvSpPr>
            <a:spLocks noGrp="1"/>
          </p:cNvSpPr>
          <p:nvPr>
            <p:ph type="body" sz="quarter" idx="15" hasCustomPrompt="1"/>
          </p:nvPr>
        </p:nvSpPr>
        <p:spPr>
          <a:xfrm>
            <a:off x="2198927" y="4943795"/>
            <a:ext cx="3360000" cy="720000"/>
          </a:xfrm>
          <a:prstGeom prst="rect">
            <a:avLst/>
          </a:prstGeom>
        </p:spPr>
        <p:txBody>
          <a:bodyPr wrap="square" lIns="0" tIns="0" rIns="0" bIns="0">
            <a:noAutofit/>
          </a:bodyPr>
          <a:lstStyle>
            <a:lvl1pPr marL="0" marR="0" indent="0" algn="l" defTabSz="672290" rtl="0" eaLnBrk="1" fontAlgn="auto" latinLnBrk="0" hangingPunct="1">
              <a:lnSpc>
                <a:spcPct val="90000"/>
              </a:lnSpc>
              <a:spcBef>
                <a:spcPts val="1000"/>
              </a:spcBef>
              <a:spcAft>
                <a:spcPts val="0"/>
              </a:spcAft>
              <a:buClrTx/>
              <a:buSzTx/>
              <a:buFont typeface="Arial" panose="020B0604020202020204" pitchFamily="34" charset="0"/>
              <a:buNone/>
              <a:defRPr kumimoji="1" lang="zh-CN" altLang="en-US" sz="1333" kern="1200" dirty="0" smtClean="0">
                <a:solidFill>
                  <a:schemeClr val="tx1">
                    <a:lumMod val="75000"/>
                    <a:lumOff val="25000"/>
                  </a:schemeClr>
                </a:solidFill>
                <a:latin typeface="Helvetica" panose="020B0604020202020204" pitchFamily="34" charset="0"/>
                <a:ea typeface="微软雅黑" panose="020B0503020204020204" pitchFamily="34" charset="-122"/>
                <a:cs typeface="Helvetica" panose="020B0604020202020204" pitchFamily="34" charset="0"/>
              </a:defRPr>
            </a:lvl1pPr>
            <a:lvl2pPr marL="456908" indent="0">
              <a:buFontTx/>
              <a:buNone/>
              <a:defRPr/>
            </a:lvl2pPr>
            <a:lvl3pPr marL="914439" indent="0">
              <a:buFontTx/>
              <a:buNone/>
              <a:defRPr/>
            </a:lvl3pPr>
            <a:lvl4pPr marL="1371347" indent="0">
              <a:buFontTx/>
              <a:buNone/>
              <a:defRPr/>
            </a:lvl4pPr>
            <a:lvl5pPr marL="1828255" indent="0">
              <a:buFontTx/>
              <a:buNone/>
              <a:defRPr/>
            </a:lvl5pPr>
          </a:lstStyle>
          <a:p>
            <a:pPr lvl="0"/>
            <a:r>
              <a:rPr kumimoji="1" lang="en-US" altLang="zh-CN" dirty="0"/>
              <a:t>Description</a:t>
            </a:r>
            <a:endParaRPr kumimoji="1" lang="zh-CN" altLang="en-US" dirty="0"/>
          </a:p>
        </p:txBody>
      </p:sp>
      <p:sp>
        <p:nvSpPr>
          <p:cNvPr id="22" name="文本占位符 3"/>
          <p:cNvSpPr>
            <a:spLocks noGrp="1"/>
          </p:cNvSpPr>
          <p:nvPr>
            <p:ph type="body" sz="quarter" idx="16" hasCustomPrompt="1"/>
          </p:nvPr>
        </p:nvSpPr>
        <p:spPr>
          <a:xfrm>
            <a:off x="6633076" y="2616013"/>
            <a:ext cx="768000" cy="912000"/>
          </a:xfrm>
          <a:prstGeom prst="rect">
            <a:avLst/>
          </a:prstGeom>
        </p:spPr>
        <p:txBody>
          <a:bodyPr lIns="0" tIns="0" rIns="0" bIns="0"/>
          <a:lstStyle>
            <a:lvl1pPr marL="0" indent="0" algn="l" defTabSz="672290" rtl="0" eaLnBrk="1" latinLnBrk="0" hangingPunct="1">
              <a:lnSpc>
                <a:spcPts val="5882"/>
              </a:lnSpc>
              <a:spcBef>
                <a:spcPts val="1000"/>
              </a:spcBef>
              <a:buFont typeface="Arial" panose="020B0604020202020204" pitchFamily="34" charset="0"/>
              <a:buNone/>
              <a:defRPr kumimoji="1" lang="zh-CN" altLang="en-US" sz="5333" kern="1200" dirty="0">
                <a:solidFill>
                  <a:schemeClr val="tx1">
                    <a:lumMod val="75000"/>
                    <a:lumOff val="25000"/>
                  </a:schemeClr>
                </a:solidFill>
                <a:latin typeface="Impact" panose="020B0806030902050204" charset="0"/>
                <a:ea typeface="Impact" panose="020B0806030902050204" charset="0"/>
                <a:cs typeface="Impact" panose="020B0806030902050204" charset="0"/>
              </a:defRPr>
            </a:lvl1pPr>
            <a:lvl2pPr marL="456908" indent="0">
              <a:buFontTx/>
              <a:buNone/>
              <a:defRPr/>
            </a:lvl2pPr>
            <a:lvl3pPr marL="914439" indent="0">
              <a:buFontTx/>
              <a:buNone/>
              <a:defRPr/>
            </a:lvl3pPr>
            <a:lvl4pPr marL="1371347" indent="0">
              <a:buFontTx/>
              <a:buNone/>
              <a:defRPr/>
            </a:lvl4pPr>
            <a:lvl5pPr marL="1828255" indent="0">
              <a:buFontTx/>
              <a:buNone/>
              <a:defRPr/>
            </a:lvl5pPr>
          </a:lstStyle>
          <a:p>
            <a:pPr lvl="0"/>
            <a:r>
              <a:rPr kumimoji="1" lang="en-US" altLang="zh-CN" dirty="0"/>
              <a:t>03</a:t>
            </a:r>
            <a:endParaRPr kumimoji="1" lang="zh-CN" altLang="en-US" dirty="0"/>
          </a:p>
        </p:txBody>
      </p:sp>
      <p:sp>
        <p:nvSpPr>
          <p:cNvPr id="23" name="文本占位符 5"/>
          <p:cNvSpPr>
            <a:spLocks noGrp="1"/>
          </p:cNvSpPr>
          <p:nvPr>
            <p:ph type="body" sz="quarter" idx="17" hasCustomPrompt="1"/>
          </p:nvPr>
        </p:nvSpPr>
        <p:spPr>
          <a:xfrm>
            <a:off x="7558212" y="2813162"/>
            <a:ext cx="3360000" cy="258532"/>
          </a:xfrm>
          <a:prstGeom prst="rect">
            <a:avLst/>
          </a:prstGeom>
        </p:spPr>
        <p:txBody>
          <a:bodyPr wrap="square" lIns="0" tIns="0" rIns="0" bIns="0">
            <a:spAutoFit/>
          </a:bodyPr>
          <a:lstStyle>
            <a:lvl1pPr marL="0" marR="0" indent="0" algn="l" defTabSz="672290" rtl="0" eaLnBrk="1" fontAlgn="auto" latinLnBrk="0" hangingPunct="1">
              <a:lnSpc>
                <a:spcPct val="90000"/>
              </a:lnSpc>
              <a:spcBef>
                <a:spcPts val="1000"/>
              </a:spcBef>
              <a:spcAft>
                <a:spcPts val="0"/>
              </a:spcAft>
              <a:buClrTx/>
              <a:buSzTx/>
              <a:buFont typeface="Arial" panose="020B0604020202020204" pitchFamily="34" charset="0"/>
              <a:buNone/>
              <a:defRPr kumimoji="1" lang="zh-CN" altLang="en-US" sz="1867" b="1" kern="1200" dirty="0" smtClean="0">
                <a:solidFill>
                  <a:schemeClr val="tx1">
                    <a:lumMod val="75000"/>
                    <a:lumOff val="25000"/>
                  </a:schemeClr>
                </a:solidFill>
                <a:latin typeface="Helvetica" panose="020B0604020202020204" pitchFamily="34" charset="0"/>
                <a:ea typeface="微软雅黑" panose="020B0503020204020204" pitchFamily="34" charset="-122"/>
                <a:cs typeface="Helvetica" panose="020B0604020202020204" pitchFamily="34" charset="0"/>
              </a:defRPr>
            </a:lvl1pPr>
            <a:lvl2pPr marL="456908" indent="0">
              <a:buFontTx/>
              <a:buNone/>
              <a:defRPr/>
            </a:lvl2pPr>
            <a:lvl3pPr marL="914439" indent="0">
              <a:buFontTx/>
              <a:buNone/>
              <a:defRPr/>
            </a:lvl3pPr>
            <a:lvl4pPr marL="1371347" indent="0">
              <a:buFontTx/>
              <a:buNone/>
              <a:defRPr/>
            </a:lvl4pPr>
            <a:lvl5pPr marL="1828255" indent="0">
              <a:buFontTx/>
              <a:buNone/>
              <a:defRPr/>
            </a:lvl5pPr>
          </a:lstStyle>
          <a:p>
            <a:pPr lvl="0"/>
            <a:r>
              <a:rPr kumimoji="1" lang="en-US" altLang="zh-CN" dirty="0"/>
              <a:t>Title</a:t>
            </a:r>
            <a:endParaRPr kumimoji="1" lang="zh-CN" altLang="en-US" dirty="0"/>
          </a:p>
        </p:txBody>
      </p:sp>
      <p:sp>
        <p:nvSpPr>
          <p:cNvPr id="24" name="文本占位符 5"/>
          <p:cNvSpPr>
            <a:spLocks noGrp="1"/>
          </p:cNvSpPr>
          <p:nvPr>
            <p:ph type="body" sz="quarter" idx="18" hasCustomPrompt="1"/>
          </p:nvPr>
        </p:nvSpPr>
        <p:spPr>
          <a:xfrm>
            <a:off x="7558212" y="3169547"/>
            <a:ext cx="3360000" cy="720000"/>
          </a:xfrm>
          <a:prstGeom prst="rect">
            <a:avLst/>
          </a:prstGeom>
        </p:spPr>
        <p:txBody>
          <a:bodyPr wrap="square" lIns="0" tIns="0" rIns="0" bIns="0">
            <a:noAutofit/>
          </a:bodyPr>
          <a:lstStyle>
            <a:lvl1pPr marL="0" marR="0" indent="0" algn="l" defTabSz="672290" rtl="0" eaLnBrk="1" fontAlgn="auto" latinLnBrk="0" hangingPunct="1">
              <a:lnSpc>
                <a:spcPct val="90000"/>
              </a:lnSpc>
              <a:spcBef>
                <a:spcPts val="1000"/>
              </a:spcBef>
              <a:spcAft>
                <a:spcPts val="0"/>
              </a:spcAft>
              <a:buClrTx/>
              <a:buSzTx/>
              <a:buFont typeface="Arial" panose="020B0604020202020204" pitchFamily="34" charset="0"/>
              <a:buNone/>
              <a:defRPr kumimoji="1" lang="zh-CN" altLang="en-US" sz="1333" kern="1200" dirty="0" smtClean="0">
                <a:solidFill>
                  <a:schemeClr val="tx1">
                    <a:lumMod val="75000"/>
                    <a:lumOff val="25000"/>
                  </a:schemeClr>
                </a:solidFill>
                <a:latin typeface="Helvetica" panose="020B0604020202020204" pitchFamily="34" charset="0"/>
                <a:ea typeface="微软雅黑" panose="020B0503020204020204" pitchFamily="34" charset="-122"/>
                <a:cs typeface="Helvetica" panose="020B0604020202020204" pitchFamily="34" charset="0"/>
              </a:defRPr>
            </a:lvl1pPr>
            <a:lvl2pPr marL="456908" indent="0">
              <a:buFontTx/>
              <a:buNone/>
              <a:defRPr/>
            </a:lvl2pPr>
            <a:lvl3pPr marL="914439" indent="0">
              <a:buFontTx/>
              <a:buNone/>
              <a:defRPr/>
            </a:lvl3pPr>
            <a:lvl4pPr marL="1371347" indent="0">
              <a:buFontTx/>
              <a:buNone/>
              <a:defRPr/>
            </a:lvl4pPr>
            <a:lvl5pPr marL="1828255" indent="0">
              <a:buFontTx/>
              <a:buNone/>
              <a:defRPr/>
            </a:lvl5pPr>
          </a:lstStyle>
          <a:p>
            <a:pPr lvl="0"/>
            <a:r>
              <a:rPr kumimoji="1" lang="en-US" altLang="zh-CN" dirty="0"/>
              <a:t>Description</a:t>
            </a:r>
            <a:endParaRPr kumimoji="1" lang="zh-CN" altLang="en-US" dirty="0"/>
          </a:p>
        </p:txBody>
      </p:sp>
      <p:sp>
        <p:nvSpPr>
          <p:cNvPr id="25" name="文本占位符 3"/>
          <p:cNvSpPr>
            <a:spLocks noGrp="1"/>
          </p:cNvSpPr>
          <p:nvPr>
            <p:ph type="body" sz="quarter" idx="19" hasCustomPrompt="1"/>
          </p:nvPr>
        </p:nvSpPr>
        <p:spPr>
          <a:xfrm>
            <a:off x="6633076" y="4376364"/>
            <a:ext cx="768000" cy="912000"/>
          </a:xfrm>
          <a:prstGeom prst="rect">
            <a:avLst/>
          </a:prstGeom>
        </p:spPr>
        <p:txBody>
          <a:bodyPr lIns="0" tIns="0" rIns="0" bIns="0"/>
          <a:lstStyle>
            <a:lvl1pPr marL="0" indent="0" algn="l" defTabSz="672290" rtl="0" eaLnBrk="1" latinLnBrk="0" hangingPunct="1">
              <a:lnSpc>
                <a:spcPts val="5882"/>
              </a:lnSpc>
              <a:spcBef>
                <a:spcPts val="1000"/>
              </a:spcBef>
              <a:buFont typeface="Arial" panose="020B0604020202020204" pitchFamily="34" charset="0"/>
              <a:buNone/>
              <a:defRPr kumimoji="1" lang="zh-CN" altLang="en-US" sz="5333" kern="1200" dirty="0">
                <a:solidFill>
                  <a:schemeClr val="tx1">
                    <a:lumMod val="75000"/>
                    <a:lumOff val="25000"/>
                  </a:schemeClr>
                </a:solidFill>
                <a:latin typeface="Impact" panose="020B0806030902050204" charset="0"/>
                <a:ea typeface="Impact" panose="020B0806030902050204" charset="0"/>
                <a:cs typeface="Impact" panose="020B0806030902050204" charset="0"/>
              </a:defRPr>
            </a:lvl1pPr>
            <a:lvl2pPr marL="456908" indent="0">
              <a:buFontTx/>
              <a:buNone/>
              <a:defRPr/>
            </a:lvl2pPr>
            <a:lvl3pPr marL="914439" indent="0">
              <a:buFontTx/>
              <a:buNone/>
              <a:defRPr/>
            </a:lvl3pPr>
            <a:lvl4pPr marL="1371347" indent="0">
              <a:buFontTx/>
              <a:buNone/>
              <a:defRPr/>
            </a:lvl4pPr>
            <a:lvl5pPr marL="1828255" indent="0">
              <a:buFontTx/>
              <a:buNone/>
              <a:defRPr/>
            </a:lvl5pPr>
          </a:lstStyle>
          <a:p>
            <a:pPr lvl="0"/>
            <a:r>
              <a:rPr kumimoji="1" lang="en-US" altLang="zh-CN" dirty="0"/>
              <a:t>04</a:t>
            </a:r>
            <a:endParaRPr kumimoji="1" lang="zh-CN" altLang="en-US" dirty="0"/>
          </a:p>
        </p:txBody>
      </p:sp>
      <p:sp>
        <p:nvSpPr>
          <p:cNvPr id="26" name="文本占位符 5"/>
          <p:cNvSpPr>
            <a:spLocks noGrp="1"/>
          </p:cNvSpPr>
          <p:nvPr>
            <p:ph type="body" sz="quarter" idx="20" hasCustomPrompt="1"/>
          </p:nvPr>
        </p:nvSpPr>
        <p:spPr>
          <a:xfrm>
            <a:off x="7558212" y="4593236"/>
            <a:ext cx="3360000" cy="258532"/>
          </a:xfrm>
          <a:prstGeom prst="rect">
            <a:avLst/>
          </a:prstGeom>
        </p:spPr>
        <p:txBody>
          <a:bodyPr wrap="square" lIns="0" tIns="0" rIns="0" bIns="0">
            <a:spAutoFit/>
          </a:bodyPr>
          <a:lstStyle>
            <a:lvl1pPr marL="0" marR="0" indent="0" algn="l" defTabSz="672290" rtl="0" eaLnBrk="1" fontAlgn="auto" latinLnBrk="0" hangingPunct="1">
              <a:lnSpc>
                <a:spcPct val="90000"/>
              </a:lnSpc>
              <a:spcBef>
                <a:spcPts val="1000"/>
              </a:spcBef>
              <a:spcAft>
                <a:spcPts val="0"/>
              </a:spcAft>
              <a:buClrTx/>
              <a:buSzTx/>
              <a:buFont typeface="Arial" panose="020B0604020202020204" pitchFamily="34" charset="0"/>
              <a:buNone/>
              <a:defRPr kumimoji="1" lang="zh-CN" altLang="en-US" sz="1867" b="1" kern="1200" dirty="0" smtClean="0">
                <a:solidFill>
                  <a:schemeClr val="tx1">
                    <a:lumMod val="75000"/>
                    <a:lumOff val="25000"/>
                  </a:schemeClr>
                </a:solidFill>
                <a:latin typeface="Helvetica" panose="020B0604020202020204" pitchFamily="34" charset="0"/>
                <a:ea typeface="微软雅黑" panose="020B0503020204020204" pitchFamily="34" charset="-122"/>
                <a:cs typeface="Helvetica" panose="020B0604020202020204" pitchFamily="34" charset="0"/>
              </a:defRPr>
            </a:lvl1pPr>
            <a:lvl2pPr marL="456908" indent="0">
              <a:buFontTx/>
              <a:buNone/>
              <a:defRPr/>
            </a:lvl2pPr>
            <a:lvl3pPr marL="914439" indent="0">
              <a:buFontTx/>
              <a:buNone/>
              <a:defRPr/>
            </a:lvl3pPr>
            <a:lvl4pPr marL="1371347" indent="0">
              <a:buFontTx/>
              <a:buNone/>
              <a:defRPr/>
            </a:lvl4pPr>
            <a:lvl5pPr marL="1828255" indent="0">
              <a:buFontTx/>
              <a:buNone/>
              <a:defRPr/>
            </a:lvl5pPr>
          </a:lstStyle>
          <a:p>
            <a:pPr lvl="0"/>
            <a:r>
              <a:rPr kumimoji="1" lang="en-US" altLang="zh-CN" dirty="0"/>
              <a:t>Title</a:t>
            </a:r>
            <a:endParaRPr kumimoji="1" lang="zh-CN" altLang="en-US" dirty="0"/>
          </a:p>
        </p:txBody>
      </p:sp>
      <p:sp>
        <p:nvSpPr>
          <p:cNvPr id="27" name="文本占位符 5"/>
          <p:cNvSpPr>
            <a:spLocks noGrp="1"/>
          </p:cNvSpPr>
          <p:nvPr>
            <p:ph type="body" sz="quarter" idx="21" hasCustomPrompt="1"/>
          </p:nvPr>
        </p:nvSpPr>
        <p:spPr>
          <a:xfrm>
            <a:off x="7558212" y="4943796"/>
            <a:ext cx="3360000" cy="720000"/>
          </a:xfrm>
          <a:prstGeom prst="rect">
            <a:avLst/>
          </a:prstGeom>
        </p:spPr>
        <p:txBody>
          <a:bodyPr wrap="square" lIns="0" tIns="0" rIns="0" bIns="0">
            <a:noAutofit/>
          </a:bodyPr>
          <a:lstStyle>
            <a:lvl1pPr marL="0" marR="0" indent="0" algn="l" defTabSz="672290" rtl="0" eaLnBrk="1" fontAlgn="auto" latinLnBrk="0" hangingPunct="1">
              <a:lnSpc>
                <a:spcPct val="90000"/>
              </a:lnSpc>
              <a:spcBef>
                <a:spcPts val="1000"/>
              </a:spcBef>
              <a:spcAft>
                <a:spcPts val="0"/>
              </a:spcAft>
              <a:buClrTx/>
              <a:buSzTx/>
              <a:buFont typeface="Arial" panose="020B0604020202020204" pitchFamily="34" charset="0"/>
              <a:buNone/>
              <a:defRPr kumimoji="1" lang="zh-CN" altLang="en-US" sz="1333" kern="1200" dirty="0" smtClean="0">
                <a:solidFill>
                  <a:schemeClr val="tx1">
                    <a:lumMod val="75000"/>
                    <a:lumOff val="25000"/>
                  </a:schemeClr>
                </a:solidFill>
                <a:latin typeface="Helvetica" panose="020B0604020202020204" pitchFamily="34" charset="0"/>
                <a:ea typeface="微软雅黑" panose="020B0503020204020204" pitchFamily="34" charset="-122"/>
                <a:cs typeface="Helvetica" panose="020B0604020202020204" pitchFamily="34" charset="0"/>
              </a:defRPr>
            </a:lvl1pPr>
            <a:lvl2pPr marL="456908" indent="0">
              <a:buFontTx/>
              <a:buNone/>
              <a:defRPr/>
            </a:lvl2pPr>
            <a:lvl3pPr marL="914439" indent="0">
              <a:buFontTx/>
              <a:buNone/>
              <a:defRPr/>
            </a:lvl3pPr>
            <a:lvl4pPr marL="1371347" indent="0">
              <a:buFontTx/>
              <a:buNone/>
              <a:defRPr/>
            </a:lvl4pPr>
            <a:lvl5pPr marL="1828255" indent="0">
              <a:buFontTx/>
              <a:buNone/>
              <a:defRPr/>
            </a:lvl5pPr>
          </a:lstStyle>
          <a:p>
            <a:pPr lvl="0"/>
            <a:r>
              <a:rPr kumimoji="1" lang="en-US" altLang="zh-CN" dirty="0"/>
              <a:t>Description</a:t>
            </a:r>
            <a:endParaRPr kumimoji="1" lang="zh-CN" altLang="en-US" dirty="0"/>
          </a:p>
        </p:txBody>
      </p:sp>
      <p:pic>
        <p:nvPicPr>
          <p:cNvPr id="17" name="图片 16"/>
          <p:cNvPicPr/>
          <p:nvPr userDrawn="1"/>
        </p:nvPicPr>
        <p:blipFill rotWithShape="1">
          <a:blip r:embed="rId3"/>
          <a:srcRect r="11111"/>
          <a:stretch>
            <a:fillRect/>
          </a:stretch>
        </p:blipFill>
        <p:spPr>
          <a:xfrm>
            <a:off x="2438401" y="1416393"/>
            <a:ext cx="9753599" cy="96000"/>
          </a:xfrm>
          <a:prstGeom prst="rect">
            <a:avLst/>
          </a:prstGeom>
        </p:spPr>
      </p:pic>
      <p:pic>
        <p:nvPicPr>
          <p:cNvPr id="28" name="图片 27"/>
          <p:cNvPicPr/>
          <p:nvPr userDrawn="1"/>
        </p:nvPicPr>
        <p:blipFill rotWithShape="1">
          <a:blip r:embed="rId3"/>
          <a:srcRect l="15123" r="78338"/>
          <a:stretch>
            <a:fillRect/>
          </a:stretch>
        </p:blipFill>
        <p:spPr>
          <a:xfrm>
            <a:off x="1" y="1416393"/>
            <a:ext cx="717509" cy="96000"/>
          </a:xfrm>
          <a:prstGeom prst="rect">
            <a:avLst/>
          </a:prstGeom>
        </p:spPr>
      </p:pic>
    </p:spTree>
    <p:extLst>
      <p:ext uri="{BB962C8B-B14F-4D97-AF65-F5344CB8AC3E}">
        <p14:creationId xmlns:p14="http://schemas.microsoft.com/office/powerpoint/2010/main" val="14462362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Only">
    <p:bg>
      <p:bgPr>
        <a:solidFill>
          <a:srgbClr val="F8F8F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微软雅黑" panose="020B0503020204020204" pitchFamily="34" charset="-122"/>
                <a:ea typeface="微软雅黑" panose="020B0503020204020204" pitchFamily="34" charset="-122"/>
              </a:defRPr>
            </a:lvl1pPr>
          </a:lstStyle>
          <a:p>
            <a:r>
              <a:rPr lang="en-US"/>
              <a:t>Click to edit Master title style</a:t>
            </a:r>
            <a:endParaRPr lang="en-US" dirty="0"/>
          </a:p>
        </p:txBody>
      </p:sp>
    </p:spTree>
    <p:extLst>
      <p:ext uri="{BB962C8B-B14F-4D97-AF65-F5344CB8AC3E}">
        <p14:creationId xmlns:p14="http://schemas.microsoft.com/office/powerpoint/2010/main" val="2852337523"/>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A35F1E4-B22B-4E14-AA46-E506615A0E40}" type="datetimeFigureOut">
              <a:rPr lang="zh-CN" altLang="en-US" smtClean="0"/>
              <a:t>2021/9/7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586E577-82E8-49C5-B233-B10862134AA0}" type="slidenum">
              <a:rPr lang="zh-CN" altLang="en-US" smtClean="0"/>
              <a:t>‹#›</a:t>
            </a:fld>
            <a:endParaRPr lang="zh-CN" altLang="en-US"/>
          </a:p>
        </p:txBody>
      </p:sp>
    </p:spTree>
    <p:extLst>
      <p:ext uri="{BB962C8B-B14F-4D97-AF65-F5344CB8AC3E}">
        <p14:creationId xmlns:p14="http://schemas.microsoft.com/office/powerpoint/2010/main" val="1153297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7A35F1E4-B22B-4E14-AA46-E506615A0E40}" type="datetimeFigureOut">
              <a:rPr lang="zh-CN" altLang="en-US" smtClean="0"/>
              <a:t>2021/9/7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586E577-82E8-49C5-B233-B10862134AA0}" type="slidenum">
              <a:rPr lang="zh-CN" altLang="en-US" smtClean="0"/>
              <a:t>‹#›</a:t>
            </a:fld>
            <a:endParaRPr lang="zh-CN" altLang="en-US"/>
          </a:p>
        </p:txBody>
      </p:sp>
    </p:spTree>
    <p:extLst>
      <p:ext uri="{BB962C8B-B14F-4D97-AF65-F5344CB8AC3E}">
        <p14:creationId xmlns:p14="http://schemas.microsoft.com/office/powerpoint/2010/main" val="3406248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7A35F1E4-B22B-4E14-AA46-E506615A0E40}" type="datetimeFigureOut">
              <a:rPr lang="zh-CN" altLang="en-US" smtClean="0"/>
              <a:t>2021/9/7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586E577-82E8-49C5-B233-B10862134AA0}" type="slidenum">
              <a:rPr lang="zh-CN" altLang="en-US" smtClean="0"/>
              <a:t>‹#›</a:t>
            </a:fld>
            <a:endParaRPr lang="zh-CN" altLang="en-US"/>
          </a:p>
        </p:txBody>
      </p:sp>
    </p:spTree>
    <p:extLst>
      <p:ext uri="{BB962C8B-B14F-4D97-AF65-F5344CB8AC3E}">
        <p14:creationId xmlns:p14="http://schemas.microsoft.com/office/powerpoint/2010/main" val="3589443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7A35F1E4-B22B-4E14-AA46-E506615A0E40}" type="datetimeFigureOut">
              <a:rPr lang="zh-CN" altLang="en-US" smtClean="0"/>
              <a:t>2021/9/7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586E577-82E8-49C5-B233-B10862134AA0}" type="slidenum">
              <a:rPr lang="zh-CN" altLang="en-US" smtClean="0"/>
              <a:t>‹#›</a:t>
            </a:fld>
            <a:endParaRPr lang="zh-CN" altLang="en-US"/>
          </a:p>
        </p:txBody>
      </p:sp>
    </p:spTree>
    <p:extLst>
      <p:ext uri="{BB962C8B-B14F-4D97-AF65-F5344CB8AC3E}">
        <p14:creationId xmlns:p14="http://schemas.microsoft.com/office/powerpoint/2010/main" val="703125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7A35F1E4-B22B-4E14-AA46-E506615A0E40}" type="datetimeFigureOut">
              <a:rPr lang="zh-CN" altLang="en-US" smtClean="0"/>
              <a:t>2021/9/7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586E577-82E8-49C5-B233-B10862134AA0}" type="slidenum">
              <a:rPr lang="zh-CN" altLang="en-US" smtClean="0"/>
              <a:t>‹#›</a:t>
            </a:fld>
            <a:endParaRPr lang="zh-CN" altLang="en-US"/>
          </a:p>
        </p:txBody>
      </p:sp>
    </p:spTree>
    <p:extLst>
      <p:ext uri="{BB962C8B-B14F-4D97-AF65-F5344CB8AC3E}">
        <p14:creationId xmlns:p14="http://schemas.microsoft.com/office/powerpoint/2010/main" val="3494055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A35F1E4-B22B-4E14-AA46-E506615A0E40}" type="datetimeFigureOut">
              <a:rPr lang="zh-CN" altLang="en-US" smtClean="0"/>
              <a:t>2021/9/7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586E577-82E8-49C5-B233-B10862134AA0}" type="slidenum">
              <a:rPr lang="zh-CN" altLang="en-US" smtClean="0"/>
              <a:t>‹#›</a:t>
            </a:fld>
            <a:endParaRPr lang="zh-CN" altLang="en-US"/>
          </a:p>
        </p:txBody>
      </p:sp>
    </p:spTree>
    <p:extLst>
      <p:ext uri="{BB962C8B-B14F-4D97-AF65-F5344CB8AC3E}">
        <p14:creationId xmlns:p14="http://schemas.microsoft.com/office/powerpoint/2010/main" val="670424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7A35F1E4-B22B-4E14-AA46-E506615A0E40}" type="datetimeFigureOut">
              <a:rPr lang="zh-CN" altLang="en-US" smtClean="0"/>
              <a:t>2021/9/7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586E577-82E8-49C5-B233-B10862134AA0}" type="slidenum">
              <a:rPr lang="zh-CN" altLang="en-US" smtClean="0"/>
              <a:t>‹#›</a:t>
            </a:fld>
            <a:endParaRPr lang="zh-CN" altLang="en-US"/>
          </a:p>
        </p:txBody>
      </p:sp>
    </p:spTree>
    <p:extLst>
      <p:ext uri="{BB962C8B-B14F-4D97-AF65-F5344CB8AC3E}">
        <p14:creationId xmlns:p14="http://schemas.microsoft.com/office/powerpoint/2010/main" val="205215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7A35F1E4-B22B-4E14-AA46-E506615A0E40}" type="datetimeFigureOut">
              <a:rPr lang="zh-CN" altLang="en-US" smtClean="0"/>
              <a:t>2021/9/7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586E577-82E8-49C5-B233-B10862134AA0}" type="slidenum">
              <a:rPr lang="zh-CN" altLang="en-US" smtClean="0"/>
              <a:t>‹#›</a:t>
            </a:fld>
            <a:endParaRPr lang="zh-CN" altLang="en-US"/>
          </a:p>
        </p:txBody>
      </p:sp>
    </p:spTree>
    <p:extLst>
      <p:ext uri="{BB962C8B-B14F-4D97-AF65-F5344CB8AC3E}">
        <p14:creationId xmlns:p14="http://schemas.microsoft.com/office/powerpoint/2010/main" val="1413299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35F1E4-B22B-4E14-AA46-E506615A0E40}" type="datetimeFigureOut">
              <a:rPr lang="zh-CN" altLang="en-US" smtClean="0"/>
              <a:t>2021/9/7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86E577-82E8-49C5-B233-B10862134AA0}" type="slidenum">
              <a:rPr lang="zh-CN" altLang="en-US" smtClean="0"/>
              <a:t>‹#›</a:t>
            </a:fld>
            <a:endParaRPr lang="zh-CN" altLang="en-US"/>
          </a:p>
        </p:txBody>
      </p:sp>
    </p:spTree>
    <p:extLst>
      <p:ext uri="{BB962C8B-B14F-4D97-AF65-F5344CB8AC3E}">
        <p14:creationId xmlns:p14="http://schemas.microsoft.com/office/powerpoint/2010/main" val="22990967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67.png"/></Relationships>
</file>

<file path=ppt/slides/_rels/slide1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70.png"/></Relationships>
</file>

<file path=ppt/slides/_rels/slide1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72.png"/></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3.png"/><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75.png"/><Relationship Id="rId4" Type="http://schemas.openxmlformats.org/officeDocument/2006/relationships/image" Target="../media/image74.png"/></Relationships>
</file>

<file path=ppt/slides/_rels/slide1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slideLayout" Target="../slideLayouts/slideLayout13.xml"/><Relationship Id="rId1" Type="http://schemas.openxmlformats.org/officeDocument/2006/relationships/tags" Target="../tags/tag2.xml"/><Relationship Id="rId5" Type="http://schemas.openxmlformats.org/officeDocument/2006/relationships/image" Target="../media/image5.png"/><Relationship Id="rId4" Type="http://schemas.openxmlformats.org/officeDocument/2006/relationships/image" Target="../media/image77.png"/></Relationships>
</file>

<file path=ppt/slides/_rels/slide1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jpe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81.jpeg"/><Relationship Id="rId5" Type="http://schemas.openxmlformats.org/officeDocument/2006/relationships/image" Target="../media/image80.png"/><Relationship Id="rId4" Type="http://schemas.openxmlformats.org/officeDocument/2006/relationships/image" Target="../media/image79.png"/><Relationship Id="rId9"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5.png"/><Relationship Id="rId2" Type="http://schemas.openxmlformats.org/officeDocument/2006/relationships/image" Target="../media/image84.png"/><Relationship Id="rId1" Type="http://schemas.openxmlformats.org/officeDocument/2006/relationships/slideLayout" Target="../slideLayouts/slideLayout13.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17.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92.png"/><Relationship Id="rId5" Type="http://schemas.openxmlformats.org/officeDocument/2006/relationships/image" Target="../media/image91.png"/><Relationship Id="rId10" Type="http://schemas.openxmlformats.org/officeDocument/2006/relationships/image" Target="../media/image5.png"/><Relationship Id="rId4" Type="http://schemas.openxmlformats.org/officeDocument/2006/relationships/image" Target="../media/image90.png"/><Relationship Id="rId9" Type="http://schemas.microsoft.com/office/2007/relationships/hdphoto" Target="../media/hdphoto3.wdp"/></Relationships>
</file>

<file path=ppt/slides/_rels/slide18.xml.rels><?xml version="1.0" encoding="UTF-8" standalone="yes"?>
<Relationships xmlns="http://schemas.openxmlformats.org/package/2006/relationships"><Relationship Id="rId8" Type="http://schemas.openxmlformats.org/officeDocument/2006/relationships/image" Target="../media/image98.jpeg"/><Relationship Id="rId13" Type="http://schemas.openxmlformats.org/officeDocument/2006/relationships/image" Target="../media/image89.png"/><Relationship Id="rId3" Type="http://schemas.openxmlformats.org/officeDocument/2006/relationships/slideLayout" Target="../slideLayouts/slideLayout14.xml"/><Relationship Id="rId7" Type="http://schemas.openxmlformats.org/officeDocument/2006/relationships/image" Target="../media/image97.png"/><Relationship Id="rId12" Type="http://schemas.openxmlformats.org/officeDocument/2006/relationships/image" Target="../media/image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6.jpeg"/><Relationship Id="rId11" Type="http://schemas.openxmlformats.org/officeDocument/2006/relationships/image" Target="../media/image101.jpeg"/><Relationship Id="rId5" Type="http://schemas.openxmlformats.org/officeDocument/2006/relationships/image" Target="../media/image95.png"/><Relationship Id="rId10" Type="http://schemas.openxmlformats.org/officeDocument/2006/relationships/image" Target="../media/image100.png"/><Relationship Id="rId4" Type="http://schemas.openxmlformats.org/officeDocument/2006/relationships/notesSlide" Target="../notesSlides/notesSlide10.xml"/><Relationship Id="rId9" Type="http://schemas.openxmlformats.org/officeDocument/2006/relationships/image" Target="../media/image99.png"/><Relationship Id="rId14" Type="http://schemas.openxmlformats.org/officeDocument/2006/relationships/image" Target="../media/image90.png"/></Relationships>
</file>

<file path=ppt/slides/_rels/slide19.xml.rels><?xml version="1.0" encoding="UTF-8" standalone="yes"?>
<Relationships xmlns="http://schemas.openxmlformats.org/package/2006/relationships"><Relationship Id="rId8" Type="http://schemas.openxmlformats.org/officeDocument/2006/relationships/image" Target="../media/image108.jpeg"/><Relationship Id="rId13" Type="http://schemas.openxmlformats.org/officeDocument/2006/relationships/image" Target="../media/image5.png"/><Relationship Id="rId3" Type="http://schemas.openxmlformats.org/officeDocument/2006/relationships/image" Target="../media/image103.png"/><Relationship Id="rId7" Type="http://schemas.openxmlformats.org/officeDocument/2006/relationships/image" Target="../media/image107.png"/><Relationship Id="rId12" Type="http://schemas.microsoft.com/office/2007/relationships/hdphoto" Target="../media/hdphoto3.wdp"/><Relationship Id="rId2" Type="http://schemas.openxmlformats.org/officeDocument/2006/relationships/image" Target="../media/image102.png"/><Relationship Id="rId1" Type="http://schemas.openxmlformats.org/officeDocument/2006/relationships/slideLayout" Target="../slideLayouts/slideLayout14.xml"/><Relationship Id="rId6" Type="http://schemas.openxmlformats.org/officeDocument/2006/relationships/image" Target="../media/image106.jpeg"/><Relationship Id="rId11" Type="http://schemas.openxmlformats.org/officeDocument/2006/relationships/image" Target="../media/image94.png"/><Relationship Id="rId5" Type="http://schemas.openxmlformats.org/officeDocument/2006/relationships/image" Target="../media/image105.png"/><Relationship Id="rId10" Type="http://schemas.openxmlformats.org/officeDocument/2006/relationships/image" Target="../media/image110.jpeg"/><Relationship Id="rId4" Type="http://schemas.openxmlformats.org/officeDocument/2006/relationships/image" Target="../media/image104.jpeg"/><Relationship Id="rId9" Type="http://schemas.openxmlformats.org/officeDocument/2006/relationships/image" Target="../media/image109.jpeg"/></Relationships>
</file>

<file path=ppt/slides/_rels/slide2.xml.rels><?xml version="1.0" encoding="UTF-8" standalone="yes"?>
<Relationships xmlns="http://schemas.openxmlformats.org/package/2006/relationships"><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9" Type="http://schemas.openxmlformats.org/officeDocument/2006/relationships/image" Target="../media/image41.png"/><Relationship Id="rId21" Type="http://schemas.openxmlformats.org/officeDocument/2006/relationships/image" Target="../media/image24.png"/><Relationship Id="rId34" Type="http://schemas.openxmlformats.org/officeDocument/2006/relationships/image" Target="../media/image37.png"/><Relationship Id="rId42" Type="http://schemas.openxmlformats.org/officeDocument/2006/relationships/image" Target="../media/image44.png"/><Relationship Id="rId7"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image" Target="../media/image19.png"/><Relationship Id="rId29" Type="http://schemas.openxmlformats.org/officeDocument/2006/relationships/image" Target="../media/image32.png"/><Relationship Id="rId1" Type="http://schemas.openxmlformats.org/officeDocument/2006/relationships/slideLayout" Target="../slideLayouts/slideLayout1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32" Type="http://schemas.openxmlformats.org/officeDocument/2006/relationships/image" Target="../media/image35.png"/><Relationship Id="rId37" Type="http://schemas.openxmlformats.org/officeDocument/2006/relationships/image" Target="../media/image40.png"/><Relationship Id="rId40" Type="http://schemas.openxmlformats.org/officeDocument/2006/relationships/image" Target="../media/image42.png"/><Relationship Id="rId45" Type="http://schemas.openxmlformats.org/officeDocument/2006/relationships/image" Target="../media/image5.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36" Type="http://schemas.openxmlformats.org/officeDocument/2006/relationships/image" Target="../media/image39.png"/><Relationship Id="rId10" Type="http://schemas.openxmlformats.org/officeDocument/2006/relationships/image" Target="../media/image13.png"/><Relationship Id="rId19" Type="http://schemas.openxmlformats.org/officeDocument/2006/relationships/image" Target="../media/image22.png"/><Relationship Id="rId31" Type="http://schemas.openxmlformats.org/officeDocument/2006/relationships/image" Target="../media/image34.png"/><Relationship Id="rId44" Type="http://schemas.openxmlformats.org/officeDocument/2006/relationships/image" Target="../media/image46.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jpeg"/><Relationship Id="rId27" Type="http://schemas.openxmlformats.org/officeDocument/2006/relationships/image" Target="../media/image30.png"/><Relationship Id="rId30" Type="http://schemas.openxmlformats.org/officeDocument/2006/relationships/image" Target="../media/image33.png"/><Relationship Id="rId35" Type="http://schemas.openxmlformats.org/officeDocument/2006/relationships/image" Target="../media/image38.png"/><Relationship Id="rId43" Type="http://schemas.openxmlformats.org/officeDocument/2006/relationships/image" Target="../media/image45.png"/><Relationship Id="rId8" Type="http://schemas.openxmlformats.org/officeDocument/2006/relationships/image" Target="../media/image11.png"/><Relationship Id="rId3" Type="http://schemas.openxmlformats.org/officeDocument/2006/relationships/image" Target="../media/image6.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33" Type="http://schemas.openxmlformats.org/officeDocument/2006/relationships/image" Target="../media/image36.png"/><Relationship Id="rId38" Type="http://schemas.microsoft.com/office/2007/relationships/hdphoto" Target="../media/hdphoto1.wdp"/><Relationship Id="rId20" Type="http://schemas.openxmlformats.org/officeDocument/2006/relationships/image" Target="../media/image23.png"/><Relationship Id="rId41" Type="http://schemas.openxmlformats.org/officeDocument/2006/relationships/image" Target="../media/image43.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2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5.png"/><Relationship Id="rId3" Type="http://schemas.openxmlformats.org/officeDocument/2006/relationships/image" Target="../media/image113.png"/><Relationship Id="rId7" Type="http://schemas.openxmlformats.org/officeDocument/2006/relationships/image" Target="../media/image117.png"/><Relationship Id="rId12" Type="http://schemas.openxmlformats.org/officeDocument/2006/relationships/image" Target="../media/image121.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116.png"/><Relationship Id="rId11" Type="http://schemas.openxmlformats.org/officeDocument/2006/relationships/image" Target="../media/image120.png"/><Relationship Id="rId5" Type="http://schemas.openxmlformats.org/officeDocument/2006/relationships/image" Target="../media/image115.png"/><Relationship Id="rId10" Type="http://schemas.openxmlformats.org/officeDocument/2006/relationships/image" Target="../media/image119.png"/><Relationship Id="rId4" Type="http://schemas.openxmlformats.org/officeDocument/2006/relationships/image" Target="../media/image114.png"/><Relationship Id="rId9" Type="http://schemas.openxmlformats.org/officeDocument/2006/relationships/image" Target="../media/image118.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24.png"/><Relationship Id="rId7" Type="http://schemas.openxmlformats.org/officeDocument/2006/relationships/image" Target="../media/image128.png"/><Relationship Id="rId2" Type="http://schemas.openxmlformats.org/officeDocument/2006/relationships/image" Target="../media/image123.png"/><Relationship Id="rId1" Type="http://schemas.openxmlformats.org/officeDocument/2006/relationships/slideLayout" Target="../slideLayouts/slideLayout14.xml"/><Relationship Id="rId6" Type="http://schemas.openxmlformats.org/officeDocument/2006/relationships/image" Target="../media/image127.png"/><Relationship Id="rId5" Type="http://schemas.openxmlformats.org/officeDocument/2006/relationships/image" Target="../media/image126.jpeg"/><Relationship Id="rId4" Type="http://schemas.openxmlformats.org/officeDocument/2006/relationships/image" Target="../media/image125.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9.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29.xml.rels><?xml version="1.0" encoding="UTF-8" standalone="yes"?>
<Relationships xmlns="http://schemas.openxmlformats.org/package/2006/relationships"><Relationship Id="rId8" Type="http://schemas.openxmlformats.org/officeDocument/2006/relationships/image" Target="../media/image135.png"/><Relationship Id="rId13" Type="http://schemas.openxmlformats.org/officeDocument/2006/relationships/image" Target="../media/image5.png"/><Relationship Id="rId3" Type="http://schemas.openxmlformats.org/officeDocument/2006/relationships/image" Target="../media/image130.png"/><Relationship Id="rId7" Type="http://schemas.openxmlformats.org/officeDocument/2006/relationships/image" Target="../media/image134.jpeg"/><Relationship Id="rId12" Type="http://schemas.openxmlformats.org/officeDocument/2006/relationships/image" Target="../media/image139.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133.png"/><Relationship Id="rId11" Type="http://schemas.openxmlformats.org/officeDocument/2006/relationships/image" Target="../media/image138.png"/><Relationship Id="rId5" Type="http://schemas.openxmlformats.org/officeDocument/2006/relationships/image" Target="../media/image132.png"/><Relationship Id="rId10" Type="http://schemas.openxmlformats.org/officeDocument/2006/relationships/image" Target="../media/image137.png"/><Relationship Id="rId4" Type="http://schemas.openxmlformats.org/officeDocument/2006/relationships/image" Target="../media/image131.png"/><Relationship Id="rId9" Type="http://schemas.openxmlformats.org/officeDocument/2006/relationships/image" Target="../media/image136.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8" Type="http://schemas.openxmlformats.org/officeDocument/2006/relationships/image" Target="../media/image140.jpeg"/><Relationship Id="rId3" Type="http://schemas.openxmlformats.org/officeDocument/2006/relationships/tags" Target="../tags/tag7.xml"/><Relationship Id="rId7" Type="http://schemas.openxmlformats.org/officeDocument/2006/relationships/notesSlide" Target="../notesSlides/notesSlide17.xml"/><Relationship Id="rId12" Type="http://schemas.openxmlformats.org/officeDocument/2006/relationships/image" Target="../media/image5.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Layout" Target="../slideLayouts/slideLayout14.xml"/><Relationship Id="rId11" Type="http://schemas.openxmlformats.org/officeDocument/2006/relationships/image" Target="../media/image143.jpeg"/><Relationship Id="rId5" Type="http://schemas.openxmlformats.org/officeDocument/2006/relationships/tags" Target="../tags/tag9.xml"/><Relationship Id="rId10" Type="http://schemas.openxmlformats.org/officeDocument/2006/relationships/image" Target="../media/image142.jpeg"/><Relationship Id="rId4" Type="http://schemas.openxmlformats.org/officeDocument/2006/relationships/tags" Target="../tags/tag8.xml"/><Relationship Id="rId9" Type="http://schemas.openxmlformats.org/officeDocument/2006/relationships/image" Target="../media/image141.jpeg"/></Relationships>
</file>

<file path=ppt/slides/_rels/slide3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8.xml"/><Relationship Id="rId1" Type="http://schemas.openxmlformats.org/officeDocument/2006/relationships/slideLayout" Target="../slideLayouts/slideLayout14.xml"/><Relationship Id="rId5" Type="http://schemas.openxmlformats.org/officeDocument/2006/relationships/image" Target="../media/image5.png"/><Relationship Id="rId4" Type="http://schemas.openxmlformats.org/officeDocument/2006/relationships/image" Target="../media/image144.png"/></Relationships>
</file>

<file path=ppt/slides/_rels/slide32.xml.rels><?xml version="1.0" encoding="UTF-8" standalone="yes"?>
<Relationships xmlns="http://schemas.openxmlformats.org/package/2006/relationships"><Relationship Id="rId8" Type="http://schemas.openxmlformats.org/officeDocument/2006/relationships/image" Target="../media/image150.png"/><Relationship Id="rId13" Type="http://schemas.openxmlformats.org/officeDocument/2006/relationships/image" Target="../media/image155.png"/><Relationship Id="rId3" Type="http://schemas.openxmlformats.org/officeDocument/2006/relationships/image" Target="../media/image145.png"/><Relationship Id="rId7" Type="http://schemas.openxmlformats.org/officeDocument/2006/relationships/image" Target="../media/image149.png"/><Relationship Id="rId12" Type="http://schemas.openxmlformats.org/officeDocument/2006/relationships/image" Target="../media/image154.png"/><Relationship Id="rId17" Type="http://schemas.openxmlformats.org/officeDocument/2006/relationships/image" Target="../media/image5.png"/><Relationship Id="rId2" Type="http://schemas.openxmlformats.org/officeDocument/2006/relationships/notesSlide" Target="../notesSlides/notesSlide19.xml"/><Relationship Id="rId16" Type="http://schemas.openxmlformats.org/officeDocument/2006/relationships/image" Target="../media/image158.png"/><Relationship Id="rId1" Type="http://schemas.openxmlformats.org/officeDocument/2006/relationships/slideLayout" Target="../slideLayouts/slideLayout14.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5" Type="http://schemas.openxmlformats.org/officeDocument/2006/relationships/image" Target="../media/image157.png"/><Relationship Id="rId10" Type="http://schemas.openxmlformats.org/officeDocument/2006/relationships/image" Target="../media/image152.png"/><Relationship Id="rId4" Type="http://schemas.openxmlformats.org/officeDocument/2006/relationships/image" Target="../media/image146.png"/><Relationship Id="rId9" Type="http://schemas.openxmlformats.org/officeDocument/2006/relationships/image" Target="../media/image151.png"/><Relationship Id="rId14" Type="http://schemas.openxmlformats.org/officeDocument/2006/relationships/image" Target="../media/image156.png"/></Relationships>
</file>

<file path=ppt/slides/_rels/slide33.xml.rels><?xml version="1.0" encoding="UTF-8" standalone="yes"?>
<Relationships xmlns="http://schemas.openxmlformats.org/package/2006/relationships"><Relationship Id="rId8" Type="http://schemas.openxmlformats.org/officeDocument/2006/relationships/image" Target="../media/image140.jpeg"/><Relationship Id="rId3" Type="http://schemas.openxmlformats.org/officeDocument/2006/relationships/tags" Target="../tags/tag12.xml"/><Relationship Id="rId7" Type="http://schemas.openxmlformats.org/officeDocument/2006/relationships/notesSlide" Target="../notesSlides/notesSlide20.xml"/><Relationship Id="rId12" Type="http://schemas.openxmlformats.org/officeDocument/2006/relationships/image" Target="../media/image5.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slideLayout" Target="../slideLayouts/slideLayout14.xml"/><Relationship Id="rId11" Type="http://schemas.openxmlformats.org/officeDocument/2006/relationships/image" Target="../media/image159.jpeg"/><Relationship Id="rId5" Type="http://schemas.openxmlformats.org/officeDocument/2006/relationships/tags" Target="../tags/tag14.xml"/><Relationship Id="rId10" Type="http://schemas.openxmlformats.org/officeDocument/2006/relationships/image" Target="../media/image142.jpeg"/><Relationship Id="rId4" Type="http://schemas.openxmlformats.org/officeDocument/2006/relationships/tags" Target="../tags/tag13.xml"/><Relationship Id="rId9" Type="http://schemas.openxmlformats.org/officeDocument/2006/relationships/image" Target="../media/image141.jpeg"/></Relationships>
</file>

<file path=ppt/slides/_rels/slide34.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image" Target="../media/image160.png"/><Relationship Id="rId4" Type="http://schemas.openxmlformats.org/officeDocument/2006/relationships/image" Target="../media/image149.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36.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5.png"/><Relationship Id="rId4" Type="http://schemas.openxmlformats.org/officeDocument/2006/relationships/image" Target="../media/image163.png"/><Relationship Id="rId9" Type="http://schemas.openxmlformats.org/officeDocument/2006/relationships/image" Target="../media/image166.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4.xml"/><Relationship Id="rId1" Type="http://schemas.openxmlformats.org/officeDocument/2006/relationships/tags" Target="../tags/tag16.xml"/><Relationship Id="rId5" Type="http://schemas.openxmlformats.org/officeDocument/2006/relationships/image" Target="../media/image5.png"/><Relationship Id="rId4" Type="http://schemas.openxmlformats.org/officeDocument/2006/relationships/image" Target="../media/image167.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4.xml"/><Relationship Id="rId1" Type="http://schemas.openxmlformats.org/officeDocument/2006/relationships/tags" Target="../tags/tag1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8" Type="http://schemas.openxmlformats.org/officeDocument/2006/relationships/image" Target="../media/image173.jpeg"/><Relationship Id="rId3" Type="http://schemas.openxmlformats.org/officeDocument/2006/relationships/image" Target="../media/image168.png"/><Relationship Id="rId7" Type="http://schemas.openxmlformats.org/officeDocument/2006/relationships/image" Target="../media/image172.png"/><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image" Target="../media/image171.png"/><Relationship Id="rId11" Type="http://schemas.openxmlformats.org/officeDocument/2006/relationships/image" Target="../media/image5.png"/><Relationship Id="rId5" Type="http://schemas.openxmlformats.org/officeDocument/2006/relationships/image" Target="../media/image170.jpeg"/><Relationship Id="rId10" Type="http://schemas.openxmlformats.org/officeDocument/2006/relationships/image" Target="../media/image175.png"/><Relationship Id="rId4" Type="http://schemas.openxmlformats.org/officeDocument/2006/relationships/image" Target="../media/image169.png"/><Relationship Id="rId9" Type="http://schemas.openxmlformats.org/officeDocument/2006/relationships/image" Target="../media/image174.png"/></Relationships>
</file>

<file path=ppt/slides/_rels/slide41.xml.rels><?xml version="1.0" encoding="UTF-8" standalone="yes"?>
<Relationships xmlns="http://schemas.openxmlformats.org/package/2006/relationships"><Relationship Id="rId8" Type="http://schemas.openxmlformats.org/officeDocument/2006/relationships/image" Target="../media/image181.jpeg"/><Relationship Id="rId3" Type="http://schemas.openxmlformats.org/officeDocument/2006/relationships/image" Target="../media/image176.png"/><Relationship Id="rId7" Type="http://schemas.openxmlformats.org/officeDocument/2006/relationships/image" Target="../media/image180.jpeg"/><Relationship Id="rId2" Type="http://schemas.openxmlformats.org/officeDocument/2006/relationships/notesSlide" Target="../notesSlides/notesSlide27.xml"/><Relationship Id="rId1" Type="http://schemas.openxmlformats.org/officeDocument/2006/relationships/slideLayout" Target="../slideLayouts/slideLayout14.xml"/><Relationship Id="rId6" Type="http://schemas.openxmlformats.org/officeDocument/2006/relationships/image" Target="../media/image179.jpeg"/><Relationship Id="rId5" Type="http://schemas.openxmlformats.org/officeDocument/2006/relationships/image" Target="../media/image178.jpeg"/><Relationship Id="rId10" Type="http://schemas.openxmlformats.org/officeDocument/2006/relationships/image" Target="../media/image5.png"/><Relationship Id="rId4" Type="http://schemas.openxmlformats.org/officeDocument/2006/relationships/image" Target="../media/image177.jpeg"/><Relationship Id="rId9" Type="http://schemas.openxmlformats.org/officeDocument/2006/relationships/image" Target="../media/image182.jpeg"/></Relationships>
</file>

<file path=ppt/slides/_rels/slide42.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28.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29.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85.png"/><Relationship Id="rId7" Type="http://schemas.openxmlformats.org/officeDocument/2006/relationships/image" Target="../media/image188.png"/><Relationship Id="rId2" Type="http://schemas.openxmlformats.org/officeDocument/2006/relationships/notesSlide" Target="../notesSlides/notesSlide30.xml"/><Relationship Id="rId1" Type="http://schemas.openxmlformats.org/officeDocument/2006/relationships/slideLayout" Target="../slideLayouts/slideLayout14.xml"/><Relationship Id="rId6" Type="http://schemas.openxmlformats.org/officeDocument/2006/relationships/image" Target="../media/image187.jpeg"/><Relationship Id="rId5" Type="http://schemas.microsoft.com/office/2007/relationships/hdphoto" Target="../media/hdphoto5.wdp"/><Relationship Id="rId4" Type="http://schemas.openxmlformats.org/officeDocument/2006/relationships/image" Target="../media/image186.png"/></Relationships>
</file>

<file path=ppt/slides/_rels/slide45.xml.rels><?xml version="1.0" encoding="UTF-8" standalone="yes"?>
<Relationships xmlns="http://schemas.openxmlformats.org/package/2006/relationships"><Relationship Id="rId3" Type="http://schemas.openxmlformats.org/officeDocument/2006/relationships/image" Target="../media/image189.png"/><Relationship Id="rId7"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14.xml"/><Relationship Id="rId6" Type="http://schemas.openxmlformats.org/officeDocument/2006/relationships/image" Target="../media/image192.png"/><Relationship Id="rId5" Type="http://schemas.openxmlformats.org/officeDocument/2006/relationships/image" Target="../media/image191.png"/><Relationship Id="rId4" Type="http://schemas.openxmlformats.org/officeDocument/2006/relationships/image" Target="../media/image190.png"/></Relationships>
</file>

<file path=ppt/slides/_rels/slide46.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93.png"/><Relationship Id="rId7" Type="http://schemas.openxmlformats.org/officeDocument/2006/relationships/image" Target="../media/image197.png"/><Relationship Id="rId2" Type="http://schemas.openxmlformats.org/officeDocument/2006/relationships/notesSlide" Target="../notesSlides/notesSlide32.xml"/><Relationship Id="rId1" Type="http://schemas.openxmlformats.org/officeDocument/2006/relationships/slideLayout" Target="../slideLayouts/slideLayout14.xml"/><Relationship Id="rId6" Type="http://schemas.openxmlformats.org/officeDocument/2006/relationships/image" Target="../media/image196.png"/><Relationship Id="rId5" Type="http://schemas.openxmlformats.org/officeDocument/2006/relationships/image" Target="../media/image195.png"/><Relationship Id="rId4" Type="http://schemas.openxmlformats.org/officeDocument/2006/relationships/image" Target="../media/image194.png"/><Relationship Id="rId9" Type="http://schemas.openxmlformats.org/officeDocument/2006/relationships/image" Target="../media/image5.png"/></Relationships>
</file>

<file path=ppt/slides/_rels/slide47.xml.rels><?xml version="1.0" encoding="UTF-8" standalone="yes"?>
<Relationships xmlns="http://schemas.openxmlformats.org/package/2006/relationships"><Relationship Id="rId8" Type="http://schemas.openxmlformats.org/officeDocument/2006/relationships/image" Target="../media/image196.png"/><Relationship Id="rId3" Type="http://schemas.openxmlformats.org/officeDocument/2006/relationships/image" Target="../media/image198.png"/><Relationship Id="rId7" Type="http://schemas.openxmlformats.org/officeDocument/2006/relationships/image" Target="../media/image195.png"/><Relationship Id="rId2" Type="http://schemas.openxmlformats.org/officeDocument/2006/relationships/notesSlide" Target="../notesSlides/notesSlide33.xml"/><Relationship Id="rId1" Type="http://schemas.openxmlformats.org/officeDocument/2006/relationships/slideLayout" Target="../slideLayouts/slideLayout14.xml"/><Relationship Id="rId6" Type="http://schemas.openxmlformats.org/officeDocument/2006/relationships/image" Target="../media/image194.png"/><Relationship Id="rId5" Type="http://schemas.openxmlformats.org/officeDocument/2006/relationships/image" Target="../media/image193.png"/><Relationship Id="rId10" Type="http://schemas.openxmlformats.org/officeDocument/2006/relationships/image" Target="../media/image5.png"/><Relationship Id="rId4" Type="http://schemas.openxmlformats.org/officeDocument/2006/relationships/image" Target="../media/image199.png"/><Relationship Id="rId9" Type="http://schemas.openxmlformats.org/officeDocument/2006/relationships/image" Target="../media/image197.png"/></Relationships>
</file>

<file path=ppt/slides/_rels/slide48.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35.xml"/><Relationship Id="rId1" Type="http://schemas.openxmlformats.org/officeDocument/2006/relationships/slideLayout" Target="../slideLayouts/slideLayout14.xml"/><Relationship Id="rId5" Type="http://schemas.openxmlformats.org/officeDocument/2006/relationships/image" Target="../media/image203.png"/><Relationship Id="rId4" Type="http://schemas.openxmlformats.org/officeDocument/2006/relationships/image" Target="../media/image202.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8" Type="http://schemas.microsoft.com/office/2007/relationships/hdphoto" Target="../media/hdphoto6.wdp"/><Relationship Id="rId13" Type="http://schemas.openxmlformats.org/officeDocument/2006/relationships/image" Target="../media/image208.png"/><Relationship Id="rId3" Type="http://schemas.openxmlformats.org/officeDocument/2006/relationships/image" Target="../media/image37.png"/><Relationship Id="rId7" Type="http://schemas.openxmlformats.org/officeDocument/2006/relationships/image" Target="../media/image205.png"/><Relationship Id="rId12" Type="http://schemas.microsoft.com/office/2007/relationships/hdphoto" Target="../media/hdphoto8.wdp"/><Relationship Id="rId17" Type="http://schemas.openxmlformats.org/officeDocument/2006/relationships/image" Target="../media/image5.png"/><Relationship Id="rId2" Type="http://schemas.openxmlformats.org/officeDocument/2006/relationships/notesSlide" Target="../notesSlides/notesSlide36.xml"/><Relationship Id="rId16" Type="http://schemas.openxmlformats.org/officeDocument/2006/relationships/image" Target="../media/image210.png"/><Relationship Id="rId1" Type="http://schemas.openxmlformats.org/officeDocument/2006/relationships/slideLayout" Target="../slideLayouts/slideLayout14.xml"/><Relationship Id="rId6" Type="http://schemas.openxmlformats.org/officeDocument/2006/relationships/image" Target="../media/image43.png"/><Relationship Id="rId11" Type="http://schemas.openxmlformats.org/officeDocument/2006/relationships/image" Target="../media/image207.png"/><Relationship Id="rId5" Type="http://schemas.openxmlformats.org/officeDocument/2006/relationships/image" Target="../media/image204.png"/><Relationship Id="rId15" Type="http://schemas.openxmlformats.org/officeDocument/2006/relationships/image" Target="../media/image209.png"/><Relationship Id="rId10" Type="http://schemas.microsoft.com/office/2007/relationships/hdphoto" Target="../media/hdphoto7.wdp"/><Relationship Id="rId4" Type="http://schemas.openxmlformats.org/officeDocument/2006/relationships/image" Target="../media/image9.png"/><Relationship Id="rId9" Type="http://schemas.openxmlformats.org/officeDocument/2006/relationships/image" Target="../media/image206.png"/><Relationship Id="rId14" Type="http://schemas.microsoft.com/office/2007/relationships/hdphoto" Target="../media/hdphoto9.wdp"/></Relationships>
</file>

<file path=ppt/slides/_rels/slide51.xml.rels><?xml version="1.0" encoding="UTF-8" standalone="yes"?>
<Relationships xmlns="http://schemas.openxmlformats.org/package/2006/relationships"><Relationship Id="rId3" Type="http://schemas.openxmlformats.org/officeDocument/2006/relationships/image" Target="../media/image211.png"/><Relationship Id="rId7"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14.xml"/><Relationship Id="rId6" Type="http://schemas.openxmlformats.org/officeDocument/2006/relationships/image" Target="../media/image213.png"/><Relationship Id="rId5" Type="http://schemas.openxmlformats.org/officeDocument/2006/relationships/image" Target="../media/image212.png"/><Relationship Id="rId4" Type="http://schemas.microsoft.com/office/2007/relationships/hdphoto" Target="../media/hdphoto10.wdp"/></Relationships>
</file>

<file path=ppt/slides/_rels/slide52.xml.rels><?xml version="1.0" encoding="UTF-8" standalone="yes"?>
<Relationships xmlns="http://schemas.openxmlformats.org/package/2006/relationships"><Relationship Id="rId8" Type="http://schemas.openxmlformats.org/officeDocument/2006/relationships/image" Target="../media/image217.png"/><Relationship Id="rId3" Type="http://schemas.openxmlformats.org/officeDocument/2006/relationships/image" Target="../media/image211.png"/><Relationship Id="rId7" Type="http://schemas.openxmlformats.org/officeDocument/2006/relationships/image" Target="../media/image216.png"/><Relationship Id="rId2" Type="http://schemas.openxmlformats.org/officeDocument/2006/relationships/notesSlide" Target="../notesSlides/notesSlide38.xml"/><Relationship Id="rId1" Type="http://schemas.openxmlformats.org/officeDocument/2006/relationships/slideLayout" Target="../slideLayouts/slideLayout14.xml"/><Relationship Id="rId6" Type="http://schemas.openxmlformats.org/officeDocument/2006/relationships/image" Target="../media/image215.png"/><Relationship Id="rId5" Type="http://schemas.openxmlformats.org/officeDocument/2006/relationships/image" Target="../media/image214.png"/><Relationship Id="rId4" Type="http://schemas.microsoft.com/office/2007/relationships/hdphoto" Target="../media/hdphoto10.wdp"/><Relationship Id="rId9" Type="http://schemas.openxmlformats.org/officeDocument/2006/relationships/image" Target="../media/image5.png"/></Relationships>
</file>

<file path=ppt/slides/_rels/slide53.xml.rels><?xml version="1.0" encoding="UTF-8" standalone="yes"?>
<Relationships xmlns="http://schemas.openxmlformats.org/package/2006/relationships"><Relationship Id="rId8" Type="http://schemas.openxmlformats.org/officeDocument/2006/relationships/image" Target="../media/image223.png"/><Relationship Id="rId3" Type="http://schemas.openxmlformats.org/officeDocument/2006/relationships/image" Target="../media/image218.png"/><Relationship Id="rId7" Type="http://schemas.openxmlformats.org/officeDocument/2006/relationships/image" Target="../media/image222.jpeg"/><Relationship Id="rId2" Type="http://schemas.openxmlformats.org/officeDocument/2006/relationships/notesSlide" Target="../notesSlides/notesSlide39.xml"/><Relationship Id="rId1" Type="http://schemas.openxmlformats.org/officeDocument/2006/relationships/slideLayout" Target="../slideLayouts/slideLayout14.xml"/><Relationship Id="rId6" Type="http://schemas.openxmlformats.org/officeDocument/2006/relationships/image" Target="../media/image221.jpeg"/><Relationship Id="rId5" Type="http://schemas.openxmlformats.org/officeDocument/2006/relationships/image" Target="../media/image220.png"/><Relationship Id="rId10" Type="http://schemas.openxmlformats.org/officeDocument/2006/relationships/image" Target="../media/image5.png"/><Relationship Id="rId4" Type="http://schemas.openxmlformats.org/officeDocument/2006/relationships/image" Target="../media/image219.jpeg"/><Relationship Id="rId9" Type="http://schemas.openxmlformats.org/officeDocument/2006/relationships/image" Target="../media/image43.png"/></Relationships>
</file>

<file path=ppt/slides/_rels/slide54.xml.rels><?xml version="1.0" encoding="UTF-8" standalone="yes"?>
<Relationships xmlns="http://schemas.openxmlformats.org/package/2006/relationships"><Relationship Id="rId8" Type="http://schemas.openxmlformats.org/officeDocument/2006/relationships/image" Target="../media/image230.png"/><Relationship Id="rId13" Type="http://schemas.openxmlformats.org/officeDocument/2006/relationships/image" Target="../media/image235.png"/><Relationship Id="rId3" Type="http://schemas.openxmlformats.org/officeDocument/2006/relationships/image" Target="../media/image225.png"/><Relationship Id="rId7" Type="http://schemas.openxmlformats.org/officeDocument/2006/relationships/image" Target="../media/image229.png"/><Relationship Id="rId12" Type="http://schemas.openxmlformats.org/officeDocument/2006/relationships/image" Target="../media/image234.png"/><Relationship Id="rId2" Type="http://schemas.openxmlformats.org/officeDocument/2006/relationships/image" Target="../media/image224.png"/><Relationship Id="rId1" Type="http://schemas.openxmlformats.org/officeDocument/2006/relationships/slideLayout" Target="../slideLayouts/slideLayout14.xml"/><Relationship Id="rId6" Type="http://schemas.openxmlformats.org/officeDocument/2006/relationships/image" Target="../media/image228.png"/><Relationship Id="rId11" Type="http://schemas.openxmlformats.org/officeDocument/2006/relationships/image" Target="../media/image233.png"/><Relationship Id="rId5" Type="http://schemas.openxmlformats.org/officeDocument/2006/relationships/image" Target="../media/image227.png"/><Relationship Id="rId15" Type="http://schemas.openxmlformats.org/officeDocument/2006/relationships/image" Target="../media/image5.png"/><Relationship Id="rId10" Type="http://schemas.openxmlformats.org/officeDocument/2006/relationships/image" Target="../media/image232.png"/><Relationship Id="rId4" Type="http://schemas.openxmlformats.org/officeDocument/2006/relationships/image" Target="../media/image226.png"/><Relationship Id="rId9" Type="http://schemas.openxmlformats.org/officeDocument/2006/relationships/image" Target="../media/image231.png"/><Relationship Id="rId14" Type="http://schemas.openxmlformats.org/officeDocument/2006/relationships/image" Target="../media/image236.jpeg"/></Relationships>
</file>

<file path=ppt/slides/_rels/slide5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37.png"/><Relationship Id="rId7"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14.xml"/><Relationship Id="rId6" Type="http://schemas.openxmlformats.org/officeDocument/2006/relationships/image" Target="../media/image239.png"/><Relationship Id="rId5" Type="http://schemas.microsoft.com/office/2007/relationships/hdphoto" Target="../media/hdphoto11.wdp"/><Relationship Id="rId4" Type="http://schemas.openxmlformats.org/officeDocument/2006/relationships/image" Target="../media/image238.png"/><Relationship Id="rId9" Type="http://schemas.openxmlformats.org/officeDocument/2006/relationships/image" Target="../media/image5.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4.xml"/><Relationship Id="rId1" Type="http://schemas.openxmlformats.org/officeDocument/2006/relationships/tags" Target="../tags/tag18.xml"/><Relationship Id="rId5" Type="http://schemas.openxmlformats.org/officeDocument/2006/relationships/image" Target="../media/image5.png"/><Relationship Id="rId4" Type="http://schemas.openxmlformats.org/officeDocument/2006/relationships/image" Target="../media/image240.png"/></Relationships>
</file>

<file path=ppt/slides/_rels/slide57.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notesSlide" Target="../notesSlides/notesSlide42.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58.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notesSlide" Target="../notesSlides/notesSlide43.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image" Target="../media/image244.png"/><Relationship Id="rId4" Type="http://schemas.openxmlformats.org/officeDocument/2006/relationships/image" Target="../media/image243.png"/></Relationships>
</file>

<file path=ppt/slides/_rels/slide59.xml.rels><?xml version="1.0" encoding="UTF-8" standalone="yes"?>
<Relationships xmlns="http://schemas.openxmlformats.org/package/2006/relationships"><Relationship Id="rId3" Type="http://schemas.openxmlformats.org/officeDocument/2006/relationships/image" Target="../media/image245.jpeg"/><Relationship Id="rId2" Type="http://schemas.openxmlformats.org/officeDocument/2006/relationships/notesSlide" Target="../notesSlides/notesSlide44.xml"/><Relationship Id="rId1" Type="http://schemas.openxmlformats.org/officeDocument/2006/relationships/slideLayout" Target="../slideLayouts/slideLayout14.xml"/><Relationship Id="rId5" Type="http://schemas.openxmlformats.org/officeDocument/2006/relationships/image" Target="../media/image5.png"/><Relationship Id="rId4" Type="http://schemas.openxmlformats.org/officeDocument/2006/relationships/image" Target="../media/image246.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239.png"/><Relationship Id="rId7" Type="http://schemas.openxmlformats.org/officeDocument/2006/relationships/image" Target="../media/image5.png"/><Relationship Id="rId2" Type="http://schemas.openxmlformats.org/officeDocument/2006/relationships/notesSlide" Target="../notesSlides/notesSlide45.xml"/><Relationship Id="rId1" Type="http://schemas.openxmlformats.org/officeDocument/2006/relationships/slideLayout" Target="../slideLayouts/slideLayout14.xml"/><Relationship Id="rId6" Type="http://schemas.openxmlformats.org/officeDocument/2006/relationships/image" Target="../media/image248.png"/><Relationship Id="rId5" Type="http://schemas.openxmlformats.org/officeDocument/2006/relationships/image" Target="../media/image247.png"/><Relationship Id="rId4" Type="http://schemas.openxmlformats.org/officeDocument/2006/relationships/image" Target="../media/image240.png"/></Relationships>
</file>

<file path=ppt/slides/_rels/slide61.xml.rels><?xml version="1.0" encoding="UTF-8" standalone="yes"?>
<Relationships xmlns="http://schemas.openxmlformats.org/package/2006/relationships"><Relationship Id="rId3" Type="http://schemas.openxmlformats.org/officeDocument/2006/relationships/image" Target="../media/image249.png"/><Relationship Id="rId2" Type="http://schemas.openxmlformats.org/officeDocument/2006/relationships/notesSlide" Target="../notesSlides/notesSlide46.xml"/><Relationship Id="rId1" Type="http://schemas.openxmlformats.org/officeDocument/2006/relationships/slideLayout" Target="../slideLayouts/slideLayout14.xml"/><Relationship Id="rId5" Type="http://schemas.openxmlformats.org/officeDocument/2006/relationships/image" Target="../media/image5.png"/><Relationship Id="rId4" Type="http://schemas.openxmlformats.org/officeDocument/2006/relationships/image" Target="../media/image250.png"/></Relationships>
</file>

<file path=ppt/slides/_rels/slide62.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notesSlide" Target="../notesSlides/notesSlide47.xml"/><Relationship Id="rId1" Type="http://schemas.openxmlformats.org/officeDocument/2006/relationships/slideLayout" Target="../slideLayouts/slideLayout14.xml"/><Relationship Id="rId6" Type="http://schemas.openxmlformats.org/officeDocument/2006/relationships/image" Target="../media/image5.png"/><Relationship Id="rId5" Type="http://schemas.microsoft.com/office/2007/relationships/hdphoto" Target="../media/hdphoto12.wdp"/><Relationship Id="rId4" Type="http://schemas.openxmlformats.org/officeDocument/2006/relationships/image" Target="../media/image252.png"/></Relationships>
</file>

<file path=ppt/slides/_rels/slide6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8.xml"/><Relationship Id="rId1" Type="http://schemas.openxmlformats.org/officeDocument/2006/relationships/slideLayout" Target="../slideLayouts/slideLayout14.xml"/><Relationship Id="rId5" Type="http://schemas.openxmlformats.org/officeDocument/2006/relationships/image" Target="../media/image5.png"/><Relationship Id="rId4" Type="http://schemas.microsoft.com/office/2007/relationships/hdphoto" Target="../media/hdphoto1.wdp"/></Relationships>
</file>

<file path=ppt/slides/_rels/slide64.xml.rels><?xml version="1.0" encoding="UTF-8" standalone="yes"?>
<Relationships xmlns="http://schemas.openxmlformats.org/package/2006/relationships"><Relationship Id="rId8" Type="http://schemas.openxmlformats.org/officeDocument/2006/relationships/image" Target="../media/image258.png"/><Relationship Id="rId13" Type="http://schemas.microsoft.com/office/2007/relationships/hdphoto" Target="../media/hdphoto15.wdp"/><Relationship Id="rId18" Type="http://schemas.openxmlformats.org/officeDocument/2006/relationships/image" Target="../media/image263.png"/><Relationship Id="rId3" Type="http://schemas.openxmlformats.org/officeDocument/2006/relationships/image" Target="../media/image253.png"/><Relationship Id="rId7" Type="http://schemas.openxmlformats.org/officeDocument/2006/relationships/image" Target="../media/image257.png"/><Relationship Id="rId12" Type="http://schemas.openxmlformats.org/officeDocument/2006/relationships/image" Target="../media/image260.png"/><Relationship Id="rId17" Type="http://schemas.microsoft.com/office/2007/relationships/hdphoto" Target="../media/hdphoto17.wdp"/><Relationship Id="rId2" Type="http://schemas.openxmlformats.org/officeDocument/2006/relationships/notesSlide" Target="../notesSlides/notesSlide49.xml"/><Relationship Id="rId16" Type="http://schemas.openxmlformats.org/officeDocument/2006/relationships/image" Target="../media/image262.png"/><Relationship Id="rId20" Type="http://schemas.openxmlformats.org/officeDocument/2006/relationships/image" Target="../media/image5.png"/><Relationship Id="rId1" Type="http://schemas.openxmlformats.org/officeDocument/2006/relationships/slideLayout" Target="../slideLayouts/slideLayout14.xml"/><Relationship Id="rId6" Type="http://schemas.openxmlformats.org/officeDocument/2006/relationships/image" Target="../media/image256.png"/><Relationship Id="rId11" Type="http://schemas.microsoft.com/office/2007/relationships/hdphoto" Target="../media/hdphoto14.wdp"/><Relationship Id="rId5" Type="http://schemas.openxmlformats.org/officeDocument/2006/relationships/image" Target="../media/image255.png"/><Relationship Id="rId15" Type="http://schemas.microsoft.com/office/2007/relationships/hdphoto" Target="../media/hdphoto16.wdp"/><Relationship Id="rId10" Type="http://schemas.openxmlformats.org/officeDocument/2006/relationships/image" Target="../media/image259.png"/><Relationship Id="rId19" Type="http://schemas.microsoft.com/office/2007/relationships/hdphoto" Target="../media/hdphoto18.wdp"/><Relationship Id="rId4" Type="http://schemas.openxmlformats.org/officeDocument/2006/relationships/image" Target="../media/image254.png"/><Relationship Id="rId9" Type="http://schemas.microsoft.com/office/2007/relationships/hdphoto" Target="../media/hdphoto13.wdp"/><Relationship Id="rId14" Type="http://schemas.openxmlformats.org/officeDocument/2006/relationships/image" Target="../media/image261.png"/></Relationships>
</file>

<file path=ppt/slides/_rels/slide65.xml.rels><?xml version="1.0" encoding="UTF-8" standalone="yes"?>
<Relationships xmlns="http://schemas.openxmlformats.org/package/2006/relationships"><Relationship Id="rId8" Type="http://schemas.openxmlformats.org/officeDocument/2006/relationships/image" Target="../media/image268.png"/><Relationship Id="rId3" Type="http://schemas.openxmlformats.org/officeDocument/2006/relationships/notesSlide" Target="../notesSlides/notesSlide50.xml"/><Relationship Id="rId7" Type="http://schemas.openxmlformats.org/officeDocument/2006/relationships/image" Target="../media/image267.png"/><Relationship Id="rId2" Type="http://schemas.openxmlformats.org/officeDocument/2006/relationships/slideLayout" Target="../slideLayouts/slideLayout14.xml"/><Relationship Id="rId1" Type="http://schemas.openxmlformats.org/officeDocument/2006/relationships/tags" Target="../tags/tag19.xml"/><Relationship Id="rId6" Type="http://schemas.openxmlformats.org/officeDocument/2006/relationships/image" Target="../media/image266.png"/><Relationship Id="rId5" Type="http://schemas.openxmlformats.org/officeDocument/2006/relationships/image" Target="../media/image265.png"/><Relationship Id="rId10" Type="http://schemas.openxmlformats.org/officeDocument/2006/relationships/image" Target="../media/image5.png"/><Relationship Id="rId4" Type="http://schemas.openxmlformats.org/officeDocument/2006/relationships/image" Target="../media/image264.png"/><Relationship Id="rId9" Type="http://schemas.openxmlformats.org/officeDocument/2006/relationships/image" Target="../media/image269.png"/></Relationships>
</file>

<file path=ppt/slides/_rels/slide66.xml.rels><?xml version="1.0" encoding="UTF-8" standalone="yes"?>
<Relationships xmlns="http://schemas.openxmlformats.org/package/2006/relationships"><Relationship Id="rId26" Type="http://schemas.openxmlformats.org/officeDocument/2006/relationships/tags" Target="../tags/tag45.xml"/><Relationship Id="rId21" Type="http://schemas.openxmlformats.org/officeDocument/2006/relationships/tags" Target="../tags/tag40.xml"/><Relationship Id="rId42" Type="http://schemas.openxmlformats.org/officeDocument/2006/relationships/tags" Target="../tags/tag61.xml"/><Relationship Id="rId47" Type="http://schemas.openxmlformats.org/officeDocument/2006/relationships/tags" Target="../tags/tag66.xml"/><Relationship Id="rId63" Type="http://schemas.openxmlformats.org/officeDocument/2006/relationships/tags" Target="../tags/tag82.xml"/><Relationship Id="rId68" Type="http://schemas.openxmlformats.org/officeDocument/2006/relationships/tags" Target="../tags/tag87.xml"/><Relationship Id="rId2" Type="http://schemas.openxmlformats.org/officeDocument/2006/relationships/tags" Target="../tags/tag21.xml"/><Relationship Id="rId16" Type="http://schemas.openxmlformats.org/officeDocument/2006/relationships/tags" Target="../tags/tag35.xml"/><Relationship Id="rId29" Type="http://schemas.openxmlformats.org/officeDocument/2006/relationships/tags" Target="../tags/tag48.xml"/><Relationship Id="rId11" Type="http://schemas.openxmlformats.org/officeDocument/2006/relationships/tags" Target="../tags/tag30.xml"/><Relationship Id="rId24" Type="http://schemas.openxmlformats.org/officeDocument/2006/relationships/tags" Target="../tags/tag43.xml"/><Relationship Id="rId32" Type="http://schemas.openxmlformats.org/officeDocument/2006/relationships/tags" Target="../tags/tag51.xml"/><Relationship Id="rId37" Type="http://schemas.openxmlformats.org/officeDocument/2006/relationships/tags" Target="../tags/tag56.xml"/><Relationship Id="rId40" Type="http://schemas.openxmlformats.org/officeDocument/2006/relationships/tags" Target="../tags/tag59.xml"/><Relationship Id="rId45" Type="http://schemas.openxmlformats.org/officeDocument/2006/relationships/tags" Target="../tags/tag64.xml"/><Relationship Id="rId53" Type="http://schemas.openxmlformats.org/officeDocument/2006/relationships/tags" Target="../tags/tag72.xml"/><Relationship Id="rId58" Type="http://schemas.openxmlformats.org/officeDocument/2006/relationships/tags" Target="../tags/tag77.xml"/><Relationship Id="rId66" Type="http://schemas.openxmlformats.org/officeDocument/2006/relationships/tags" Target="../tags/tag85.xml"/><Relationship Id="rId5" Type="http://schemas.openxmlformats.org/officeDocument/2006/relationships/tags" Target="../tags/tag24.xml"/><Relationship Id="rId61" Type="http://schemas.openxmlformats.org/officeDocument/2006/relationships/tags" Target="../tags/tag80.xml"/><Relationship Id="rId19" Type="http://schemas.openxmlformats.org/officeDocument/2006/relationships/tags" Target="../tags/tag38.xml"/><Relationship Id="rId14" Type="http://schemas.openxmlformats.org/officeDocument/2006/relationships/tags" Target="../tags/tag33.xml"/><Relationship Id="rId22" Type="http://schemas.openxmlformats.org/officeDocument/2006/relationships/tags" Target="../tags/tag41.xml"/><Relationship Id="rId27" Type="http://schemas.openxmlformats.org/officeDocument/2006/relationships/tags" Target="../tags/tag46.xml"/><Relationship Id="rId30" Type="http://schemas.openxmlformats.org/officeDocument/2006/relationships/tags" Target="../tags/tag49.xml"/><Relationship Id="rId35" Type="http://schemas.openxmlformats.org/officeDocument/2006/relationships/tags" Target="../tags/tag54.xml"/><Relationship Id="rId43" Type="http://schemas.openxmlformats.org/officeDocument/2006/relationships/tags" Target="../tags/tag62.xml"/><Relationship Id="rId48" Type="http://schemas.openxmlformats.org/officeDocument/2006/relationships/tags" Target="../tags/tag67.xml"/><Relationship Id="rId56" Type="http://schemas.openxmlformats.org/officeDocument/2006/relationships/tags" Target="../tags/tag75.xml"/><Relationship Id="rId64" Type="http://schemas.openxmlformats.org/officeDocument/2006/relationships/tags" Target="../tags/tag83.xml"/><Relationship Id="rId69" Type="http://schemas.openxmlformats.org/officeDocument/2006/relationships/tags" Target="../tags/tag88.xml"/><Relationship Id="rId8" Type="http://schemas.openxmlformats.org/officeDocument/2006/relationships/tags" Target="../tags/tag27.xml"/><Relationship Id="rId51" Type="http://schemas.openxmlformats.org/officeDocument/2006/relationships/tags" Target="../tags/tag70.xml"/><Relationship Id="rId72" Type="http://schemas.openxmlformats.org/officeDocument/2006/relationships/notesSlide" Target="../notesSlides/notesSlide51.xml"/><Relationship Id="rId3" Type="http://schemas.openxmlformats.org/officeDocument/2006/relationships/tags" Target="../tags/tag22.xml"/><Relationship Id="rId12" Type="http://schemas.openxmlformats.org/officeDocument/2006/relationships/tags" Target="../tags/tag31.xml"/><Relationship Id="rId17" Type="http://schemas.openxmlformats.org/officeDocument/2006/relationships/tags" Target="../tags/tag36.xml"/><Relationship Id="rId25" Type="http://schemas.openxmlformats.org/officeDocument/2006/relationships/tags" Target="../tags/tag44.xml"/><Relationship Id="rId33" Type="http://schemas.openxmlformats.org/officeDocument/2006/relationships/tags" Target="../tags/tag52.xml"/><Relationship Id="rId38" Type="http://schemas.openxmlformats.org/officeDocument/2006/relationships/tags" Target="../tags/tag57.xml"/><Relationship Id="rId46" Type="http://schemas.openxmlformats.org/officeDocument/2006/relationships/tags" Target="../tags/tag65.xml"/><Relationship Id="rId59" Type="http://schemas.openxmlformats.org/officeDocument/2006/relationships/tags" Target="../tags/tag78.xml"/><Relationship Id="rId67" Type="http://schemas.openxmlformats.org/officeDocument/2006/relationships/tags" Target="../tags/tag86.xml"/><Relationship Id="rId20" Type="http://schemas.openxmlformats.org/officeDocument/2006/relationships/tags" Target="../tags/tag39.xml"/><Relationship Id="rId41" Type="http://schemas.openxmlformats.org/officeDocument/2006/relationships/tags" Target="../tags/tag60.xml"/><Relationship Id="rId54" Type="http://schemas.openxmlformats.org/officeDocument/2006/relationships/tags" Target="../tags/tag73.xml"/><Relationship Id="rId62" Type="http://schemas.openxmlformats.org/officeDocument/2006/relationships/tags" Target="../tags/tag81.xml"/><Relationship Id="rId70" Type="http://schemas.openxmlformats.org/officeDocument/2006/relationships/tags" Target="../tags/tag89.xml"/><Relationship Id="rId1" Type="http://schemas.openxmlformats.org/officeDocument/2006/relationships/tags" Target="../tags/tag20.xml"/><Relationship Id="rId6" Type="http://schemas.openxmlformats.org/officeDocument/2006/relationships/tags" Target="../tags/tag25.xml"/><Relationship Id="rId15" Type="http://schemas.openxmlformats.org/officeDocument/2006/relationships/tags" Target="../tags/tag34.xml"/><Relationship Id="rId23" Type="http://schemas.openxmlformats.org/officeDocument/2006/relationships/tags" Target="../tags/tag42.xml"/><Relationship Id="rId28" Type="http://schemas.openxmlformats.org/officeDocument/2006/relationships/tags" Target="../tags/tag47.xml"/><Relationship Id="rId36" Type="http://schemas.openxmlformats.org/officeDocument/2006/relationships/tags" Target="../tags/tag55.xml"/><Relationship Id="rId49" Type="http://schemas.openxmlformats.org/officeDocument/2006/relationships/tags" Target="../tags/tag68.xml"/><Relationship Id="rId57" Type="http://schemas.openxmlformats.org/officeDocument/2006/relationships/tags" Target="../tags/tag76.xml"/><Relationship Id="rId10" Type="http://schemas.openxmlformats.org/officeDocument/2006/relationships/tags" Target="../tags/tag29.xml"/><Relationship Id="rId31" Type="http://schemas.openxmlformats.org/officeDocument/2006/relationships/tags" Target="../tags/tag50.xml"/><Relationship Id="rId44" Type="http://schemas.openxmlformats.org/officeDocument/2006/relationships/tags" Target="../tags/tag63.xml"/><Relationship Id="rId52" Type="http://schemas.openxmlformats.org/officeDocument/2006/relationships/tags" Target="../tags/tag71.xml"/><Relationship Id="rId60" Type="http://schemas.openxmlformats.org/officeDocument/2006/relationships/tags" Target="../tags/tag79.xml"/><Relationship Id="rId65" Type="http://schemas.openxmlformats.org/officeDocument/2006/relationships/tags" Target="../tags/tag84.xml"/><Relationship Id="rId73" Type="http://schemas.openxmlformats.org/officeDocument/2006/relationships/image" Target="../media/image5.png"/><Relationship Id="rId4" Type="http://schemas.openxmlformats.org/officeDocument/2006/relationships/tags" Target="../tags/tag23.xml"/><Relationship Id="rId9" Type="http://schemas.openxmlformats.org/officeDocument/2006/relationships/tags" Target="../tags/tag28.xml"/><Relationship Id="rId13" Type="http://schemas.openxmlformats.org/officeDocument/2006/relationships/tags" Target="../tags/tag32.xml"/><Relationship Id="rId18" Type="http://schemas.openxmlformats.org/officeDocument/2006/relationships/tags" Target="../tags/tag37.xml"/><Relationship Id="rId39" Type="http://schemas.openxmlformats.org/officeDocument/2006/relationships/tags" Target="../tags/tag58.xml"/><Relationship Id="rId34" Type="http://schemas.openxmlformats.org/officeDocument/2006/relationships/tags" Target="../tags/tag53.xml"/><Relationship Id="rId50" Type="http://schemas.openxmlformats.org/officeDocument/2006/relationships/tags" Target="../tags/tag69.xml"/><Relationship Id="rId55" Type="http://schemas.openxmlformats.org/officeDocument/2006/relationships/tags" Target="../tags/tag74.xml"/><Relationship Id="rId7" Type="http://schemas.openxmlformats.org/officeDocument/2006/relationships/tags" Target="../tags/tag26.xml"/><Relationship Id="rId7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70.png"/><Relationship Id="rId7" Type="http://schemas.openxmlformats.org/officeDocument/2006/relationships/image" Target="../media/image274.png"/><Relationship Id="rId2" Type="http://schemas.openxmlformats.org/officeDocument/2006/relationships/notesSlide" Target="../notesSlides/notesSlide52.xml"/><Relationship Id="rId1" Type="http://schemas.openxmlformats.org/officeDocument/2006/relationships/slideLayout" Target="../slideLayouts/slideLayout14.xml"/><Relationship Id="rId6" Type="http://schemas.openxmlformats.org/officeDocument/2006/relationships/image" Target="../media/image273.png"/><Relationship Id="rId5" Type="http://schemas.openxmlformats.org/officeDocument/2006/relationships/image" Target="../media/image272.png"/><Relationship Id="rId4" Type="http://schemas.openxmlformats.org/officeDocument/2006/relationships/image" Target="../media/image271.png"/></Relationships>
</file>

<file path=ppt/slides/_rels/slide68.xml.rels><?xml version="1.0" encoding="UTF-8" standalone="yes"?>
<Relationships xmlns="http://schemas.openxmlformats.org/package/2006/relationships"><Relationship Id="rId3" Type="http://schemas.openxmlformats.org/officeDocument/2006/relationships/image" Target="../media/image276.png"/><Relationship Id="rId2" Type="http://schemas.openxmlformats.org/officeDocument/2006/relationships/image" Target="../media/image275.png"/><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69.xml.rels><?xml version="1.0" encoding="UTF-8" standalone="yes"?>
<Relationships xmlns="http://schemas.openxmlformats.org/package/2006/relationships"><Relationship Id="rId3" Type="http://schemas.openxmlformats.org/officeDocument/2006/relationships/image" Target="../media/image277.png"/><Relationship Id="rId2" Type="http://schemas.openxmlformats.org/officeDocument/2006/relationships/notesSlide" Target="../notesSlides/notesSlide53.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7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3.xml"/><Relationship Id="rId1" Type="http://schemas.openxmlformats.org/officeDocument/2006/relationships/tags" Target="../tags/tag90.xml"/></Relationships>
</file>

<file path=ppt/slides/_rels/slide71.xml.rels><?xml version="1.0" encoding="UTF-8" standalone="yes"?>
<Relationships xmlns="http://schemas.openxmlformats.org/package/2006/relationships"><Relationship Id="rId3" Type="http://schemas.openxmlformats.org/officeDocument/2006/relationships/image" Target="../media/image278.png"/><Relationship Id="rId2" Type="http://schemas.openxmlformats.org/officeDocument/2006/relationships/slideLayout" Target="../slideLayouts/slideLayout14.xml"/><Relationship Id="rId1" Type="http://schemas.openxmlformats.org/officeDocument/2006/relationships/tags" Target="../tags/tag91.xml"/><Relationship Id="rId4" Type="http://schemas.openxmlformats.org/officeDocument/2006/relationships/image" Target="../media/image5.png"/></Relationships>
</file>

<file path=ppt/slides/_rels/slide72.xml.rels><?xml version="1.0" encoding="UTF-8" standalone="yes"?>
<Relationships xmlns="http://schemas.openxmlformats.org/package/2006/relationships"><Relationship Id="rId3" Type="http://schemas.openxmlformats.org/officeDocument/2006/relationships/image" Target="../media/image279.jpeg"/><Relationship Id="rId2" Type="http://schemas.openxmlformats.org/officeDocument/2006/relationships/slideLayout" Target="../slideLayouts/slideLayout14.xml"/><Relationship Id="rId1" Type="http://schemas.openxmlformats.org/officeDocument/2006/relationships/tags" Target="../tags/tag92.xml"/><Relationship Id="rId5" Type="http://schemas.openxmlformats.org/officeDocument/2006/relationships/image" Target="../media/image5.png"/><Relationship Id="rId4" Type="http://schemas.openxmlformats.org/officeDocument/2006/relationships/image" Target="../media/image280.jpe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4.xml"/><Relationship Id="rId1" Type="http://schemas.openxmlformats.org/officeDocument/2006/relationships/tags" Target="../tags/tag93.xml"/><Relationship Id="rId4" Type="http://schemas.openxmlformats.org/officeDocument/2006/relationships/image" Target="../media/image5.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4.xml"/><Relationship Id="rId1" Type="http://schemas.openxmlformats.org/officeDocument/2006/relationships/tags" Target="../tags/tag94.xml"/><Relationship Id="rId5" Type="http://schemas.openxmlformats.org/officeDocument/2006/relationships/image" Target="../media/image5.png"/><Relationship Id="rId4" Type="http://schemas.openxmlformats.org/officeDocument/2006/relationships/image" Target="../media/image281.png"/></Relationships>
</file>

<file path=ppt/slides/_rels/slide7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4.xml"/><Relationship Id="rId1" Type="http://schemas.openxmlformats.org/officeDocument/2006/relationships/tags" Target="../tags/tag95.xml"/></Relationships>
</file>

<file path=ppt/slides/_rels/slide7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2.jpeg"/><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3" Type="http://schemas.openxmlformats.org/officeDocument/2006/relationships/image" Target="../media/image284.jpeg"/><Relationship Id="rId2" Type="http://schemas.openxmlformats.org/officeDocument/2006/relationships/image" Target="../media/image283.jpeg"/><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5.png"/><Relationship Id="rId5" Type="http://schemas.openxmlformats.org/officeDocument/2006/relationships/image" Target="../media/image285.png"/><Relationship Id="rId4"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18" Type="http://schemas.openxmlformats.org/officeDocument/2006/relationships/image" Target="../media/image62.pn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png"/><Relationship Id="rId17" Type="http://schemas.openxmlformats.org/officeDocument/2006/relationships/image" Target="../media/image61.png"/><Relationship Id="rId2" Type="http://schemas.openxmlformats.org/officeDocument/2006/relationships/notesSlide" Target="../notesSlides/notesSlide4.xml"/><Relationship Id="rId16" Type="http://schemas.openxmlformats.org/officeDocument/2006/relationships/image" Target="../media/image60.png"/><Relationship Id="rId20" Type="http://schemas.openxmlformats.org/officeDocument/2006/relationships/image" Target="../media/image5.png"/><Relationship Id="rId1" Type="http://schemas.openxmlformats.org/officeDocument/2006/relationships/slideLayout" Target="../slideLayouts/slideLayout14.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5" Type="http://schemas.openxmlformats.org/officeDocument/2006/relationships/image" Target="../media/image59.png"/><Relationship Id="rId10" Type="http://schemas.openxmlformats.org/officeDocument/2006/relationships/image" Target="../media/image54.png"/><Relationship Id="rId19" Type="http://schemas.openxmlformats.org/officeDocument/2006/relationships/image" Target="../media/image63.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8.png"/></Relationships>
</file>

<file path=ppt/slides/_rels/slide80.xml.rels><?xml version="1.0" encoding="UTF-8" standalone="yes"?>
<Relationships xmlns="http://schemas.openxmlformats.org/package/2006/relationships"><Relationship Id="rId3" Type="http://schemas.openxmlformats.org/officeDocument/2006/relationships/image" Target="../media/image286.jpeg"/><Relationship Id="rId2" Type="http://schemas.openxmlformats.org/officeDocument/2006/relationships/notesSlide" Target="../notesSlides/notesSlide56.xml"/><Relationship Id="rId1" Type="http://schemas.openxmlformats.org/officeDocument/2006/relationships/slideLayout" Target="../slideLayouts/slideLayout16.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5.png"/><Relationship Id="rId4"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stretch>
            <a:fillRect/>
          </a:stretch>
        </p:blipFill>
        <p:spPr>
          <a:xfrm>
            <a:off x="1" y="488"/>
            <a:ext cx="12192000" cy="3156056"/>
          </a:xfrm>
          <a:prstGeom prst="rect">
            <a:avLst/>
          </a:prstGeom>
        </p:spPr>
      </p:pic>
      <p:sp>
        <p:nvSpPr>
          <p:cNvPr id="20" name="文本占位符 19"/>
          <p:cNvSpPr>
            <a:spLocks noGrp="1"/>
          </p:cNvSpPr>
          <p:nvPr>
            <p:ph type="body" sz="quarter" idx="11"/>
          </p:nvPr>
        </p:nvSpPr>
        <p:spPr>
          <a:xfrm>
            <a:off x="725438" y="488"/>
            <a:ext cx="2966934" cy="4622144"/>
          </a:xfrm>
          <a:solidFill>
            <a:srgbClr val="00B050">
              <a:alpha val="80000"/>
            </a:srgbClr>
          </a:solidFill>
          <a:ln>
            <a:noFill/>
          </a:ln>
        </p:spPr>
        <p:txBody>
          <a:bodyPr/>
          <a:lstStyle/>
          <a:p>
            <a:endParaRPr lang="zh-CN" altLang="en-US" dirty="0">
              <a:solidFill>
                <a:srgbClr val="00B050">
                  <a:alpha val="0"/>
                </a:srgbClr>
              </a:solidFill>
            </a:endParaRPr>
          </a:p>
        </p:txBody>
      </p:sp>
      <p:sp>
        <p:nvSpPr>
          <p:cNvPr id="39" name="副标题 38"/>
          <p:cNvSpPr>
            <a:spLocks noGrp="1"/>
          </p:cNvSpPr>
          <p:nvPr>
            <p:ph type="subTitle" idx="1"/>
          </p:nvPr>
        </p:nvSpPr>
        <p:spPr>
          <a:xfrm>
            <a:off x="8873041" y="5809092"/>
            <a:ext cx="2784770" cy="906800"/>
          </a:xfrm>
        </p:spPr>
        <p:txBody>
          <a:bodyPr anchor="t">
            <a:noAutofit/>
          </a:bodyPr>
          <a:lstStyle/>
          <a:p>
            <a:r>
              <a:rPr lang="en-US" altLang="zh-CN" dirty="0">
                <a:latin typeface="Segoe UI Light" panose="020B0502040204020203" pitchFamily="34" charset="0"/>
              </a:rPr>
              <a:t>Dahua Technology</a:t>
            </a:r>
          </a:p>
          <a:p>
            <a:r>
              <a:rPr lang="en-US" altLang="zh-CN" dirty="0">
                <a:latin typeface="Segoe UI Light" panose="020B0502040204020203" pitchFamily="34" charset="0"/>
              </a:rPr>
              <a:t>2021.07</a:t>
            </a:r>
          </a:p>
        </p:txBody>
      </p:sp>
      <p:sp>
        <p:nvSpPr>
          <p:cNvPr id="2" name="标题 1"/>
          <p:cNvSpPr>
            <a:spLocks noGrp="1"/>
          </p:cNvSpPr>
          <p:nvPr>
            <p:ph type="ctrTitle"/>
          </p:nvPr>
        </p:nvSpPr>
        <p:spPr>
          <a:xfrm>
            <a:off x="3923897" y="3282941"/>
            <a:ext cx="8268104" cy="938016"/>
          </a:xfrm>
        </p:spPr>
        <p:txBody>
          <a:bodyPr>
            <a:normAutofit/>
          </a:bodyPr>
          <a:lstStyle/>
          <a:p>
            <a:r>
              <a:rPr lang="en-US" altLang="zh-CN" sz="4400" dirty="0" err="1" smtClean="0">
                <a:solidFill>
                  <a:srgbClr val="00B050"/>
                </a:solidFill>
                <a:latin typeface="Segoe UI" panose="020B0502040204020203" pitchFamily="34" charset="0"/>
                <a:ea typeface="Segoe UI" panose="020B0502040204020203" pitchFamily="34" charset="0"/>
              </a:rPr>
              <a:t>Dòng</a:t>
            </a:r>
            <a:r>
              <a:rPr lang="en-US" altLang="zh-CN" sz="4400" dirty="0" smtClean="0">
                <a:solidFill>
                  <a:srgbClr val="00B050"/>
                </a:solidFill>
                <a:latin typeface="Segoe UI" panose="020B0502040204020203" pitchFamily="34" charset="0"/>
                <a:ea typeface="Segoe UI" panose="020B0502040204020203" pitchFamily="34" charset="0"/>
              </a:rPr>
              <a:t> </a:t>
            </a:r>
            <a:r>
              <a:rPr lang="en-US" altLang="zh-CN" sz="4400" smtClean="0">
                <a:solidFill>
                  <a:srgbClr val="00B050"/>
                </a:solidFill>
                <a:latin typeface="Segoe UI" panose="020B0502040204020203" pitchFamily="34" charset="0"/>
                <a:ea typeface="Segoe UI" panose="020B0502040204020203" pitchFamily="34" charset="0"/>
              </a:rPr>
              <a:t>camera IPC </a:t>
            </a:r>
            <a:r>
              <a:rPr lang="en-US" altLang="zh-CN" sz="4400" dirty="0" err="1" smtClean="0">
                <a:solidFill>
                  <a:srgbClr val="00B050"/>
                </a:solidFill>
                <a:latin typeface="Segoe UI" panose="020B0502040204020203" pitchFamily="34" charset="0"/>
                <a:ea typeface="Segoe UI" panose="020B0502040204020203" pitchFamily="34" charset="0"/>
              </a:rPr>
              <a:t>Dahua</a:t>
            </a:r>
            <a:endParaRPr lang="zh-CN" altLang="en-US" sz="4400" dirty="0">
              <a:solidFill>
                <a:srgbClr val="00B050"/>
              </a:solidFill>
              <a:latin typeface="Segoe UI" panose="020B0502040204020203" pitchFamily="34" charset="0"/>
            </a:endParaRPr>
          </a:p>
        </p:txBody>
      </p:sp>
      <p:sp>
        <p:nvSpPr>
          <p:cNvPr id="6" name="文本框 5"/>
          <p:cNvSpPr txBox="1"/>
          <p:nvPr/>
        </p:nvSpPr>
        <p:spPr>
          <a:xfrm>
            <a:off x="3923897" y="4229957"/>
            <a:ext cx="5153430" cy="461986"/>
          </a:xfrm>
          <a:prstGeom prst="rect">
            <a:avLst/>
          </a:prstGeom>
          <a:noFill/>
        </p:spPr>
        <p:txBody>
          <a:bodyPr wrap="square" rtlCol="0">
            <a:spAutoFit/>
          </a:bodyPr>
          <a:lstStyle/>
          <a:p>
            <a:pPr defTabSz="914439">
              <a:defRPr/>
            </a:pPr>
            <a:r>
              <a:rPr lang="en-US" altLang="zh-CN" sz="2402" dirty="0">
                <a:solidFill>
                  <a:srgbClr val="FF0000"/>
                </a:solidFill>
                <a:latin typeface="Segoe UI" panose="020B0502040204020203" pitchFamily="34" charset="0"/>
                <a:ea typeface="微软雅黑" panose="020B0503020204020204" pitchFamily="34" charset="-122"/>
                <a:cs typeface="Segoe UI" panose="020B0502040204020203" pitchFamily="34" charset="0"/>
              </a:rPr>
              <a:t>Bảo </a:t>
            </a:r>
            <a:r>
              <a:rPr lang="en-US" altLang="zh-CN" sz="2402" dirty="0" err="1">
                <a:solidFill>
                  <a:srgbClr val="FF0000"/>
                </a:solidFill>
                <a:latin typeface="Segoe UI" panose="020B0502040204020203" pitchFamily="34" charset="0"/>
                <a:ea typeface="微软雅黑" panose="020B0503020204020204" pitchFamily="34" charset="-122"/>
                <a:cs typeface="Segoe UI" panose="020B0502040204020203" pitchFamily="34" charset="0"/>
              </a:rPr>
              <a:t>mật</a:t>
            </a:r>
            <a:r>
              <a:rPr lang="en-US" altLang="zh-CN" sz="2402" dirty="0">
                <a:solidFill>
                  <a:srgbClr val="FF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2402" dirty="0" err="1">
                <a:solidFill>
                  <a:srgbClr val="FF0000"/>
                </a:solidFill>
                <a:latin typeface="Segoe UI" panose="020B0502040204020203" pitchFamily="34" charset="0"/>
                <a:ea typeface="微软雅黑" panose="020B0503020204020204" pitchFamily="34" charset="-122"/>
                <a:cs typeface="Segoe UI" panose="020B0502040204020203" pitchFamily="34" charset="0"/>
              </a:rPr>
              <a:t>thông</a:t>
            </a:r>
            <a:r>
              <a:rPr lang="en-US" altLang="zh-CN" sz="2402" dirty="0">
                <a:solidFill>
                  <a:srgbClr val="FF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2402" dirty="0" err="1">
                <a:solidFill>
                  <a:srgbClr val="FF0000"/>
                </a:solidFill>
                <a:latin typeface="Segoe UI" panose="020B0502040204020203" pitchFamily="34" charset="0"/>
                <a:ea typeface="微软雅黑" panose="020B0503020204020204" pitchFamily="34" charset="-122"/>
                <a:cs typeface="Segoe UI" panose="020B0502040204020203" pitchFamily="34" charset="0"/>
              </a:rPr>
              <a:t>minh</a:t>
            </a:r>
            <a:r>
              <a:rPr lang="en-US" altLang="zh-CN" sz="2402" dirty="0">
                <a:solidFill>
                  <a:srgbClr val="FF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2402" dirty="0" err="1">
                <a:solidFill>
                  <a:srgbClr val="FF0000"/>
                </a:solidFill>
                <a:latin typeface="Segoe UI" panose="020B0502040204020203" pitchFamily="34" charset="0"/>
                <a:ea typeface="微软雅黑" panose="020B0503020204020204" pitchFamily="34" charset="-122"/>
                <a:cs typeface="Segoe UI" panose="020B0502040204020203" pitchFamily="34" charset="0"/>
              </a:rPr>
              <a:t>tôi</a:t>
            </a:r>
            <a:r>
              <a:rPr lang="en-US" altLang="zh-CN" sz="2402" dirty="0">
                <a:solidFill>
                  <a:srgbClr val="FF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2402" dirty="0" err="1">
                <a:solidFill>
                  <a:srgbClr val="FF0000"/>
                </a:solidFill>
                <a:latin typeface="Segoe UI" panose="020B0502040204020203" pitchFamily="34" charset="0"/>
                <a:ea typeface="微软雅黑" panose="020B0503020204020204" pitchFamily="34" charset="-122"/>
                <a:cs typeface="Segoe UI" panose="020B0502040204020203" pitchFamily="34" charset="0"/>
              </a:rPr>
              <a:t>hứa</a:t>
            </a:r>
            <a:r>
              <a:rPr lang="en-US" altLang="zh-CN" sz="2402" dirty="0">
                <a:solidFill>
                  <a:srgbClr val="FF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2402" dirty="0" err="1">
                <a:solidFill>
                  <a:srgbClr val="FF0000"/>
                </a:solidFill>
                <a:latin typeface="Segoe UI" panose="020B0502040204020203" pitchFamily="34" charset="0"/>
                <a:ea typeface="微软雅黑" panose="020B0503020204020204" pitchFamily="34" charset="-122"/>
                <a:cs typeface="Segoe UI" panose="020B0502040204020203" pitchFamily="34" charset="0"/>
              </a:rPr>
              <a:t>với</a:t>
            </a:r>
            <a:r>
              <a:rPr lang="en-US" altLang="zh-CN" sz="2402" dirty="0">
                <a:solidFill>
                  <a:srgbClr val="FF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2402" dirty="0" err="1">
                <a:solidFill>
                  <a:srgbClr val="FF0000"/>
                </a:solidFill>
                <a:latin typeface="Segoe UI" panose="020B0502040204020203" pitchFamily="34" charset="0"/>
                <a:ea typeface="微软雅黑" panose="020B0503020204020204" pitchFamily="34" charset="-122"/>
                <a:cs typeface="Segoe UI" panose="020B0502040204020203" pitchFamily="34" charset="0"/>
              </a:rPr>
              <a:t>bạn</a:t>
            </a:r>
            <a:endParaRPr lang="zh-CN" altLang="en-US" sz="2402" dirty="0">
              <a:solidFill>
                <a:srgbClr val="FF0000"/>
              </a:solidFill>
              <a:latin typeface="Segoe UI" panose="020B0502040204020203" pitchFamily="34" charset="0"/>
              <a:ea typeface="微软雅黑" panose="020B0503020204020204" pitchFamily="34" charset="-122"/>
              <a:cs typeface="Segoe UI" panose="020B0502040204020203" pitchFamily="34" charset="0"/>
            </a:endParaRPr>
          </a:p>
        </p:txBody>
      </p:sp>
      <p:grpSp>
        <p:nvGrpSpPr>
          <p:cNvPr id="12" name="组合 2"/>
          <p:cNvGrpSpPr/>
          <p:nvPr/>
        </p:nvGrpSpPr>
        <p:grpSpPr>
          <a:xfrm>
            <a:off x="1109156" y="895630"/>
            <a:ext cx="6238301" cy="2050003"/>
            <a:chOff x="-5144419" y="-72910"/>
            <a:chExt cx="8444460" cy="2774981"/>
          </a:xfrm>
        </p:grpSpPr>
        <p:sp>
          <p:nvSpPr>
            <p:cNvPr id="13" name="矩形 13"/>
            <p:cNvSpPr/>
            <p:nvPr/>
          </p:nvSpPr>
          <p:spPr>
            <a:xfrm>
              <a:off x="2046200" y="2523193"/>
              <a:ext cx="1253841" cy="178878"/>
            </a:xfrm>
            <a:prstGeom prst="rect">
              <a:avLst/>
            </a:prstGeom>
            <a:noFill/>
          </p:spPr>
          <p:txBody>
            <a:bodyPr wrap="none" numCol="1" rtlCol="0">
              <a:prstTxWarp prst="textPlain">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altLang="zh-CN" sz="16600" b="0" i="0" u="none" strike="noStrike" kern="1200" cap="none" spc="0" normalizeH="0" baseline="0" noProof="0" dirty="0">
                <a:ln>
                  <a:noFill/>
                </a:ln>
                <a:solidFill>
                  <a:srgbClr val="FFFFFF"/>
                </a:solidFill>
                <a:effectLst/>
                <a:uLnTx/>
                <a:uFillTx/>
                <a:latin typeface="Arial" panose="020B0604020202020204"/>
                <a:ea typeface="微软雅黑" panose="020B0503020204020204" charset="-122"/>
                <a:cs typeface="+mn-cs"/>
              </a:endParaRPr>
            </a:p>
          </p:txBody>
        </p:sp>
        <p:sp>
          <p:nvSpPr>
            <p:cNvPr id="15" name="文本框 18"/>
            <p:cNvSpPr txBox="1"/>
            <p:nvPr/>
          </p:nvSpPr>
          <p:spPr>
            <a:xfrm>
              <a:off x="-5144419" y="-72910"/>
              <a:ext cx="2985529" cy="1442200"/>
            </a:xfrm>
            <a:prstGeom prst="rect">
              <a:avLst/>
            </a:prstGeom>
            <a:noFill/>
          </p:spPr>
          <p:txBody>
            <a:bodyPr wrap="none" rtlCol="0">
              <a:prstTxWarp prst="textPlain">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600" b="0" i="0" u="none" strike="noStrike" kern="1200" cap="none" spc="0" normalizeH="0" baseline="0" noProof="0" dirty="0" smtClean="0">
                  <a:ln>
                    <a:noFill/>
                  </a:ln>
                  <a:solidFill>
                    <a:srgbClr val="FFFFFF"/>
                  </a:solidFill>
                  <a:effectLst/>
                  <a:uLnTx/>
                  <a:uFillTx/>
                  <a:latin typeface="Impact" panose="020B0806030902050204" pitchFamily="34" charset="0"/>
                  <a:ea typeface="微软雅黑" panose="020B0503020204020204" charset="-122"/>
                  <a:cs typeface="+mn-cs"/>
                </a:rPr>
                <a:t>2021</a:t>
              </a:r>
              <a:endParaRPr kumimoji="0" lang="zh-CN" altLang="en-US" sz="9600" b="0" i="0" u="none" strike="noStrike" kern="1200" cap="none" spc="0" normalizeH="0" baseline="0" noProof="0" dirty="0">
                <a:ln>
                  <a:noFill/>
                </a:ln>
                <a:solidFill>
                  <a:srgbClr val="FFFFFF"/>
                </a:solidFill>
                <a:effectLst/>
                <a:uLnTx/>
                <a:uFillTx/>
                <a:latin typeface="Impact" panose="020B0806030902050204" pitchFamily="34" charset="0"/>
                <a:ea typeface="微软雅黑" panose="020B0503020204020204" charset="-122"/>
                <a:cs typeface="+mn-cs"/>
              </a:endParaRPr>
            </a:p>
          </p:txBody>
        </p:sp>
      </p:grpSp>
      <p:sp>
        <p:nvSpPr>
          <p:cNvPr id="16" name="文本框 3"/>
          <p:cNvSpPr txBox="1"/>
          <p:nvPr/>
        </p:nvSpPr>
        <p:spPr>
          <a:xfrm>
            <a:off x="710297" y="3398960"/>
            <a:ext cx="333782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4800" b="1" i="0" u="none" strike="noStrike" kern="1200" cap="none" spc="0" normalizeH="0" baseline="0" noProof="0" dirty="0" err="1" smtClean="0">
                <a:ln>
                  <a:noFill/>
                </a:ln>
                <a:solidFill>
                  <a:srgbClr val="FFFFFF"/>
                </a:solidFill>
                <a:effectLst/>
                <a:uLnTx/>
                <a:uFillTx/>
                <a:latin typeface="Segoe UI" panose="020B0502040204020203" pitchFamily="34" charset="0"/>
                <a:ea typeface="微软雅黑" panose="020B0503020204020204" charset="-122"/>
                <a:cs typeface="Segoe UI" panose="020B0502040204020203" pitchFamily="34" charset="0"/>
              </a:rPr>
              <a:t>Sản</a:t>
            </a:r>
            <a:r>
              <a:rPr kumimoji="0" lang="en-US" altLang="zh-CN" sz="4800" i="0" u="none" strike="noStrike" kern="1200" cap="none" spc="0" normalizeH="0" noProof="0" dirty="0" smtClean="0">
                <a:ln>
                  <a:noFill/>
                </a:ln>
                <a:solidFill>
                  <a:srgbClr val="FFFFFF"/>
                </a:solidFill>
                <a:effectLst/>
                <a:uLnTx/>
                <a:uFillTx/>
                <a:latin typeface="Segoe UI Semibold" panose="020B0702040204020203" pitchFamily="34" charset="0"/>
                <a:ea typeface="微软雅黑" panose="020B0503020204020204" charset="-122"/>
                <a:cs typeface="Segoe UI Semibold" panose="020B0702040204020203" pitchFamily="34" charset="0"/>
              </a:rPr>
              <a:t> </a:t>
            </a:r>
            <a:r>
              <a:rPr kumimoji="0" lang="en-US" altLang="zh-CN" sz="4800" b="1" i="0" u="none" strike="noStrike" kern="1200" cap="none" spc="0" normalizeH="0" noProof="0" dirty="0" err="1" smtClean="0">
                <a:ln>
                  <a:noFill/>
                </a:ln>
                <a:solidFill>
                  <a:srgbClr val="FFFFFF"/>
                </a:solidFill>
                <a:effectLst/>
                <a:uLnTx/>
                <a:uFillTx/>
                <a:latin typeface="Segoe UI" panose="020B0502040204020203" pitchFamily="34" charset="0"/>
                <a:ea typeface="微软雅黑" panose="020B0503020204020204" charset="-122"/>
                <a:cs typeface="Segoe UI" panose="020B0502040204020203" pitchFamily="34" charset="0"/>
              </a:rPr>
              <a:t>phẩm</a:t>
            </a:r>
            <a:endParaRPr kumimoji="0" lang="zh-CN" altLang="en-US" sz="4800" b="1" i="0" u="none" strike="noStrike" kern="1200" cap="none" spc="0" normalizeH="0" baseline="0" noProof="0" dirty="0">
              <a:ln>
                <a:noFill/>
              </a:ln>
              <a:solidFill>
                <a:srgbClr val="FFFFFF"/>
              </a:solidFill>
              <a:effectLst/>
              <a:uLnTx/>
              <a:uFillTx/>
              <a:latin typeface="Segoe UI" panose="020B0502040204020203" pitchFamily="34" charset="0"/>
              <a:ea typeface="微软雅黑" panose="020B0503020204020204" charset="-122"/>
              <a:cs typeface="Segoe UI" panose="020B0502040204020203" pitchFamily="34" charset="0"/>
            </a:endParaRPr>
          </a:p>
        </p:txBody>
      </p:sp>
      <p:sp>
        <p:nvSpPr>
          <p:cNvPr id="17" name="文本框 4"/>
          <p:cNvSpPr txBox="1"/>
          <p:nvPr/>
        </p:nvSpPr>
        <p:spPr>
          <a:xfrm>
            <a:off x="812849" y="2407795"/>
            <a:ext cx="357898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4800" b="0" i="0" u="none" strike="noStrike" kern="1200" cap="none" spc="0" normalizeH="0" baseline="0" noProof="0" dirty="0" err="1" smtClean="0">
                <a:ln>
                  <a:noFill/>
                </a:ln>
                <a:solidFill>
                  <a:srgbClr val="FFFFFF"/>
                </a:solidFill>
                <a:effectLst/>
                <a:uLnTx/>
                <a:uFillTx/>
                <a:latin typeface="Segoe UI" panose="020B0502040204020203" pitchFamily="34" charset="0"/>
                <a:ea typeface="微软雅黑" panose="020B0503020204020204" charset="-122"/>
                <a:cs typeface="Segoe UI" panose="020B0502040204020203" pitchFamily="34" charset="0"/>
              </a:rPr>
              <a:t>Giới</a:t>
            </a:r>
            <a:r>
              <a:rPr kumimoji="0" lang="en-US" altLang="zh-CN" sz="4800" b="0" i="0" u="none" strike="noStrike" kern="1200" cap="none" spc="0" normalizeH="0" noProof="0" dirty="0" smtClean="0">
                <a:ln>
                  <a:noFill/>
                </a:ln>
                <a:solidFill>
                  <a:srgbClr val="FFFFFF"/>
                </a:solidFill>
                <a:effectLst/>
                <a:uLnTx/>
                <a:uFillTx/>
                <a:latin typeface="Segoe UI" panose="020B0502040204020203" pitchFamily="34" charset="0"/>
                <a:ea typeface="微软雅黑" panose="020B0503020204020204" charset="-122"/>
                <a:cs typeface="Segoe UI" panose="020B0502040204020203" pitchFamily="34" charset="0"/>
              </a:rPr>
              <a:t> </a:t>
            </a:r>
            <a:r>
              <a:rPr kumimoji="0" lang="en-US" altLang="zh-CN" sz="4800" b="0" i="0" u="none" strike="noStrike" kern="1200" cap="none" spc="0" normalizeH="0" noProof="0" dirty="0" err="1" smtClean="0">
                <a:ln>
                  <a:noFill/>
                </a:ln>
                <a:solidFill>
                  <a:srgbClr val="FFFFFF"/>
                </a:solidFill>
                <a:effectLst/>
                <a:uLnTx/>
                <a:uFillTx/>
                <a:latin typeface="Segoe UI" panose="020B0502040204020203" pitchFamily="34" charset="0"/>
                <a:ea typeface="微软雅黑" panose="020B0503020204020204" charset="-122"/>
                <a:cs typeface="Segoe UI" panose="020B0502040204020203" pitchFamily="34" charset="0"/>
              </a:rPr>
              <a:t>thiệu</a:t>
            </a:r>
            <a:endParaRPr kumimoji="0" lang="zh-CN" altLang="en-US" sz="4800" b="0" i="0" u="none" strike="noStrike" kern="1200" cap="none" spc="0" normalizeH="0" baseline="0" noProof="0" dirty="0">
              <a:ln>
                <a:noFill/>
              </a:ln>
              <a:solidFill>
                <a:srgbClr val="FFFFFF"/>
              </a:solidFill>
              <a:effectLst/>
              <a:uLnTx/>
              <a:uFillTx/>
              <a:latin typeface="Segoe UI" panose="020B0502040204020203" pitchFamily="34" charset="0"/>
              <a:ea typeface="微软雅黑" panose="020B0503020204020204" charset="-122"/>
              <a:cs typeface="Segoe UI" panose="020B0502040204020203" pitchFamily="34" charset="0"/>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Tree>
    <p:extLst>
      <p:ext uri="{BB962C8B-B14F-4D97-AF65-F5344CB8AC3E}">
        <p14:creationId xmlns:p14="http://schemas.microsoft.com/office/powerpoint/2010/main" val="1733089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408176" y="207592"/>
            <a:ext cx="9120000" cy="492443"/>
          </a:xfrm>
        </p:spPr>
        <p:txBody>
          <a:bodyPr/>
          <a:lstStyle/>
          <a:p>
            <a:r>
              <a:rPr lang="en-US" altLang="zh-CN" sz="3200" dirty="0">
                <a:solidFill>
                  <a:srgbClr val="00B050"/>
                </a:solidFill>
                <a:latin typeface="Segoe UI" panose="020B0502040204020203" pitchFamily="34" charset="0"/>
                <a:cs typeface="Segoe UI" panose="020B0502040204020203" pitchFamily="34" charset="0"/>
              </a:rPr>
              <a:t>Full-color </a:t>
            </a:r>
            <a:r>
              <a:rPr lang="en-US" altLang="zh-CN" sz="3200">
                <a:solidFill>
                  <a:srgbClr val="00B050"/>
                </a:solidFill>
                <a:latin typeface="Segoe UI" panose="020B0502040204020203" pitchFamily="34" charset="0"/>
                <a:cs typeface="Segoe UI" panose="020B0502040204020203" pitchFamily="34" charset="0"/>
              </a:rPr>
              <a:t>2.0 </a:t>
            </a:r>
            <a:r>
              <a:rPr lang="en-US" altLang="zh-CN" sz="3200" smtClean="0">
                <a:solidFill>
                  <a:srgbClr val="00B050"/>
                </a:solidFill>
                <a:latin typeface="Segoe UI" panose="020B0502040204020203" pitchFamily="34" charset="0"/>
                <a:cs typeface="Segoe UI" panose="020B0502040204020203" pitchFamily="34" charset="0"/>
              </a:rPr>
              <a:t>– Camera ống kính kép</a:t>
            </a:r>
            <a:endParaRPr lang="en-US" altLang="zh-CN" sz="3200" dirty="0">
              <a:solidFill>
                <a:srgbClr val="00B050"/>
              </a:solidFill>
              <a:latin typeface="Segoe UI" panose="020B0502040204020203" pitchFamily="34" charset="0"/>
              <a:cs typeface="Segoe UI" panose="020B0502040204020203" pitchFamily="34" charset="0"/>
            </a:endParaRPr>
          </a:p>
        </p:txBody>
      </p:sp>
      <p:sp>
        <p:nvSpPr>
          <p:cNvPr id="39" name="矩形 38">
            <a:extLst>
              <a:ext uri="{FF2B5EF4-FFF2-40B4-BE49-F238E27FC236}">
                <a16:creationId xmlns:a16="http://schemas.microsoft.com/office/drawing/2014/main" id="{49F842B4-B75A-4EBA-80D1-2D9FCCB4D75D}"/>
              </a:ext>
            </a:extLst>
          </p:cNvPr>
          <p:cNvSpPr/>
          <p:nvPr/>
        </p:nvSpPr>
        <p:spPr>
          <a:xfrm>
            <a:off x="408176" y="1281634"/>
            <a:ext cx="3692040" cy="2149806"/>
          </a:xfrm>
          <a:prstGeom prst="rect">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fontAlgn="base">
              <a:spcBef>
                <a:spcPct val="0"/>
              </a:spcBef>
              <a:spcAft>
                <a:spcPct val="0"/>
              </a:spcAft>
              <a:buFont typeface="Arial" panose="020B0604020202020204" pitchFamily="34" charset="0"/>
              <a:defRPr kern="1200">
                <a:solidFill>
                  <a:schemeClr val="lt1"/>
                </a:solidFill>
                <a:latin typeface="+mn-lt"/>
                <a:ea typeface="+mn-ea"/>
                <a:cs typeface="+mn-cs"/>
              </a:defRPr>
            </a:lvl1pPr>
            <a:lvl2pPr marL="4572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2pPr>
            <a:lvl3pPr marL="9144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3pPr>
            <a:lvl4pPr marL="13716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4pPr>
            <a:lvl5pPr marL="1828800" algn="l" rtl="0" fontAlgn="base">
              <a:spcBef>
                <a:spcPct val="0"/>
              </a:spcBef>
              <a:spcAft>
                <a:spcPct val="0"/>
              </a:spcAft>
              <a:buFont typeface="Arial" panose="020B0604020202020204"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1625328" rtl="0" eaLnBrk="1" fontAlgn="base" latinLnBrk="0" hangingPunct="1">
              <a:lnSpc>
                <a:spcPct val="150000"/>
              </a:lnSpc>
              <a:spcBef>
                <a:spcPct val="0"/>
              </a:spcBef>
              <a:spcAft>
                <a:spcPct val="0"/>
              </a:spcAft>
              <a:buClr>
                <a:srgbClr val="CC9900"/>
              </a:buClr>
              <a:buSzTx/>
              <a:buFont typeface="Arial" panose="020B0604020202020204" pitchFamily="34" charset="0"/>
              <a:buNone/>
              <a:tabLst/>
              <a:defRPr/>
            </a:pPr>
            <a:endParaRPr kumimoji="0" lang="en-US" altLang="zh-CN" sz="1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a:p>
            <a:pPr marL="0" marR="0" lvl="0" indent="0" algn="ctr" defTabSz="1625328" rtl="0" eaLnBrk="1" fontAlgn="base" latinLnBrk="0" hangingPunct="1">
              <a:lnSpc>
                <a:spcPct val="150000"/>
              </a:lnSpc>
              <a:spcBef>
                <a:spcPct val="0"/>
              </a:spcBef>
              <a:spcAft>
                <a:spcPct val="0"/>
              </a:spcAft>
              <a:buClr>
                <a:srgbClr val="CC9900"/>
              </a:buClr>
              <a:buSzTx/>
              <a:buFont typeface="Arial" panose="020B0604020202020204" pitchFamily="34" charset="0"/>
              <a:buNone/>
              <a:tabLst/>
              <a:defRPr/>
            </a:pPr>
            <a:endParaRPr kumimoji="0" lang="en-US" altLang="zh-CN" sz="1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a:p>
            <a:pPr marL="0" marR="0" lvl="0" indent="0" algn="ctr" defTabSz="1625328" rtl="0" eaLnBrk="1" fontAlgn="base" latinLnBrk="0" hangingPunct="1">
              <a:lnSpc>
                <a:spcPct val="150000"/>
              </a:lnSpc>
              <a:spcBef>
                <a:spcPct val="0"/>
              </a:spcBef>
              <a:spcAft>
                <a:spcPct val="0"/>
              </a:spcAft>
              <a:buClr>
                <a:srgbClr val="CC9900"/>
              </a:buClr>
              <a:buSzTx/>
              <a:buFont typeface="Arial" panose="020B0604020202020204" pitchFamily="34" charset="0"/>
              <a:buNone/>
              <a:tabLst/>
              <a:defRPr/>
            </a:pPr>
            <a:endParaRPr kumimoji="0" lang="en-US" altLang="zh-CN" sz="1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a:p>
            <a:pPr marL="0" marR="0" lvl="0" indent="0" algn="ctr" defTabSz="1625328" rtl="0" eaLnBrk="1" fontAlgn="base" latinLnBrk="0" hangingPunct="1">
              <a:lnSpc>
                <a:spcPct val="150000"/>
              </a:lnSpc>
              <a:spcBef>
                <a:spcPct val="0"/>
              </a:spcBef>
              <a:spcAft>
                <a:spcPct val="0"/>
              </a:spcAft>
              <a:buClr>
                <a:srgbClr val="CC9900"/>
              </a:buClr>
              <a:buSzTx/>
              <a:buFont typeface="Arial" panose="020B0604020202020204" pitchFamily="34" charset="0"/>
              <a:buNone/>
              <a:tabLst/>
              <a:defRPr/>
            </a:pPr>
            <a:endParaRPr kumimoji="0" lang="en-US" altLang="zh-CN" sz="1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a:p>
            <a:pPr marL="0" marR="0" lvl="0" indent="0" algn="ctr" defTabSz="1625328" rtl="0" eaLnBrk="1" fontAlgn="base" latinLnBrk="0" hangingPunct="1">
              <a:lnSpc>
                <a:spcPct val="150000"/>
              </a:lnSpc>
              <a:spcBef>
                <a:spcPct val="0"/>
              </a:spcBef>
              <a:spcAft>
                <a:spcPct val="0"/>
              </a:spcAft>
              <a:buClr>
                <a:srgbClr val="CC9900"/>
              </a:buClr>
              <a:buSzTx/>
              <a:buFont typeface="Arial" panose="020B0604020202020204" pitchFamily="34" charset="0"/>
              <a:buNone/>
              <a:tabLst/>
              <a:defRPr/>
            </a:pPr>
            <a:endParaRPr kumimoji="0" lang="en-US" altLang="zh-CN" sz="1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a:p>
            <a:pPr marL="0" marR="0" lvl="0" indent="0" algn="ctr" defTabSz="1625328" rtl="0" eaLnBrk="1" fontAlgn="base" latinLnBrk="0" hangingPunct="1">
              <a:lnSpc>
                <a:spcPct val="150000"/>
              </a:lnSpc>
              <a:spcBef>
                <a:spcPct val="0"/>
              </a:spcBef>
              <a:spcAft>
                <a:spcPct val="0"/>
              </a:spcAft>
              <a:buClr>
                <a:srgbClr val="CC9900"/>
              </a:buClr>
              <a:buSzTx/>
              <a:buFont typeface="Arial" panose="020B0604020202020204" pitchFamily="34" charset="0"/>
              <a:buNone/>
              <a:tabLst/>
              <a:defRPr/>
            </a:pPr>
            <a:r>
              <a:rPr kumimoji="0" lang="en-US" altLang="zh-CN" sz="1200" b="1"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DH-IPC-HFW5449T1-ASE-D2</a:t>
            </a:r>
          </a:p>
          <a:p>
            <a:pPr marL="0" marR="0" lvl="0" indent="0" algn="ctr" defTabSz="1625328" rtl="0" eaLnBrk="1" fontAlgn="base" latinLnBrk="0" hangingPunct="1">
              <a:lnSpc>
                <a:spcPct val="150000"/>
              </a:lnSpc>
              <a:spcBef>
                <a:spcPct val="0"/>
              </a:spcBef>
              <a:spcAft>
                <a:spcPct val="0"/>
              </a:spcAft>
              <a:buClr>
                <a:srgbClr val="CC9900"/>
              </a:buClr>
              <a:buSzTx/>
              <a:buFont typeface="Arial" panose="020B0604020202020204" pitchFamily="34" charset="0"/>
              <a:buNone/>
              <a:tabLst/>
              <a:defRPr/>
            </a:pPr>
            <a:r>
              <a:rPr kumimoji="0" lang="en-US" altLang="zh-CN" sz="1200" b="1"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DH-IPC-HDW5449H-ASE-D2</a:t>
            </a:r>
          </a:p>
        </p:txBody>
      </p:sp>
      <p:grpSp>
        <p:nvGrpSpPr>
          <p:cNvPr id="44" name="组合 66"/>
          <p:cNvGrpSpPr/>
          <p:nvPr/>
        </p:nvGrpSpPr>
        <p:grpSpPr>
          <a:xfrm>
            <a:off x="4207551" y="1346522"/>
            <a:ext cx="7882949" cy="1908069"/>
            <a:chOff x="3106831" y="3854323"/>
            <a:chExt cx="3614234" cy="665173"/>
          </a:xfrm>
        </p:grpSpPr>
        <p:sp>
          <p:nvSpPr>
            <p:cNvPr id="45" name="圆角矩形 37"/>
            <p:cNvSpPr/>
            <p:nvPr/>
          </p:nvSpPr>
          <p:spPr bwMode="auto">
            <a:xfrm>
              <a:off x="3220146" y="3881579"/>
              <a:ext cx="3405183" cy="6008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spAutoFit/>
            </a:bodyPr>
            <a:lstStyle/>
            <a:p>
              <a:pPr marL="380912" marR="0" lvl="0" indent="-380912" algn="l" defTabSz="914439" rtl="0" eaLnBrk="1" fontAlgn="auto" latinLnBrk="0" hangingPunct="1">
                <a:lnSpc>
                  <a:spcPct val="100000"/>
                </a:lnSpc>
                <a:spcBef>
                  <a:spcPts val="0"/>
                </a:spcBef>
                <a:spcAft>
                  <a:spcPts val="0"/>
                </a:spcAft>
                <a:buClrTx/>
                <a:buSzTx/>
                <a:buFont typeface="Wingdings" panose="05000000000000000000" pitchFamily="2" charset="2"/>
                <a:buChar char="u"/>
                <a:tabLst/>
                <a:defRPr/>
              </a:pPr>
              <a:r>
                <a:rPr lang="en-US" altLang="zh-CN" sz="1600" b="1" smtClean="0">
                  <a:solidFill>
                    <a:srgbClr val="FFC000"/>
                  </a:solidFill>
                  <a:latin typeface="Segoe UI" panose="020B0502040204020203" pitchFamily="34" charset="0"/>
                  <a:ea typeface="等线" panose="02010600030101010101" pitchFamily="2" charset="-122"/>
                  <a:cs typeface="Segoe UI" panose="020B0502040204020203" pitchFamily="34" charset="0"/>
                </a:rPr>
                <a:t>Kết hợp ống kính kép</a:t>
              </a:r>
              <a:r>
                <a:rPr kumimoji="0" lang="vi-VN" altLang="zh-CN" sz="1600" b="1" i="0" u="none" strike="noStrike" kern="1200" cap="none" spc="0" normalizeH="0" baseline="0" noProof="0" smtClean="0">
                  <a:ln>
                    <a:noFill/>
                  </a:ln>
                  <a:solidFill>
                    <a:srgbClr val="FFC000"/>
                  </a:solidFill>
                  <a:effectLst/>
                  <a:uLnTx/>
                  <a:uFillTx/>
                  <a:latin typeface="Segoe UI" panose="020B0502040204020203" pitchFamily="34" charset="0"/>
                  <a:ea typeface="等线" panose="02010600030101010101" pitchFamily="2" charset="-122"/>
                  <a:cs typeface="Segoe UI" panose="020B0502040204020203" pitchFamily="34" charset="0"/>
                </a:rPr>
                <a:t>: </a:t>
              </a:r>
              <a:r>
                <a:rPr lang="en-US" altLang="zh-CN" sz="1600" dirty="0">
                  <a:solidFill>
                    <a:prstClr val="black"/>
                  </a:solidFill>
                  <a:latin typeface="Segoe UI" panose="020B0502040204020203" pitchFamily="34" charset="0"/>
                  <a:ea typeface="等线" panose="02010600030101010101" pitchFamily="2" charset="-122"/>
                  <a:cs typeface="Segoe UI" panose="020B0502040204020203" pitchFamily="34" charset="0"/>
                </a:rPr>
                <a:t>T</a:t>
              </a:r>
              <a:r>
                <a:rPr kumimoji="0" lang="vi-VN" altLang="zh-CN" sz="1600" b="0" i="0" u="none" strike="noStrike" kern="1200" cap="none" spc="0" normalizeH="0" baseline="0" noProof="0" smtClean="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hu </a:t>
              </a:r>
              <a:r>
                <a:rPr kumimoji="0" lang="vi-VN" altLang="zh-CN" sz="1600"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thập thông tin màu sắc có thể nhìn thấy từ khẩu </a:t>
              </a:r>
              <a:r>
                <a:rPr kumimoji="0" lang="vi-VN" altLang="zh-CN" sz="1600"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độ </a:t>
              </a:r>
              <a:r>
                <a:rPr lang="en-US" altLang="zh-CN" sz="1600" noProof="0" smtClean="0">
                  <a:solidFill>
                    <a:prstClr val="black"/>
                  </a:solidFill>
                  <a:latin typeface="Segoe UI" panose="020B0502040204020203" pitchFamily="34" charset="0"/>
                  <a:ea typeface="等线" panose="02010600030101010101" pitchFamily="2" charset="-122"/>
                  <a:cs typeface="Segoe UI" panose="020B0502040204020203" pitchFamily="34" charset="0"/>
                </a:rPr>
                <a:t>ống kính </a:t>
              </a:r>
              <a:r>
                <a:rPr kumimoji="0" lang="vi-VN" altLang="zh-CN" sz="1600" b="0" i="0" u="none" strike="noStrike" kern="1200" cap="none" spc="0" normalizeH="0" baseline="0" noProof="0" smtClean="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siêu </a:t>
              </a:r>
              <a:r>
                <a:rPr kumimoji="0" lang="vi-VN" altLang="zh-CN" sz="1600"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lớn F1.0 và thông tin độ sáng từ kênh IR, hai hình ảnh được hợp nhất hoàn toàn bằng ánh xạ từng khung hình mức pixel. Không bật đèn chiếu sáng trắng có thể giảm ô nhiễm ánh sáng.</a:t>
              </a:r>
              <a:endParaRPr kumimoji="0" lang="vi-VN" altLang="zh-CN" sz="1600" b="0" i="0" u="none" strike="noStrike" kern="1200" cap="none" spc="0" normalizeH="0" baseline="0" noProof="0" dirty="0">
                <a:ln>
                  <a:noFill/>
                </a:ln>
                <a:solidFill>
                  <a:srgbClr val="FFC000"/>
                </a:solidFill>
                <a:effectLst/>
                <a:uLnTx/>
                <a:uFillTx/>
                <a:latin typeface="Segoe UI" panose="020B0502040204020203" pitchFamily="34" charset="0"/>
                <a:ea typeface="等线" panose="02010600030101010101" pitchFamily="2" charset="-122"/>
                <a:cs typeface="Segoe UI" panose="020B0502040204020203" pitchFamily="34" charset="0"/>
              </a:endParaRPr>
            </a:p>
            <a:p>
              <a:pPr marL="380912" marR="0" lvl="0" indent="-380912" algn="l" defTabSz="914439"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0" lang="vi-VN" altLang="zh-CN" sz="1600" b="1" i="0" u="none" strike="noStrike" kern="1200" cap="none" spc="0" normalizeH="0" baseline="0" noProof="0" dirty="0">
                  <a:ln>
                    <a:noFill/>
                  </a:ln>
                  <a:solidFill>
                    <a:srgbClr val="FFC000"/>
                  </a:solidFill>
                  <a:effectLst/>
                  <a:uLnTx/>
                  <a:uFillTx/>
                  <a:latin typeface="Segoe UI" panose="020B0502040204020203" pitchFamily="34" charset="0"/>
                  <a:ea typeface="等线" panose="02010600030101010101" pitchFamily="2" charset="-122"/>
                  <a:cs typeface="Segoe UI" panose="020B0502040204020203" pitchFamily="34" charset="0"/>
                </a:rPr>
                <a:t>Quy trình AA (Căn chỉnh chủ động) có độ chính xác cao: </a:t>
              </a:r>
              <a:r>
                <a:rPr kumimoji="0" lang="vi-VN" altLang="zh-CN" sz="1600"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Để trục trung tâm của ống kính và trục trung tâm CMOS chồng lên </a:t>
              </a:r>
              <a:r>
                <a:rPr kumimoji="0" lang="vi-VN" altLang="zh-CN" sz="1600"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nhau </a:t>
              </a:r>
              <a:r>
                <a:rPr kumimoji="0" lang="vi-VN" altLang="zh-CN" sz="1600" b="0" i="0" u="none" strike="noStrike" kern="1200" cap="none" spc="0" normalizeH="0" baseline="0" noProof="0" smtClean="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đảm </a:t>
              </a:r>
              <a:r>
                <a:rPr kumimoji="0" lang="vi-VN" altLang="zh-CN" sz="1600"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bảo rằng đầu ra của hình ảnh là rõ ràng nhất</a:t>
              </a:r>
              <a:r>
                <a:rPr kumimoji="0" lang="en-US" altLang="zh-CN" sz="1600"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a:t>
              </a:r>
              <a:endParaRPr kumimoji="0" lang="zh-CN" altLang="en-US" sz="1600"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46" name="任意多边形: 形状 61"/>
            <p:cNvSpPr/>
            <p:nvPr/>
          </p:nvSpPr>
          <p:spPr>
            <a:xfrm flipH="1">
              <a:off x="3106831" y="3854323"/>
              <a:ext cx="2963866" cy="187173"/>
            </a:xfrm>
            <a:custGeom>
              <a:avLst/>
              <a:gdLst>
                <a:gd name="connsiteX0" fmla="*/ 2703681 w 2963866"/>
                <a:gd name="connsiteY0" fmla="*/ 0 h 187172"/>
                <a:gd name="connsiteX1" fmla="*/ 1742297 w 2963866"/>
                <a:gd name="connsiteY1" fmla="*/ 0 h 187172"/>
                <a:gd name="connsiteX2" fmla="*/ 1221569 w 2963866"/>
                <a:gd name="connsiteY2" fmla="*/ 0 h 187172"/>
                <a:gd name="connsiteX3" fmla="*/ 260185 w 2963866"/>
                <a:gd name="connsiteY3" fmla="*/ 0 h 187172"/>
                <a:gd name="connsiteX4" fmla="*/ 0 w 2963866"/>
                <a:gd name="connsiteY4" fmla="*/ 187172 h 187172"/>
                <a:gd name="connsiteX5" fmla="*/ 1481933 w 2963866"/>
                <a:gd name="connsiteY5" fmla="*/ 27971 h 187172"/>
                <a:gd name="connsiteX6" fmla="*/ 2963866 w 2963866"/>
                <a:gd name="connsiteY6" fmla="*/ 187172 h 187172"/>
                <a:gd name="connsiteX7" fmla="*/ 2703681 w 2963866"/>
                <a:gd name="connsiteY7" fmla="*/ 0 h 187172"/>
                <a:gd name="connsiteX0-1" fmla="*/ 1481933 w 2963866"/>
                <a:gd name="connsiteY0-2" fmla="*/ 27971 h 187172"/>
                <a:gd name="connsiteX1-3" fmla="*/ 2963866 w 2963866"/>
                <a:gd name="connsiteY1-4" fmla="*/ 187172 h 187172"/>
                <a:gd name="connsiteX2-5" fmla="*/ 2703681 w 2963866"/>
                <a:gd name="connsiteY2-6" fmla="*/ 0 h 187172"/>
                <a:gd name="connsiteX3-7" fmla="*/ 1742297 w 2963866"/>
                <a:gd name="connsiteY3-8" fmla="*/ 0 h 187172"/>
                <a:gd name="connsiteX4-9" fmla="*/ 1221569 w 2963866"/>
                <a:gd name="connsiteY4-10" fmla="*/ 0 h 187172"/>
                <a:gd name="connsiteX5-11" fmla="*/ 260185 w 2963866"/>
                <a:gd name="connsiteY5-12" fmla="*/ 0 h 187172"/>
                <a:gd name="connsiteX6-13" fmla="*/ 0 w 2963866"/>
                <a:gd name="connsiteY6-14" fmla="*/ 187172 h 187172"/>
                <a:gd name="connsiteX7-15" fmla="*/ 1573373 w 2963866"/>
                <a:gd name="connsiteY7-16" fmla="*/ 119411 h 187172"/>
                <a:gd name="connsiteX0-17" fmla="*/ 2963866 w 2963866"/>
                <a:gd name="connsiteY0-18" fmla="*/ 187172 h 187172"/>
                <a:gd name="connsiteX1-19" fmla="*/ 2703681 w 2963866"/>
                <a:gd name="connsiteY1-20" fmla="*/ 0 h 187172"/>
                <a:gd name="connsiteX2-21" fmla="*/ 1742297 w 2963866"/>
                <a:gd name="connsiteY2-22" fmla="*/ 0 h 187172"/>
                <a:gd name="connsiteX3-23" fmla="*/ 1221569 w 2963866"/>
                <a:gd name="connsiteY3-24" fmla="*/ 0 h 187172"/>
                <a:gd name="connsiteX4-25" fmla="*/ 260185 w 2963866"/>
                <a:gd name="connsiteY4-26" fmla="*/ 0 h 187172"/>
                <a:gd name="connsiteX5-27" fmla="*/ 0 w 2963866"/>
                <a:gd name="connsiteY5-28" fmla="*/ 187172 h 187172"/>
                <a:gd name="connsiteX6-29" fmla="*/ 1573373 w 2963866"/>
                <a:gd name="connsiteY6-30" fmla="*/ 119411 h 187172"/>
                <a:gd name="connsiteX0-31" fmla="*/ 2963866 w 2963866"/>
                <a:gd name="connsiteY0-32" fmla="*/ 187172 h 187172"/>
                <a:gd name="connsiteX1-33" fmla="*/ 2703681 w 2963866"/>
                <a:gd name="connsiteY1-34" fmla="*/ 0 h 187172"/>
                <a:gd name="connsiteX2-35" fmla="*/ 1742297 w 2963866"/>
                <a:gd name="connsiteY2-36" fmla="*/ 0 h 187172"/>
                <a:gd name="connsiteX3-37" fmla="*/ 1221569 w 2963866"/>
                <a:gd name="connsiteY3-38" fmla="*/ 0 h 187172"/>
                <a:gd name="connsiteX4-39" fmla="*/ 260185 w 2963866"/>
                <a:gd name="connsiteY4-40" fmla="*/ 0 h 187172"/>
                <a:gd name="connsiteX5-41" fmla="*/ 0 w 2963866"/>
                <a:gd name="connsiteY5-42" fmla="*/ 187172 h 187172"/>
                <a:gd name="connsiteX0-43" fmla="*/ 2963866 w 2963866"/>
                <a:gd name="connsiteY0-44" fmla="*/ 187172 h 187172"/>
                <a:gd name="connsiteX1-45" fmla="*/ 2703681 w 2963866"/>
                <a:gd name="connsiteY1-46" fmla="*/ 0 h 187172"/>
                <a:gd name="connsiteX2-47" fmla="*/ 1221569 w 2963866"/>
                <a:gd name="connsiteY2-48" fmla="*/ 0 h 187172"/>
                <a:gd name="connsiteX3-49" fmla="*/ 260185 w 2963866"/>
                <a:gd name="connsiteY3-50" fmla="*/ 0 h 187172"/>
                <a:gd name="connsiteX4-51" fmla="*/ 0 w 2963866"/>
                <a:gd name="connsiteY4-52" fmla="*/ 187172 h 187172"/>
                <a:gd name="connsiteX0-53" fmla="*/ 2963866 w 2963866"/>
                <a:gd name="connsiteY0-54" fmla="*/ 187172 h 187172"/>
                <a:gd name="connsiteX1-55" fmla="*/ 2703681 w 2963866"/>
                <a:gd name="connsiteY1-56" fmla="*/ 0 h 187172"/>
                <a:gd name="connsiteX2-57" fmla="*/ 260185 w 2963866"/>
                <a:gd name="connsiteY2-58" fmla="*/ 0 h 187172"/>
                <a:gd name="connsiteX3-59" fmla="*/ 0 w 2963866"/>
                <a:gd name="connsiteY3-60" fmla="*/ 187172 h 187172"/>
              </a:gdLst>
              <a:ahLst/>
              <a:cxnLst>
                <a:cxn ang="0">
                  <a:pos x="connsiteX0-1" y="connsiteY0-2"/>
                </a:cxn>
                <a:cxn ang="0">
                  <a:pos x="connsiteX1-3" y="connsiteY1-4"/>
                </a:cxn>
                <a:cxn ang="0">
                  <a:pos x="connsiteX2-5" y="connsiteY2-6"/>
                </a:cxn>
                <a:cxn ang="0">
                  <a:pos x="connsiteX3-7" y="connsiteY3-8"/>
                </a:cxn>
              </a:cxnLst>
              <a:rect l="l" t="t" r="r" b="b"/>
              <a:pathLst>
                <a:path w="2963866" h="187172">
                  <a:moveTo>
                    <a:pt x="2963866" y="187172"/>
                  </a:moveTo>
                  <a:cubicBezTo>
                    <a:pt x="2883899" y="104660"/>
                    <a:pt x="2807053" y="0"/>
                    <a:pt x="2703681" y="0"/>
                  </a:cubicBezTo>
                  <a:lnTo>
                    <a:pt x="260185" y="0"/>
                  </a:lnTo>
                  <a:cubicBezTo>
                    <a:pt x="156813" y="0"/>
                    <a:pt x="79967" y="104660"/>
                    <a:pt x="0" y="187172"/>
                  </a:cubicBezTo>
                </a:path>
              </a:pathLst>
            </a:custGeom>
            <a:noFill/>
            <a:ln w="15875">
              <a:gradFill>
                <a:gsLst>
                  <a:gs pos="0">
                    <a:srgbClr val="00B0F0">
                      <a:alpha val="0"/>
                    </a:srgbClr>
                  </a:gs>
                  <a:gs pos="70000">
                    <a:srgbClr val="00B0F0"/>
                  </a:gs>
                </a:gsLst>
                <a:lin ang="0" scaled="0"/>
              </a:gradFill>
              <a:head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98" rtl="0" eaLnBrk="1" fontAlgn="auto" latinLnBrk="0" hangingPunct="1">
                <a:lnSpc>
                  <a:spcPct val="100000"/>
                </a:lnSpc>
                <a:spcBef>
                  <a:spcPts val="0"/>
                </a:spcBef>
                <a:spcAft>
                  <a:spcPts val="0"/>
                </a:spcAft>
                <a:buClrTx/>
                <a:buSzTx/>
                <a:buFontTx/>
                <a:buNone/>
                <a:tabLst/>
                <a:defRPr/>
              </a:pPr>
              <a:endParaRPr kumimoji="0" lang="zh-CN" altLang="en-US" sz="1866" b="0" i="0" u="none" strike="noStrike" kern="1200" cap="none" spc="0" normalizeH="0" baseline="0" noProof="0">
                <a:ln>
                  <a:noFill/>
                </a:ln>
                <a:solidFill>
                  <a:prstClr val="white"/>
                </a:solidFill>
                <a:effectLst/>
                <a:uLnTx/>
                <a:uFillTx/>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endParaRPr>
            </a:p>
          </p:txBody>
        </p:sp>
        <p:sp>
          <p:nvSpPr>
            <p:cNvPr id="47" name="任意多边形: 形状 63"/>
            <p:cNvSpPr/>
            <p:nvPr/>
          </p:nvSpPr>
          <p:spPr>
            <a:xfrm rot="10800000" flipH="1">
              <a:off x="3757199" y="4332324"/>
              <a:ext cx="2963866" cy="187172"/>
            </a:xfrm>
            <a:custGeom>
              <a:avLst/>
              <a:gdLst>
                <a:gd name="connsiteX0" fmla="*/ 2703681 w 2963866"/>
                <a:gd name="connsiteY0" fmla="*/ 0 h 187172"/>
                <a:gd name="connsiteX1" fmla="*/ 1742297 w 2963866"/>
                <a:gd name="connsiteY1" fmla="*/ 0 h 187172"/>
                <a:gd name="connsiteX2" fmla="*/ 1221569 w 2963866"/>
                <a:gd name="connsiteY2" fmla="*/ 0 h 187172"/>
                <a:gd name="connsiteX3" fmla="*/ 260185 w 2963866"/>
                <a:gd name="connsiteY3" fmla="*/ 0 h 187172"/>
                <a:gd name="connsiteX4" fmla="*/ 0 w 2963866"/>
                <a:gd name="connsiteY4" fmla="*/ 187172 h 187172"/>
                <a:gd name="connsiteX5" fmla="*/ 1481933 w 2963866"/>
                <a:gd name="connsiteY5" fmla="*/ 27971 h 187172"/>
                <a:gd name="connsiteX6" fmla="*/ 2963866 w 2963866"/>
                <a:gd name="connsiteY6" fmla="*/ 187172 h 187172"/>
                <a:gd name="connsiteX7" fmla="*/ 2703681 w 2963866"/>
                <a:gd name="connsiteY7" fmla="*/ 0 h 187172"/>
                <a:gd name="connsiteX0-1" fmla="*/ 1481933 w 2963866"/>
                <a:gd name="connsiteY0-2" fmla="*/ 27971 h 187172"/>
                <a:gd name="connsiteX1-3" fmla="*/ 2963866 w 2963866"/>
                <a:gd name="connsiteY1-4" fmla="*/ 187172 h 187172"/>
                <a:gd name="connsiteX2-5" fmla="*/ 2703681 w 2963866"/>
                <a:gd name="connsiteY2-6" fmla="*/ 0 h 187172"/>
                <a:gd name="connsiteX3-7" fmla="*/ 1742297 w 2963866"/>
                <a:gd name="connsiteY3-8" fmla="*/ 0 h 187172"/>
                <a:gd name="connsiteX4-9" fmla="*/ 1221569 w 2963866"/>
                <a:gd name="connsiteY4-10" fmla="*/ 0 h 187172"/>
                <a:gd name="connsiteX5-11" fmla="*/ 260185 w 2963866"/>
                <a:gd name="connsiteY5-12" fmla="*/ 0 h 187172"/>
                <a:gd name="connsiteX6-13" fmla="*/ 0 w 2963866"/>
                <a:gd name="connsiteY6-14" fmla="*/ 187172 h 187172"/>
                <a:gd name="connsiteX7-15" fmla="*/ 1573373 w 2963866"/>
                <a:gd name="connsiteY7-16" fmla="*/ 119411 h 187172"/>
                <a:gd name="connsiteX0-17" fmla="*/ 2963866 w 2963866"/>
                <a:gd name="connsiteY0-18" fmla="*/ 187172 h 187172"/>
                <a:gd name="connsiteX1-19" fmla="*/ 2703681 w 2963866"/>
                <a:gd name="connsiteY1-20" fmla="*/ 0 h 187172"/>
                <a:gd name="connsiteX2-21" fmla="*/ 1742297 w 2963866"/>
                <a:gd name="connsiteY2-22" fmla="*/ 0 h 187172"/>
                <a:gd name="connsiteX3-23" fmla="*/ 1221569 w 2963866"/>
                <a:gd name="connsiteY3-24" fmla="*/ 0 h 187172"/>
                <a:gd name="connsiteX4-25" fmla="*/ 260185 w 2963866"/>
                <a:gd name="connsiteY4-26" fmla="*/ 0 h 187172"/>
                <a:gd name="connsiteX5-27" fmla="*/ 0 w 2963866"/>
                <a:gd name="connsiteY5-28" fmla="*/ 187172 h 187172"/>
                <a:gd name="connsiteX6-29" fmla="*/ 1573373 w 2963866"/>
                <a:gd name="connsiteY6-30" fmla="*/ 119411 h 187172"/>
                <a:gd name="connsiteX0-31" fmla="*/ 2963866 w 2963866"/>
                <a:gd name="connsiteY0-32" fmla="*/ 187172 h 187172"/>
                <a:gd name="connsiteX1-33" fmla="*/ 2703681 w 2963866"/>
                <a:gd name="connsiteY1-34" fmla="*/ 0 h 187172"/>
                <a:gd name="connsiteX2-35" fmla="*/ 1742297 w 2963866"/>
                <a:gd name="connsiteY2-36" fmla="*/ 0 h 187172"/>
                <a:gd name="connsiteX3-37" fmla="*/ 1221569 w 2963866"/>
                <a:gd name="connsiteY3-38" fmla="*/ 0 h 187172"/>
                <a:gd name="connsiteX4-39" fmla="*/ 260185 w 2963866"/>
                <a:gd name="connsiteY4-40" fmla="*/ 0 h 187172"/>
                <a:gd name="connsiteX5-41" fmla="*/ 0 w 2963866"/>
                <a:gd name="connsiteY5-42" fmla="*/ 187172 h 187172"/>
                <a:gd name="connsiteX0-43" fmla="*/ 2963866 w 2963866"/>
                <a:gd name="connsiteY0-44" fmla="*/ 187172 h 187172"/>
                <a:gd name="connsiteX1-45" fmla="*/ 2703681 w 2963866"/>
                <a:gd name="connsiteY1-46" fmla="*/ 0 h 187172"/>
                <a:gd name="connsiteX2-47" fmla="*/ 1221569 w 2963866"/>
                <a:gd name="connsiteY2-48" fmla="*/ 0 h 187172"/>
                <a:gd name="connsiteX3-49" fmla="*/ 260185 w 2963866"/>
                <a:gd name="connsiteY3-50" fmla="*/ 0 h 187172"/>
                <a:gd name="connsiteX4-51" fmla="*/ 0 w 2963866"/>
                <a:gd name="connsiteY4-52" fmla="*/ 187172 h 187172"/>
                <a:gd name="connsiteX0-53" fmla="*/ 2963866 w 2963866"/>
                <a:gd name="connsiteY0-54" fmla="*/ 187172 h 187172"/>
                <a:gd name="connsiteX1-55" fmla="*/ 2703681 w 2963866"/>
                <a:gd name="connsiteY1-56" fmla="*/ 0 h 187172"/>
                <a:gd name="connsiteX2-57" fmla="*/ 260185 w 2963866"/>
                <a:gd name="connsiteY2-58" fmla="*/ 0 h 187172"/>
                <a:gd name="connsiteX3-59" fmla="*/ 0 w 2963866"/>
                <a:gd name="connsiteY3-60" fmla="*/ 187172 h 187172"/>
              </a:gdLst>
              <a:ahLst/>
              <a:cxnLst>
                <a:cxn ang="0">
                  <a:pos x="connsiteX0-1" y="connsiteY0-2"/>
                </a:cxn>
                <a:cxn ang="0">
                  <a:pos x="connsiteX1-3" y="connsiteY1-4"/>
                </a:cxn>
                <a:cxn ang="0">
                  <a:pos x="connsiteX2-5" y="connsiteY2-6"/>
                </a:cxn>
                <a:cxn ang="0">
                  <a:pos x="connsiteX3-7" y="connsiteY3-8"/>
                </a:cxn>
              </a:cxnLst>
              <a:rect l="l" t="t" r="r" b="b"/>
              <a:pathLst>
                <a:path w="2963866" h="187172">
                  <a:moveTo>
                    <a:pt x="2963866" y="187172"/>
                  </a:moveTo>
                  <a:cubicBezTo>
                    <a:pt x="2883899" y="104660"/>
                    <a:pt x="2807053" y="0"/>
                    <a:pt x="2703681" y="0"/>
                  </a:cubicBezTo>
                  <a:lnTo>
                    <a:pt x="260185" y="0"/>
                  </a:lnTo>
                  <a:cubicBezTo>
                    <a:pt x="156813" y="0"/>
                    <a:pt x="79967" y="104660"/>
                    <a:pt x="0" y="187172"/>
                  </a:cubicBezTo>
                </a:path>
              </a:pathLst>
            </a:custGeom>
            <a:noFill/>
            <a:ln w="15875">
              <a:gradFill>
                <a:gsLst>
                  <a:gs pos="0">
                    <a:srgbClr val="00B0F0">
                      <a:alpha val="0"/>
                    </a:srgbClr>
                  </a:gs>
                  <a:gs pos="70000">
                    <a:srgbClr val="00B0F0"/>
                  </a:gs>
                </a:gsLst>
                <a:lin ang="0" scaled="0"/>
              </a:gradFill>
              <a:headEnd type="ova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3" tIns="60952" rIns="121903" bIns="60952" numCol="1" spcCol="0" rtlCol="0" fromWordArt="0" anchor="ctr" anchorCtr="0" forceAA="0" compatLnSpc="1">
              <a:noAutofit/>
            </a:bodyPr>
            <a:lstStyle/>
            <a:p>
              <a:pPr marL="0" marR="0" lvl="0" indent="0" algn="ctr" defTabSz="609498" rtl="0" eaLnBrk="1" fontAlgn="auto" latinLnBrk="0" hangingPunct="1">
                <a:lnSpc>
                  <a:spcPct val="100000"/>
                </a:lnSpc>
                <a:spcBef>
                  <a:spcPts val="0"/>
                </a:spcBef>
                <a:spcAft>
                  <a:spcPts val="0"/>
                </a:spcAft>
                <a:buClrTx/>
                <a:buSzTx/>
                <a:buFontTx/>
                <a:buNone/>
                <a:tabLst/>
                <a:defRPr/>
              </a:pPr>
              <a:endParaRPr kumimoji="0" lang="zh-CN" altLang="en-US" sz="1866" b="0" i="0" u="none" strike="noStrike" kern="1200" cap="none" spc="0" normalizeH="0" baseline="0" noProof="0">
                <a:ln>
                  <a:noFill/>
                </a:ln>
                <a:solidFill>
                  <a:prstClr val="white"/>
                </a:solidFill>
                <a:effectLst/>
                <a:uLnTx/>
                <a:uFillTx/>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endParaRPr>
            </a:p>
          </p:txBody>
        </p:sp>
      </p:grpSp>
      <p:sp>
        <p:nvSpPr>
          <p:cNvPr id="49" name="矩形 48"/>
          <p:cNvSpPr/>
          <p:nvPr/>
        </p:nvSpPr>
        <p:spPr>
          <a:xfrm>
            <a:off x="1517038" y="1264119"/>
            <a:ext cx="1548822" cy="27328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76" b="1" i="0" u="none" strike="noStrike" kern="1200" cap="none" spc="0" normalizeH="0" baseline="0" noProof="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Phát hành: </a:t>
            </a:r>
            <a:r>
              <a:rPr kumimoji="0" lang="en-US" altLang="zh-CN" sz="1176"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2021.08</a:t>
            </a:r>
          </a:p>
        </p:txBody>
      </p:sp>
      <p:pic>
        <p:nvPicPr>
          <p:cNvPr id="2" name="图片 1"/>
          <p:cNvPicPr>
            <a:picLocks noChangeAspect="1"/>
          </p:cNvPicPr>
          <p:nvPr/>
        </p:nvPicPr>
        <p:blipFill>
          <a:blip r:embed="rId3"/>
          <a:stretch>
            <a:fillRect/>
          </a:stretch>
        </p:blipFill>
        <p:spPr>
          <a:xfrm>
            <a:off x="1" y="3612216"/>
            <a:ext cx="12192000" cy="3352800"/>
          </a:xfrm>
          <a:prstGeom prst="rect">
            <a:avLst/>
          </a:prstGeom>
        </p:spPr>
      </p:pic>
      <p:pic>
        <p:nvPicPr>
          <p:cNvPr id="5" name="图片 4"/>
          <p:cNvPicPr>
            <a:picLocks noChangeAspect="1"/>
          </p:cNvPicPr>
          <p:nvPr/>
        </p:nvPicPr>
        <p:blipFill>
          <a:blip r:embed="rId4"/>
          <a:stretch>
            <a:fillRect/>
          </a:stretch>
        </p:blipFill>
        <p:spPr>
          <a:xfrm>
            <a:off x="792153" y="1629956"/>
            <a:ext cx="2987945" cy="985386"/>
          </a:xfrm>
          <a:prstGeom prst="rect">
            <a:avLst/>
          </a:prstGeom>
        </p:spPr>
      </p:pic>
      <p:sp>
        <p:nvSpPr>
          <p:cNvPr id="11" name="Rectangle 10"/>
          <p:cNvSpPr/>
          <p:nvPr/>
        </p:nvSpPr>
        <p:spPr>
          <a:xfrm>
            <a:off x="9777066" y="-1"/>
            <a:ext cx="2414934" cy="9207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42145" y="86515"/>
            <a:ext cx="2235555" cy="513265"/>
          </a:xfrm>
          <a:prstGeom prst="rect">
            <a:avLst/>
          </a:prstGeom>
        </p:spPr>
      </p:pic>
      <p:sp>
        <p:nvSpPr>
          <p:cNvPr id="13" name="store-new-badges_71075"/>
          <p:cNvSpPr>
            <a:spLocks noChangeAspect="1"/>
          </p:cNvSpPr>
          <p:nvPr/>
        </p:nvSpPr>
        <p:spPr bwMode="auto">
          <a:xfrm>
            <a:off x="3524985" y="1151417"/>
            <a:ext cx="609598" cy="599454"/>
          </a:xfrm>
          <a:custGeom>
            <a:avLst/>
            <a:gdLst>
              <a:gd name="T0" fmla="*/ 7549 w 8242"/>
              <a:gd name="T1" fmla="*/ 3476 h 8117"/>
              <a:gd name="T2" fmla="*/ 7742 w 8242"/>
              <a:gd name="T3" fmla="*/ 2123 h 8117"/>
              <a:gd name="T4" fmla="*/ 6442 w 8242"/>
              <a:gd name="T5" fmla="*/ 1383 h 8117"/>
              <a:gd name="T6" fmla="*/ 5721 w 8242"/>
              <a:gd name="T7" fmla="*/ 223 h 8117"/>
              <a:gd name="T8" fmla="*/ 4250 w 8242"/>
              <a:gd name="T9" fmla="*/ 492 h 8117"/>
              <a:gd name="T10" fmla="*/ 2951 w 8242"/>
              <a:gd name="T11" fmla="*/ 66 h 8117"/>
              <a:gd name="T12" fmla="*/ 1997 w 8242"/>
              <a:gd name="T13" fmla="*/ 1218 h 8117"/>
              <a:gd name="T14" fmla="*/ 729 w 8242"/>
              <a:gd name="T15" fmla="*/ 1727 h 8117"/>
              <a:gd name="T16" fmla="*/ 738 w 8242"/>
              <a:gd name="T17" fmla="*/ 3222 h 8117"/>
              <a:gd name="T18" fmla="*/ 93 w 8242"/>
              <a:gd name="T19" fmla="*/ 4427 h 8117"/>
              <a:gd name="T20" fmla="*/ 1062 w 8242"/>
              <a:gd name="T21" fmla="*/ 5567 h 8117"/>
              <a:gd name="T22" fmla="*/ 1343 w 8242"/>
              <a:gd name="T23" fmla="*/ 6905 h 8117"/>
              <a:gd name="T24" fmla="*/ 2817 w 8242"/>
              <a:gd name="T25" fmla="*/ 7155 h 8117"/>
              <a:gd name="T26" fmla="*/ 3892 w 8242"/>
              <a:gd name="T27" fmla="*/ 7999 h 8117"/>
              <a:gd name="T28" fmla="*/ 5183 w 8242"/>
              <a:gd name="T29" fmla="*/ 7243 h 8117"/>
              <a:gd name="T30" fmla="*/ 6549 w 8242"/>
              <a:gd name="T31" fmla="*/ 7199 h 8117"/>
              <a:gd name="T32" fmla="*/ 7052 w 8242"/>
              <a:gd name="T33" fmla="*/ 5790 h 8117"/>
              <a:gd name="T34" fmla="*/ 8069 w 8242"/>
              <a:gd name="T35" fmla="*/ 4878 h 8117"/>
              <a:gd name="T36" fmla="*/ 3177 w 8242"/>
              <a:gd name="T37" fmla="*/ 5423 h 8117"/>
              <a:gd name="T38" fmla="*/ 2593 w 8242"/>
              <a:gd name="T39" fmla="*/ 5675 h 8117"/>
              <a:gd name="T40" fmla="*/ 1695 w 8242"/>
              <a:gd name="T41" fmla="*/ 4343 h 8117"/>
              <a:gd name="T42" fmla="*/ 2991 w 8242"/>
              <a:gd name="T43" fmla="*/ 4932 h 8117"/>
              <a:gd name="T44" fmla="*/ 2845 w 8242"/>
              <a:gd name="T45" fmla="*/ 3846 h 8117"/>
              <a:gd name="T46" fmla="*/ 3177 w 8242"/>
              <a:gd name="T47" fmla="*/ 5423 h 8117"/>
              <a:gd name="T48" fmla="*/ 3155 w 8242"/>
              <a:gd name="T49" fmla="*/ 3713 h 8117"/>
              <a:gd name="T50" fmla="*/ 4336 w 8242"/>
              <a:gd name="T51" fmla="*/ 3494 h 8117"/>
              <a:gd name="T52" fmla="*/ 3692 w 8242"/>
              <a:gd name="T53" fmla="*/ 4153 h 8117"/>
              <a:gd name="T54" fmla="*/ 4525 w 8242"/>
              <a:gd name="T55" fmla="*/ 4083 h 8117"/>
              <a:gd name="T56" fmla="*/ 3968 w 8242"/>
              <a:gd name="T57" fmla="*/ 4792 h 8117"/>
              <a:gd name="T58" fmla="*/ 4883 w 8242"/>
              <a:gd name="T59" fmla="*/ 4687 h 8117"/>
              <a:gd name="T60" fmla="*/ 6231 w 8242"/>
              <a:gd name="T61" fmla="*/ 4105 h 8117"/>
              <a:gd name="T62" fmla="*/ 5654 w 8242"/>
              <a:gd name="T63" fmla="*/ 4354 h 8117"/>
              <a:gd name="T64" fmla="*/ 4365 w 8242"/>
              <a:gd name="T65" fmla="*/ 3191 h 8117"/>
              <a:gd name="T66" fmla="*/ 5313 w 8242"/>
              <a:gd name="T67" fmla="*/ 3963 h 8117"/>
              <a:gd name="T68" fmla="*/ 5497 w 8242"/>
              <a:gd name="T69" fmla="*/ 2702 h 8117"/>
              <a:gd name="T70" fmla="*/ 5973 w 8242"/>
              <a:gd name="T71" fmla="*/ 2497 h 8117"/>
              <a:gd name="T72" fmla="*/ 6541 w 8242"/>
              <a:gd name="T73" fmla="*/ 3971 h 8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242" h="8117">
                <a:moveTo>
                  <a:pt x="8149" y="4427"/>
                </a:moveTo>
                <a:lnTo>
                  <a:pt x="7549" y="3476"/>
                </a:lnTo>
                <a:cubicBezTo>
                  <a:pt x="7501" y="3400"/>
                  <a:pt x="7485" y="3309"/>
                  <a:pt x="7504" y="3222"/>
                </a:cubicBezTo>
                <a:lnTo>
                  <a:pt x="7742" y="2123"/>
                </a:lnTo>
                <a:cubicBezTo>
                  <a:pt x="7779" y="1952"/>
                  <a:pt x="7680" y="1780"/>
                  <a:pt x="7513" y="1727"/>
                </a:cubicBezTo>
                <a:lnTo>
                  <a:pt x="6442" y="1383"/>
                </a:lnTo>
                <a:cubicBezTo>
                  <a:pt x="6358" y="1356"/>
                  <a:pt x="6287" y="1297"/>
                  <a:pt x="6245" y="1218"/>
                </a:cubicBezTo>
                <a:lnTo>
                  <a:pt x="5721" y="223"/>
                </a:lnTo>
                <a:cubicBezTo>
                  <a:pt x="5639" y="68"/>
                  <a:pt x="5453" y="0"/>
                  <a:pt x="5291" y="66"/>
                </a:cubicBezTo>
                <a:lnTo>
                  <a:pt x="4250" y="492"/>
                </a:lnTo>
                <a:cubicBezTo>
                  <a:pt x="4167" y="525"/>
                  <a:pt x="4075" y="525"/>
                  <a:pt x="3992" y="492"/>
                </a:cubicBezTo>
                <a:lnTo>
                  <a:pt x="2951" y="66"/>
                </a:lnTo>
                <a:cubicBezTo>
                  <a:pt x="2789" y="0"/>
                  <a:pt x="2603" y="68"/>
                  <a:pt x="2521" y="223"/>
                </a:cubicBezTo>
                <a:lnTo>
                  <a:pt x="1997" y="1218"/>
                </a:lnTo>
                <a:cubicBezTo>
                  <a:pt x="1955" y="1297"/>
                  <a:pt x="1884" y="1356"/>
                  <a:pt x="1800" y="1383"/>
                </a:cubicBezTo>
                <a:lnTo>
                  <a:pt x="729" y="1727"/>
                </a:lnTo>
                <a:cubicBezTo>
                  <a:pt x="562" y="1780"/>
                  <a:pt x="463" y="1952"/>
                  <a:pt x="500" y="2123"/>
                </a:cubicBezTo>
                <a:lnTo>
                  <a:pt x="738" y="3222"/>
                </a:lnTo>
                <a:cubicBezTo>
                  <a:pt x="757" y="3309"/>
                  <a:pt x="741" y="3400"/>
                  <a:pt x="693" y="3476"/>
                </a:cubicBezTo>
                <a:lnTo>
                  <a:pt x="93" y="4427"/>
                </a:lnTo>
                <a:cubicBezTo>
                  <a:pt x="0" y="4576"/>
                  <a:pt x="34" y="4771"/>
                  <a:pt x="173" y="4878"/>
                </a:cubicBezTo>
                <a:lnTo>
                  <a:pt x="1062" y="5567"/>
                </a:lnTo>
                <a:cubicBezTo>
                  <a:pt x="1132" y="5622"/>
                  <a:pt x="1179" y="5702"/>
                  <a:pt x="1191" y="5790"/>
                </a:cubicBezTo>
                <a:lnTo>
                  <a:pt x="1343" y="6905"/>
                </a:lnTo>
                <a:cubicBezTo>
                  <a:pt x="1367" y="7078"/>
                  <a:pt x="1518" y="7206"/>
                  <a:pt x="1693" y="7199"/>
                </a:cubicBezTo>
                <a:lnTo>
                  <a:pt x="2817" y="7155"/>
                </a:lnTo>
                <a:cubicBezTo>
                  <a:pt x="2906" y="7152"/>
                  <a:pt x="2993" y="7183"/>
                  <a:pt x="3059" y="7243"/>
                </a:cubicBezTo>
                <a:lnTo>
                  <a:pt x="3892" y="7999"/>
                </a:lnTo>
                <a:cubicBezTo>
                  <a:pt x="4022" y="8117"/>
                  <a:pt x="4220" y="8117"/>
                  <a:pt x="4350" y="7999"/>
                </a:cubicBezTo>
                <a:lnTo>
                  <a:pt x="5183" y="7243"/>
                </a:lnTo>
                <a:cubicBezTo>
                  <a:pt x="5249" y="7183"/>
                  <a:pt x="5336" y="7152"/>
                  <a:pt x="5425" y="7155"/>
                </a:cubicBezTo>
                <a:lnTo>
                  <a:pt x="6549" y="7199"/>
                </a:lnTo>
                <a:cubicBezTo>
                  <a:pt x="6724" y="7206"/>
                  <a:pt x="6875" y="7078"/>
                  <a:pt x="6899" y="6905"/>
                </a:cubicBezTo>
                <a:lnTo>
                  <a:pt x="7052" y="5790"/>
                </a:lnTo>
                <a:cubicBezTo>
                  <a:pt x="7064" y="5702"/>
                  <a:pt x="7110" y="5622"/>
                  <a:pt x="7180" y="5567"/>
                </a:cubicBezTo>
                <a:lnTo>
                  <a:pt x="8069" y="4878"/>
                </a:lnTo>
                <a:cubicBezTo>
                  <a:pt x="8208" y="4771"/>
                  <a:pt x="8242" y="4576"/>
                  <a:pt x="8149" y="4427"/>
                </a:cubicBezTo>
                <a:close/>
                <a:moveTo>
                  <a:pt x="3177" y="5423"/>
                </a:moveTo>
                <a:lnTo>
                  <a:pt x="2185" y="4730"/>
                </a:lnTo>
                <a:lnTo>
                  <a:pt x="2593" y="5675"/>
                </a:lnTo>
                <a:lnTo>
                  <a:pt x="2321" y="5792"/>
                </a:lnTo>
                <a:lnTo>
                  <a:pt x="1695" y="4343"/>
                </a:lnTo>
                <a:lnTo>
                  <a:pt x="1980" y="4220"/>
                </a:lnTo>
                <a:lnTo>
                  <a:pt x="2991" y="4932"/>
                </a:lnTo>
                <a:lnTo>
                  <a:pt x="2573" y="3964"/>
                </a:lnTo>
                <a:lnTo>
                  <a:pt x="2845" y="3846"/>
                </a:lnTo>
                <a:lnTo>
                  <a:pt x="3471" y="5296"/>
                </a:lnTo>
                <a:lnTo>
                  <a:pt x="3177" y="5423"/>
                </a:lnTo>
                <a:close/>
                <a:moveTo>
                  <a:pt x="3781" y="5163"/>
                </a:moveTo>
                <a:lnTo>
                  <a:pt x="3155" y="3713"/>
                </a:lnTo>
                <a:lnTo>
                  <a:pt x="4230" y="3249"/>
                </a:lnTo>
                <a:lnTo>
                  <a:pt x="4336" y="3494"/>
                </a:lnTo>
                <a:lnTo>
                  <a:pt x="3553" y="3832"/>
                </a:lnTo>
                <a:lnTo>
                  <a:pt x="3692" y="4153"/>
                </a:lnTo>
                <a:lnTo>
                  <a:pt x="4420" y="3839"/>
                </a:lnTo>
                <a:lnTo>
                  <a:pt x="4525" y="4083"/>
                </a:lnTo>
                <a:lnTo>
                  <a:pt x="3797" y="4397"/>
                </a:lnTo>
                <a:lnTo>
                  <a:pt x="3968" y="4792"/>
                </a:lnTo>
                <a:lnTo>
                  <a:pt x="4778" y="4442"/>
                </a:lnTo>
                <a:lnTo>
                  <a:pt x="4883" y="4687"/>
                </a:lnTo>
                <a:lnTo>
                  <a:pt x="3781" y="5163"/>
                </a:lnTo>
                <a:close/>
                <a:moveTo>
                  <a:pt x="6231" y="4105"/>
                </a:moveTo>
                <a:lnTo>
                  <a:pt x="5475" y="3146"/>
                </a:lnTo>
                <a:lnTo>
                  <a:pt x="5654" y="4354"/>
                </a:lnTo>
                <a:lnTo>
                  <a:pt x="5337" y="4491"/>
                </a:lnTo>
                <a:lnTo>
                  <a:pt x="4365" y="3191"/>
                </a:lnTo>
                <a:lnTo>
                  <a:pt x="4665" y="3061"/>
                </a:lnTo>
                <a:lnTo>
                  <a:pt x="5313" y="3963"/>
                </a:lnTo>
                <a:lnTo>
                  <a:pt x="5148" y="2853"/>
                </a:lnTo>
                <a:lnTo>
                  <a:pt x="5497" y="2702"/>
                </a:lnTo>
                <a:lnTo>
                  <a:pt x="6188" y="3605"/>
                </a:lnTo>
                <a:lnTo>
                  <a:pt x="5973" y="2497"/>
                </a:lnTo>
                <a:lnTo>
                  <a:pt x="6268" y="2369"/>
                </a:lnTo>
                <a:lnTo>
                  <a:pt x="6541" y="3971"/>
                </a:lnTo>
                <a:lnTo>
                  <a:pt x="6231" y="4105"/>
                </a:lnTo>
                <a:close/>
              </a:path>
            </a:pathLst>
          </a:custGeom>
          <a:solidFill>
            <a:srgbClr val="FF0000"/>
          </a:solidFill>
          <a:ln>
            <a:noFill/>
          </a:ln>
        </p:spPr>
        <p:txBody>
          <a:bodyPr/>
          <a:lstStyle/>
          <a:p>
            <a:pPr marL="0" marR="0" lvl="0" indent="0" algn="l" defTabSz="914439" rtl="0" eaLnBrk="1" fontAlgn="auto" latinLnBrk="0" hangingPunct="1">
              <a:lnSpc>
                <a:spcPct val="100000"/>
              </a:lnSpc>
              <a:spcBef>
                <a:spcPts val="0"/>
              </a:spcBef>
              <a:spcAft>
                <a:spcPts val="0"/>
              </a:spcAft>
              <a:buClrTx/>
              <a:buSzTx/>
              <a:buFontTx/>
              <a:buNone/>
              <a:tabLst/>
              <a:defRPr/>
            </a:pPr>
            <a:endParaRPr kumimoji="0" lang="zh-CN" altLang="en-US" sz="1372" b="0" i="0" u="none" strike="noStrike" kern="1200" cap="none" spc="0" normalizeH="0" baseline="0" noProof="0">
              <a:ln>
                <a:noFill/>
              </a:ln>
              <a:solidFill>
                <a:srgbClr val="505050"/>
              </a:solidFill>
              <a:effectLst/>
              <a:uLnTx/>
              <a:uFillTx/>
              <a:latin typeface="Segoe UI" panose="020B0502040204020203"/>
              <a:ea typeface="等线" panose="02010600030101010101" pitchFamily="2" charset="-122"/>
              <a:cs typeface="+mn-cs"/>
            </a:endParaRPr>
          </a:p>
        </p:txBody>
      </p:sp>
    </p:spTree>
    <p:extLst>
      <p:ext uri="{BB962C8B-B14F-4D97-AF65-F5344CB8AC3E}">
        <p14:creationId xmlns:p14="http://schemas.microsoft.com/office/powerpoint/2010/main" val="1149783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等腰三角形 27"/>
          <p:cNvSpPr/>
          <p:nvPr/>
        </p:nvSpPr>
        <p:spPr>
          <a:xfrm rot="16200000">
            <a:off x="3154732" y="1145867"/>
            <a:ext cx="1822899" cy="2737943"/>
          </a:xfrm>
          <a:prstGeom prst="triangle">
            <a:avLst>
              <a:gd name="adj" fmla="val 50748"/>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3" tIns="60952" rIns="121903" bIns="60952" numCol="1" spcCol="0" rtlCol="0" fromWordArt="0" anchor="ctr" anchorCtr="0" forceAA="0" compatLnSpc="1">
            <a:noAutofit/>
          </a:bodyPr>
          <a:lstStyle/>
          <a:p>
            <a:pPr marL="0" marR="0" lvl="0" indent="0" algn="ctr" defTabSz="609498"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nvGrpSpPr>
          <p:cNvPr id="22" name="组合 547"/>
          <p:cNvGrpSpPr/>
          <p:nvPr/>
        </p:nvGrpSpPr>
        <p:grpSpPr>
          <a:xfrm>
            <a:off x="484565" y="1059872"/>
            <a:ext cx="3079609" cy="3079609"/>
            <a:chOff x="814140" y="1266130"/>
            <a:chExt cx="1224345" cy="1224345"/>
          </a:xfrm>
          <a:solidFill>
            <a:schemeClr val="accent5">
              <a:lumMod val="60000"/>
              <a:lumOff val="40000"/>
            </a:schemeClr>
          </a:solidFill>
        </p:grpSpPr>
        <p:sp>
          <p:nvSpPr>
            <p:cNvPr id="23" name="椭圆 22"/>
            <p:cNvSpPr/>
            <p:nvPr/>
          </p:nvSpPr>
          <p:spPr>
            <a:xfrm>
              <a:off x="814140" y="1266130"/>
              <a:ext cx="1224345" cy="1224345"/>
            </a:xfrm>
            <a:prstGeom prst="ellipse">
              <a:avLst/>
            </a:prstGeom>
            <a:grpFill/>
            <a:ln w="9525" cap="flat" cmpd="sng" algn="ctr">
              <a:gradFill>
                <a:gsLst>
                  <a:gs pos="9000">
                    <a:srgbClr val="00B0F0">
                      <a:alpha val="0"/>
                    </a:srgbClr>
                  </a:gs>
                  <a:gs pos="100000">
                    <a:srgbClr val="00B0F0">
                      <a:alpha val="90000"/>
                    </a:srgbClr>
                  </a:gs>
                </a:gsLst>
                <a:lin ang="8100000" scaled="0"/>
              </a:gradFill>
              <a:prstDash val="dash"/>
              <a:round/>
              <a:headEnd type="none" w="med" len="med"/>
              <a:tailEnd type="none" w="med" len="med"/>
            </a:ln>
            <a:effectLst/>
          </p:spPr>
          <p:txBody>
            <a:bodyPr rot="0" spcFirstLastPara="0" vertOverflow="overflow" horzOverflow="overflow" vert="horz" wrap="none" lIns="121903" tIns="60952" rIns="121903" bIns="60952" numCol="1" spcCol="0" rtlCol="0" fromWordArt="0" anchor="ctr" anchorCtr="0" forceAA="0" compatLnSpc="1">
              <a:noAutofit/>
            </a:bodyPr>
            <a:lstStyle/>
            <a:p>
              <a:pPr marL="0" marR="0" lvl="0" indent="0" algn="l" defTabSz="609498" rtl="0" eaLnBrk="1" fontAlgn="base" latinLnBrk="0" hangingPunct="1">
                <a:lnSpc>
                  <a:spcPct val="100000"/>
                </a:lnSpc>
                <a:spcBef>
                  <a:spcPct val="0"/>
                </a:spcBef>
                <a:spcAft>
                  <a:spcPct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endParaRPr>
            </a:p>
          </p:txBody>
        </p:sp>
        <p:sp>
          <p:nvSpPr>
            <p:cNvPr id="25" name="椭圆 24"/>
            <p:cNvSpPr/>
            <p:nvPr/>
          </p:nvSpPr>
          <p:spPr>
            <a:xfrm>
              <a:off x="922312" y="1374302"/>
              <a:ext cx="1008000" cy="1008000"/>
            </a:xfrm>
            <a:prstGeom prst="ellipse">
              <a:avLst/>
            </a:prstGeom>
            <a:grpFill/>
            <a:ln w="9525" cap="flat" cmpd="sng" algn="ctr">
              <a:gradFill>
                <a:gsLst>
                  <a:gs pos="20000">
                    <a:srgbClr val="00B0F0">
                      <a:alpha val="0"/>
                    </a:srgbClr>
                  </a:gs>
                  <a:gs pos="100000">
                    <a:srgbClr val="00B0F0"/>
                  </a:gs>
                </a:gsLst>
                <a:lin ang="18900000" scaled="0"/>
              </a:gradFill>
              <a:prstDash val="solid"/>
              <a:round/>
              <a:headEnd type="none" w="med" len="med"/>
              <a:tailEnd type="none" w="med" len="med"/>
            </a:ln>
            <a:effectLst/>
          </p:spPr>
          <p:txBody>
            <a:bodyPr rot="0" spcFirstLastPara="0" vertOverflow="overflow" horzOverflow="overflow" vert="horz" wrap="none" lIns="121903" tIns="60952" rIns="121903" bIns="60952" numCol="1" spcCol="0" rtlCol="0" fromWordArt="0" anchor="ctr" anchorCtr="0" forceAA="0" compatLnSpc="1">
              <a:noAutofit/>
            </a:bodyPr>
            <a:lstStyle/>
            <a:p>
              <a:pPr marL="0" marR="0" lvl="0" indent="0" algn="l" defTabSz="609498" rtl="0" eaLnBrk="1" fontAlgn="base" latinLnBrk="0" hangingPunct="1">
                <a:lnSpc>
                  <a:spcPct val="100000"/>
                </a:lnSpc>
                <a:spcBef>
                  <a:spcPct val="0"/>
                </a:spcBef>
                <a:spcAft>
                  <a:spcPct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endParaRPr>
            </a:p>
          </p:txBody>
        </p:sp>
        <p:sp>
          <p:nvSpPr>
            <p:cNvPr id="27" name="椭圆 26"/>
            <p:cNvSpPr/>
            <p:nvPr/>
          </p:nvSpPr>
          <p:spPr>
            <a:xfrm>
              <a:off x="869645" y="1493868"/>
              <a:ext cx="90081" cy="9008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98"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prstClr val="white"/>
                </a:solidFill>
                <a:effectLst/>
                <a:uLnTx/>
                <a:uFillTx/>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endParaRPr>
            </a:p>
          </p:txBody>
        </p:sp>
      </p:grpSp>
      <p:sp>
        <p:nvSpPr>
          <p:cNvPr id="3" name="标题 2"/>
          <p:cNvSpPr>
            <a:spLocks noGrp="1"/>
          </p:cNvSpPr>
          <p:nvPr>
            <p:ph type="title"/>
          </p:nvPr>
        </p:nvSpPr>
        <p:spPr>
          <a:xfrm>
            <a:off x="275225" y="137324"/>
            <a:ext cx="9120000" cy="492443"/>
          </a:xfrm>
        </p:spPr>
        <p:txBody>
          <a:bodyPr/>
          <a:lstStyle/>
          <a:p>
            <a:r>
              <a:rPr lang="en-US" altLang="zh-CN" sz="3200" dirty="0">
                <a:solidFill>
                  <a:srgbClr val="00B050"/>
                </a:solidFill>
                <a:latin typeface="Segoe UI" panose="020B0502040204020203" pitchFamily="34" charset="0"/>
                <a:cs typeface="Segoe UI" panose="020B0502040204020203" pitchFamily="34" charset="0"/>
              </a:rPr>
              <a:t>Full-color </a:t>
            </a:r>
            <a:r>
              <a:rPr lang="en-US" altLang="zh-CN" sz="3200">
                <a:solidFill>
                  <a:srgbClr val="00B050"/>
                </a:solidFill>
                <a:latin typeface="Segoe UI" panose="020B0502040204020203" pitchFamily="34" charset="0"/>
                <a:cs typeface="Segoe UI" panose="020B0502040204020203" pitchFamily="34" charset="0"/>
              </a:rPr>
              <a:t>2.0 </a:t>
            </a:r>
            <a:r>
              <a:rPr lang="en-US" altLang="zh-CN" sz="3200" smtClean="0">
                <a:solidFill>
                  <a:srgbClr val="00B050"/>
                </a:solidFill>
                <a:latin typeface="Segoe UI" panose="020B0502040204020203" pitchFamily="34" charset="0"/>
                <a:cs typeface="Segoe UI" panose="020B0502040204020203" pitchFamily="34" charset="0"/>
              </a:rPr>
              <a:t>– Camera ống kính kép</a:t>
            </a:r>
            <a:endParaRPr lang="en-US" altLang="zh-CN" sz="3600" dirty="0">
              <a:solidFill>
                <a:srgbClr val="00B050"/>
              </a:solidFill>
              <a:latin typeface="Segoe UI" panose="020B0502040204020203" pitchFamily="34" charset="0"/>
              <a:cs typeface="Segoe UI" panose="020B0502040204020203" pitchFamily="34" charset="0"/>
            </a:endParaRPr>
          </a:p>
        </p:txBody>
      </p:sp>
      <p:sp>
        <p:nvSpPr>
          <p:cNvPr id="29" name="矩形 28"/>
          <p:cNvSpPr/>
          <p:nvPr/>
        </p:nvSpPr>
        <p:spPr>
          <a:xfrm>
            <a:off x="865" y="4150023"/>
            <a:ext cx="12190271" cy="2707492"/>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98"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30" name="文本框 46"/>
          <p:cNvSpPr txBox="1">
            <a:spLocks noChangeArrowheads="1"/>
          </p:cNvSpPr>
          <p:nvPr/>
        </p:nvSpPr>
        <p:spPr bwMode="auto">
          <a:xfrm rot="10800000">
            <a:off x="1274676" y="4320286"/>
            <a:ext cx="1099096" cy="1444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l" defTabSz="609498" rtl="0" eaLnBrk="1" fontAlgn="auto" latinLnBrk="0" hangingPunct="1">
              <a:lnSpc>
                <a:spcPct val="100000"/>
              </a:lnSpc>
              <a:spcBef>
                <a:spcPts val="0"/>
              </a:spcBef>
              <a:spcAft>
                <a:spcPts val="0"/>
              </a:spcAft>
              <a:buClrTx/>
              <a:buSzTx/>
              <a:buFontTx/>
              <a:buNone/>
              <a:tabLst/>
              <a:defRPr/>
            </a:pPr>
            <a:r>
              <a:rPr kumimoji="0" lang="en-US" altLang="zh-CN" sz="8798" b="0" i="0" u="none" strike="noStrike" kern="1200" cap="none" spc="0" normalizeH="0" baseline="0" noProof="0" dirty="0">
                <a:ln>
                  <a:noFill/>
                </a:ln>
                <a:solidFill>
                  <a:prstClr val="white"/>
                </a:solidFill>
                <a:effectLst/>
                <a:uLnTx/>
                <a:uFillTx/>
                <a:latin typeface="Segoe UI" panose="020B0502040204020203" pitchFamily="34" charset="0"/>
                <a:cs typeface="Segoe UI" panose="020B0502040204020203" pitchFamily="34" charset="0"/>
              </a:rPr>
              <a:t>«</a:t>
            </a:r>
            <a:endParaRPr kumimoji="0" lang="zh-CN" altLang="en-US" sz="8798" b="0" i="0" u="none" strike="noStrike" kern="1200" cap="none" spc="0" normalizeH="0" baseline="0" noProof="0" dirty="0">
              <a:ln>
                <a:noFill/>
              </a:ln>
              <a:solidFill>
                <a:prstClr val="white"/>
              </a:solidFill>
              <a:effectLst/>
              <a:uLnTx/>
              <a:uFillTx/>
              <a:latin typeface="Segoe UI" panose="020B0502040204020203" pitchFamily="34" charset="0"/>
              <a:cs typeface="Segoe UI" panose="020B0502040204020203" pitchFamily="34" charset="0"/>
            </a:endParaRPr>
          </a:p>
        </p:txBody>
      </p:sp>
      <p:sp>
        <p:nvSpPr>
          <p:cNvPr id="31" name="文本框 30"/>
          <p:cNvSpPr txBox="1"/>
          <p:nvPr/>
        </p:nvSpPr>
        <p:spPr>
          <a:xfrm>
            <a:off x="133466" y="4712792"/>
            <a:ext cx="1347948" cy="369332"/>
          </a:xfrm>
          <a:prstGeom prst="rect">
            <a:avLst/>
          </a:prstGeom>
        </p:spPr>
        <p:txBody>
          <a:bodyPr wrap="square" lIns="0" tIns="0" rIns="0" bIns="0" rtlCol="0">
            <a:spAutoFit/>
          </a:bodyPr>
          <a:lstStyle/>
          <a:p>
            <a:pPr marL="0" marR="0" lvl="0" indent="0" algn="l" defTabSz="609498" rtl="0" eaLnBrk="1" fontAlgn="auto" latinLnBrk="0" hangingPunct="1">
              <a:lnSpc>
                <a:spcPct val="150000"/>
              </a:lnSpc>
              <a:spcBef>
                <a:spcPts val="0"/>
              </a:spcBef>
              <a:spcAft>
                <a:spcPts val="0"/>
              </a:spcAft>
              <a:buClrTx/>
              <a:buSzTx/>
              <a:buFontTx/>
              <a:buNone/>
              <a:tabLst/>
              <a:defRPr/>
            </a:pPr>
            <a:r>
              <a:rPr kumimoji="0" lang="en-US" altLang="zh-CN" sz="1600" b="1" i="0" u="none" strike="noStrike" kern="1200" cap="none" spc="0" normalizeH="0" baseline="0" noProof="0" dirty="0" err="1">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Chức</a:t>
            </a:r>
            <a:r>
              <a:rPr kumimoji="0" lang="en-US" altLang="zh-CN" sz="16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600" b="1" i="0" u="none" strike="noStrike" kern="1200" cap="none" spc="0" normalizeH="0" baseline="0" noProof="0" dirty="0" err="1">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năng</a:t>
            </a:r>
            <a:r>
              <a:rPr kumimoji="0" lang="en-US" altLang="zh-CN" sz="16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 AI</a:t>
            </a:r>
            <a:endParaRPr kumimoji="1" lang="zh-CN" altLang="en-US" sz="8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endParaRPr>
          </a:p>
        </p:txBody>
      </p:sp>
      <p:sp>
        <p:nvSpPr>
          <p:cNvPr id="32" name="文本框 31"/>
          <p:cNvSpPr txBox="1"/>
          <p:nvPr/>
        </p:nvSpPr>
        <p:spPr>
          <a:xfrm>
            <a:off x="133466" y="6059832"/>
            <a:ext cx="1611757" cy="738664"/>
          </a:xfrm>
          <a:prstGeom prst="rect">
            <a:avLst/>
          </a:prstGeom>
        </p:spPr>
        <p:txBody>
          <a:bodyPr wrap="square" lIns="0" tIns="0" rIns="0" bIns="0" rtlCol="0">
            <a:spAutoFit/>
          </a:bodyPr>
          <a:lstStyle/>
          <a:p>
            <a:pPr marL="0" marR="0" lvl="0" indent="0" algn="l" defTabSz="609498" rtl="0" eaLnBrk="1" fontAlgn="auto" latinLnBrk="0" hangingPunct="1">
              <a:lnSpc>
                <a:spcPct val="150000"/>
              </a:lnSpc>
              <a:spcBef>
                <a:spcPts val="0"/>
              </a:spcBef>
              <a:spcAft>
                <a:spcPts val="0"/>
              </a:spcAft>
              <a:buClrTx/>
              <a:buSzTx/>
              <a:buFontTx/>
              <a:buNone/>
              <a:tabLst/>
              <a:defRPr/>
            </a:pPr>
            <a:r>
              <a:rPr kumimoji="0" lang="en-US" altLang="zh-CN" sz="1600" b="1" i="0" u="none" strike="noStrike" kern="1200" cap="none" spc="0" normalizeH="0" baseline="0" noProof="0" err="1">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Nâng</a:t>
            </a:r>
            <a:r>
              <a:rPr kumimoji="0" lang="en-US" altLang="zh-CN" sz="1600" b="1" i="0" u="none" strike="noStrike" kern="1200" cap="none" spc="0" normalizeH="0" baseline="0" noProof="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600" b="1" i="0" u="none" strike="noStrike" kern="1200" cap="none" spc="0" normalizeH="0" baseline="0" noProof="0" smtClean="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cấp</a:t>
            </a:r>
          </a:p>
          <a:p>
            <a:pPr marL="0" marR="0" lvl="0" indent="0" algn="l" defTabSz="609498" rtl="0" eaLnBrk="1" fontAlgn="auto" latinLnBrk="0" hangingPunct="1">
              <a:lnSpc>
                <a:spcPct val="150000"/>
              </a:lnSpc>
              <a:spcBef>
                <a:spcPts val="0"/>
              </a:spcBef>
              <a:spcAft>
                <a:spcPts val="0"/>
              </a:spcAft>
              <a:buClrTx/>
              <a:buSzTx/>
              <a:buFontTx/>
              <a:buNone/>
              <a:tabLst/>
              <a:defRPr/>
            </a:pPr>
            <a:r>
              <a:rPr kumimoji="0" lang="en-US" altLang="zh-CN" sz="1600" b="1" i="0" u="none" strike="noStrike" kern="1200" cap="none" spc="0" normalizeH="0" baseline="0" noProof="0" smtClean="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hình </a:t>
            </a:r>
            <a:r>
              <a:rPr kumimoji="0" lang="en-US" altLang="zh-CN" sz="1600" b="1" i="0" u="none" strike="noStrike" kern="1200" cap="none" spc="0" normalizeH="0" baseline="0" noProof="0" dirty="0" err="1">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ảnh</a:t>
            </a:r>
            <a:endParaRPr kumimoji="1" lang="zh-CN" altLang="en-US" sz="8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endParaRPr>
          </a:p>
        </p:txBody>
      </p:sp>
      <p:sp>
        <p:nvSpPr>
          <p:cNvPr id="33" name="文本框 32"/>
          <p:cNvSpPr txBox="1"/>
          <p:nvPr/>
        </p:nvSpPr>
        <p:spPr>
          <a:xfrm>
            <a:off x="2373772" y="4486992"/>
            <a:ext cx="5058131" cy="1230850"/>
          </a:xfrm>
          <a:prstGeom prst="rect">
            <a:avLst/>
          </a:prstGeom>
        </p:spPr>
        <p:txBody>
          <a:bodyPr wrap="square" lIns="0" tIns="0" rIns="0" bIns="0" rtlCol="0">
            <a:spAutoFit/>
          </a:bodyPr>
          <a:lstStyle/>
          <a:p>
            <a:pPr marL="0" marR="0" lvl="0" indent="0" algn="l" defTabSz="914439" rtl="0" eaLnBrk="1" fontAlgn="auto" latinLnBrk="0" hangingPunct="1">
              <a:lnSpc>
                <a:spcPct val="150000"/>
              </a:lnSpc>
              <a:spcBef>
                <a:spcPts val="0"/>
              </a:spcBef>
              <a:spcAft>
                <a:spcPts val="0"/>
              </a:spcAft>
              <a:buClrTx/>
              <a:buSzTx/>
              <a:buFontTx/>
              <a:buNone/>
              <a:tabLst/>
              <a:defRPr/>
            </a:pPr>
            <a:r>
              <a:rPr kumimoji="0" lang="vi-VN" altLang="zh-CN" sz="1333"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Bảo vệ chu vi </a:t>
            </a:r>
            <a:r>
              <a:rPr kumimoji="0" lang="vi-VN" altLang="zh-CN" sz="1333"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để nhận biết con người và phương tiện;</a:t>
            </a:r>
          </a:p>
          <a:p>
            <a:pPr marL="0" marR="0" lvl="0" indent="0" algn="l" defTabSz="914439" rtl="0" eaLnBrk="1" fontAlgn="auto" latinLnBrk="0" hangingPunct="1">
              <a:lnSpc>
                <a:spcPct val="150000"/>
              </a:lnSpc>
              <a:spcBef>
                <a:spcPts val="0"/>
              </a:spcBef>
              <a:spcAft>
                <a:spcPts val="0"/>
              </a:spcAft>
              <a:buClrTx/>
              <a:buSzTx/>
              <a:buFontTx/>
              <a:buNone/>
              <a:tabLst/>
              <a:defRPr/>
            </a:pPr>
            <a:r>
              <a:rPr kumimoji="0" lang="vi-VN" altLang="zh-CN" sz="1333"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SMD 3.0 </a:t>
            </a:r>
            <a:r>
              <a:rPr kumimoji="0" lang="vi-VN" altLang="zh-CN" sz="1333"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để giảm báo động giả và tăng khoảng cách phát hiện;</a:t>
            </a:r>
          </a:p>
          <a:p>
            <a:pPr marL="0" marR="0" lvl="0" indent="0" algn="l" defTabSz="914439" rtl="0" eaLnBrk="1" fontAlgn="auto" latinLnBrk="0" hangingPunct="1">
              <a:lnSpc>
                <a:spcPct val="150000"/>
              </a:lnSpc>
              <a:spcBef>
                <a:spcPts val="0"/>
              </a:spcBef>
              <a:spcAft>
                <a:spcPts val="0"/>
              </a:spcAft>
              <a:buClrTx/>
              <a:buSzTx/>
              <a:buFontTx/>
              <a:buNone/>
              <a:tabLst/>
              <a:defRPr/>
            </a:pPr>
            <a:r>
              <a:rPr kumimoji="0" lang="vi-VN" altLang="zh-CN" sz="1333"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Lập lịch AI </a:t>
            </a:r>
            <a:r>
              <a:rPr kumimoji="0" lang="vi-VN" altLang="zh-CN" sz="1333"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để thực hiện các chức năng AI khác nhau tại các thời điểm khác nhau;</a:t>
            </a:r>
            <a:endParaRPr kumimoji="1" lang="en-US" altLang="zh-CN" sz="1333"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endParaRPr>
          </a:p>
        </p:txBody>
      </p:sp>
      <p:sp>
        <p:nvSpPr>
          <p:cNvPr id="34" name="文本框 33"/>
          <p:cNvSpPr txBox="1"/>
          <p:nvPr/>
        </p:nvSpPr>
        <p:spPr>
          <a:xfrm>
            <a:off x="2354591" y="5883130"/>
            <a:ext cx="5485822" cy="969496"/>
          </a:xfrm>
          <a:prstGeom prst="rect">
            <a:avLst/>
          </a:prstGeom>
        </p:spPr>
        <p:txBody>
          <a:bodyPr wrap="square" lIns="0" tIns="0" rIns="0" bIns="0" rtlCol="0">
            <a:spAutoFit/>
          </a:bodyPr>
          <a:lstStyle/>
          <a:p>
            <a:pPr marL="0" marR="0" lvl="0" indent="0" algn="l" defTabSz="914439" rtl="0" eaLnBrk="1" fontAlgn="auto" latinLnBrk="0" hangingPunct="1">
              <a:lnSpc>
                <a:spcPct val="150000"/>
              </a:lnSpc>
              <a:spcBef>
                <a:spcPts val="0"/>
              </a:spcBef>
              <a:spcAft>
                <a:spcPts val="0"/>
              </a:spcAft>
              <a:buClrTx/>
              <a:buSzTx/>
              <a:buFontTx/>
              <a:buNone/>
              <a:tabLst/>
              <a:defRPr/>
            </a:pPr>
            <a:r>
              <a:rPr kumimoji="0" lang="vi-VN" altLang="zh-CN"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So với 4MP thông thường </a:t>
            </a:r>
            <a:r>
              <a:rPr kumimoji="0" lang="zh-CN" altLang="vi-VN"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a:t>
            </a:r>
          </a:p>
          <a:p>
            <a:pPr marL="0" marR="0" lvl="0" indent="0" algn="l" defTabSz="914439" rtl="0" eaLnBrk="1" fontAlgn="auto" latinLnBrk="0" hangingPunct="1">
              <a:lnSpc>
                <a:spcPct val="150000"/>
              </a:lnSpc>
              <a:spcBef>
                <a:spcPts val="0"/>
              </a:spcBef>
              <a:spcAft>
                <a:spcPts val="0"/>
              </a:spcAft>
              <a:buClrTx/>
              <a:buSzTx/>
              <a:buFontTx/>
              <a:buNone/>
              <a:tabLst/>
              <a:defRPr/>
            </a:pPr>
            <a:r>
              <a:rPr kumimoji="0" lang="vi-VN" altLang="zh-CN"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Tăng độ sáng </a:t>
            </a:r>
            <a:r>
              <a:rPr kumimoji="0" lang="vi-VN" altLang="zh-CN" sz="1400"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36% </a:t>
            </a:r>
            <a:r>
              <a:rPr kumimoji="0" lang="zh-CN" altLang="vi-VN"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a:t>
            </a:r>
          </a:p>
          <a:p>
            <a:pPr marL="0" marR="0" lvl="0" indent="0" algn="l" defTabSz="914439" rtl="0" eaLnBrk="1" fontAlgn="auto" latinLnBrk="0" hangingPunct="1">
              <a:lnSpc>
                <a:spcPct val="150000"/>
              </a:lnSpc>
              <a:spcBef>
                <a:spcPts val="0"/>
              </a:spcBef>
              <a:spcAft>
                <a:spcPts val="0"/>
              </a:spcAft>
              <a:buClrTx/>
              <a:buSzTx/>
              <a:buFontTx/>
              <a:buNone/>
              <a:tabLst/>
              <a:defRPr/>
            </a:pPr>
            <a:r>
              <a:rPr kumimoji="0" lang="vi-VN" altLang="zh-CN"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Tăng </a:t>
            </a:r>
            <a:r>
              <a:rPr kumimoji="0" lang="vi-VN" altLang="zh-CN" sz="1400"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14</a:t>
            </a:r>
            <a:r>
              <a:rPr kumimoji="0" lang="vi-VN" altLang="zh-CN"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vi-VN" altLang="zh-CN" sz="1400"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lần</a:t>
            </a:r>
            <a:r>
              <a:rPr kumimoji="0" lang="vi-VN" altLang="zh-CN"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 Tỷ lệ S / N </a:t>
            </a:r>
            <a:r>
              <a:rPr kumimoji="0" lang="zh-CN" altLang="vi-VN"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a:t>
            </a:r>
            <a:endParaRPr kumimoji="0" lang="en-US" altLang="zh-CN"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endParaRPr>
          </a:p>
        </p:txBody>
      </p:sp>
      <p:cxnSp>
        <p:nvCxnSpPr>
          <p:cNvPr id="35" name="直接连接符 34"/>
          <p:cNvCxnSpPr/>
          <p:nvPr/>
        </p:nvCxnSpPr>
        <p:spPr>
          <a:xfrm flipH="1">
            <a:off x="866" y="5747160"/>
            <a:ext cx="7634047" cy="31941"/>
          </a:xfrm>
          <a:prstGeom prst="line">
            <a:avLst/>
          </a:prstGeom>
          <a:noFill/>
          <a:ln w="38100">
            <a:gradFill>
              <a:gsLst>
                <a:gs pos="0">
                  <a:srgbClr val="00B0F0">
                    <a:alpha val="0"/>
                  </a:srgbClr>
                </a:gs>
                <a:gs pos="70000">
                  <a:srgbClr val="00B0F0"/>
                </a:gs>
              </a:gsLst>
              <a:lin ang="0" scaled="0"/>
            </a:gradFill>
            <a:headEnd type="oval"/>
          </a:ln>
        </p:spPr>
        <p:style>
          <a:lnRef idx="2">
            <a:schemeClr val="accent1">
              <a:shade val="50000"/>
            </a:schemeClr>
          </a:lnRef>
          <a:fillRef idx="1">
            <a:schemeClr val="accent1"/>
          </a:fillRef>
          <a:effectRef idx="0">
            <a:schemeClr val="accent1"/>
          </a:effectRef>
          <a:fontRef idx="minor">
            <a:schemeClr val="lt1"/>
          </a:fontRef>
        </p:style>
      </p:cxnSp>
      <p:sp>
        <p:nvSpPr>
          <p:cNvPr id="38" name="矩形 37"/>
          <p:cNvSpPr/>
          <p:nvPr/>
        </p:nvSpPr>
        <p:spPr>
          <a:xfrm>
            <a:off x="7582072" y="4268173"/>
            <a:ext cx="4452067" cy="383945"/>
          </a:xfrm>
          <a:prstGeom prst="rect">
            <a:avLst/>
          </a:prstGeom>
          <a:solidFill>
            <a:schemeClr val="accent5">
              <a:lumMod val="60000"/>
              <a:lumOff val="40000"/>
            </a:schemeClr>
          </a:solidFill>
          <a:ln w="9525">
            <a:solidFill>
              <a:srgbClr val="00ADED"/>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none" lIns="121854" tIns="60927" rIns="121854" bIns="60927" numCol="1" rtlCol="0" anchor="ctr" anchorCtr="1" compatLnSpc="1"/>
          <a:lstStyle/>
          <a:p>
            <a:pPr marL="0" marR="0" lvl="0" indent="0" algn="ctr" defTabSz="1625286" rtl="0" eaLnBrk="1" fontAlgn="auto" latinLnBrk="0" hangingPunct="1">
              <a:spcBef>
                <a:spcPts val="0"/>
              </a:spcBef>
              <a:spcAft>
                <a:spcPts val="0"/>
              </a:spcAft>
              <a:buClr>
                <a:srgbClr val="CC9900"/>
              </a:buClr>
              <a:buSzTx/>
              <a:buFontTx/>
              <a:buNone/>
              <a:tabLst/>
              <a:defRPr/>
            </a:pPr>
            <a:r>
              <a:rPr kumimoji="0" lang="en-US" altLang="zh-CN" sz="2000" b="1" i="0" u="none" strike="noStrike" kern="1200" cap="none" spc="0" normalizeH="0" noProof="0" smtClean="0">
                <a:ln>
                  <a:noFill/>
                </a:ln>
                <a:solidFill>
                  <a:prstClr val="white"/>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ứng dụng</a:t>
            </a:r>
            <a:endParaRPr kumimoji="0" lang="zh-CN" altLang="en-US" sz="2000" b="1"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p:txBody>
      </p:sp>
      <p:grpSp>
        <p:nvGrpSpPr>
          <p:cNvPr id="4" name="组合 3"/>
          <p:cNvGrpSpPr/>
          <p:nvPr/>
        </p:nvGrpSpPr>
        <p:grpSpPr>
          <a:xfrm>
            <a:off x="5804022" y="1335250"/>
            <a:ext cx="3870455" cy="297454"/>
            <a:chOff x="4352984" y="969974"/>
            <a:chExt cx="2903253" cy="223122"/>
          </a:xfrm>
        </p:grpSpPr>
        <p:sp>
          <p:nvSpPr>
            <p:cNvPr id="43" name="流程图: 接点 42"/>
            <p:cNvSpPr/>
            <p:nvPr/>
          </p:nvSpPr>
          <p:spPr>
            <a:xfrm>
              <a:off x="4352984" y="1001040"/>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9" name="矩形 8"/>
            <p:cNvSpPr/>
            <p:nvPr/>
          </p:nvSpPr>
          <p:spPr>
            <a:xfrm>
              <a:off x="4506007" y="969974"/>
              <a:ext cx="2750230" cy="223122"/>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333" b="0" i="0" u="none" strike="noStrike" kern="1200" cap="none" spc="0" normalizeH="0" baseline="0" noProof="0" smtClean="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Chip CMOS </a:t>
              </a:r>
              <a:r>
                <a:rPr kumimoji="0" lang="en-US"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tiên </a:t>
              </a:r>
              <a:r>
                <a:rPr kumimoji="0" lang="en-US"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tiến</a:t>
              </a:r>
              <a:r>
                <a:rPr kumimoji="0" lang="en-US"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4Megapixel </a:t>
              </a:r>
              <a:r>
                <a:rPr lang="en-US" altLang="zh-CN" sz="1333" noProof="0" smtClean="0">
                  <a:solidFill>
                    <a:srgbClr val="505050"/>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ống kính </a:t>
              </a:r>
              <a:r>
                <a:rPr kumimoji="0" lang="en-US" altLang="zh-CN" sz="1333" b="0" i="0" u="none" strike="noStrike" kern="1200" cap="none" spc="0" normalizeH="0" baseline="0" noProof="0" smtClean="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kép</a:t>
              </a:r>
              <a:endParaRPr kumimoji="0" lang="en-US"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p:txBody>
        </p:sp>
      </p:grpSp>
      <p:grpSp>
        <p:nvGrpSpPr>
          <p:cNvPr id="5" name="组合 4"/>
          <p:cNvGrpSpPr/>
          <p:nvPr/>
        </p:nvGrpSpPr>
        <p:grpSpPr>
          <a:xfrm>
            <a:off x="5804016" y="1696517"/>
            <a:ext cx="3391095" cy="297454"/>
            <a:chOff x="4352984" y="1177230"/>
            <a:chExt cx="2543683" cy="223123"/>
          </a:xfrm>
        </p:grpSpPr>
        <p:sp>
          <p:nvSpPr>
            <p:cNvPr id="44" name="流程图: 接点 43"/>
            <p:cNvSpPr/>
            <p:nvPr/>
          </p:nvSpPr>
          <p:spPr>
            <a:xfrm>
              <a:off x="4352984" y="1247272"/>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45" name="矩形 44"/>
            <p:cNvSpPr/>
            <p:nvPr/>
          </p:nvSpPr>
          <p:spPr>
            <a:xfrm>
              <a:off x="4506009" y="1177230"/>
              <a:ext cx="2390658" cy="223123"/>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333" b="0" i="0" u="none" strike="noStrike" kern="1200" cap="none" spc="0" normalizeH="0" baseline="0" noProof="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Độ </a:t>
              </a:r>
              <a:r>
                <a:rPr kumimoji="0" lang="en-US" altLang="zh-CN" sz="1333" b="0" i="0" u="none" strike="noStrike" kern="1200" cap="none" spc="0" normalizeH="0" baseline="0" noProof="0" smtClean="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nhạy </a:t>
              </a:r>
              <a:r>
                <a:rPr kumimoji="0" lang="en-US"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sáng </a:t>
              </a:r>
              <a:r>
                <a:rPr kumimoji="0" lang="en-US"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tối</a:t>
              </a:r>
              <a:r>
                <a:rPr kumimoji="0" lang="en-US"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thiểu</a:t>
              </a:r>
              <a:r>
                <a:rPr kumimoji="0" lang="en-US"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0,0005Lux@F1.0</a:t>
              </a:r>
            </a:p>
          </p:txBody>
        </p:sp>
      </p:grpSp>
      <p:grpSp>
        <p:nvGrpSpPr>
          <p:cNvPr id="7" name="组合 6"/>
          <p:cNvGrpSpPr/>
          <p:nvPr/>
        </p:nvGrpSpPr>
        <p:grpSpPr>
          <a:xfrm>
            <a:off x="5804022" y="2049555"/>
            <a:ext cx="2211285" cy="297454"/>
            <a:chOff x="4352984" y="1416432"/>
            <a:chExt cx="1658699" cy="223123"/>
          </a:xfrm>
        </p:grpSpPr>
        <p:sp>
          <p:nvSpPr>
            <p:cNvPr id="46" name="流程图: 接点 45"/>
            <p:cNvSpPr/>
            <p:nvPr/>
          </p:nvSpPr>
          <p:spPr>
            <a:xfrm>
              <a:off x="4352984" y="1477984"/>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47" name="矩形 46"/>
            <p:cNvSpPr/>
            <p:nvPr/>
          </p:nvSpPr>
          <p:spPr>
            <a:xfrm>
              <a:off x="4506009" y="1416432"/>
              <a:ext cx="1505674" cy="223123"/>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fr-FR"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Tiêu</a:t>
              </a:r>
              <a:r>
                <a:rPr kumimoji="0" lang="fr-FR"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fr-FR"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cự</a:t>
              </a:r>
              <a:r>
                <a:rPr kumimoji="0" lang="fr-FR"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 2.8mm; 3.6mm;</a:t>
              </a:r>
            </a:p>
          </p:txBody>
        </p:sp>
      </p:grpSp>
      <p:grpSp>
        <p:nvGrpSpPr>
          <p:cNvPr id="8" name="组合 7"/>
          <p:cNvGrpSpPr/>
          <p:nvPr/>
        </p:nvGrpSpPr>
        <p:grpSpPr>
          <a:xfrm>
            <a:off x="5804021" y="2402593"/>
            <a:ext cx="4567700" cy="297454"/>
            <a:chOff x="4352984" y="1703402"/>
            <a:chExt cx="3426261" cy="223123"/>
          </a:xfrm>
        </p:grpSpPr>
        <p:sp>
          <p:nvSpPr>
            <p:cNvPr id="48" name="流程图: 接点 47"/>
            <p:cNvSpPr/>
            <p:nvPr/>
          </p:nvSpPr>
          <p:spPr>
            <a:xfrm>
              <a:off x="4352984" y="1766354"/>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49" name="矩形 48"/>
            <p:cNvSpPr/>
            <p:nvPr/>
          </p:nvSpPr>
          <p:spPr>
            <a:xfrm>
              <a:off x="4506009" y="1703402"/>
              <a:ext cx="3273236" cy="223123"/>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fr-FR"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Khoảng</a:t>
              </a:r>
              <a:r>
                <a:rPr kumimoji="0" lang="fr-FR"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fr-FR"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cách</a:t>
              </a:r>
              <a:r>
                <a:rPr kumimoji="0" lang="fr-FR"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fr-FR"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chiếu</a:t>
              </a:r>
              <a:r>
                <a:rPr kumimoji="0" lang="fr-FR"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fr-FR"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sáng</a:t>
              </a:r>
              <a:r>
                <a:rPr kumimoji="0" lang="fr-FR"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fr-FR"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tối</a:t>
              </a:r>
              <a:r>
                <a:rPr kumimoji="0" lang="fr-FR"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fr-FR"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đa</a:t>
              </a:r>
              <a:r>
                <a:rPr kumimoji="0" lang="fr-FR"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30 </a:t>
              </a:r>
              <a:r>
                <a:rPr kumimoji="0" lang="fr-FR" altLang="zh-CN" sz="1333" b="0" i="0" u="none" strike="noStrike" kern="1200" cap="none" spc="0" normalizeH="0" baseline="0" noProof="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m </a:t>
              </a:r>
              <a:r>
                <a:rPr kumimoji="0" lang="fr-FR" altLang="zh-CN" sz="1333" b="0" i="0" u="none" strike="noStrike" kern="1200" cap="none" spc="0" normalizeH="0" baseline="0" noProof="0" smtClean="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(ống </a:t>
              </a:r>
              <a:r>
                <a:rPr kumimoji="0" lang="fr-FR"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kính</a:t>
              </a:r>
              <a:r>
                <a:rPr kumimoji="0" lang="fr-FR"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3.6mm))</a:t>
              </a:r>
            </a:p>
          </p:txBody>
        </p:sp>
      </p:grpSp>
      <p:grpSp>
        <p:nvGrpSpPr>
          <p:cNvPr id="10" name="组合 9"/>
          <p:cNvGrpSpPr/>
          <p:nvPr/>
        </p:nvGrpSpPr>
        <p:grpSpPr>
          <a:xfrm>
            <a:off x="5804020" y="2755631"/>
            <a:ext cx="3412576" cy="297454"/>
            <a:chOff x="4352984" y="1984369"/>
            <a:chExt cx="2559795" cy="223123"/>
          </a:xfrm>
        </p:grpSpPr>
        <p:sp>
          <p:nvSpPr>
            <p:cNvPr id="50" name="流程图: 接点 49"/>
            <p:cNvSpPr/>
            <p:nvPr/>
          </p:nvSpPr>
          <p:spPr>
            <a:xfrm>
              <a:off x="4352984" y="2046895"/>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51" name="矩形 50"/>
            <p:cNvSpPr/>
            <p:nvPr/>
          </p:nvSpPr>
          <p:spPr>
            <a:xfrm>
              <a:off x="4506009" y="1984369"/>
              <a:ext cx="2406770" cy="223123"/>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Tích</a:t>
              </a:r>
              <a:r>
                <a:rPr kumimoji="0" lang="en-US"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hợp</a:t>
              </a:r>
              <a:r>
                <a:rPr kumimoji="0" lang="en-US"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MIC &amp; </a:t>
              </a:r>
              <a:r>
                <a:rPr kumimoji="0" lang="en-US" altLang="zh-CN" sz="1333" b="0" i="0" u="none" strike="noStrike" kern="1200" cap="none" spc="0" normalizeH="0" baseline="0" noProof="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Loa </a:t>
              </a:r>
              <a:r>
                <a:rPr kumimoji="0" lang="en-US" altLang="zh-CN" sz="1333" b="0" i="0" u="none" strike="noStrike" kern="1200" cap="none" spc="0" normalizeH="0" baseline="0" noProof="0" smtClean="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đàm </a:t>
              </a:r>
              <a:r>
                <a:rPr kumimoji="0" lang="en-US"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thoại</a:t>
              </a:r>
              <a:r>
                <a:rPr kumimoji="0" lang="en-US"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hai</a:t>
              </a:r>
              <a:r>
                <a:rPr kumimoji="0" lang="en-US"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chiều</a:t>
              </a:r>
              <a:endParaRPr kumimoji="0" lang="fr-FR"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p:txBody>
        </p:sp>
      </p:grpSp>
      <p:grpSp>
        <p:nvGrpSpPr>
          <p:cNvPr id="41" name="组合 40"/>
          <p:cNvGrpSpPr/>
          <p:nvPr/>
        </p:nvGrpSpPr>
        <p:grpSpPr>
          <a:xfrm>
            <a:off x="5804020" y="3108669"/>
            <a:ext cx="3990619" cy="297454"/>
            <a:chOff x="4352984" y="1984369"/>
            <a:chExt cx="2993389" cy="223123"/>
          </a:xfrm>
        </p:grpSpPr>
        <p:sp>
          <p:nvSpPr>
            <p:cNvPr id="42" name="流程图: 接点 41"/>
            <p:cNvSpPr/>
            <p:nvPr/>
          </p:nvSpPr>
          <p:spPr>
            <a:xfrm>
              <a:off x="4352984" y="2046895"/>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52" name="矩形 51"/>
            <p:cNvSpPr/>
            <p:nvPr/>
          </p:nvSpPr>
          <p:spPr>
            <a:xfrm>
              <a:off x="4506009" y="1984369"/>
              <a:ext cx="2840364" cy="223123"/>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Giám</a:t>
              </a:r>
              <a:r>
                <a:rPr kumimoji="0" lang="en-US"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sát</a:t>
              </a:r>
              <a:r>
                <a:rPr kumimoji="0" lang="en-US"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thời</a:t>
              </a:r>
              <a:r>
                <a:rPr kumimoji="0" lang="en-US"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gian</a:t>
              </a:r>
              <a:r>
                <a:rPr kumimoji="0" lang="en-US"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thực</a:t>
              </a:r>
              <a:r>
                <a:rPr kumimoji="0" lang="en-US"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25/30 </a:t>
              </a:r>
              <a:r>
                <a:rPr kumimoji="0" lang="en-US"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khung</a:t>
              </a:r>
              <a:r>
                <a:rPr kumimoji="0" lang="en-US"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hình</a:t>
              </a:r>
              <a:r>
                <a:rPr kumimoji="0" lang="en-US"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 </a:t>
              </a:r>
              <a:r>
                <a:rPr kumimoji="0" lang="en-US" altLang="zh-CN" sz="1333" b="0" i="0" u="none" strike="noStrike" kern="1200" cap="none" spc="0" normalizeH="0" baseline="0" noProof="0" dirty="0" err="1">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giây</a:t>
              </a:r>
              <a:endParaRPr kumimoji="0" lang="fr-FR"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p:txBody>
        </p:sp>
      </p:grpSp>
      <p:sp>
        <p:nvSpPr>
          <p:cNvPr id="53" name="文本框 46"/>
          <p:cNvSpPr txBox="1">
            <a:spLocks noChangeArrowheads="1"/>
          </p:cNvSpPr>
          <p:nvPr/>
        </p:nvSpPr>
        <p:spPr bwMode="auto">
          <a:xfrm rot="10800000">
            <a:off x="1274676" y="5714934"/>
            <a:ext cx="1099096" cy="1444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l" defTabSz="609498" rtl="0" eaLnBrk="1" fontAlgn="auto" latinLnBrk="0" hangingPunct="1">
              <a:lnSpc>
                <a:spcPct val="100000"/>
              </a:lnSpc>
              <a:spcBef>
                <a:spcPts val="0"/>
              </a:spcBef>
              <a:spcAft>
                <a:spcPts val="0"/>
              </a:spcAft>
              <a:buClrTx/>
              <a:buSzTx/>
              <a:buFontTx/>
              <a:buNone/>
              <a:tabLst/>
              <a:defRPr/>
            </a:pPr>
            <a:r>
              <a:rPr kumimoji="0" lang="en-US" altLang="zh-CN" sz="8798" b="0" i="0" u="none" strike="noStrike" kern="1200" cap="none" spc="0" normalizeH="0" baseline="0" noProof="0" dirty="0">
                <a:ln>
                  <a:noFill/>
                </a:ln>
                <a:solidFill>
                  <a:prstClr val="white"/>
                </a:solidFill>
                <a:effectLst/>
                <a:uLnTx/>
                <a:uFillTx/>
                <a:latin typeface="Segoe UI" panose="020B0502040204020203" pitchFamily="34" charset="0"/>
                <a:cs typeface="Segoe UI" panose="020B0502040204020203" pitchFamily="34" charset="0"/>
              </a:rPr>
              <a:t>«</a:t>
            </a:r>
            <a:endParaRPr kumimoji="0" lang="zh-CN" altLang="en-US" sz="8798" b="0" i="0" u="none" strike="noStrike" kern="1200" cap="none" spc="0" normalizeH="0" baseline="0" noProof="0" dirty="0">
              <a:ln>
                <a:noFill/>
              </a:ln>
              <a:solidFill>
                <a:prstClr val="white"/>
              </a:solidFill>
              <a:effectLst/>
              <a:uLnTx/>
              <a:uFillTx/>
              <a:latin typeface="Segoe UI" panose="020B0502040204020203" pitchFamily="34" charset="0"/>
              <a:cs typeface="Segoe UI" panose="020B0502040204020203" pitchFamily="34" charset="0"/>
            </a:endParaRPr>
          </a:p>
        </p:txBody>
      </p:sp>
      <p:grpSp>
        <p:nvGrpSpPr>
          <p:cNvPr id="54" name="组合 53"/>
          <p:cNvGrpSpPr/>
          <p:nvPr/>
        </p:nvGrpSpPr>
        <p:grpSpPr>
          <a:xfrm>
            <a:off x="5804022" y="3502895"/>
            <a:ext cx="1337364" cy="295692"/>
            <a:chOff x="4352984" y="1984369"/>
            <a:chExt cx="1003165" cy="221801"/>
          </a:xfrm>
        </p:grpSpPr>
        <p:sp>
          <p:nvSpPr>
            <p:cNvPr id="55" name="流程图: 接点 54"/>
            <p:cNvSpPr/>
            <p:nvPr/>
          </p:nvSpPr>
          <p:spPr>
            <a:xfrm>
              <a:off x="4352984" y="2046895"/>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56" name="矩形 55"/>
            <p:cNvSpPr/>
            <p:nvPr/>
          </p:nvSpPr>
          <p:spPr>
            <a:xfrm>
              <a:off x="4506009" y="1984369"/>
              <a:ext cx="850140" cy="221801"/>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140 dB WDR</a:t>
              </a:r>
              <a:endParaRPr kumimoji="0" lang="fr-FR" altLang="zh-CN" sz="1333" b="0" i="0" u="none" strike="noStrike" kern="1200" cap="none" spc="0" normalizeH="0" baseline="0" noProof="0" dirty="0">
                <a:ln>
                  <a:noFill/>
                </a:ln>
                <a:solidFill>
                  <a:srgbClr val="505050"/>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p:txBody>
        </p:sp>
      </p:grpSp>
      <p:pic>
        <p:nvPicPr>
          <p:cNvPr id="57" name="Picture 3" descr="D:\组合类\DH3.RD002112_海外5系列400WT型全彩枪R型半球项目\08TR6\PPT\3552432dfb38f4b030e68b5c4bb9e0d9.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33333" b="33333"/>
          <a:stretch/>
        </p:blipFill>
        <p:spPr bwMode="auto">
          <a:xfrm>
            <a:off x="7574857" y="4869112"/>
            <a:ext cx="2227714" cy="1752909"/>
          </a:xfrm>
          <a:prstGeom prst="rect">
            <a:avLst/>
          </a:prstGeom>
          <a:noFill/>
          <a:ln w="38100">
            <a:noFill/>
          </a:ln>
          <a:extLst>
            <a:ext uri="{909E8E84-426E-40DD-AFC4-6F175D3DCCD1}">
              <a14:hiddenFill xmlns:a14="http://schemas.microsoft.com/office/drawing/2010/main">
                <a:solidFill>
                  <a:srgbClr val="FFFFFF"/>
                </a:solidFill>
              </a14:hiddenFill>
            </a:ext>
          </a:extLst>
        </p:spPr>
      </p:pic>
      <p:pic>
        <p:nvPicPr>
          <p:cNvPr id="58" name="Picture 4" descr="D:\组合类\DH3.RD002112_海外5系列400WT型全彩枪R型半球项目\08TR6\PPT\d4de02c0e269f843ccb0dc80b8edd2d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5525" y="4869112"/>
            <a:ext cx="2073625" cy="1752909"/>
          </a:xfrm>
          <a:prstGeom prst="rect">
            <a:avLst/>
          </a:prstGeom>
          <a:noFill/>
          <a:ln w="38100">
            <a:noFill/>
          </a:ln>
          <a:extLst>
            <a:ext uri="{909E8E84-426E-40DD-AFC4-6F175D3DCCD1}">
              <a14:hiddenFill xmlns:a14="http://schemas.microsoft.com/office/drawing/2010/main">
                <a:solidFill>
                  <a:srgbClr val="FFFFFF"/>
                </a:solidFill>
              </a14:hiddenFill>
            </a:ext>
          </a:extLst>
        </p:spPr>
      </p:pic>
      <p:sp>
        <p:nvSpPr>
          <p:cNvPr id="59" name="矩形 58"/>
          <p:cNvSpPr/>
          <p:nvPr/>
        </p:nvSpPr>
        <p:spPr>
          <a:xfrm>
            <a:off x="7582072" y="6391180"/>
            <a:ext cx="2220498" cy="236713"/>
          </a:xfrm>
          <a:prstGeom prst="rect">
            <a:avLst/>
          </a:prstGeom>
          <a:solidFill>
            <a:schemeClr val="accent1">
              <a:alpha val="67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r>
              <a:rPr kumimoji="0" lang="en-US" altLang="zh-CN" b="1" i="0" u="none" strike="noStrike" kern="1200" cap="none" spc="0" normalizeH="0" baseline="0" noProof="0" smtClean="0">
                <a:ln>
                  <a:noFill/>
                </a:ln>
                <a:solidFill>
                  <a:srgbClr val="FFFFFF"/>
                </a:solidFill>
                <a:effectLst/>
                <a:uLnTx/>
                <a:uFillTx/>
                <a:latin typeface="Segoe UI" panose="020B0502040204020203" pitchFamily="34" charset="0"/>
                <a:ea typeface="等线" panose="02010600030101010101" pitchFamily="2" charset="-122"/>
                <a:cs typeface="Segoe UI" panose="020B0502040204020203" pitchFamily="34" charset="0"/>
              </a:rPr>
              <a:t>Quán</a:t>
            </a:r>
            <a:r>
              <a:rPr kumimoji="0" lang="en-US" altLang="zh-CN" b="1" i="0" u="none" strike="noStrike" kern="1200" cap="none" spc="0" normalizeH="0" noProof="0" smtClean="0">
                <a:ln>
                  <a:noFill/>
                </a:ln>
                <a:solidFill>
                  <a:srgbClr val="FFFFFF"/>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b="1" i="0" u="none" strike="noStrike" kern="1200" cap="none" spc="0" normalizeH="0" baseline="0" noProof="0" smtClean="0">
                <a:ln>
                  <a:noFill/>
                </a:ln>
                <a:solidFill>
                  <a:srgbClr val="FFFFFF"/>
                </a:solidFill>
                <a:effectLst/>
                <a:uLnTx/>
                <a:uFillTx/>
                <a:latin typeface="Segoe UI" panose="020B0502040204020203" pitchFamily="34" charset="0"/>
                <a:ea typeface="等线" panose="02010600030101010101" pitchFamily="2" charset="-122"/>
                <a:cs typeface="Segoe UI" panose="020B0502040204020203" pitchFamily="34" charset="0"/>
              </a:rPr>
              <a:t>Bar</a:t>
            </a:r>
            <a:endParaRPr kumimoji="0" lang="en-US" altLang="zh-CN" b="1" i="0" u="none" strike="noStrike" kern="1200" cap="none" spc="0" normalizeH="0" baseline="0" noProof="0" dirty="0">
              <a:ln>
                <a:noFill/>
              </a:ln>
              <a:solidFill>
                <a:srgbClr val="FFFFFF"/>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60" name="矩形 59"/>
          <p:cNvSpPr/>
          <p:nvPr/>
        </p:nvSpPr>
        <p:spPr>
          <a:xfrm>
            <a:off x="9938660" y="6391182"/>
            <a:ext cx="2095480" cy="230840"/>
          </a:xfrm>
          <a:prstGeom prst="rect">
            <a:avLst/>
          </a:prstGeom>
          <a:solidFill>
            <a:schemeClr val="accent1">
              <a:alpha val="67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r>
              <a:rPr kumimoji="0" lang="en-US" altLang="zh-CN" b="1" i="0" u="none" strike="noStrike" kern="1200" cap="none" spc="0" normalizeH="0" baseline="0" noProof="0" smtClean="0">
                <a:ln>
                  <a:noFill/>
                </a:ln>
                <a:solidFill>
                  <a:srgbClr val="FFFFFF"/>
                </a:solidFill>
                <a:effectLst/>
                <a:uLnTx/>
                <a:uFillTx/>
                <a:latin typeface="Segoe UI" panose="020B0502040204020203" pitchFamily="34" charset="0"/>
                <a:ea typeface="等线" panose="02010600030101010101" pitchFamily="2" charset="-122"/>
                <a:cs typeface="Segoe UI" panose="020B0502040204020203" pitchFamily="34" charset="0"/>
              </a:rPr>
              <a:t>Công</a:t>
            </a:r>
            <a:r>
              <a:rPr kumimoji="0" lang="en-US" altLang="zh-CN" b="1" i="0" u="none" strike="noStrike" kern="1200" cap="none" spc="0" normalizeH="0" noProof="0" smtClean="0">
                <a:ln>
                  <a:noFill/>
                </a:ln>
                <a:solidFill>
                  <a:srgbClr val="FFFFFF"/>
                </a:solidFill>
                <a:effectLst/>
                <a:uLnTx/>
                <a:uFillTx/>
                <a:latin typeface="Segoe UI" panose="020B0502040204020203" pitchFamily="34" charset="0"/>
                <a:ea typeface="等线" panose="02010600030101010101" pitchFamily="2" charset="-122"/>
                <a:cs typeface="Segoe UI" panose="020B0502040204020203" pitchFamily="34" charset="0"/>
              </a:rPr>
              <a:t> viên</a:t>
            </a:r>
            <a:endParaRPr kumimoji="0" lang="en-US" altLang="zh-CN" b="1" i="0" u="none" strike="noStrike" kern="1200" cap="none" spc="0" normalizeH="0" baseline="0" noProof="0" dirty="0">
              <a:ln>
                <a:noFill/>
              </a:ln>
              <a:solidFill>
                <a:srgbClr val="FFFFFF"/>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pic>
        <p:nvPicPr>
          <p:cNvPr id="2" name="图片 1"/>
          <p:cNvPicPr>
            <a:picLocks noChangeAspect="1"/>
          </p:cNvPicPr>
          <p:nvPr/>
        </p:nvPicPr>
        <p:blipFill>
          <a:blip r:embed="rId4"/>
          <a:stretch>
            <a:fillRect/>
          </a:stretch>
        </p:blipFill>
        <p:spPr>
          <a:xfrm>
            <a:off x="850759" y="2079743"/>
            <a:ext cx="2393916" cy="962867"/>
          </a:xfrm>
          <a:prstGeom prst="rect">
            <a:avLst/>
          </a:prstGeom>
        </p:spPr>
      </p:pic>
      <p:sp>
        <p:nvSpPr>
          <p:cNvPr id="61" name="Rectangle 60"/>
          <p:cNvSpPr/>
          <p:nvPr/>
        </p:nvSpPr>
        <p:spPr>
          <a:xfrm>
            <a:off x="9777066" y="-1"/>
            <a:ext cx="2414934" cy="9207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62" name="Picture 6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42145" y="86515"/>
            <a:ext cx="2235555" cy="513265"/>
          </a:xfrm>
          <a:prstGeom prst="rect">
            <a:avLst/>
          </a:prstGeom>
        </p:spPr>
      </p:pic>
    </p:spTree>
    <p:extLst>
      <p:ext uri="{BB962C8B-B14F-4D97-AF65-F5344CB8AC3E}">
        <p14:creationId xmlns:p14="http://schemas.microsoft.com/office/powerpoint/2010/main" val="1882206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1731" y="4926100"/>
            <a:ext cx="12190270" cy="190758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FFFFFF"/>
              </a:solidFill>
              <a:effectLst/>
              <a:uLnTx/>
              <a:uFillTx/>
              <a:latin typeface="Segoe UI Light" panose="020B0502040204020203" pitchFamily="34" charset="0"/>
              <a:ea typeface="等线" panose="02010600030101010101" pitchFamily="2" charset="-122"/>
              <a:cs typeface="Segoe UI Light" panose="020B0502040204020203" pitchFamily="34" charset="0"/>
            </a:endParaRPr>
          </a:p>
        </p:txBody>
      </p:sp>
      <p:sp>
        <p:nvSpPr>
          <p:cNvPr id="3" name="标题 2"/>
          <p:cNvSpPr>
            <a:spLocks noGrp="1"/>
          </p:cNvSpPr>
          <p:nvPr>
            <p:ph type="title"/>
          </p:nvPr>
        </p:nvSpPr>
        <p:spPr>
          <a:xfrm>
            <a:off x="351209" y="137374"/>
            <a:ext cx="9120000" cy="492443"/>
          </a:xfrm>
        </p:spPr>
        <p:txBody>
          <a:bodyPr/>
          <a:lstStyle/>
          <a:p>
            <a:r>
              <a:rPr lang="en-US" altLang="zh-CN" sz="3200" dirty="0">
                <a:solidFill>
                  <a:srgbClr val="00B050"/>
                </a:solidFill>
                <a:latin typeface="Segoe UI" panose="020B0502040204020203" pitchFamily="34" charset="0"/>
                <a:cs typeface="Segoe UI" panose="020B0502040204020203" pitchFamily="34" charset="0"/>
              </a:rPr>
              <a:t>Full-color </a:t>
            </a:r>
            <a:r>
              <a:rPr lang="en-US" altLang="zh-CN" sz="3200">
                <a:solidFill>
                  <a:srgbClr val="00B050"/>
                </a:solidFill>
                <a:latin typeface="Segoe UI" panose="020B0502040204020203" pitchFamily="34" charset="0"/>
                <a:cs typeface="Segoe UI" panose="020B0502040204020203" pitchFamily="34" charset="0"/>
              </a:rPr>
              <a:t>2.0 </a:t>
            </a:r>
            <a:r>
              <a:rPr lang="en-US" altLang="zh-CN" sz="2800" smtClean="0">
                <a:solidFill>
                  <a:srgbClr val="00B050"/>
                </a:solidFill>
                <a:latin typeface="Segoe UI" panose="020B0502040204020203" pitchFamily="34" charset="0"/>
                <a:cs typeface="Segoe UI" panose="020B0502040204020203" pitchFamily="34" charset="0"/>
              </a:rPr>
              <a:t>– Camera ống kính kép</a:t>
            </a:r>
            <a:endParaRPr lang="en-US" altLang="zh-CN" sz="2800" dirty="0">
              <a:solidFill>
                <a:srgbClr val="00B050"/>
              </a:solidFill>
              <a:latin typeface="Segoe UI" panose="020B0502040204020203" pitchFamily="34" charset="0"/>
              <a:cs typeface="Segoe UI" panose="020B0502040204020203" pitchFamily="34" charset="0"/>
            </a:endParaRPr>
          </a:p>
        </p:txBody>
      </p:sp>
      <p:sp>
        <p:nvSpPr>
          <p:cNvPr id="33" name="iconfont-11244-5317032">
            <a:extLst>
              <a:ext uri="{FF2B5EF4-FFF2-40B4-BE49-F238E27FC236}">
                <a16:creationId xmlns:a16="http://schemas.microsoft.com/office/drawing/2014/main" id="{54405246-CCE2-4201-BBB1-D3F3EB6E740D}"/>
              </a:ext>
            </a:extLst>
          </p:cNvPr>
          <p:cNvSpPr/>
          <p:nvPr/>
        </p:nvSpPr>
        <p:spPr>
          <a:xfrm>
            <a:off x="793145" y="5342089"/>
            <a:ext cx="381743" cy="381783"/>
          </a:xfrm>
          <a:custGeom>
            <a:avLst/>
            <a:gdLst>
              <a:gd name="connsiteX0" fmla="*/ 106702 w 579032"/>
              <a:gd name="connsiteY0" fmla="*/ 274314 h 579093"/>
              <a:gd name="connsiteX1" fmla="*/ 121940 w 579032"/>
              <a:gd name="connsiteY1" fmla="*/ 289553 h 579093"/>
              <a:gd name="connsiteX2" fmla="*/ 289566 w 579032"/>
              <a:gd name="connsiteY2" fmla="*/ 457190 h 579093"/>
              <a:gd name="connsiteX3" fmla="*/ 457192 w 579032"/>
              <a:gd name="connsiteY3" fmla="*/ 289553 h 579093"/>
              <a:gd name="connsiteX4" fmla="*/ 472430 w 579032"/>
              <a:gd name="connsiteY4" fmla="*/ 274314 h 579093"/>
              <a:gd name="connsiteX5" fmla="*/ 487669 w 579032"/>
              <a:gd name="connsiteY5" fmla="*/ 289553 h 579093"/>
              <a:gd name="connsiteX6" fmla="*/ 289566 w 579032"/>
              <a:gd name="connsiteY6" fmla="*/ 487669 h 579093"/>
              <a:gd name="connsiteX7" fmla="*/ 91463 w 579032"/>
              <a:gd name="connsiteY7" fmla="*/ 289553 h 579093"/>
              <a:gd name="connsiteX8" fmla="*/ 106702 w 579032"/>
              <a:gd name="connsiteY8" fmla="*/ 274314 h 579093"/>
              <a:gd name="connsiteX9" fmla="*/ 380998 w 579032"/>
              <a:gd name="connsiteY9" fmla="*/ 152396 h 579093"/>
              <a:gd name="connsiteX10" fmla="*/ 365759 w 579032"/>
              <a:gd name="connsiteY10" fmla="*/ 167636 h 579093"/>
              <a:gd name="connsiteX11" fmla="*/ 380998 w 579032"/>
              <a:gd name="connsiteY11" fmla="*/ 182876 h 579093"/>
              <a:gd name="connsiteX12" fmla="*/ 396237 w 579032"/>
              <a:gd name="connsiteY12" fmla="*/ 167636 h 579093"/>
              <a:gd name="connsiteX13" fmla="*/ 380998 w 579032"/>
              <a:gd name="connsiteY13" fmla="*/ 152396 h 579093"/>
              <a:gd name="connsiteX14" fmla="*/ 198134 w 579032"/>
              <a:gd name="connsiteY14" fmla="*/ 152396 h 579093"/>
              <a:gd name="connsiteX15" fmla="*/ 182895 w 579032"/>
              <a:gd name="connsiteY15" fmla="*/ 167636 h 579093"/>
              <a:gd name="connsiteX16" fmla="*/ 198134 w 579032"/>
              <a:gd name="connsiteY16" fmla="*/ 182876 h 579093"/>
              <a:gd name="connsiteX17" fmla="*/ 213373 w 579032"/>
              <a:gd name="connsiteY17" fmla="*/ 167636 h 579093"/>
              <a:gd name="connsiteX18" fmla="*/ 198134 w 579032"/>
              <a:gd name="connsiteY18" fmla="*/ 152396 h 579093"/>
              <a:gd name="connsiteX19" fmla="*/ 380998 w 579032"/>
              <a:gd name="connsiteY19" fmla="*/ 121917 h 579093"/>
              <a:gd name="connsiteX20" fmla="*/ 426714 w 579032"/>
              <a:gd name="connsiteY20" fmla="*/ 167636 h 579093"/>
              <a:gd name="connsiteX21" fmla="*/ 380998 w 579032"/>
              <a:gd name="connsiteY21" fmla="*/ 213355 h 579093"/>
              <a:gd name="connsiteX22" fmla="*/ 335282 w 579032"/>
              <a:gd name="connsiteY22" fmla="*/ 167636 h 579093"/>
              <a:gd name="connsiteX23" fmla="*/ 380998 w 579032"/>
              <a:gd name="connsiteY23" fmla="*/ 121917 h 579093"/>
              <a:gd name="connsiteX24" fmla="*/ 198134 w 579032"/>
              <a:gd name="connsiteY24" fmla="*/ 121917 h 579093"/>
              <a:gd name="connsiteX25" fmla="*/ 243850 w 579032"/>
              <a:gd name="connsiteY25" fmla="*/ 167636 h 579093"/>
              <a:gd name="connsiteX26" fmla="*/ 198134 w 579032"/>
              <a:gd name="connsiteY26" fmla="*/ 213355 h 579093"/>
              <a:gd name="connsiteX27" fmla="*/ 152418 w 579032"/>
              <a:gd name="connsiteY27" fmla="*/ 167636 h 579093"/>
              <a:gd name="connsiteX28" fmla="*/ 198134 w 579032"/>
              <a:gd name="connsiteY28" fmla="*/ 121917 h 579093"/>
              <a:gd name="connsiteX29" fmla="*/ 289516 w 579032"/>
              <a:gd name="connsiteY29" fmla="*/ 30479 h 579093"/>
              <a:gd name="connsiteX30" fmla="*/ 30475 w 579032"/>
              <a:gd name="connsiteY30" fmla="*/ 289546 h 579093"/>
              <a:gd name="connsiteX31" fmla="*/ 289516 w 579032"/>
              <a:gd name="connsiteY31" fmla="*/ 548613 h 579093"/>
              <a:gd name="connsiteX32" fmla="*/ 548557 w 579032"/>
              <a:gd name="connsiteY32" fmla="*/ 289546 h 579093"/>
              <a:gd name="connsiteX33" fmla="*/ 289516 w 579032"/>
              <a:gd name="connsiteY33" fmla="*/ 30479 h 579093"/>
              <a:gd name="connsiteX34" fmla="*/ 289516 w 579032"/>
              <a:gd name="connsiteY34" fmla="*/ 0 h 579093"/>
              <a:gd name="connsiteX35" fmla="*/ 494272 w 579032"/>
              <a:gd name="connsiteY35" fmla="*/ 84816 h 579093"/>
              <a:gd name="connsiteX36" fmla="*/ 579032 w 579032"/>
              <a:gd name="connsiteY36" fmla="*/ 289594 h 579093"/>
              <a:gd name="connsiteX37" fmla="*/ 494272 w 579032"/>
              <a:gd name="connsiteY37" fmla="*/ 494276 h 579093"/>
              <a:gd name="connsiteX38" fmla="*/ 289516 w 579032"/>
              <a:gd name="connsiteY38" fmla="*/ 579092 h 579093"/>
              <a:gd name="connsiteX39" fmla="*/ 84760 w 579032"/>
              <a:gd name="connsiteY39" fmla="*/ 494276 h 579093"/>
              <a:gd name="connsiteX40" fmla="*/ 0 w 579032"/>
              <a:gd name="connsiteY40" fmla="*/ 289594 h 579093"/>
              <a:gd name="connsiteX41" fmla="*/ 84760 w 579032"/>
              <a:gd name="connsiteY41" fmla="*/ 84816 h 579093"/>
              <a:gd name="connsiteX42" fmla="*/ 289516 w 579032"/>
              <a:gd name="connsiteY42" fmla="*/ 0 h 579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79032" h="579093">
                <a:moveTo>
                  <a:pt x="106702" y="274314"/>
                </a:moveTo>
                <a:cubicBezTo>
                  <a:pt x="115131" y="274314"/>
                  <a:pt x="121940" y="281124"/>
                  <a:pt x="121940" y="289553"/>
                </a:cubicBezTo>
                <a:cubicBezTo>
                  <a:pt x="121940" y="381991"/>
                  <a:pt x="197134" y="457190"/>
                  <a:pt x="289566" y="457190"/>
                </a:cubicBezTo>
                <a:cubicBezTo>
                  <a:pt x="381998" y="457190"/>
                  <a:pt x="457192" y="381991"/>
                  <a:pt x="457192" y="289553"/>
                </a:cubicBezTo>
                <a:cubicBezTo>
                  <a:pt x="457192" y="281124"/>
                  <a:pt x="464001" y="274314"/>
                  <a:pt x="472430" y="274314"/>
                </a:cubicBezTo>
                <a:cubicBezTo>
                  <a:pt x="480859" y="274314"/>
                  <a:pt x="487669" y="281124"/>
                  <a:pt x="487669" y="289553"/>
                </a:cubicBezTo>
                <a:cubicBezTo>
                  <a:pt x="487669" y="398803"/>
                  <a:pt x="398808" y="487669"/>
                  <a:pt x="289566" y="487669"/>
                </a:cubicBezTo>
                <a:cubicBezTo>
                  <a:pt x="180228" y="487526"/>
                  <a:pt x="91606" y="398898"/>
                  <a:pt x="91463" y="289553"/>
                </a:cubicBezTo>
                <a:cubicBezTo>
                  <a:pt x="91463" y="281124"/>
                  <a:pt x="98273" y="274314"/>
                  <a:pt x="106702" y="274314"/>
                </a:cubicBezTo>
                <a:close/>
                <a:moveTo>
                  <a:pt x="380998" y="152396"/>
                </a:moveTo>
                <a:cubicBezTo>
                  <a:pt x="372569" y="152396"/>
                  <a:pt x="365759" y="159207"/>
                  <a:pt x="365759" y="167636"/>
                </a:cubicBezTo>
                <a:cubicBezTo>
                  <a:pt x="365759" y="176065"/>
                  <a:pt x="372569" y="182876"/>
                  <a:pt x="380998" y="182876"/>
                </a:cubicBezTo>
                <a:cubicBezTo>
                  <a:pt x="389427" y="182876"/>
                  <a:pt x="396237" y="176065"/>
                  <a:pt x="396237" y="167636"/>
                </a:cubicBezTo>
                <a:cubicBezTo>
                  <a:pt x="396237" y="159207"/>
                  <a:pt x="389427" y="152396"/>
                  <a:pt x="380998" y="152396"/>
                </a:cubicBezTo>
                <a:close/>
                <a:moveTo>
                  <a:pt x="198134" y="152396"/>
                </a:moveTo>
                <a:cubicBezTo>
                  <a:pt x="189705" y="152396"/>
                  <a:pt x="182895" y="159207"/>
                  <a:pt x="182895" y="167636"/>
                </a:cubicBezTo>
                <a:cubicBezTo>
                  <a:pt x="182895" y="176065"/>
                  <a:pt x="189705" y="182876"/>
                  <a:pt x="198134" y="182876"/>
                </a:cubicBezTo>
                <a:cubicBezTo>
                  <a:pt x="206563" y="182876"/>
                  <a:pt x="213373" y="176065"/>
                  <a:pt x="213373" y="167636"/>
                </a:cubicBezTo>
                <a:cubicBezTo>
                  <a:pt x="213373" y="159207"/>
                  <a:pt x="206563" y="152396"/>
                  <a:pt x="198134" y="152396"/>
                </a:cubicBezTo>
                <a:close/>
                <a:moveTo>
                  <a:pt x="380998" y="121917"/>
                </a:moveTo>
                <a:cubicBezTo>
                  <a:pt x="406190" y="121917"/>
                  <a:pt x="426714" y="142443"/>
                  <a:pt x="426714" y="167636"/>
                </a:cubicBezTo>
                <a:cubicBezTo>
                  <a:pt x="426714" y="192829"/>
                  <a:pt x="406190" y="213355"/>
                  <a:pt x="380998" y="213355"/>
                </a:cubicBezTo>
                <a:cubicBezTo>
                  <a:pt x="355807" y="213355"/>
                  <a:pt x="335282" y="192829"/>
                  <a:pt x="335282" y="167636"/>
                </a:cubicBezTo>
                <a:cubicBezTo>
                  <a:pt x="335282" y="142443"/>
                  <a:pt x="355807" y="121917"/>
                  <a:pt x="380998" y="121917"/>
                </a:cubicBezTo>
                <a:close/>
                <a:moveTo>
                  <a:pt x="198134" y="121917"/>
                </a:moveTo>
                <a:cubicBezTo>
                  <a:pt x="223325" y="121917"/>
                  <a:pt x="243850" y="142443"/>
                  <a:pt x="243850" y="167636"/>
                </a:cubicBezTo>
                <a:cubicBezTo>
                  <a:pt x="243850" y="192829"/>
                  <a:pt x="223325" y="213355"/>
                  <a:pt x="198134" y="213355"/>
                </a:cubicBezTo>
                <a:cubicBezTo>
                  <a:pt x="172942" y="213355"/>
                  <a:pt x="152418" y="192829"/>
                  <a:pt x="152418" y="167636"/>
                </a:cubicBezTo>
                <a:cubicBezTo>
                  <a:pt x="152418" y="142443"/>
                  <a:pt x="172942" y="121917"/>
                  <a:pt x="198134" y="121917"/>
                </a:cubicBezTo>
                <a:close/>
                <a:moveTo>
                  <a:pt x="289516" y="30479"/>
                </a:moveTo>
                <a:cubicBezTo>
                  <a:pt x="146663" y="30479"/>
                  <a:pt x="30475" y="146678"/>
                  <a:pt x="30475" y="289546"/>
                </a:cubicBezTo>
                <a:cubicBezTo>
                  <a:pt x="30475" y="432414"/>
                  <a:pt x="146663" y="548613"/>
                  <a:pt x="289516" y="548613"/>
                </a:cubicBezTo>
                <a:cubicBezTo>
                  <a:pt x="432369" y="548613"/>
                  <a:pt x="548557" y="432414"/>
                  <a:pt x="548557" y="289546"/>
                </a:cubicBezTo>
                <a:cubicBezTo>
                  <a:pt x="548557" y="146678"/>
                  <a:pt x="432369" y="30479"/>
                  <a:pt x="289516" y="30479"/>
                </a:cubicBezTo>
                <a:close/>
                <a:moveTo>
                  <a:pt x="289516" y="0"/>
                </a:moveTo>
                <a:cubicBezTo>
                  <a:pt x="366847" y="0"/>
                  <a:pt x="439560" y="30098"/>
                  <a:pt x="494272" y="84816"/>
                </a:cubicBezTo>
                <a:cubicBezTo>
                  <a:pt x="548938" y="139534"/>
                  <a:pt x="579032" y="212207"/>
                  <a:pt x="579032" y="289594"/>
                </a:cubicBezTo>
                <a:cubicBezTo>
                  <a:pt x="579032" y="366933"/>
                  <a:pt x="548938" y="439605"/>
                  <a:pt x="494272" y="494276"/>
                </a:cubicBezTo>
                <a:cubicBezTo>
                  <a:pt x="440083" y="548756"/>
                  <a:pt x="366323" y="579330"/>
                  <a:pt x="289516" y="579092"/>
                </a:cubicBezTo>
                <a:cubicBezTo>
                  <a:pt x="212185" y="579092"/>
                  <a:pt x="139472" y="548994"/>
                  <a:pt x="84760" y="494276"/>
                </a:cubicBezTo>
                <a:cubicBezTo>
                  <a:pt x="30094" y="439605"/>
                  <a:pt x="0" y="366885"/>
                  <a:pt x="0" y="289594"/>
                </a:cubicBezTo>
                <a:cubicBezTo>
                  <a:pt x="0" y="212207"/>
                  <a:pt x="30094" y="139534"/>
                  <a:pt x="84760" y="84816"/>
                </a:cubicBezTo>
                <a:cubicBezTo>
                  <a:pt x="139472" y="30098"/>
                  <a:pt x="212185" y="0"/>
                  <a:pt x="28951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Segoe UI"/>
              <a:ea typeface="+mn-ea"/>
              <a:cs typeface="+mn-cs"/>
            </a:endParaRPr>
          </a:p>
        </p:txBody>
      </p:sp>
      <p:sp>
        <p:nvSpPr>
          <p:cNvPr id="34" name="文本框 33"/>
          <p:cNvSpPr txBox="1"/>
          <p:nvPr/>
        </p:nvSpPr>
        <p:spPr>
          <a:xfrm>
            <a:off x="1326893" y="5364331"/>
            <a:ext cx="4050789" cy="553998"/>
          </a:xfrm>
          <a:prstGeom prst="rect">
            <a:avLst/>
          </a:prstGeom>
        </p:spPr>
        <p:txBody>
          <a:bodyPr wrap="none" lIns="0" tIns="0" rIns="0" bIns="0" rtlCol="0">
            <a:spAutoFit/>
          </a:bodyPr>
          <a:lstStyle/>
          <a:p>
            <a:pPr marL="0" marR="0" lvl="0" indent="0" algn="l" defTabSz="914439" rtl="0" eaLnBrk="1" fontAlgn="auto" latinLnBrk="0" hangingPunct="1">
              <a:lnSpc>
                <a:spcPct val="150000"/>
              </a:lnSpc>
              <a:spcBef>
                <a:spcPts val="0"/>
              </a:spcBef>
              <a:spcAft>
                <a:spcPts val="0"/>
              </a:spcAft>
              <a:buClrTx/>
              <a:buSzTx/>
              <a:buFontTx/>
              <a:buNone/>
              <a:tabLst/>
              <a:defRPr/>
            </a:pPr>
            <a:r>
              <a:rPr kumimoji="1" lang="vi-VN"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Không cần bật đèn trắng có thể giảm ô nhiễm ánh sáng,</a:t>
            </a:r>
          </a:p>
          <a:p>
            <a:pPr marL="0" marR="0" lvl="0" indent="0" algn="l" defTabSz="914439" rtl="0" eaLnBrk="1" fontAlgn="auto" latinLnBrk="0" hangingPunct="1">
              <a:lnSpc>
                <a:spcPct val="150000"/>
              </a:lnSpc>
              <a:spcBef>
                <a:spcPts val="0"/>
              </a:spcBef>
              <a:spcAft>
                <a:spcPts val="0"/>
              </a:spcAft>
              <a:buClrTx/>
              <a:buSzTx/>
              <a:buFontTx/>
              <a:buNone/>
              <a:tabLst/>
              <a:defRPr/>
            </a:pPr>
            <a:r>
              <a:rPr kumimoji="1" lang="vi-VN"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máy ảnh hài hòa hơn với môi trường xung quanh.</a:t>
            </a:r>
            <a:endParaRPr kumimoji="1" lang="zh-CN" altLang="en-US"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endParaRPr>
          </a:p>
        </p:txBody>
      </p:sp>
      <p:sp>
        <p:nvSpPr>
          <p:cNvPr id="35" name="iconfont-11244-5317032">
            <a:extLst>
              <a:ext uri="{FF2B5EF4-FFF2-40B4-BE49-F238E27FC236}">
                <a16:creationId xmlns:a16="http://schemas.microsoft.com/office/drawing/2014/main" id="{54405246-CCE2-4201-BBB1-D3F3EB6E740D}"/>
              </a:ext>
            </a:extLst>
          </p:cNvPr>
          <p:cNvSpPr/>
          <p:nvPr/>
        </p:nvSpPr>
        <p:spPr>
          <a:xfrm>
            <a:off x="793145" y="6009192"/>
            <a:ext cx="381743" cy="381783"/>
          </a:xfrm>
          <a:custGeom>
            <a:avLst/>
            <a:gdLst>
              <a:gd name="connsiteX0" fmla="*/ 106702 w 579032"/>
              <a:gd name="connsiteY0" fmla="*/ 274314 h 579093"/>
              <a:gd name="connsiteX1" fmla="*/ 121940 w 579032"/>
              <a:gd name="connsiteY1" fmla="*/ 289553 h 579093"/>
              <a:gd name="connsiteX2" fmla="*/ 289566 w 579032"/>
              <a:gd name="connsiteY2" fmla="*/ 457190 h 579093"/>
              <a:gd name="connsiteX3" fmla="*/ 457192 w 579032"/>
              <a:gd name="connsiteY3" fmla="*/ 289553 h 579093"/>
              <a:gd name="connsiteX4" fmla="*/ 472430 w 579032"/>
              <a:gd name="connsiteY4" fmla="*/ 274314 h 579093"/>
              <a:gd name="connsiteX5" fmla="*/ 487669 w 579032"/>
              <a:gd name="connsiteY5" fmla="*/ 289553 h 579093"/>
              <a:gd name="connsiteX6" fmla="*/ 289566 w 579032"/>
              <a:gd name="connsiteY6" fmla="*/ 487669 h 579093"/>
              <a:gd name="connsiteX7" fmla="*/ 91463 w 579032"/>
              <a:gd name="connsiteY7" fmla="*/ 289553 h 579093"/>
              <a:gd name="connsiteX8" fmla="*/ 106702 w 579032"/>
              <a:gd name="connsiteY8" fmla="*/ 274314 h 579093"/>
              <a:gd name="connsiteX9" fmla="*/ 380998 w 579032"/>
              <a:gd name="connsiteY9" fmla="*/ 152396 h 579093"/>
              <a:gd name="connsiteX10" fmla="*/ 365759 w 579032"/>
              <a:gd name="connsiteY10" fmla="*/ 167636 h 579093"/>
              <a:gd name="connsiteX11" fmla="*/ 380998 w 579032"/>
              <a:gd name="connsiteY11" fmla="*/ 182876 h 579093"/>
              <a:gd name="connsiteX12" fmla="*/ 396237 w 579032"/>
              <a:gd name="connsiteY12" fmla="*/ 167636 h 579093"/>
              <a:gd name="connsiteX13" fmla="*/ 380998 w 579032"/>
              <a:gd name="connsiteY13" fmla="*/ 152396 h 579093"/>
              <a:gd name="connsiteX14" fmla="*/ 198134 w 579032"/>
              <a:gd name="connsiteY14" fmla="*/ 152396 h 579093"/>
              <a:gd name="connsiteX15" fmla="*/ 182895 w 579032"/>
              <a:gd name="connsiteY15" fmla="*/ 167636 h 579093"/>
              <a:gd name="connsiteX16" fmla="*/ 198134 w 579032"/>
              <a:gd name="connsiteY16" fmla="*/ 182876 h 579093"/>
              <a:gd name="connsiteX17" fmla="*/ 213373 w 579032"/>
              <a:gd name="connsiteY17" fmla="*/ 167636 h 579093"/>
              <a:gd name="connsiteX18" fmla="*/ 198134 w 579032"/>
              <a:gd name="connsiteY18" fmla="*/ 152396 h 579093"/>
              <a:gd name="connsiteX19" fmla="*/ 380998 w 579032"/>
              <a:gd name="connsiteY19" fmla="*/ 121917 h 579093"/>
              <a:gd name="connsiteX20" fmla="*/ 426714 w 579032"/>
              <a:gd name="connsiteY20" fmla="*/ 167636 h 579093"/>
              <a:gd name="connsiteX21" fmla="*/ 380998 w 579032"/>
              <a:gd name="connsiteY21" fmla="*/ 213355 h 579093"/>
              <a:gd name="connsiteX22" fmla="*/ 335282 w 579032"/>
              <a:gd name="connsiteY22" fmla="*/ 167636 h 579093"/>
              <a:gd name="connsiteX23" fmla="*/ 380998 w 579032"/>
              <a:gd name="connsiteY23" fmla="*/ 121917 h 579093"/>
              <a:gd name="connsiteX24" fmla="*/ 198134 w 579032"/>
              <a:gd name="connsiteY24" fmla="*/ 121917 h 579093"/>
              <a:gd name="connsiteX25" fmla="*/ 243850 w 579032"/>
              <a:gd name="connsiteY25" fmla="*/ 167636 h 579093"/>
              <a:gd name="connsiteX26" fmla="*/ 198134 w 579032"/>
              <a:gd name="connsiteY26" fmla="*/ 213355 h 579093"/>
              <a:gd name="connsiteX27" fmla="*/ 152418 w 579032"/>
              <a:gd name="connsiteY27" fmla="*/ 167636 h 579093"/>
              <a:gd name="connsiteX28" fmla="*/ 198134 w 579032"/>
              <a:gd name="connsiteY28" fmla="*/ 121917 h 579093"/>
              <a:gd name="connsiteX29" fmla="*/ 289516 w 579032"/>
              <a:gd name="connsiteY29" fmla="*/ 30479 h 579093"/>
              <a:gd name="connsiteX30" fmla="*/ 30475 w 579032"/>
              <a:gd name="connsiteY30" fmla="*/ 289546 h 579093"/>
              <a:gd name="connsiteX31" fmla="*/ 289516 w 579032"/>
              <a:gd name="connsiteY31" fmla="*/ 548613 h 579093"/>
              <a:gd name="connsiteX32" fmla="*/ 548557 w 579032"/>
              <a:gd name="connsiteY32" fmla="*/ 289546 h 579093"/>
              <a:gd name="connsiteX33" fmla="*/ 289516 w 579032"/>
              <a:gd name="connsiteY33" fmla="*/ 30479 h 579093"/>
              <a:gd name="connsiteX34" fmla="*/ 289516 w 579032"/>
              <a:gd name="connsiteY34" fmla="*/ 0 h 579093"/>
              <a:gd name="connsiteX35" fmla="*/ 494272 w 579032"/>
              <a:gd name="connsiteY35" fmla="*/ 84816 h 579093"/>
              <a:gd name="connsiteX36" fmla="*/ 579032 w 579032"/>
              <a:gd name="connsiteY36" fmla="*/ 289594 h 579093"/>
              <a:gd name="connsiteX37" fmla="*/ 494272 w 579032"/>
              <a:gd name="connsiteY37" fmla="*/ 494276 h 579093"/>
              <a:gd name="connsiteX38" fmla="*/ 289516 w 579032"/>
              <a:gd name="connsiteY38" fmla="*/ 579092 h 579093"/>
              <a:gd name="connsiteX39" fmla="*/ 84760 w 579032"/>
              <a:gd name="connsiteY39" fmla="*/ 494276 h 579093"/>
              <a:gd name="connsiteX40" fmla="*/ 0 w 579032"/>
              <a:gd name="connsiteY40" fmla="*/ 289594 h 579093"/>
              <a:gd name="connsiteX41" fmla="*/ 84760 w 579032"/>
              <a:gd name="connsiteY41" fmla="*/ 84816 h 579093"/>
              <a:gd name="connsiteX42" fmla="*/ 289516 w 579032"/>
              <a:gd name="connsiteY42" fmla="*/ 0 h 579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79032" h="579093">
                <a:moveTo>
                  <a:pt x="106702" y="274314"/>
                </a:moveTo>
                <a:cubicBezTo>
                  <a:pt x="115131" y="274314"/>
                  <a:pt x="121940" y="281124"/>
                  <a:pt x="121940" y="289553"/>
                </a:cubicBezTo>
                <a:cubicBezTo>
                  <a:pt x="121940" y="381991"/>
                  <a:pt x="197134" y="457190"/>
                  <a:pt x="289566" y="457190"/>
                </a:cubicBezTo>
                <a:cubicBezTo>
                  <a:pt x="381998" y="457190"/>
                  <a:pt x="457192" y="381991"/>
                  <a:pt x="457192" y="289553"/>
                </a:cubicBezTo>
                <a:cubicBezTo>
                  <a:pt x="457192" y="281124"/>
                  <a:pt x="464001" y="274314"/>
                  <a:pt x="472430" y="274314"/>
                </a:cubicBezTo>
                <a:cubicBezTo>
                  <a:pt x="480859" y="274314"/>
                  <a:pt x="487669" y="281124"/>
                  <a:pt x="487669" y="289553"/>
                </a:cubicBezTo>
                <a:cubicBezTo>
                  <a:pt x="487669" y="398803"/>
                  <a:pt x="398808" y="487669"/>
                  <a:pt x="289566" y="487669"/>
                </a:cubicBezTo>
                <a:cubicBezTo>
                  <a:pt x="180228" y="487526"/>
                  <a:pt x="91606" y="398898"/>
                  <a:pt x="91463" y="289553"/>
                </a:cubicBezTo>
                <a:cubicBezTo>
                  <a:pt x="91463" y="281124"/>
                  <a:pt x="98273" y="274314"/>
                  <a:pt x="106702" y="274314"/>
                </a:cubicBezTo>
                <a:close/>
                <a:moveTo>
                  <a:pt x="380998" y="152396"/>
                </a:moveTo>
                <a:cubicBezTo>
                  <a:pt x="372569" y="152396"/>
                  <a:pt x="365759" y="159207"/>
                  <a:pt x="365759" y="167636"/>
                </a:cubicBezTo>
                <a:cubicBezTo>
                  <a:pt x="365759" y="176065"/>
                  <a:pt x="372569" y="182876"/>
                  <a:pt x="380998" y="182876"/>
                </a:cubicBezTo>
                <a:cubicBezTo>
                  <a:pt x="389427" y="182876"/>
                  <a:pt x="396237" y="176065"/>
                  <a:pt x="396237" y="167636"/>
                </a:cubicBezTo>
                <a:cubicBezTo>
                  <a:pt x="396237" y="159207"/>
                  <a:pt x="389427" y="152396"/>
                  <a:pt x="380998" y="152396"/>
                </a:cubicBezTo>
                <a:close/>
                <a:moveTo>
                  <a:pt x="198134" y="152396"/>
                </a:moveTo>
                <a:cubicBezTo>
                  <a:pt x="189705" y="152396"/>
                  <a:pt x="182895" y="159207"/>
                  <a:pt x="182895" y="167636"/>
                </a:cubicBezTo>
                <a:cubicBezTo>
                  <a:pt x="182895" y="176065"/>
                  <a:pt x="189705" y="182876"/>
                  <a:pt x="198134" y="182876"/>
                </a:cubicBezTo>
                <a:cubicBezTo>
                  <a:pt x="206563" y="182876"/>
                  <a:pt x="213373" y="176065"/>
                  <a:pt x="213373" y="167636"/>
                </a:cubicBezTo>
                <a:cubicBezTo>
                  <a:pt x="213373" y="159207"/>
                  <a:pt x="206563" y="152396"/>
                  <a:pt x="198134" y="152396"/>
                </a:cubicBezTo>
                <a:close/>
                <a:moveTo>
                  <a:pt x="380998" y="121917"/>
                </a:moveTo>
                <a:cubicBezTo>
                  <a:pt x="406190" y="121917"/>
                  <a:pt x="426714" y="142443"/>
                  <a:pt x="426714" y="167636"/>
                </a:cubicBezTo>
                <a:cubicBezTo>
                  <a:pt x="426714" y="192829"/>
                  <a:pt x="406190" y="213355"/>
                  <a:pt x="380998" y="213355"/>
                </a:cubicBezTo>
                <a:cubicBezTo>
                  <a:pt x="355807" y="213355"/>
                  <a:pt x="335282" y="192829"/>
                  <a:pt x="335282" y="167636"/>
                </a:cubicBezTo>
                <a:cubicBezTo>
                  <a:pt x="335282" y="142443"/>
                  <a:pt x="355807" y="121917"/>
                  <a:pt x="380998" y="121917"/>
                </a:cubicBezTo>
                <a:close/>
                <a:moveTo>
                  <a:pt x="198134" y="121917"/>
                </a:moveTo>
                <a:cubicBezTo>
                  <a:pt x="223325" y="121917"/>
                  <a:pt x="243850" y="142443"/>
                  <a:pt x="243850" y="167636"/>
                </a:cubicBezTo>
                <a:cubicBezTo>
                  <a:pt x="243850" y="192829"/>
                  <a:pt x="223325" y="213355"/>
                  <a:pt x="198134" y="213355"/>
                </a:cubicBezTo>
                <a:cubicBezTo>
                  <a:pt x="172942" y="213355"/>
                  <a:pt x="152418" y="192829"/>
                  <a:pt x="152418" y="167636"/>
                </a:cubicBezTo>
                <a:cubicBezTo>
                  <a:pt x="152418" y="142443"/>
                  <a:pt x="172942" y="121917"/>
                  <a:pt x="198134" y="121917"/>
                </a:cubicBezTo>
                <a:close/>
                <a:moveTo>
                  <a:pt x="289516" y="30479"/>
                </a:moveTo>
                <a:cubicBezTo>
                  <a:pt x="146663" y="30479"/>
                  <a:pt x="30475" y="146678"/>
                  <a:pt x="30475" y="289546"/>
                </a:cubicBezTo>
                <a:cubicBezTo>
                  <a:pt x="30475" y="432414"/>
                  <a:pt x="146663" y="548613"/>
                  <a:pt x="289516" y="548613"/>
                </a:cubicBezTo>
                <a:cubicBezTo>
                  <a:pt x="432369" y="548613"/>
                  <a:pt x="548557" y="432414"/>
                  <a:pt x="548557" y="289546"/>
                </a:cubicBezTo>
                <a:cubicBezTo>
                  <a:pt x="548557" y="146678"/>
                  <a:pt x="432369" y="30479"/>
                  <a:pt x="289516" y="30479"/>
                </a:cubicBezTo>
                <a:close/>
                <a:moveTo>
                  <a:pt x="289516" y="0"/>
                </a:moveTo>
                <a:cubicBezTo>
                  <a:pt x="366847" y="0"/>
                  <a:pt x="439560" y="30098"/>
                  <a:pt x="494272" y="84816"/>
                </a:cubicBezTo>
                <a:cubicBezTo>
                  <a:pt x="548938" y="139534"/>
                  <a:pt x="579032" y="212207"/>
                  <a:pt x="579032" y="289594"/>
                </a:cubicBezTo>
                <a:cubicBezTo>
                  <a:pt x="579032" y="366933"/>
                  <a:pt x="548938" y="439605"/>
                  <a:pt x="494272" y="494276"/>
                </a:cubicBezTo>
                <a:cubicBezTo>
                  <a:pt x="440083" y="548756"/>
                  <a:pt x="366323" y="579330"/>
                  <a:pt x="289516" y="579092"/>
                </a:cubicBezTo>
                <a:cubicBezTo>
                  <a:pt x="212185" y="579092"/>
                  <a:pt x="139472" y="548994"/>
                  <a:pt x="84760" y="494276"/>
                </a:cubicBezTo>
                <a:cubicBezTo>
                  <a:pt x="30094" y="439605"/>
                  <a:pt x="0" y="366885"/>
                  <a:pt x="0" y="289594"/>
                </a:cubicBezTo>
                <a:cubicBezTo>
                  <a:pt x="0" y="212207"/>
                  <a:pt x="30094" y="139534"/>
                  <a:pt x="84760" y="84816"/>
                </a:cubicBezTo>
                <a:cubicBezTo>
                  <a:pt x="139472" y="30098"/>
                  <a:pt x="212185" y="0"/>
                  <a:pt x="28951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Segoe UI"/>
              <a:ea typeface="+mn-ea"/>
              <a:cs typeface="+mn-cs"/>
            </a:endParaRPr>
          </a:p>
        </p:txBody>
      </p:sp>
      <p:sp>
        <p:nvSpPr>
          <p:cNvPr id="36" name="文本框 35"/>
          <p:cNvSpPr txBox="1"/>
          <p:nvPr/>
        </p:nvSpPr>
        <p:spPr>
          <a:xfrm>
            <a:off x="1326894" y="6031432"/>
            <a:ext cx="3806427" cy="276999"/>
          </a:xfrm>
          <a:prstGeom prst="rect">
            <a:avLst/>
          </a:prstGeom>
        </p:spPr>
        <p:txBody>
          <a:bodyPr wrap="none" lIns="0" tIns="0" rIns="0" bIns="0" rtlCol="0">
            <a:spAutoFit/>
          </a:bodyPr>
          <a:lstStyle/>
          <a:p>
            <a:pPr marL="0" marR="0" lvl="0" indent="0" algn="l" defTabSz="914439" rtl="0" eaLnBrk="1" fontAlgn="auto" latinLnBrk="0" hangingPunct="1">
              <a:lnSpc>
                <a:spcPct val="150000"/>
              </a:lnSpc>
              <a:spcBef>
                <a:spcPts val="0"/>
              </a:spcBef>
              <a:spcAft>
                <a:spcPts val="0"/>
              </a:spcAft>
              <a:buClrTx/>
              <a:buSzTx/>
              <a:buFontTx/>
              <a:buNone/>
              <a:tabLst/>
              <a:defRPr/>
            </a:pP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Hình</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ảnh</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sạch</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sẽ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không</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thu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hút</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muỗi</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và</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côn</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trùng</a:t>
            </a:r>
            <a:r>
              <a:rPr kumimoji="1" lang="zh-CN" altLang="en-US"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a:t>
            </a:r>
          </a:p>
        </p:txBody>
      </p:sp>
      <p:sp>
        <p:nvSpPr>
          <p:cNvPr id="37" name="iconfont-11244-5317028">
            <a:extLst>
              <a:ext uri="{FF2B5EF4-FFF2-40B4-BE49-F238E27FC236}">
                <a16:creationId xmlns:a16="http://schemas.microsoft.com/office/drawing/2014/main" id="{54405246-CCE2-4201-BBB1-D3F3EB6E740D}"/>
              </a:ext>
            </a:extLst>
          </p:cNvPr>
          <p:cNvSpPr/>
          <p:nvPr/>
        </p:nvSpPr>
        <p:spPr>
          <a:xfrm>
            <a:off x="6467753" y="5364330"/>
            <a:ext cx="401167" cy="401210"/>
          </a:xfrm>
          <a:custGeom>
            <a:avLst/>
            <a:gdLst>
              <a:gd name="connsiteX0" fmla="*/ 289510 w 579032"/>
              <a:gd name="connsiteY0" fmla="*/ 335335 h 579093"/>
              <a:gd name="connsiteX1" fmla="*/ 365644 w 579032"/>
              <a:gd name="connsiteY1" fmla="*/ 353576 h 579093"/>
              <a:gd name="connsiteX2" fmla="*/ 423589 w 579032"/>
              <a:gd name="connsiteY2" fmla="*/ 402346 h 579093"/>
              <a:gd name="connsiteX3" fmla="*/ 420399 w 579032"/>
              <a:gd name="connsiteY3" fmla="*/ 423445 h 579093"/>
              <a:gd name="connsiteX4" fmla="*/ 399259 w 579032"/>
              <a:gd name="connsiteY4" fmla="*/ 420683 h 579093"/>
              <a:gd name="connsiteX5" fmla="*/ 289510 w 579032"/>
              <a:gd name="connsiteY5" fmla="*/ 365816 h 579093"/>
              <a:gd name="connsiteX6" fmla="*/ 179761 w 579032"/>
              <a:gd name="connsiteY6" fmla="*/ 420683 h 579093"/>
              <a:gd name="connsiteX7" fmla="*/ 167572 w 579032"/>
              <a:gd name="connsiteY7" fmla="*/ 426779 h 579093"/>
              <a:gd name="connsiteX8" fmla="*/ 167572 w 579032"/>
              <a:gd name="connsiteY8" fmla="*/ 426731 h 579093"/>
              <a:gd name="connsiteX9" fmla="*/ 155431 w 579032"/>
              <a:gd name="connsiteY9" fmla="*/ 402346 h 579093"/>
              <a:gd name="connsiteX10" fmla="*/ 213376 w 579032"/>
              <a:gd name="connsiteY10" fmla="*/ 353576 h 579093"/>
              <a:gd name="connsiteX11" fmla="*/ 289510 w 579032"/>
              <a:gd name="connsiteY11" fmla="*/ 335335 h 579093"/>
              <a:gd name="connsiteX12" fmla="*/ 380928 w 579032"/>
              <a:gd name="connsiteY12" fmla="*/ 152398 h 579093"/>
              <a:gd name="connsiteX13" fmla="*/ 365692 w 579032"/>
              <a:gd name="connsiteY13" fmla="*/ 167639 h 579093"/>
              <a:gd name="connsiteX14" fmla="*/ 380928 w 579032"/>
              <a:gd name="connsiteY14" fmla="*/ 182880 h 579093"/>
              <a:gd name="connsiteX15" fmla="*/ 396164 w 579032"/>
              <a:gd name="connsiteY15" fmla="*/ 167639 h 579093"/>
              <a:gd name="connsiteX16" fmla="*/ 380928 w 579032"/>
              <a:gd name="connsiteY16" fmla="*/ 152398 h 579093"/>
              <a:gd name="connsiteX17" fmla="*/ 198092 w 579032"/>
              <a:gd name="connsiteY17" fmla="*/ 152398 h 579093"/>
              <a:gd name="connsiteX18" fmla="*/ 182856 w 579032"/>
              <a:gd name="connsiteY18" fmla="*/ 167639 h 579093"/>
              <a:gd name="connsiteX19" fmla="*/ 198092 w 579032"/>
              <a:gd name="connsiteY19" fmla="*/ 182880 h 579093"/>
              <a:gd name="connsiteX20" fmla="*/ 213329 w 579032"/>
              <a:gd name="connsiteY20" fmla="*/ 167639 h 579093"/>
              <a:gd name="connsiteX21" fmla="*/ 198092 w 579032"/>
              <a:gd name="connsiteY21" fmla="*/ 152398 h 579093"/>
              <a:gd name="connsiteX22" fmla="*/ 380928 w 579032"/>
              <a:gd name="connsiteY22" fmla="*/ 121917 h 579093"/>
              <a:gd name="connsiteX23" fmla="*/ 426637 w 579032"/>
              <a:gd name="connsiteY23" fmla="*/ 167639 h 579093"/>
              <a:gd name="connsiteX24" fmla="*/ 380928 w 579032"/>
              <a:gd name="connsiteY24" fmla="*/ 213361 h 579093"/>
              <a:gd name="connsiteX25" fmla="*/ 335219 w 579032"/>
              <a:gd name="connsiteY25" fmla="*/ 167639 h 579093"/>
              <a:gd name="connsiteX26" fmla="*/ 380928 w 579032"/>
              <a:gd name="connsiteY26" fmla="*/ 121917 h 579093"/>
              <a:gd name="connsiteX27" fmla="*/ 198092 w 579032"/>
              <a:gd name="connsiteY27" fmla="*/ 121917 h 579093"/>
              <a:gd name="connsiteX28" fmla="*/ 243801 w 579032"/>
              <a:gd name="connsiteY28" fmla="*/ 167639 h 579093"/>
              <a:gd name="connsiteX29" fmla="*/ 198092 w 579032"/>
              <a:gd name="connsiteY29" fmla="*/ 213361 h 579093"/>
              <a:gd name="connsiteX30" fmla="*/ 152384 w 579032"/>
              <a:gd name="connsiteY30" fmla="*/ 167639 h 579093"/>
              <a:gd name="connsiteX31" fmla="*/ 198092 w 579032"/>
              <a:gd name="connsiteY31" fmla="*/ 121917 h 579093"/>
              <a:gd name="connsiteX32" fmla="*/ 289516 w 579032"/>
              <a:gd name="connsiteY32" fmla="*/ 30479 h 579093"/>
              <a:gd name="connsiteX33" fmla="*/ 30475 w 579032"/>
              <a:gd name="connsiteY33" fmla="*/ 289546 h 579093"/>
              <a:gd name="connsiteX34" fmla="*/ 289516 w 579032"/>
              <a:gd name="connsiteY34" fmla="*/ 548613 h 579093"/>
              <a:gd name="connsiteX35" fmla="*/ 548557 w 579032"/>
              <a:gd name="connsiteY35" fmla="*/ 289546 h 579093"/>
              <a:gd name="connsiteX36" fmla="*/ 289516 w 579032"/>
              <a:gd name="connsiteY36" fmla="*/ 30479 h 579093"/>
              <a:gd name="connsiteX37" fmla="*/ 289516 w 579032"/>
              <a:gd name="connsiteY37" fmla="*/ 0 h 579093"/>
              <a:gd name="connsiteX38" fmla="*/ 494272 w 579032"/>
              <a:gd name="connsiteY38" fmla="*/ 84816 h 579093"/>
              <a:gd name="connsiteX39" fmla="*/ 579032 w 579032"/>
              <a:gd name="connsiteY39" fmla="*/ 289594 h 579093"/>
              <a:gd name="connsiteX40" fmla="*/ 494272 w 579032"/>
              <a:gd name="connsiteY40" fmla="*/ 494276 h 579093"/>
              <a:gd name="connsiteX41" fmla="*/ 289516 w 579032"/>
              <a:gd name="connsiteY41" fmla="*/ 579092 h 579093"/>
              <a:gd name="connsiteX42" fmla="*/ 84760 w 579032"/>
              <a:gd name="connsiteY42" fmla="*/ 494276 h 579093"/>
              <a:gd name="connsiteX43" fmla="*/ 0 w 579032"/>
              <a:gd name="connsiteY43" fmla="*/ 289594 h 579093"/>
              <a:gd name="connsiteX44" fmla="*/ 84760 w 579032"/>
              <a:gd name="connsiteY44" fmla="*/ 84816 h 579093"/>
              <a:gd name="connsiteX45" fmla="*/ 289516 w 579032"/>
              <a:gd name="connsiteY45" fmla="*/ 0 h 579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032" h="579093">
                <a:moveTo>
                  <a:pt x="289510" y="335335"/>
                </a:moveTo>
                <a:cubicBezTo>
                  <a:pt x="316317" y="335335"/>
                  <a:pt x="341933" y="341479"/>
                  <a:pt x="365644" y="353576"/>
                </a:cubicBezTo>
                <a:cubicBezTo>
                  <a:pt x="388403" y="365245"/>
                  <a:pt x="408210" y="381914"/>
                  <a:pt x="423589" y="402346"/>
                </a:cubicBezTo>
                <a:cubicBezTo>
                  <a:pt x="428446" y="409062"/>
                  <a:pt x="427018" y="418444"/>
                  <a:pt x="420399" y="423445"/>
                </a:cubicBezTo>
                <a:cubicBezTo>
                  <a:pt x="413781" y="428446"/>
                  <a:pt x="404354" y="427208"/>
                  <a:pt x="399259" y="420683"/>
                </a:cubicBezTo>
                <a:cubicBezTo>
                  <a:pt x="373072" y="385772"/>
                  <a:pt x="333076" y="365816"/>
                  <a:pt x="289510" y="365816"/>
                </a:cubicBezTo>
                <a:cubicBezTo>
                  <a:pt x="245944" y="365816"/>
                  <a:pt x="205996" y="385772"/>
                  <a:pt x="179761" y="420683"/>
                </a:cubicBezTo>
                <a:cubicBezTo>
                  <a:pt x="176905" y="424493"/>
                  <a:pt x="172381" y="426779"/>
                  <a:pt x="167572" y="426779"/>
                </a:cubicBezTo>
                <a:lnTo>
                  <a:pt x="167572" y="426731"/>
                </a:lnTo>
                <a:cubicBezTo>
                  <a:pt x="155050" y="426684"/>
                  <a:pt x="147908" y="412396"/>
                  <a:pt x="155431" y="402346"/>
                </a:cubicBezTo>
                <a:cubicBezTo>
                  <a:pt x="170810" y="381914"/>
                  <a:pt x="190617" y="365245"/>
                  <a:pt x="213376" y="353576"/>
                </a:cubicBezTo>
                <a:cubicBezTo>
                  <a:pt x="237088" y="341431"/>
                  <a:pt x="262704" y="335335"/>
                  <a:pt x="289510" y="335335"/>
                </a:cubicBezTo>
                <a:close/>
                <a:moveTo>
                  <a:pt x="380928" y="152398"/>
                </a:moveTo>
                <a:cubicBezTo>
                  <a:pt x="372500" y="152398"/>
                  <a:pt x="365692" y="159209"/>
                  <a:pt x="365692" y="167639"/>
                </a:cubicBezTo>
                <a:cubicBezTo>
                  <a:pt x="365692" y="176069"/>
                  <a:pt x="372500" y="182880"/>
                  <a:pt x="380928" y="182880"/>
                </a:cubicBezTo>
                <a:cubicBezTo>
                  <a:pt x="389355" y="182880"/>
                  <a:pt x="396164" y="176069"/>
                  <a:pt x="396164" y="167639"/>
                </a:cubicBezTo>
                <a:cubicBezTo>
                  <a:pt x="396164" y="159209"/>
                  <a:pt x="389355" y="152398"/>
                  <a:pt x="380928" y="152398"/>
                </a:cubicBezTo>
                <a:close/>
                <a:moveTo>
                  <a:pt x="198092" y="152398"/>
                </a:moveTo>
                <a:cubicBezTo>
                  <a:pt x="189665" y="152398"/>
                  <a:pt x="182856" y="159209"/>
                  <a:pt x="182856" y="167639"/>
                </a:cubicBezTo>
                <a:cubicBezTo>
                  <a:pt x="182856" y="176069"/>
                  <a:pt x="189665" y="182880"/>
                  <a:pt x="198092" y="182880"/>
                </a:cubicBezTo>
                <a:cubicBezTo>
                  <a:pt x="206520" y="182880"/>
                  <a:pt x="213329" y="176069"/>
                  <a:pt x="213329" y="167639"/>
                </a:cubicBezTo>
                <a:cubicBezTo>
                  <a:pt x="213329" y="159209"/>
                  <a:pt x="206520" y="152398"/>
                  <a:pt x="198092" y="152398"/>
                </a:cubicBezTo>
                <a:close/>
                <a:moveTo>
                  <a:pt x="380928" y="121917"/>
                </a:moveTo>
                <a:cubicBezTo>
                  <a:pt x="406115" y="121917"/>
                  <a:pt x="426637" y="142444"/>
                  <a:pt x="426637" y="167639"/>
                </a:cubicBezTo>
                <a:cubicBezTo>
                  <a:pt x="426637" y="192834"/>
                  <a:pt x="406115" y="213361"/>
                  <a:pt x="380928" y="213361"/>
                </a:cubicBezTo>
                <a:cubicBezTo>
                  <a:pt x="355740" y="213361"/>
                  <a:pt x="335219" y="192834"/>
                  <a:pt x="335219" y="167639"/>
                </a:cubicBezTo>
                <a:cubicBezTo>
                  <a:pt x="335219" y="142444"/>
                  <a:pt x="355740" y="121917"/>
                  <a:pt x="380928" y="121917"/>
                </a:cubicBezTo>
                <a:close/>
                <a:moveTo>
                  <a:pt x="198092" y="121917"/>
                </a:moveTo>
                <a:cubicBezTo>
                  <a:pt x="223280" y="121917"/>
                  <a:pt x="243801" y="142444"/>
                  <a:pt x="243801" y="167639"/>
                </a:cubicBezTo>
                <a:cubicBezTo>
                  <a:pt x="243801" y="192834"/>
                  <a:pt x="223280" y="213361"/>
                  <a:pt x="198092" y="213361"/>
                </a:cubicBezTo>
                <a:cubicBezTo>
                  <a:pt x="172905" y="213361"/>
                  <a:pt x="152384" y="192834"/>
                  <a:pt x="152384" y="167639"/>
                </a:cubicBezTo>
                <a:cubicBezTo>
                  <a:pt x="152384" y="142444"/>
                  <a:pt x="172905" y="121917"/>
                  <a:pt x="198092" y="121917"/>
                </a:cubicBezTo>
                <a:close/>
                <a:moveTo>
                  <a:pt x="289516" y="30479"/>
                </a:moveTo>
                <a:cubicBezTo>
                  <a:pt x="146663" y="30479"/>
                  <a:pt x="30475" y="146678"/>
                  <a:pt x="30475" y="289546"/>
                </a:cubicBezTo>
                <a:cubicBezTo>
                  <a:pt x="30475" y="432414"/>
                  <a:pt x="146663" y="548613"/>
                  <a:pt x="289516" y="548613"/>
                </a:cubicBezTo>
                <a:cubicBezTo>
                  <a:pt x="432369" y="548613"/>
                  <a:pt x="548557" y="432414"/>
                  <a:pt x="548557" y="289546"/>
                </a:cubicBezTo>
                <a:cubicBezTo>
                  <a:pt x="548557" y="146678"/>
                  <a:pt x="432369" y="30479"/>
                  <a:pt x="289516" y="30479"/>
                </a:cubicBezTo>
                <a:close/>
                <a:moveTo>
                  <a:pt x="289516" y="0"/>
                </a:moveTo>
                <a:cubicBezTo>
                  <a:pt x="366847" y="0"/>
                  <a:pt x="439560" y="30098"/>
                  <a:pt x="494272" y="84816"/>
                </a:cubicBezTo>
                <a:cubicBezTo>
                  <a:pt x="548938" y="139534"/>
                  <a:pt x="579032" y="212207"/>
                  <a:pt x="579032" y="289594"/>
                </a:cubicBezTo>
                <a:cubicBezTo>
                  <a:pt x="579032" y="366933"/>
                  <a:pt x="548938" y="439605"/>
                  <a:pt x="494272" y="494276"/>
                </a:cubicBezTo>
                <a:cubicBezTo>
                  <a:pt x="440083" y="548756"/>
                  <a:pt x="366323" y="579330"/>
                  <a:pt x="289516" y="579092"/>
                </a:cubicBezTo>
                <a:cubicBezTo>
                  <a:pt x="212185" y="579092"/>
                  <a:pt x="139472" y="548994"/>
                  <a:pt x="84760" y="494276"/>
                </a:cubicBezTo>
                <a:cubicBezTo>
                  <a:pt x="30094" y="439605"/>
                  <a:pt x="0" y="366885"/>
                  <a:pt x="0" y="289594"/>
                </a:cubicBezTo>
                <a:cubicBezTo>
                  <a:pt x="0" y="212207"/>
                  <a:pt x="30094" y="139534"/>
                  <a:pt x="84760" y="84816"/>
                </a:cubicBezTo>
                <a:cubicBezTo>
                  <a:pt x="139472" y="30098"/>
                  <a:pt x="212185" y="0"/>
                  <a:pt x="28951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Segoe UI"/>
              <a:ea typeface="+mn-ea"/>
              <a:cs typeface="+mn-cs"/>
            </a:endParaRPr>
          </a:p>
        </p:txBody>
      </p:sp>
      <p:sp>
        <p:nvSpPr>
          <p:cNvPr id="38" name="文本框 37"/>
          <p:cNvSpPr txBox="1"/>
          <p:nvPr/>
        </p:nvSpPr>
        <p:spPr>
          <a:xfrm>
            <a:off x="7064858" y="5364330"/>
            <a:ext cx="2989601" cy="276999"/>
          </a:xfrm>
          <a:prstGeom prst="rect">
            <a:avLst/>
          </a:prstGeom>
        </p:spPr>
        <p:txBody>
          <a:bodyPr wrap="none" lIns="0" tIns="0" rIns="0" bIns="0" rtlCol="0">
            <a:spAutoFit/>
          </a:bodyPr>
          <a:lstStyle/>
          <a:p>
            <a:pPr marL="0" marR="0" lvl="0" indent="0" algn="l" defTabSz="914439" rtl="0" eaLnBrk="1" fontAlgn="auto" latinLnBrk="0" hangingPunct="1">
              <a:lnSpc>
                <a:spcPct val="150000"/>
              </a:lnSpc>
              <a:spcBef>
                <a:spcPts val="0"/>
              </a:spcBef>
              <a:spcAft>
                <a:spcPts val="0"/>
              </a:spcAft>
              <a:buClrTx/>
              <a:buSzTx/>
              <a:buFontTx/>
              <a:buNone/>
              <a:tabLst/>
              <a:defRPr/>
            </a:pP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Đèn sáng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trắng</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dễ</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gây</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ô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nhiễm</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ánh</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sáng;</a:t>
            </a:r>
            <a:endParaRPr kumimoji="1" lang="zh-CN" altLang="en-US"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endParaRPr>
          </a:p>
        </p:txBody>
      </p:sp>
      <p:sp>
        <p:nvSpPr>
          <p:cNvPr id="39" name="iconfont-11244-5317028">
            <a:extLst>
              <a:ext uri="{FF2B5EF4-FFF2-40B4-BE49-F238E27FC236}">
                <a16:creationId xmlns:a16="http://schemas.microsoft.com/office/drawing/2014/main" id="{54405246-CCE2-4201-BBB1-D3F3EB6E740D}"/>
              </a:ext>
            </a:extLst>
          </p:cNvPr>
          <p:cNvSpPr/>
          <p:nvPr/>
        </p:nvSpPr>
        <p:spPr>
          <a:xfrm>
            <a:off x="6467753" y="6025838"/>
            <a:ext cx="401167" cy="401210"/>
          </a:xfrm>
          <a:custGeom>
            <a:avLst/>
            <a:gdLst>
              <a:gd name="connsiteX0" fmla="*/ 289510 w 579032"/>
              <a:gd name="connsiteY0" fmla="*/ 335335 h 579093"/>
              <a:gd name="connsiteX1" fmla="*/ 365644 w 579032"/>
              <a:gd name="connsiteY1" fmla="*/ 353576 h 579093"/>
              <a:gd name="connsiteX2" fmla="*/ 423589 w 579032"/>
              <a:gd name="connsiteY2" fmla="*/ 402346 h 579093"/>
              <a:gd name="connsiteX3" fmla="*/ 420399 w 579032"/>
              <a:gd name="connsiteY3" fmla="*/ 423445 h 579093"/>
              <a:gd name="connsiteX4" fmla="*/ 399259 w 579032"/>
              <a:gd name="connsiteY4" fmla="*/ 420683 h 579093"/>
              <a:gd name="connsiteX5" fmla="*/ 289510 w 579032"/>
              <a:gd name="connsiteY5" fmla="*/ 365816 h 579093"/>
              <a:gd name="connsiteX6" fmla="*/ 179761 w 579032"/>
              <a:gd name="connsiteY6" fmla="*/ 420683 h 579093"/>
              <a:gd name="connsiteX7" fmla="*/ 167572 w 579032"/>
              <a:gd name="connsiteY7" fmla="*/ 426779 h 579093"/>
              <a:gd name="connsiteX8" fmla="*/ 167572 w 579032"/>
              <a:gd name="connsiteY8" fmla="*/ 426731 h 579093"/>
              <a:gd name="connsiteX9" fmla="*/ 155431 w 579032"/>
              <a:gd name="connsiteY9" fmla="*/ 402346 h 579093"/>
              <a:gd name="connsiteX10" fmla="*/ 213376 w 579032"/>
              <a:gd name="connsiteY10" fmla="*/ 353576 h 579093"/>
              <a:gd name="connsiteX11" fmla="*/ 289510 w 579032"/>
              <a:gd name="connsiteY11" fmla="*/ 335335 h 579093"/>
              <a:gd name="connsiteX12" fmla="*/ 380928 w 579032"/>
              <a:gd name="connsiteY12" fmla="*/ 152398 h 579093"/>
              <a:gd name="connsiteX13" fmla="*/ 365692 w 579032"/>
              <a:gd name="connsiteY13" fmla="*/ 167639 h 579093"/>
              <a:gd name="connsiteX14" fmla="*/ 380928 w 579032"/>
              <a:gd name="connsiteY14" fmla="*/ 182880 h 579093"/>
              <a:gd name="connsiteX15" fmla="*/ 396164 w 579032"/>
              <a:gd name="connsiteY15" fmla="*/ 167639 h 579093"/>
              <a:gd name="connsiteX16" fmla="*/ 380928 w 579032"/>
              <a:gd name="connsiteY16" fmla="*/ 152398 h 579093"/>
              <a:gd name="connsiteX17" fmla="*/ 198092 w 579032"/>
              <a:gd name="connsiteY17" fmla="*/ 152398 h 579093"/>
              <a:gd name="connsiteX18" fmla="*/ 182856 w 579032"/>
              <a:gd name="connsiteY18" fmla="*/ 167639 h 579093"/>
              <a:gd name="connsiteX19" fmla="*/ 198092 w 579032"/>
              <a:gd name="connsiteY19" fmla="*/ 182880 h 579093"/>
              <a:gd name="connsiteX20" fmla="*/ 213329 w 579032"/>
              <a:gd name="connsiteY20" fmla="*/ 167639 h 579093"/>
              <a:gd name="connsiteX21" fmla="*/ 198092 w 579032"/>
              <a:gd name="connsiteY21" fmla="*/ 152398 h 579093"/>
              <a:gd name="connsiteX22" fmla="*/ 380928 w 579032"/>
              <a:gd name="connsiteY22" fmla="*/ 121917 h 579093"/>
              <a:gd name="connsiteX23" fmla="*/ 426637 w 579032"/>
              <a:gd name="connsiteY23" fmla="*/ 167639 h 579093"/>
              <a:gd name="connsiteX24" fmla="*/ 380928 w 579032"/>
              <a:gd name="connsiteY24" fmla="*/ 213361 h 579093"/>
              <a:gd name="connsiteX25" fmla="*/ 335219 w 579032"/>
              <a:gd name="connsiteY25" fmla="*/ 167639 h 579093"/>
              <a:gd name="connsiteX26" fmla="*/ 380928 w 579032"/>
              <a:gd name="connsiteY26" fmla="*/ 121917 h 579093"/>
              <a:gd name="connsiteX27" fmla="*/ 198092 w 579032"/>
              <a:gd name="connsiteY27" fmla="*/ 121917 h 579093"/>
              <a:gd name="connsiteX28" fmla="*/ 243801 w 579032"/>
              <a:gd name="connsiteY28" fmla="*/ 167639 h 579093"/>
              <a:gd name="connsiteX29" fmla="*/ 198092 w 579032"/>
              <a:gd name="connsiteY29" fmla="*/ 213361 h 579093"/>
              <a:gd name="connsiteX30" fmla="*/ 152384 w 579032"/>
              <a:gd name="connsiteY30" fmla="*/ 167639 h 579093"/>
              <a:gd name="connsiteX31" fmla="*/ 198092 w 579032"/>
              <a:gd name="connsiteY31" fmla="*/ 121917 h 579093"/>
              <a:gd name="connsiteX32" fmla="*/ 289516 w 579032"/>
              <a:gd name="connsiteY32" fmla="*/ 30479 h 579093"/>
              <a:gd name="connsiteX33" fmla="*/ 30475 w 579032"/>
              <a:gd name="connsiteY33" fmla="*/ 289546 h 579093"/>
              <a:gd name="connsiteX34" fmla="*/ 289516 w 579032"/>
              <a:gd name="connsiteY34" fmla="*/ 548613 h 579093"/>
              <a:gd name="connsiteX35" fmla="*/ 548557 w 579032"/>
              <a:gd name="connsiteY35" fmla="*/ 289546 h 579093"/>
              <a:gd name="connsiteX36" fmla="*/ 289516 w 579032"/>
              <a:gd name="connsiteY36" fmla="*/ 30479 h 579093"/>
              <a:gd name="connsiteX37" fmla="*/ 289516 w 579032"/>
              <a:gd name="connsiteY37" fmla="*/ 0 h 579093"/>
              <a:gd name="connsiteX38" fmla="*/ 494272 w 579032"/>
              <a:gd name="connsiteY38" fmla="*/ 84816 h 579093"/>
              <a:gd name="connsiteX39" fmla="*/ 579032 w 579032"/>
              <a:gd name="connsiteY39" fmla="*/ 289594 h 579093"/>
              <a:gd name="connsiteX40" fmla="*/ 494272 w 579032"/>
              <a:gd name="connsiteY40" fmla="*/ 494276 h 579093"/>
              <a:gd name="connsiteX41" fmla="*/ 289516 w 579032"/>
              <a:gd name="connsiteY41" fmla="*/ 579092 h 579093"/>
              <a:gd name="connsiteX42" fmla="*/ 84760 w 579032"/>
              <a:gd name="connsiteY42" fmla="*/ 494276 h 579093"/>
              <a:gd name="connsiteX43" fmla="*/ 0 w 579032"/>
              <a:gd name="connsiteY43" fmla="*/ 289594 h 579093"/>
              <a:gd name="connsiteX44" fmla="*/ 84760 w 579032"/>
              <a:gd name="connsiteY44" fmla="*/ 84816 h 579093"/>
              <a:gd name="connsiteX45" fmla="*/ 289516 w 579032"/>
              <a:gd name="connsiteY45" fmla="*/ 0 h 579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032" h="579093">
                <a:moveTo>
                  <a:pt x="289510" y="335335"/>
                </a:moveTo>
                <a:cubicBezTo>
                  <a:pt x="316317" y="335335"/>
                  <a:pt x="341933" y="341479"/>
                  <a:pt x="365644" y="353576"/>
                </a:cubicBezTo>
                <a:cubicBezTo>
                  <a:pt x="388403" y="365245"/>
                  <a:pt x="408210" y="381914"/>
                  <a:pt x="423589" y="402346"/>
                </a:cubicBezTo>
                <a:cubicBezTo>
                  <a:pt x="428446" y="409062"/>
                  <a:pt x="427018" y="418444"/>
                  <a:pt x="420399" y="423445"/>
                </a:cubicBezTo>
                <a:cubicBezTo>
                  <a:pt x="413781" y="428446"/>
                  <a:pt x="404354" y="427208"/>
                  <a:pt x="399259" y="420683"/>
                </a:cubicBezTo>
                <a:cubicBezTo>
                  <a:pt x="373072" y="385772"/>
                  <a:pt x="333076" y="365816"/>
                  <a:pt x="289510" y="365816"/>
                </a:cubicBezTo>
                <a:cubicBezTo>
                  <a:pt x="245944" y="365816"/>
                  <a:pt x="205996" y="385772"/>
                  <a:pt x="179761" y="420683"/>
                </a:cubicBezTo>
                <a:cubicBezTo>
                  <a:pt x="176905" y="424493"/>
                  <a:pt x="172381" y="426779"/>
                  <a:pt x="167572" y="426779"/>
                </a:cubicBezTo>
                <a:lnTo>
                  <a:pt x="167572" y="426731"/>
                </a:lnTo>
                <a:cubicBezTo>
                  <a:pt x="155050" y="426684"/>
                  <a:pt x="147908" y="412396"/>
                  <a:pt x="155431" y="402346"/>
                </a:cubicBezTo>
                <a:cubicBezTo>
                  <a:pt x="170810" y="381914"/>
                  <a:pt x="190617" y="365245"/>
                  <a:pt x="213376" y="353576"/>
                </a:cubicBezTo>
                <a:cubicBezTo>
                  <a:pt x="237088" y="341431"/>
                  <a:pt x="262704" y="335335"/>
                  <a:pt x="289510" y="335335"/>
                </a:cubicBezTo>
                <a:close/>
                <a:moveTo>
                  <a:pt x="380928" y="152398"/>
                </a:moveTo>
                <a:cubicBezTo>
                  <a:pt x="372500" y="152398"/>
                  <a:pt x="365692" y="159209"/>
                  <a:pt x="365692" y="167639"/>
                </a:cubicBezTo>
                <a:cubicBezTo>
                  <a:pt x="365692" y="176069"/>
                  <a:pt x="372500" y="182880"/>
                  <a:pt x="380928" y="182880"/>
                </a:cubicBezTo>
                <a:cubicBezTo>
                  <a:pt x="389355" y="182880"/>
                  <a:pt x="396164" y="176069"/>
                  <a:pt x="396164" y="167639"/>
                </a:cubicBezTo>
                <a:cubicBezTo>
                  <a:pt x="396164" y="159209"/>
                  <a:pt x="389355" y="152398"/>
                  <a:pt x="380928" y="152398"/>
                </a:cubicBezTo>
                <a:close/>
                <a:moveTo>
                  <a:pt x="198092" y="152398"/>
                </a:moveTo>
                <a:cubicBezTo>
                  <a:pt x="189665" y="152398"/>
                  <a:pt x="182856" y="159209"/>
                  <a:pt x="182856" y="167639"/>
                </a:cubicBezTo>
                <a:cubicBezTo>
                  <a:pt x="182856" y="176069"/>
                  <a:pt x="189665" y="182880"/>
                  <a:pt x="198092" y="182880"/>
                </a:cubicBezTo>
                <a:cubicBezTo>
                  <a:pt x="206520" y="182880"/>
                  <a:pt x="213329" y="176069"/>
                  <a:pt x="213329" y="167639"/>
                </a:cubicBezTo>
                <a:cubicBezTo>
                  <a:pt x="213329" y="159209"/>
                  <a:pt x="206520" y="152398"/>
                  <a:pt x="198092" y="152398"/>
                </a:cubicBezTo>
                <a:close/>
                <a:moveTo>
                  <a:pt x="380928" y="121917"/>
                </a:moveTo>
                <a:cubicBezTo>
                  <a:pt x="406115" y="121917"/>
                  <a:pt x="426637" y="142444"/>
                  <a:pt x="426637" y="167639"/>
                </a:cubicBezTo>
                <a:cubicBezTo>
                  <a:pt x="426637" y="192834"/>
                  <a:pt x="406115" y="213361"/>
                  <a:pt x="380928" y="213361"/>
                </a:cubicBezTo>
                <a:cubicBezTo>
                  <a:pt x="355740" y="213361"/>
                  <a:pt x="335219" y="192834"/>
                  <a:pt x="335219" y="167639"/>
                </a:cubicBezTo>
                <a:cubicBezTo>
                  <a:pt x="335219" y="142444"/>
                  <a:pt x="355740" y="121917"/>
                  <a:pt x="380928" y="121917"/>
                </a:cubicBezTo>
                <a:close/>
                <a:moveTo>
                  <a:pt x="198092" y="121917"/>
                </a:moveTo>
                <a:cubicBezTo>
                  <a:pt x="223280" y="121917"/>
                  <a:pt x="243801" y="142444"/>
                  <a:pt x="243801" y="167639"/>
                </a:cubicBezTo>
                <a:cubicBezTo>
                  <a:pt x="243801" y="192834"/>
                  <a:pt x="223280" y="213361"/>
                  <a:pt x="198092" y="213361"/>
                </a:cubicBezTo>
                <a:cubicBezTo>
                  <a:pt x="172905" y="213361"/>
                  <a:pt x="152384" y="192834"/>
                  <a:pt x="152384" y="167639"/>
                </a:cubicBezTo>
                <a:cubicBezTo>
                  <a:pt x="152384" y="142444"/>
                  <a:pt x="172905" y="121917"/>
                  <a:pt x="198092" y="121917"/>
                </a:cubicBezTo>
                <a:close/>
                <a:moveTo>
                  <a:pt x="289516" y="30479"/>
                </a:moveTo>
                <a:cubicBezTo>
                  <a:pt x="146663" y="30479"/>
                  <a:pt x="30475" y="146678"/>
                  <a:pt x="30475" y="289546"/>
                </a:cubicBezTo>
                <a:cubicBezTo>
                  <a:pt x="30475" y="432414"/>
                  <a:pt x="146663" y="548613"/>
                  <a:pt x="289516" y="548613"/>
                </a:cubicBezTo>
                <a:cubicBezTo>
                  <a:pt x="432369" y="548613"/>
                  <a:pt x="548557" y="432414"/>
                  <a:pt x="548557" y="289546"/>
                </a:cubicBezTo>
                <a:cubicBezTo>
                  <a:pt x="548557" y="146678"/>
                  <a:pt x="432369" y="30479"/>
                  <a:pt x="289516" y="30479"/>
                </a:cubicBezTo>
                <a:close/>
                <a:moveTo>
                  <a:pt x="289516" y="0"/>
                </a:moveTo>
                <a:cubicBezTo>
                  <a:pt x="366847" y="0"/>
                  <a:pt x="439560" y="30098"/>
                  <a:pt x="494272" y="84816"/>
                </a:cubicBezTo>
                <a:cubicBezTo>
                  <a:pt x="548938" y="139534"/>
                  <a:pt x="579032" y="212207"/>
                  <a:pt x="579032" y="289594"/>
                </a:cubicBezTo>
                <a:cubicBezTo>
                  <a:pt x="579032" y="366933"/>
                  <a:pt x="548938" y="439605"/>
                  <a:pt x="494272" y="494276"/>
                </a:cubicBezTo>
                <a:cubicBezTo>
                  <a:pt x="440083" y="548756"/>
                  <a:pt x="366323" y="579330"/>
                  <a:pt x="289516" y="579092"/>
                </a:cubicBezTo>
                <a:cubicBezTo>
                  <a:pt x="212185" y="579092"/>
                  <a:pt x="139472" y="548994"/>
                  <a:pt x="84760" y="494276"/>
                </a:cubicBezTo>
                <a:cubicBezTo>
                  <a:pt x="30094" y="439605"/>
                  <a:pt x="0" y="366885"/>
                  <a:pt x="0" y="289594"/>
                </a:cubicBezTo>
                <a:cubicBezTo>
                  <a:pt x="0" y="212207"/>
                  <a:pt x="30094" y="139534"/>
                  <a:pt x="84760" y="84816"/>
                </a:cubicBezTo>
                <a:cubicBezTo>
                  <a:pt x="139472" y="30098"/>
                  <a:pt x="212185" y="0"/>
                  <a:pt x="28951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Segoe UI"/>
              <a:ea typeface="+mn-ea"/>
              <a:cs typeface="+mn-cs"/>
            </a:endParaRPr>
          </a:p>
        </p:txBody>
      </p:sp>
      <p:sp>
        <p:nvSpPr>
          <p:cNvPr id="40" name="文本框 39"/>
          <p:cNvSpPr txBox="1"/>
          <p:nvPr/>
        </p:nvSpPr>
        <p:spPr>
          <a:xfrm>
            <a:off x="7064860" y="6025838"/>
            <a:ext cx="4093365" cy="276999"/>
          </a:xfrm>
          <a:prstGeom prst="rect">
            <a:avLst/>
          </a:prstGeom>
        </p:spPr>
        <p:txBody>
          <a:bodyPr wrap="none" lIns="0" tIns="0" rIns="0" bIns="0" rtlCol="0">
            <a:spAutoFit/>
          </a:bodyPr>
          <a:lstStyle/>
          <a:p>
            <a:pPr marL="0" marR="0" lvl="0" indent="0" algn="l" defTabSz="914439" rtl="0" eaLnBrk="1" fontAlgn="auto" latinLnBrk="0" hangingPunct="1">
              <a:lnSpc>
                <a:spcPct val="150000"/>
              </a:lnSpc>
              <a:spcBef>
                <a:spcPts val="0"/>
              </a:spcBef>
              <a:spcAft>
                <a:spcPts val="0"/>
              </a:spcAft>
              <a:buClrTx/>
              <a:buSzTx/>
              <a:buFontTx/>
              <a:buNone/>
              <a:tabLst/>
              <a:defRPr/>
            </a:pP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Ánh</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sáng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trắng</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dễ</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thu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hút</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muỗi</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và</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cản</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trở</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việc</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giám</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a:t>
            </a:r>
            <a:r>
              <a:rPr kumimoji="1" lang="en-US" altLang="zh-CN" sz="1200" b="1" i="0" u="none" strike="noStrike" kern="1200" cap="none" spc="0" normalizeH="0" baseline="0" noProof="0" dirty="0" err="1">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sát</a:t>
            </a:r>
            <a:r>
              <a:rPr kumimoji="1" lang="en-US" altLang="zh-CN"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rPr>
              <a:t>;</a:t>
            </a:r>
            <a:endParaRPr kumimoji="1" lang="zh-CN" altLang="en-US" sz="1200" b="1" i="0" u="none" strike="noStrike" kern="1200" cap="none" spc="0" normalizeH="0" baseline="0" noProof="0" dirty="0">
              <a:ln>
                <a:noFill/>
              </a:ln>
              <a:solidFill>
                <a:srgbClr val="505050"/>
              </a:solidFill>
              <a:effectLst/>
              <a:uLnTx/>
              <a:uFillTx/>
              <a:latin typeface="Segoe UI Semibold" panose="020B0702040204020203" pitchFamily="34" charset="0"/>
              <a:ea typeface="等线" panose="02010600030101010101" pitchFamily="2" charset="-122"/>
              <a:cs typeface="Segoe UI Semibold" panose="020B0702040204020203" pitchFamily="34" charset="0"/>
            </a:endParaRPr>
          </a:p>
        </p:txBody>
      </p:sp>
      <p:sp>
        <p:nvSpPr>
          <p:cNvPr id="41" name="文本框 40"/>
          <p:cNvSpPr txBox="1"/>
          <p:nvPr/>
        </p:nvSpPr>
        <p:spPr>
          <a:xfrm>
            <a:off x="564422" y="835023"/>
            <a:ext cx="10016332" cy="307713"/>
          </a:xfrm>
          <a:prstGeom prst="rect">
            <a:avLst/>
          </a:prstGeom>
        </p:spPr>
        <p:txBody>
          <a:bodyPr wrap="none" lIns="0" tIns="0" rIns="0" bIns="0" rtlCol="0">
            <a:spAutoFit/>
          </a:bodyPr>
          <a:lstStyle/>
          <a:p>
            <a:pPr marL="0" marR="0" lvl="0" indent="0" algn="l" defTabSz="914439" rtl="0" eaLnBrk="1" fontAlgn="auto" latinLnBrk="0" hangingPunct="1">
              <a:lnSpc>
                <a:spcPct val="150000"/>
              </a:lnSpc>
              <a:spcBef>
                <a:spcPts val="0"/>
              </a:spcBef>
              <a:spcAft>
                <a:spcPts val="0"/>
              </a:spcAft>
              <a:buClrTx/>
              <a:buSzTx/>
              <a:buFontTx/>
              <a:buNone/>
              <a:tabLst/>
              <a:defRPr/>
            </a:pPr>
            <a:r>
              <a:rPr kumimoji="1" lang="en-US" altLang="zh-CN" sz="1333" b="1" i="0" u="none" strike="noStrike" kern="1200" cap="none" spc="0" normalizeH="0" baseline="0" noProof="0" dirty="0" err="1">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Với</a:t>
            </a:r>
            <a:r>
              <a:rPr kumimoji="1" lang="en-US" altLang="zh-CN" sz="1333" b="1" i="0" u="none" strike="noStrike" kern="1200" cap="none" spc="0" normalizeH="0" baseline="0" noProof="0" dirty="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1" lang="en-US" altLang="zh-CN" sz="1333" b="1" i="0" u="none" strike="noStrike" kern="1200" cap="none" spc="0" normalizeH="0" baseline="0" noProof="0" dirty="0" err="1">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công</a:t>
            </a:r>
            <a:r>
              <a:rPr kumimoji="1" lang="en-US" altLang="zh-CN" sz="1333" b="1" i="0" u="none" strike="noStrike" kern="1200" cap="none" spc="0" normalizeH="0" baseline="0" noProof="0" dirty="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1" lang="en-US" altLang="zh-CN" sz="1333" b="1" i="0" u="none" strike="noStrike" kern="1200" cap="none" spc="0" normalizeH="0" baseline="0" noProof="0" dirty="0" err="1">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nghệ</a:t>
            </a:r>
            <a:r>
              <a:rPr kumimoji="1" lang="en-US" altLang="zh-CN" sz="1333" b="1" i="0" u="none" strike="noStrike" kern="1200" cap="none" spc="0" normalizeH="0" baseline="0" noProof="0" dirty="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1" lang="en-US" altLang="zh-CN" sz="1333" b="1" i="0" u="none" strike="noStrike" kern="1200" cap="none" spc="0" normalizeH="0" baseline="0" noProof="0" err="1">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kết</a:t>
            </a:r>
            <a:r>
              <a:rPr kumimoji="1" lang="en-US" altLang="zh-CN" sz="1333" b="1" i="0" u="none" strike="noStrike" kern="1200" cap="none" spc="0" normalizeH="0" baseline="0" noProof="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1" lang="en-US" altLang="zh-CN" sz="1333" b="1" i="0" u="none" strike="noStrike" kern="1200" cap="none" spc="0" normalizeH="0" baseline="0" noProof="0" smtClean="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hợp ống</a:t>
            </a:r>
            <a:r>
              <a:rPr kumimoji="1" lang="en-US" altLang="zh-CN" sz="1333" b="1" i="0" u="none" strike="noStrike" kern="1200" cap="none" spc="0" normalizeH="0" noProof="0" smtClean="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 kính kép</a:t>
            </a:r>
            <a:r>
              <a:rPr kumimoji="1" lang="en-US" altLang="zh-CN" sz="1333" b="1" i="0" u="none" strike="noStrike" kern="1200" cap="none" spc="0" normalizeH="0" baseline="0" noProof="0" smtClean="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 camera </a:t>
            </a:r>
            <a:r>
              <a:rPr kumimoji="1" lang="en-US" altLang="zh-CN" sz="1333" b="1" i="0" u="none" strike="noStrike" kern="1200" cap="none" spc="0" normalizeH="0" baseline="0" noProof="0" dirty="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có </a:t>
            </a:r>
            <a:r>
              <a:rPr kumimoji="1" lang="en-US" altLang="zh-CN" sz="1333" b="1" i="0" u="none" strike="noStrike" kern="1200" cap="none" spc="0" normalizeH="0" baseline="0" noProof="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thể </a:t>
            </a:r>
            <a:r>
              <a:rPr kumimoji="1" lang="en-US" altLang="zh-CN" sz="1333" b="1" smtClean="0">
                <a:solidFill>
                  <a:srgbClr val="505050"/>
                </a:solidFill>
                <a:latin typeface="Segoe UI" panose="020B0502040204020203" pitchFamily="34" charset="0"/>
                <a:ea typeface="等线" panose="02010600030101010101" pitchFamily="2" charset="-122"/>
                <a:cs typeface="Segoe UI" panose="020B0502040204020203" pitchFamily="34" charset="0"/>
              </a:rPr>
              <a:t>đưa ra hình ảnh </a:t>
            </a:r>
            <a:r>
              <a:rPr kumimoji="1" lang="en-US" altLang="zh-CN" sz="1333" b="1" i="0" u="none" strike="noStrike" kern="1200" cap="none" spc="0" normalizeH="0" baseline="0" noProof="0" smtClean="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giám </a:t>
            </a:r>
            <a:r>
              <a:rPr kumimoji="1" lang="en-US" altLang="zh-CN" sz="1333" b="1" i="0" u="none" strike="noStrike" kern="1200" cap="none" spc="0" normalizeH="0" baseline="0" noProof="0" dirty="0" err="1">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sát</a:t>
            </a:r>
            <a:r>
              <a:rPr kumimoji="1" lang="en-US" altLang="zh-CN" sz="1333" b="1" i="0" u="none" strike="noStrike" kern="1200" cap="none" spc="0" normalizeH="0" baseline="0" noProof="0" dirty="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1" lang="en-US" altLang="zh-CN" sz="1333" b="1" i="0" u="none" strike="noStrike" kern="1200" cap="none" spc="0" normalizeH="0" baseline="0" noProof="0" dirty="0" err="1">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màu</a:t>
            </a:r>
            <a:r>
              <a:rPr kumimoji="1" lang="en-US" altLang="zh-CN" sz="1333" b="1" i="0" u="none" strike="noStrike" kern="1200" cap="none" spc="0" normalizeH="0" baseline="0" noProof="0" dirty="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1" lang="en-US" altLang="zh-CN" sz="1333" b="1" i="0" u="none" strike="noStrike" kern="1200" cap="none" spc="0" normalizeH="0" baseline="0" noProof="0" dirty="0" err="1">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sắc</a:t>
            </a:r>
            <a:r>
              <a:rPr kumimoji="1" lang="en-US" altLang="zh-CN" sz="1333" b="1" i="0" u="none" strike="noStrike" kern="1200" cap="none" spc="0" normalizeH="0" baseline="0" noProof="0" dirty="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 mà </a:t>
            </a:r>
            <a:r>
              <a:rPr kumimoji="1" lang="en-US" altLang="zh-CN" sz="1333" b="1" i="0" u="none" strike="noStrike" kern="1200" cap="none" spc="0" normalizeH="0" baseline="0" noProof="0" dirty="0" err="1">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không</a:t>
            </a:r>
            <a:r>
              <a:rPr kumimoji="1" lang="en-US" altLang="zh-CN" sz="1333" b="1" i="0" u="none" strike="noStrike" kern="1200" cap="none" spc="0" normalizeH="0" baseline="0" noProof="0" dirty="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1" lang="en-US" altLang="zh-CN" sz="1333" b="1" i="0" u="none" strike="noStrike" kern="1200" cap="none" spc="0" normalizeH="0" baseline="0" noProof="0" err="1">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cần</a:t>
            </a:r>
            <a:r>
              <a:rPr kumimoji="1" lang="en-US" altLang="zh-CN" sz="1333" b="1" i="0" u="none" strike="noStrike" kern="1200" cap="none" spc="0" normalizeH="0" baseline="0" noProof="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1" lang="en-US" altLang="zh-CN" sz="1333" b="1" i="0" u="none" strike="noStrike" kern="1200" cap="none" spc="0" normalizeH="0" baseline="0" noProof="0" smtClean="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bật đèn </a:t>
            </a:r>
            <a:r>
              <a:rPr kumimoji="1" lang="en-US" altLang="zh-CN" sz="1333" b="1" i="0" u="none" strike="noStrike" kern="1200" cap="none" spc="0" normalizeH="0" baseline="0" noProof="0" dirty="0" err="1">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ánh</a:t>
            </a:r>
            <a:r>
              <a:rPr kumimoji="1" lang="en-US" altLang="zh-CN" sz="1333" b="1" i="0" u="none" strike="noStrike" kern="1200" cap="none" spc="0" normalizeH="0" baseline="0" noProof="0" dirty="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 sáng </a:t>
            </a:r>
            <a:r>
              <a:rPr kumimoji="1" lang="en-US" altLang="zh-CN" sz="1333" b="1" i="0" u="none" strike="noStrike" kern="1200" cap="none" spc="0" normalizeH="0" baseline="0" noProof="0" dirty="0" err="1">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trắng</a:t>
            </a:r>
            <a:r>
              <a:rPr kumimoji="1" lang="en-US" altLang="zh-CN" sz="1333" b="1" i="0" u="none" strike="noStrike" kern="1200" cap="none" spc="0" normalizeH="0" baseline="0" noProof="0" dirty="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rPr>
              <a:t>.</a:t>
            </a:r>
            <a:endParaRPr kumimoji="1" lang="zh-CN" altLang="en-US" sz="1333" b="1" i="0" u="none" strike="noStrike" kern="1200" cap="none" spc="0" normalizeH="0" baseline="0" noProof="0" dirty="0">
              <a:ln>
                <a:noFill/>
              </a:ln>
              <a:solidFill>
                <a:srgbClr val="505050"/>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5" name="圆角矩形 4"/>
          <p:cNvSpPr/>
          <p:nvPr/>
        </p:nvSpPr>
        <p:spPr bwMode="auto">
          <a:xfrm>
            <a:off x="1846822" y="1601859"/>
            <a:ext cx="3633496" cy="363924"/>
          </a:xfrm>
          <a:prstGeom prst="roundRect">
            <a:avLst/>
          </a:prstGeom>
          <a:solidFill>
            <a:schemeClr val="accent5">
              <a:lumMod val="60000"/>
              <a:lumOff val="40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lstStyle/>
          <a:p>
            <a:pPr marL="0" marR="0" lvl="0" indent="0" algn="ctr" defTabSz="913816" rtl="0" eaLnBrk="1" fontAlgn="base" latinLnBrk="0" hangingPunct="1">
              <a:lnSpc>
                <a:spcPct val="100000"/>
              </a:lnSpc>
              <a:spcBef>
                <a:spcPct val="0"/>
              </a:spcBef>
              <a:spcAft>
                <a:spcPct val="0"/>
              </a:spcAft>
              <a:buClrTx/>
              <a:buSzTx/>
              <a:buFontTx/>
              <a:buNone/>
              <a:tabLst/>
              <a:defRPr/>
            </a:pPr>
            <a:r>
              <a:rPr kumimoji="0" lang="en-US" altLang="zh-CN" sz="1961" b="0" i="0" u="none" strike="noStrike" kern="1200" cap="none" spc="0" normalizeH="0" baseline="0" noProof="0" err="1">
                <a:ln>
                  <a:noFill/>
                </a:ln>
                <a:solidFill>
                  <a:srgbClr val="505050">
                    <a:lumMod val="50000"/>
                  </a:srgbClr>
                </a:solidFill>
                <a:effectLst/>
                <a:uLnTx/>
                <a:uFillTx/>
                <a:latin typeface="Segoe UI"/>
                <a:ea typeface="等线" panose="02010600030101010101" pitchFamily="2" charset="-122"/>
                <a:cs typeface="+mn-cs"/>
              </a:rPr>
              <a:t>Hình</a:t>
            </a:r>
            <a:r>
              <a:rPr kumimoji="0" lang="en-US" altLang="zh-CN" sz="1961" b="0" i="0" u="none" strike="noStrike" kern="1200" cap="none" spc="0" normalizeH="0" baseline="0" noProof="0">
                <a:ln>
                  <a:noFill/>
                </a:ln>
                <a:solidFill>
                  <a:srgbClr val="505050">
                    <a:lumMod val="50000"/>
                  </a:srgbClr>
                </a:solidFill>
                <a:effectLst/>
                <a:uLnTx/>
                <a:uFillTx/>
                <a:latin typeface="Segoe UI"/>
                <a:ea typeface="等线" panose="02010600030101010101" pitchFamily="2" charset="-122"/>
                <a:cs typeface="+mn-cs"/>
              </a:rPr>
              <a:t> </a:t>
            </a:r>
            <a:r>
              <a:rPr kumimoji="0" lang="en-US" altLang="zh-CN" sz="1961" b="0" i="0" u="none" strike="noStrike" kern="1200" cap="none" spc="0" normalizeH="0" baseline="0" noProof="0" smtClean="0">
                <a:ln>
                  <a:noFill/>
                </a:ln>
                <a:solidFill>
                  <a:srgbClr val="505050">
                    <a:lumMod val="50000"/>
                  </a:srgbClr>
                </a:solidFill>
                <a:effectLst/>
                <a:uLnTx/>
                <a:uFillTx/>
                <a:latin typeface="Segoe UI"/>
                <a:ea typeface="等线" panose="02010600030101010101" pitchFamily="2" charset="-122"/>
                <a:cs typeface="+mn-cs"/>
              </a:rPr>
              <a:t>ảnh</a:t>
            </a:r>
            <a:r>
              <a:rPr lang="en-US" altLang="zh-CN" sz="1961">
                <a:solidFill>
                  <a:srgbClr val="505050">
                    <a:lumMod val="50000"/>
                  </a:srgbClr>
                </a:solidFill>
                <a:latin typeface="Segoe UI"/>
                <a:ea typeface="等线" panose="02010600030101010101" pitchFamily="2" charset="-122"/>
              </a:rPr>
              <a:t> </a:t>
            </a:r>
            <a:r>
              <a:rPr kumimoji="0" lang="en-US" altLang="zh-CN" sz="1961" b="0" i="0" u="none" strike="noStrike" kern="1200" cap="none" spc="0" normalizeH="0" baseline="0" noProof="0" smtClean="0">
                <a:ln>
                  <a:noFill/>
                </a:ln>
                <a:solidFill>
                  <a:srgbClr val="505050">
                    <a:lumMod val="50000"/>
                  </a:srgbClr>
                </a:solidFill>
                <a:effectLst/>
                <a:uLnTx/>
                <a:uFillTx/>
                <a:latin typeface="Segoe UI"/>
                <a:ea typeface="等线" panose="02010600030101010101" pitchFamily="2" charset="-122"/>
                <a:cs typeface="+mn-cs"/>
              </a:rPr>
              <a:t>camera ống</a:t>
            </a:r>
            <a:r>
              <a:rPr kumimoji="0" lang="en-US" altLang="zh-CN" sz="1961" b="0" i="0" u="none" strike="noStrike" kern="1200" cap="none" spc="0" normalizeH="0" noProof="0" smtClean="0">
                <a:ln>
                  <a:noFill/>
                </a:ln>
                <a:solidFill>
                  <a:srgbClr val="505050">
                    <a:lumMod val="50000"/>
                  </a:srgbClr>
                </a:solidFill>
                <a:effectLst/>
                <a:uLnTx/>
                <a:uFillTx/>
                <a:latin typeface="Segoe UI"/>
                <a:ea typeface="等线" panose="02010600030101010101" pitchFamily="2" charset="-122"/>
                <a:cs typeface="+mn-cs"/>
              </a:rPr>
              <a:t> </a:t>
            </a:r>
            <a:r>
              <a:rPr kumimoji="0" lang="en-US" altLang="zh-CN" sz="1961" b="0" i="0" u="none" strike="noStrike" kern="1200" cap="none" spc="0" normalizeH="0" baseline="0" noProof="0" smtClean="0">
                <a:ln>
                  <a:noFill/>
                </a:ln>
                <a:solidFill>
                  <a:srgbClr val="505050">
                    <a:lumMod val="50000"/>
                  </a:srgbClr>
                </a:solidFill>
                <a:effectLst/>
                <a:uLnTx/>
                <a:uFillTx/>
                <a:latin typeface="Segoe UI"/>
                <a:ea typeface="等线" panose="02010600030101010101" pitchFamily="2" charset="-122"/>
                <a:cs typeface="+mn-cs"/>
              </a:rPr>
              <a:t>kính </a:t>
            </a:r>
            <a:r>
              <a:rPr kumimoji="0" lang="en-US" altLang="zh-CN" sz="1961" b="0" i="0" u="none" strike="noStrike" kern="1200" cap="none" spc="0" normalizeH="0" baseline="0" noProof="0" dirty="0" err="1">
                <a:ln>
                  <a:noFill/>
                </a:ln>
                <a:solidFill>
                  <a:srgbClr val="505050">
                    <a:lumMod val="50000"/>
                  </a:srgbClr>
                </a:solidFill>
                <a:effectLst/>
                <a:uLnTx/>
                <a:uFillTx/>
                <a:latin typeface="Segoe UI"/>
                <a:ea typeface="等线" panose="02010600030101010101" pitchFamily="2" charset="-122"/>
                <a:cs typeface="+mn-cs"/>
              </a:rPr>
              <a:t>kép</a:t>
            </a:r>
            <a:endParaRPr kumimoji="0" lang="zh-CN" altLang="en-US" sz="1961"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endParaRPr>
          </a:p>
        </p:txBody>
      </p:sp>
      <p:sp>
        <p:nvSpPr>
          <p:cNvPr id="19" name="圆角矩形 18"/>
          <p:cNvSpPr/>
          <p:nvPr/>
        </p:nvSpPr>
        <p:spPr bwMode="auto">
          <a:xfrm>
            <a:off x="6746810" y="1601859"/>
            <a:ext cx="4645090" cy="363924"/>
          </a:xfrm>
          <a:prstGeom prst="roundRect">
            <a:avLst/>
          </a:prstGeom>
          <a:solidFill>
            <a:schemeClr val="accent5">
              <a:lumMod val="60000"/>
              <a:lumOff val="40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lstStyle/>
          <a:p>
            <a:pPr marL="0" marR="0" lvl="0" indent="0" algn="ctr" defTabSz="913816" rtl="0" eaLnBrk="1" fontAlgn="base" latinLnBrk="0" hangingPunct="1">
              <a:lnSpc>
                <a:spcPct val="100000"/>
              </a:lnSpc>
              <a:spcBef>
                <a:spcPct val="0"/>
              </a:spcBef>
              <a:spcAft>
                <a:spcPct val="0"/>
              </a:spcAft>
              <a:buClrTx/>
              <a:buSzTx/>
              <a:buFontTx/>
              <a:buNone/>
              <a:tabLst/>
              <a:defRPr/>
            </a:pPr>
            <a:r>
              <a:rPr kumimoji="0" lang="en-US" altLang="zh-CN" sz="1961" b="0" i="0" u="none" strike="noStrike" kern="1200" cap="none" spc="0" normalizeH="0" baseline="0" noProof="0" dirty="0" err="1">
                <a:ln>
                  <a:noFill/>
                </a:ln>
                <a:solidFill>
                  <a:srgbClr val="505050">
                    <a:lumMod val="50000"/>
                  </a:srgbClr>
                </a:solidFill>
                <a:effectLst/>
                <a:uLnTx/>
                <a:uFillTx/>
                <a:latin typeface="Segoe UI"/>
                <a:ea typeface="等线" panose="02010600030101010101" pitchFamily="2" charset="-122"/>
                <a:cs typeface="+mn-cs"/>
              </a:rPr>
              <a:t>Hình</a:t>
            </a:r>
            <a:r>
              <a:rPr kumimoji="0" lang="en-US" altLang="zh-CN" sz="1961"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 </a:t>
            </a:r>
            <a:r>
              <a:rPr kumimoji="0" lang="en-US" altLang="zh-CN" sz="1961" b="0" i="0" u="none" strike="noStrike" kern="1200" cap="none" spc="0" normalizeH="0" baseline="0" noProof="0" err="1">
                <a:ln>
                  <a:noFill/>
                </a:ln>
                <a:solidFill>
                  <a:srgbClr val="505050">
                    <a:lumMod val="50000"/>
                  </a:srgbClr>
                </a:solidFill>
                <a:effectLst/>
                <a:uLnTx/>
                <a:uFillTx/>
                <a:latin typeface="Segoe UI"/>
                <a:ea typeface="等线" panose="02010600030101010101" pitchFamily="2" charset="-122"/>
                <a:cs typeface="+mn-cs"/>
              </a:rPr>
              <a:t>ảnh</a:t>
            </a:r>
            <a:r>
              <a:rPr kumimoji="0" lang="en-US" altLang="zh-CN" sz="1961" b="0" i="0" u="none" strike="noStrike" kern="1200" cap="none" spc="0" normalizeH="0" baseline="0" noProof="0">
                <a:ln>
                  <a:noFill/>
                </a:ln>
                <a:solidFill>
                  <a:srgbClr val="505050">
                    <a:lumMod val="50000"/>
                  </a:srgbClr>
                </a:solidFill>
                <a:effectLst/>
                <a:uLnTx/>
                <a:uFillTx/>
                <a:latin typeface="Segoe UI"/>
                <a:ea typeface="等线" panose="02010600030101010101" pitchFamily="2" charset="-122"/>
                <a:cs typeface="+mn-cs"/>
              </a:rPr>
              <a:t> </a:t>
            </a:r>
            <a:r>
              <a:rPr kumimoji="0" lang="en-US" altLang="zh-CN" sz="1961" b="0" i="0" u="none" strike="noStrike" kern="1200" cap="none" spc="0" normalizeH="0" baseline="0" noProof="0" smtClean="0">
                <a:ln>
                  <a:noFill/>
                </a:ln>
                <a:solidFill>
                  <a:srgbClr val="505050">
                    <a:lumMod val="50000"/>
                  </a:srgbClr>
                </a:solidFill>
                <a:effectLst/>
                <a:uLnTx/>
                <a:uFillTx/>
                <a:latin typeface="Segoe UI"/>
                <a:ea typeface="等线" panose="02010600030101010101" pitchFamily="2" charset="-122"/>
                <a:cs typeface="+mn-cs"/>
              </a:rPr>
              <a:t>camera</a:t>
            </a:r>
            <a:r>
              <a:rPr lang="en-US" altLang="zh-CN" sz="1961">
                <a:solidFill>
                  <a:srgbClr val="505050">
                    <a:lumMod val="50000"/>
                  </a:srgbClr>
                </a:solidFill>
                <a:latin typeface="Segoe UI"/>
                <a:ea typeface="等线" panose="02010600030101010101" pitchFamily="2" charset="-122"/>
              </a:rPr>
              <a:t> </a:t>
            </a:r>
            <a:r>
              <a:rPr lang="en-US" altLang="zh-CN" sz="1961" smtClean="0">
                <a:solidFill>
                  <a:srgbClr val="505050">
                    <a:lumMod val="50000"/>
                  </a:srgbClr>
                </a:solidFill>
                <a:latin typeface="Segoe UI"/>
                <a:ea typeface="等线" panose="02010600030101010101" pitchFamily="2" charset="-122"/>
              </a:rPr>
              <a:t>Full-color </a:t>
            </a:r>
            <a:r>
              <a:rPr kumimoji="0" lang="en-US" altLang="zh-CN" sz="1961" b="0" i="0" u="none" strike="noStrike" kern="1200" cap="none" spc="0" normalizeH="0" baseline="0" noProof="0" smtClean="0">
                <a:ln>
                  <a:noFill/>
                </a:ln>
                <a:solidFill>
                  <a:srgbClr val="505050">
                    <a:lumMod val="50000"/>
                  </a:srgbClr>
                </a:solidFill>
                <a:effectLst/>
                <a:uLnTx/>
                <a:uFillTx/>
                <a:latin typeface="Segoe UI"/>
                <a:ea typeface="等线" panose="02010600030101010101" pitchFamily="2" charset="-122"/>
                <a:cs typeface="+mn-cs"/>
              </a:rPr>
              <a:t>truyền </a:t>
            </a:r>
            <a:r>
              <a:rPr kumimoji="0" lang="en-US" altLang="zh-CN" sz="1961" b="0" i="0" u="none" strike="noStrike" kern="1200" cap="none" spc="0" normalizeH="0" baseline="0" noProof="0" dirty="0" err="1">
                <a:ln>
                  <a:noFill/>
                </a:ln>
                <a:solidFill>
                  <a:srgbClr val="505050">
                    <a:lumMod val="50000"/>
                  </a:srgbClr>
                </a:solidFill>
                <a:effectLst/>
                <a:uLnTx/>
                <a:uFillTx/>
                <a:latin typeface="Segoe UI"/>
                <a:ea typeface="等线" panose="02010600030101010101" pitchFamily="2" charset="-122"/>
                <a:cs typeface="+mn-cs"/>
              </a:rPr>
              <a:t>thống</a:t>
            </a:r>
            <a:endParaRPr kumimoji="0" lang="zh-CN" altLang="en-US" sz="1961"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endParaRPr>
          </a:p>
        </p:txBody>
      </p:sp>
      <p:pic>
        <p:nvPicPr>
          <p:cNvPr id="4" name="图片 3"/>
          <p:cNvPicPr>
            <a:picLocks noChangeAspect="1"/>
          </p:cNvPicPr>
          <p:nvPr/>
        </p:nvPicPr>
        <p:blipFill>
          <a:blip r:embed="rId3"/>
          <a:stretch>
            <a:fillRect/>
          </a:stretch>
        </p:blipFill>
        <p:spPr>
          <a:xfrm>
            <a:off x="1090961" y="1965783"/>
            <a:ext cx="5145218" cy="2883022"/>
          </a:xfrm>
          <a:prstGeom prst="rect">
            <a:avLst/>
          </a:prstGeom>
        </p:spPr>
      </p:pic>
      <p:pic>
        <p:nvPicPr>
          <p:cNvPr id="6" name="图片 5"/>
          <p:cNvPicPr>
            <a:picLocks noChangeAspect="1"/>
          </p:cNvPicPr>
          <p:nvPr/>
        </p:nvPicPr>
        <p:blipFill>
          <a:blip r:embed="rId4"/>
          <a:stretch>
            <a:fillRect/>
          </a:stretch>
        </p:blipFill>
        <p:spPr>
          <a:xfrm>
            <a:off x="6618915" y="1977200"/>
            <a:ext cx="5086365" cy="2871606"/>
          </a:xfrm>
          <a:prstGeom prst="rect">
            <a:avLst/>
          </a:prstGeom>
        </p:spPr>
      </p:pic>
      <p:sp>
        <p:nvSpPr>
          <p:cNvPr id="17" name="Rectangle 16"/>
          <p:cNvSpPr/>
          <p:nvPr/>
        </p:nvSpPr>
        <p:spPr>
          <a:xfrm>
            <a:off x="9777066" y="-1"/>
            <a:ext cx="2414934" cy="9207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42145" y="86515"/>
            <a:ext cx="2235555" cy="513265"/>
          </a:xfrm>
          <a:prstGeom prst="rect">
            <a:avLst/>
          </a:prstGeom>
        </p:spPr>
      </p:pic>
    </p:spTree>
    <p:extLst>
      <p:ext uri="{BB962C8B-B14F-4D97-AF65-F5344CB8AC3E}">
        <p14:creationId xmlns:p14="http://schemas.microsoft.com/office/powerpoint/2010/main" val="193484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等腰三角形 27"/>
          <p:cNvSpPr/>
          <p:nvPr/>
        </p:nvSpPr>
        <p:spPr>
          <a:xfrm rot="16200000">
            <a:off x="3154732" y="1145867"/>
            <a:ext cx="1822899" cy="2737943"/>
          </a:xfrm>
          <a:prstGeom prst="triangle">
            <a:avLst>
              <a:gd name="adj" fmla="val 50748"/>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3" tIns="60952" rIns="121903" bIns="60952" numCol="1" spcCol="0" rtlCol="0" fromWordArt="0" anchor="ctr" anchorCtr="0" forceAA="0" compatLnSpc="1">
            <a:noAutofit/>
          </a:bodyPr>
          <a:lstStyle/>
          <a:p>
            <a:pPr marL="0" marR="0" lvl="0" indent="0" algn="ctr" defTabSz="609498"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nvGrpSpPr>
          <p:cNvPr id="22" name="组合 547"/>
          <p:cNvGrpSpPr/>
          <p:nvPr/>
        </p:nvGrpSpPr>
        <p:grpSpPr>
          <a:xfrm>
            <a:off x="484565" y="1059872"/>
            <a:ext cx="3079609" cy="3079609"/>
            <a:chOff x="814140" y="1266130"/>
            <a:chExt cx="1224345" cy="1224345"/>
          </a:xfrm>
          <a:solidFill>
            <a:schemeClr val="accent5">
              <a:lumMod val="60000"/>
              <a:lumOff val="40000"/>
            </a:schemeClr>
          </a:solidFill>
        </p:grpSpPr>
        <p:sp>
          <p:nvSpPr>
            <p:cNvPr id="23" name="椭圆 22"/>
            <p:cNvSpPr/>
            <p:nvPr/>
          </p:nvSpPr>
          <p:spPr>
            <a:xfrm>
              <a:off x="814140" y="1266130"/>
              <a:ext cx="1224345" cy="1224345"/>
            </a:xfrm>
            <a:prstGeom prst="ellipse">
              <a:avLst/>
            </a:prstGeom>
            <a:grpFill/>
            <a:ln w="9525" cap="flat" cmpd="sng" algn="ctr">
              <a:gradFill>
                <a:gsLst>
                  <a:gs pos="9000">
                    <a:srgbClr val="00B0F0">
                      <a:alpha val="0"/>
                    </a:srgbClr>
                  </a:gs>
                  <a:gs pos="100000">
                    <a:srgbClr val="00B0F0">
                      <a:alpha val="90000"/>
                    </a:srgbClr>
                  </a:gs>
                </a:gsLst>
                <a:lin ang="8100000" scaled="0"/>
              </a:gradFill>
              <a:prstDash val="dash"/>
              <a:round/>
              <a:headEnd type="none" w="med" len="med"/>
              <a:tailEnd type="none" w="med" len="med"/>
            </a:ln>
            <a:effectLst/>
          </p:spPr>
          <p:txBody>
            <a:bodyPr rot="0" spcFirstLastPara="0" vertOverflow="overflow" horzOverflow="overflow" vert="horz" wrap="none" lIns="121903" tIns="60952" rIns="121903" bIns="60952" numCol="1" spcCol="0" rtlCol="0" fromWordArt="0" anchor="ctr" anchorCtr="0" forceAA="0" compatLnSpc="1">
              <a:noAutofit/>
            </a:bodyPr>
            <a:lstStyle/>
            <a:p>
              <a:pPr marL="0" marR="0" lvl="0" indent="0" algn="l" defTabSz="609498" rtl="0" eaLnBrk="1" fontAlgn="base" latinLnBrk="0" hangingPunct="1">
                <a:lnSpc>
                  <a:spcPct val="100000"/>
                </a:lnSpc>
                <a:spcBef>
                  <a:spcPct val="0"/>
                </a:spcBef>
                <a:spcAft>
                  <a:spcPct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endParaRPr>
            </a:p>
          </p:txBody>
        </p:sp>
        <p:sp>
          <p:nvSpPr>
            <p:cNvPr id="25" name="椭圆 24"/>
            <p:cNvSpPr/>
            <p:nvPr/>
          </p:nvSpPr>
          <p:spPr>
            <a:xfrm>
              <a:off x="922312" y="1374302"/>
              <a:ext cx="1008000" cy="1008000"/>
            </a:xfrm>
            <a:prstGeom prst="ellipse">
              <a:avLst/>
            </a:prstGeom>
            <a:grpFill/>
            <a:ln w="9525" cap="flat" cmpd="sng" algn="ctr">
              <a:gradFill>
                <a:gsLst>
                  <a:gs pos="20000">
                    <a:srgbClr val="00B0F0">
                      <a:alpha val="0"/>
                    </a:srgbClr>
                  </a:gs>
                  <a:gs pos="100000">
                    <a:srgbClr val="00B0F0"/>
                  </a:gs>
                </a:gsLst>
                <a:lin ang="18900000" scaled="0"/>
              </a:gradFill>
              <a:prstDash val="solid"/>
              <a:round/>
              <a:headEnd type="none" w="med" len="med"/>
              <a:tailEnd type="none" w="med" len="med"/>
            </a:ln>
            <a:effectLst/>
          </p:spPr>
          <p:txBody>
            <a:bodyPr rot="0" spcFirstLastPara="0" vertOverflow="overflow" horzOverflow="overflow" vert="horz" wrap="none" lIns="121903" tIns="60952" rIns="121903" bIns="60952" numCol="1" spcCol="0" rtlCol="0" fromWordArt="0" anchor="ctr" anchorCtr="0" forceAA="0" compatLnSpc="1">
              <a:noAutofit/>
            </a:bodyPr>
            <a:lstStyle/>
            <a:p>
              <a:pPr marL="0" marR="0" lvl="0" indent="0" algn="l" defTabSz="609498" rtl="0" eaLnBrk="1" fontAlgn="base" latinLnBrk="0" hangingPunct="1">
                <a:lnSpc>
                  <a:spcPct val="100000"/>
                </a:lnSpc>
                <a:spcBef>
                  <a:spcPct val="0"/>
                </a:spcBef>
                <a:spcAft>
                  <a:spcPct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endParaRPr>
            </a:p>
          </p:txBody>
        </p:sp>
        <p:sp>
          <p:nvSpPr>
            <p:cNvPr id="27" name="椭圆 26"/>
            <p:cNvSpPr/>
            <p:nvPr/>
          </p:nvSpPr>
          <p:spPr>
            <a:xfrm>
              <a:off x="869645" y="1493868"/>
              <a:ext cx="90081" cy="9008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98"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prstClr val="white"/>
                </a:solidFill>
                <a:effectLst/>
                <a:uLnTx/>
                <a:uFillTx/>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endParaRPr>
            </a:p>
          </p:txBody>
        </p:sp>
      </p:grpSp>
      <p:sp>
        <p:nvSpPr>
          <p:cNvPr id="3" name="标题 2"/>
          <p:cNvSpPr>
            <a:spLocks noGrp="1"/>
          </p:cNvSpPr>
          <p:nvPr>
            <p:ph type="title"/>
          </p:nvPr>
        </p:nvSpPr>
        <p:spPr>
          <a:xfrm>
            <a:off x="381928" y="213086"/>
            <a:ext cx="9120000" cy="492443"/>
          </a:xfrm>
        </p:spPr>
        <p:txBody>
          <a:bodyPr/>
          <a:lstStyle/>
          <a:p>
            <a:r>
              <a:rPr lang="en-US" altLang="zh-CN" sz="3200" dirty="0">
                <a:solidFill>
                  <a:srgbClr val="00B050"/>
                </a:solidFill>
                <a:latin typeface="Segoe UI" panose="020B0502040204020203" pitchFamily="34" charset="0"/>
                <a:cs typeface="Segoe UI" panose="020B0502040204020203" pitchFamily="34" charset="0"/>
              </a:rPr>
              <a:t>Full-color </a:t>
            </a:r>
            <a:r>
              <a:rPr lang="en-US" altLang="zh-CN" sz="3200">
                <a:solidFill>
                  <a:srgbClr val="00B050"/>
                </a:solidFill>
                <a:latin typeface="Segoe UI" panose="020B0502040204020203" pitchFamily="34" charset="0"/>
                <a:cs typeface="Segoe UI" panose="020B0502040204020203" pitchFamily="34" charset="0"/>
              </a:rPr>
              <a:t>2.0 </a:t>
            </a:r>
            <a:r>
              <a:rPr lang="en-US" altLang="zh-CN" sz="3200" smtClean="0">
                <a:solidFill>
                  <a:srgbClr val="00B050"/>
                </a:solidFill>
                <a:latin typeface="Segoe UI" panose="020B0502040204020203" pitchFamily="34" charset="0"/>
                <a:cs typeface="Segoe UI" panose="020B0502040204020203" pitchFamily="34" charset="0"/>
              </a:rPr>
              <a:t>– Camera 4K</a:t>
            </a:r>
            <a:endParaRPr lang="zh-CN" altLang="en-US" sz="3200" dirty="0">
              <a:solidFill>
                <a:srgbClr val="00B050"/>
              </a:solidFill>
              <a:latin typeface="Segoe UI" panose="020B0502040204020203" pitchFamily="34" charset="0"/>
              <a:cs typeface="Segoe UI" panose="020B0502040204020203" pitchFamily="34" charset="0"/>
            </a:endParaRPr>
          </a:p>
        </p:txBody>
      </p:sp>
      <p:pic>
        <p:nvPicPr>
          <p:cNvPr id="2" name="图片 1"/>
          <p:cNvPicPr>
            <a:picLocks noChangeAspect="1"/>
          </p:cNvPicPr>
          <p:nvPr/>
        </p:nvPicPr>
        <p:blipFill>
          <a:blip r:embed="rId2" cstate="print">
            <a:extLst>
              <a:ext uri="{BEBA8EAE-BF5A-486C-A8C5-ECC9F3942E4B}">
                <a14:imgProps xmlns:a14="http://schemas.microsoft.com/office/drawing/2010/main">
                  <a14:imgLayer r:embed="rId3">
                    <a14:imgEffect>
                      <a14:backgroundRemoval t="1945" b="94253" l="3688" r="97438">
                        <a14:foregroundMark x1="38188" y1="21927" x2="38188" y2="21927"/>
                        <a14:foregroundMark x1="71750" y1="34660" x2="71750" y2="34660"/>
                        <a14:foregroundMark x1="72938" y1="48099" x2="72938" y2="48099"/>
                        <a14:foregroundMark x1="48125" y1="41910" x2="48125" y2="41910"/>
                        <a14:foregroundMark x1="56688" y1="36693" x2="56688" y2="36693"/>
                        <a14:foregroundMark x1="65063" y1="37312" x2="65063" y2="37312"/>
                        <a14:foregroundMark x1="65750" y1="42529" x2="65750" y2="42529"/>
                        <a14:foregroundMark x1="61125" y1="41910" x2="61125" y2="41910"/>
                        <a14:foregroundMark x1="62500" y1="40937" x2="62500" y2="40937"/>
                        <a14:foregroundMark x1="67563" y1="44474" x2="67563" y2="44474"/>
                        <a14:foregroundMark x1="55313" y1="28824" x2="55313" y2="28824"/>
                        <a14:foregroundMark x1="86813" y1="36958" x2="86813" y2="36958"/>
                        <a14:foregroundMark x1="89375" y1="41910" x2="89375" y2="41910"/>
                        <a14:foregroundMark x1="90750" y1="47126" x2="90750" y2="47126"/>
                        <a14:foregroundMark x1="91188" y1="52697" x2="91188" y2="52697"/>
                        <a14:foregroundMark x1="91688" y1="57913" x2="91688" y2="57913"/>
                        <a14:foregroundMark x1="91688" y1="55968" x2="91688" y2="55968"/>
                        <a14:foregroundMark x1="91438" y1="51724" x2="91438" y2="51724"/>
                        <a14:foregroundMark x1="91438" y1="48806" x2="91438" y2="48806"/>
                        <a14:foregroundMark x1="91438" y1="45181" x2="91438" y2="45181"/>
                        <a14:foregroundMark x1="89813" y1="40584" x2="89813" y2="40584"/>
                        <a14:foregroundMark x1="88688" y1="38638" x2="88688" y2="38638"/>
                        <a14:foregroundMark x1="92563" y1="53316" x2="92563" y2="53316"/>
                      </a14:backgroundRemoval>
                    </a14:imgEffect>
                  </a14:imgLayer>
                </a14:imgProps>
              </a:ext>
              <a:ext uri="{28A0092B-C50C-407E-A947-70E740481C1C}">
                <a14:useLocalDpi xmlns:a14="http://schemas.microsoft.com/office/drawing/2010/main" val="0"/>
              </a:ext>
            </a:extLst>
          </a:blip>
          <a:stretch>
            <a:fillRect/>
          </a:stretch>
        </p:blipFill>
        <p:spPr>
          <a:xfrm>
            <a:off x="883068" y="1683005"/>
            <a:ext cx="2035990" cy="1439190"/>
          </a:xfrm>
          <a:prstGeom prst="rect">
            <a:avLst/>
          </a:prstGeom>
        </p:spPr>
      </p:pic>
      <p:sp>
        <p:nvSpPr>
          <p:cNvPr id="6" name="矩形 5"/>
          <p:cNvSpPr/>
          <p:nvPr/>
        </p:nvSpPr>
        <p:spPr>
          <a:xfrm>
            <a:off x="828483" y="3020135"/>
            <a:ext cx="2211403" cy="275200"/>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DH-IPC-HFW5849T1-ASE-LED</a:t>
            </a:r>
            <a:endParaRPr kumimoji="0" lang="zh-CN" altLang="en-US" sz="1200"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p:txBody>
      </p:sp>
      <p:sp>
        <p:nvSpPr>
          <p:cNvPr id="29" name="矩形 28"/>
          <p:cNvSpPr/>
          <p:nvPr/>
        </p:nvSpPr>
        <p:spPr>
          <a:xfrm>
            <a:off x="1729" y="4150955"/>
            <a:ext cx="12190271" cy="2707492"/>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98"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30" name="文本框 46"/>
          <p:cNvSpPr txBox="1">
            <a:spLocks noChangeArrowheads="1"/>
          </p:cNvSpPr>
          <p:nvPr/>
        </p:nvSpPr>
        <p:spPr bwMode="auto">
          <a:xfrm rot="10800000">
            <a:off x="1513326" y="4320286"/>
            <a:ext cx="1099096" cy="1444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l" defTabSz="609498" rtl="0" eaLnBrk="1" fontAlgn="auto" latinLnBrk="0" hangingPunct="1">
              <a:lnSpc>
                <a:spcPct val="100000"/>
              </a:lnSpc>
              <a:spcBef>
                <a:spcPts val="0"/>
              </a:spcBef>
              <a:spcAft>
                <a:spcPts val="0"/>
              </a:spcAft>
              <a:buClrTx/>
              <a:buSzTx/>
              <a:buFontTx/>
              <a:buNone/>
              <a:tabLst/>
              <a:defRPr/>
            </a:pPr>
            <a:r>
              <a:rPr kumimoji="0" lang="en-US" altLang="zh-CN" sz="8798" b="0" i="0" u="none" strike="noStrike" kern="1200" cap="none" spc="0" normalizeH="0" baseline="0" noProof="0" dirty="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rPr>
              <a:t>«</a:t>
            </a:r>
            <a:endParaRPr kumimoji="0" lang="zh-CN" altLang="en-US" sz="8798" b="0" i="0" u="none" strike="noStrike" kern="1200" cap="none" spc="0" normalizeH="0" baseline="0" noProof="0" dirty="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31" name="文本框 30"/>
          <p:cNvSpPr txBox="1"/>
          <p:nvPr/>
        </p:nvSpPr>
        <p:spPr>
          <a:xfrm>
            <a:off x="220876" y="4714387"/>
            <a:ext cx="1217820" cy="323486"/>
          </a:xfrm>
          <a:prstGeom prst="rect">
            <a:avLst/>
          </a:prstGeom>
        </p:spPr>
        <p:txBody>
          <a:bodyPr wrap="square" lIns="0" tIns="0" rIns="0" bIns="0" rtlCol="0">
            <a:spAutoFit/>
          </a:bodyPr>
          <a:lstStyle/>
          <a:p>
            <a:pPr marL="0" marR="0" lvl="0" indent="0" algn="l" defTabSz="609498" rtl="0" eaLnBrk="1" fontAlgn="auto" latinLnBrk="0" hangingPunct="1">
              <a:lnSpc>
                <a:spcPct val="150000"/>
              </a:lnSpc>
              <a:spcBef>
                <a:spcPts val="0"/>
              </a:spcBef>
              <a:spcAft>
                <a:spcPts val="0"/>
              </a:spcAft>
              <a:buClrTx/>
              <a:buSzTx/>
              <a:buFontTx/>
              <a:buNone/>
              <a:tabLst/>
              <a:defRPr/>
            </a:pPr>
            <a:r>
              <a:rPr kumimoji="0" lang="en-US" altLang="zh-CN" sz="1600" b="1" i="0" u="none" strike="noStrike" kern="1200" cap="none" spc="0" normalizeH="0" baseline="0" noProof="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Tính năng AI</a:t>
            </a:r>
            <a:endParaRPr kumimoji="1" lang="zh-CN" altLang="en-US" sz="8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endParaRPr>
          </a:p>
        </p:txBody>
      </p:sp>
      <p:sp>
        <p:nvSpPr>
          <p:cNvPr id="32" name="文本框 31"/>
          <p:cNvSpPr txBox="1"/>
          <p:nvPr/>
        </p:nvSpPr>
        <p:spPr>
          <a:xfrm>
            <a:off x="220876" y="6070541"/>
            <a:ext cx="1855574" cy="369332"/>
          </a:xfrm>
          <a:prstGeom prst="rect">
            <a:avLst/>
          </a:prstGeom>
        </p:spPr>
        <p:txBody>
          <a:bodyPr wrap="square" lIns="0" tIns="0" rIns="0" bIns="0" rtlCol="0">
            <a:spAutoFit/>
          </a:bodyPr>
          <a:lstStyle/>
          <a:p>
            <a:pPr marL="0" marR="0" lvl="0" indent="0" algn="l" defTabSz="609498" rtl="0" eaLnBrk="1" fontAlgn="auto" latinLnBrk="0" hangingPunct="1">
              <a:lnSpc>
                <a:spcPct val="150000"/>
              </a:lnSpc>
              <a:spcBef>
                <a:spcPts val="0"/>
              </a:spcBef>
              <a:spcAft>
                <a:spcPts val="0"/>
              </a:spcAft>
              <a:buClrTx/>
              <a:buSzTx/>
              <a:buFontTx/>
              <a:buNone/>
              <a:tabLst/>
              <a:defRPr/>
            </a:pPr>
            <a:r>
              <a:rPr lang="en-US" altLang="zh-CN" sz="1600" b="1">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Nâng cấp hình ảnh</a:t>
            </a:r>
            <a:endParaRPr kumimoji="1" lang="zh-CN" altLang="en-US" sz="8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endParaRPr>
          </a:p>
        </p:txBody>
      </p:sp>
      <p:sp>
        <p:nvSpPr>
          <p:cNvPr id="33" name="文本框 32"/>
          <p:cNvSpPr txBox="1"/>
          <p:nvPr/>
        </p:nvSpPr>
        <p:spPr>
          <a:xfrm>
            <a:off x="2882170" y="4196428"/>
            <a:ext cx="5105965" cy="1523494"/>
          </a:xfrm>
          <a:prstGeom prst="rect">
            <a:avLst/>
          </a:prstGeom>
        </p:spPr>
        <p:txBody>
          <a:bodyPr wrap="square" lIns="0" tIns="0" rIns="0" bIns="0" rtlCol="0">
            <a:spAutoFit/>
          </a:bodyPr>
          <a:lstStyle/>
          <a:p>
            <a:pPr marL="0" marR="0" lvl="0" indent="0" algn="l" defTabSz="609498" rtl="0" eaLnBrk="1" fontAlgn="auto" latinLnBrk="0" hangingPunct="1">
              <a:lnSpc>
                <a:spcPct val="150000"/>
              </a:lnSpc>
              <a:spcBef>
                <a:spcPts val="0"/>
              </a:spcBef>
              <a:spcAft>
                <a:spcPts val="0"/>
              </a:spcAft>
              <a:buClrTx/>
              <a:buSzTx/>
              <a:buFontTx/>
              <a:buNone/>
              <a:tabLst/>
              <a:defRPr/>
            </a:pPr>
            <a:r>
              <a:rPr kumimoji="0" lang="en-US" altLang="zh-CN" sz="1100" b="1" i="0" u="none" strike="noStrike" kern="1200" cap="none" spc="0" normalizeH="0" baseline="0" noProof="0" dirty="0" err="1">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Đếm</a:t>
            </a:r>
            <a:r>
              <a:rPr kumimoji="0" lang="vi-VN" altLang="zh-CN" sz="1100"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 người</a:t>
            </a:r>
            <a:r>
              <a:rPr kumimoji="0" lang="en-US" altLang="zh-CN" sz="1100"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100"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a:t>
            </a:r>
            <a:r>
              <a:rPr kumimoji="0" lang="vi-VN" altLang="zh-CN" sz="1100"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8 quy tắc</a:t>
            </a:r>
            <a:r>
              <a:rPr kumimoji="0" lang="en-US" altLang="zh-CN" sz="1100"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a:t>
            </a:r>
            <a:r>
              <a:rPr kumimoji="0" lang="en-US" altLang="zh-CN" sz="1100"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vi-VN" altLang="zh-CN" sz="1100"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Quản lý </a:t>
            </a:r>
            <a:r>
              <a:rPr kumimoji="0" lang="en-US" altLang="zh-CN" sz="1100" b="1" i="0" u="none" strike="noStrike" kern="1200" cap="none" spc="0" normalizeH="0" baseline="0" noProof="0" dirty="0" err="1">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xếp</a:t>
            </a:r>
            <a:r>
              <a:rPr kumimoji="0" lang="en-US" altLang="zh-CN" sz="1100"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 hang </a:t>
            </a:r>
            <a:r>
              <a:rPr kumimoji="0" lang="en-US" altLang="zh-CN" sz="1100"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a:t>
            </a:r>
            <a:r>
              <a:rPr kumimoji="0" lang="vi-VN" altLang="zh-CN" sz="1100"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4 quy tắc</a:t>
            </a:r>
            <a:r>
              <a:rPr kumimoji="0" lang="zh-CN" altLang="vi-VN" sz="1100"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a:t>
            </a:r>
            <a:r>
              <a:rPr kumimoji="0" lang="vi-VN" altLang="zh-CN" sz="1100"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a:t>
            </a:r>
          </a:p>
          <a:p>
            <a:pPr marL="0" marR="0" lvl="0" indent="0" algn="l" defTabSz="609498" rtl="0" eaLnBrk="1" fontAlgn="auto" latinLnBrk="0" hangingPunct="1">
              <a:lnSpc>
                <a:spcPct val="150000"/>
              </a:lnSpc>
              <a:spcBef>
                <a:spcPts val="0"/>
              </a:spcBef>
              <a:spcAft>
                <a:spcPts val="0"/>
              </a:spcAft>
              <a:buClrTx/>
              <a:buSzTx/>
              <a:buFontTx/>
              <a:buNone/>
              <a:tabLst/>
              <a:defRPr/>
            </a:pPr>
            <a:r>
              <a:rPr kumimoji="0" lang="vi-VN" altLang="zh-CN" sz="1100"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Nhận diện khuôn mặt </a:t>
            </a:r>
            <a:r>
              <a:rPr kumimoji="0" lang="vi-VN" altLang="zh-CN" sz="1100"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với 6 loại thuộc tính;</a:t>
            </a:r>
          </a:p>
          <a:p>
            <a:pPr marL="0" marR="0" lvl="0" indent="0" algn="l" defTabSz="609498" rtl="0" eaLnBrk="1" fontAlgn="auto" latinLnBrk="0" hangingPunct="1">
              <a:lnSpc>
                <a:spcPct val="150000"/>
              </a:lnSpc>
              <a:spcBef>
                <a:spcPts val="0"/>
              </a:spcBef>
              <a:spcAft>
                <a:spcPts val="0"/>
              </a:spcAft>
              <a:buClrTx/>
              <a:buSzTx/>
              <a:buFontTx/>
              <a:buNone/>
              <a:tabLst/>
              <a:defRPr/>
            </a:pPr>
            <a:r>
              <a:rPr kumimoji="0" lang="vi-VN" altLang="zh-CN" sz="1100"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Bảo vệ chu vi </a:t>
            </a:r>
            <a:r>
              <a:rPr kumimoji="0" lang="vi-VN" altLang="zh-CN" sz="1100"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để nhận biết con người và phương tiện;</a:t>
            </a:r>
          </a:p>
          <a:p>
            <a:pPr marL="0" marR="0" lvl="0" indent="0" algn="l" defTabSz="609498" rtl="0" eaLnBrk="1" fontAlgn="auto" latinLnBrk="0" hangingPunct="1">
              <a:lnSpc>
                <a:spcPct val="150000"/>
              </a:lnSpc>
              <a:spcBef>
                <a:spcPts val="0"/>
              </a:spcBef>
              <a:spcAft>
                <a:spcPts val="0"/>
              </a:spcAft>
              <a:buClrTx/>
              <a:buSzTx/>
              <a:buFontTx/>
              <a:buNone/>
              <a:tabLst/>
              <a:defRPr/>
            </a:pPr>
            <a:r>
              <a:rPr kumimoji="0" lang="vi-VN" altLang="zh-CN" sz="1100"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SMD 3.0 </a:t>
            </a:r>
            <a:r>
              <a:rPr kumimoji="0" lang="vi-VN" altLang="zh-CN" sz="1100"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để giảm báo động giả và tăng khoảng cách phát hiện;</a:t>
            </a:r>
          </a:p>
          <a:p>
            <a:pPr marL="0" marR="0" lvl="0" indent="0" algn="l" defTabSz="609498" rtl="0" eaLnBrk="1" fontAlgn="auto" latinLnBrk="0" hangingPunct="1">
              <a:lnSpc>
                <a:spcPct val="150000"/>
              </a:lnSpc>
              <a:spcBef>
                <a:spcPts val="0"/>
              </a:spcBef>
              <a:spcAft>
                <a:spcPts val="0"/>
              </a:spcAft>
              <a:buClrTx/>
              <a:buSzTx/>
              <a:buFontTx/>
              <a:buNone/>
              <a:tabLst/>
              <a:defRPr/>
            </a:pPr>
            <a:r>
              <a:rPr kumimoji="0" lang="vi-VN" altLang="zh-CN" sz="1100"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Lịch trình AI </a:t>
            </a:r>
            <a:r>
              <a:rPr kumimoji="0" lang="vi-VN" altLang="zh-CN" sz="1100"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để thực hiện các chức năng AI khác nhau tại các thời điểm khác nhau</a:t>
            </a:r>
            <a:r>
              <a:rPr kumimoji="1" lang="en-US" altLang="zh-CN" sz="1100"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a:t>
            </a:r>
          </a:p>
        </p:txBody>
      </p:sp>
      <p:sp>
        <p:nvSpPr>
          <p:cNvPr id="34" name="文本框 33"/>
          <p:cNvSpPr txBox="1"/>
          <p:nvPr/>
        </p:nvSpPr>
        <p:spPr>
          <a:xfrm>
            <a:off x="2880534" y="5833578"/>
            <a:ext cx="5485822" cy="931024"/>
          </a:xfrm>
          <a:prstGeom prst="rect">
            <a:avLst/>
          </a:prstGeom>
        </p:spPr>
        <p:txBody>
          <a:bodyPr wrap="square" lIns="0" tIns="0" rIns="0" bIns="0" rtlCol="0">
            <a:spAutoFit/>
          </a:bodyPr>
          <a:lstStyle/>
          <a:p>
            <a:pPr marL="0" marR="0" lvl="0" indent="0" algn="l" defTabSz="914439" rtl="0" eaLnBrk="1" fontAlgn="auto" latinLnBrk="0" hangingPunct="1">
              <a:lnSpc>
                <a:spcPct val="15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So </a:t>
            </a:r>
            <a:r>
              <a:rPr kumimoji="0" lang="en-US" altLang="zh-CN" sz="1400" b="1" i="0" u="none" strike="noStrike" kern="1200" cap="none" spc="0" normalizeH="0" baseline="0" noProof="0" dirty="0" err="1">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với</a:t>
            </a:r>
            <a:r>
              <a:rPr kumimoji="0" lang="en-US" altLang="zh-CN"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 8MP </a:t>
            </a:r>
            <a:r>
              <a:rPr kumimoji="0" lang="en-US" altLang="zh-CN" sz="1400" b="1" i="0" u="none" strike="noStrike" kern="1200" cap="none" spc="0" normalizeH="0" baseline="0" noProof="0" dirty="0" err="1">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thông</a:t>
            </a:r>
            <a:r>
              <a:rPr kumimoji="0" lang="en-US" altLang="zh-CN"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400" b="1" i="0" u="none" strike="noStrike" kern="1200" cap="none" spc="0" normalizeH="0" baseline="0" noProof="0" dirty="0" err="1">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thường</a:t>
            </a:r>
            <a:r>
              <a:rPr kumimoji="0" lang="en-US" altLang="zh-CN"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zh-CN" altLang="en-US"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a:t>
            </a:r>
            <a:endParaRPr kumimoji="0" lang="en-US" altLang="zh-CN"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endParaRPr>
          </a:p>
          <a:p>
            <a:pPr marL="0" marR="0" lvl="0" indent="0" algn="l" defTabSz="914439" rtl="0" eaLnBrk="1" fontAlgn="auto" latinLnBrk="0" hangingPunct="1">
              <a:lnSpc>
                <a:spcPct val="15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42% </a:t>
            </a:r>
            <a:r>
              <a:rPr kumimoji="0" lang="en-US" altLang="zh-CN" sz="1400" b="1" i="0" u="none" strike="noStrike" kern="1200" cap="none" spc="0" normalizeH="0" baseline="0" noProof="0" dirty="0" err="1">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tăng</a:t>
            </a:r>
            <a:r>
              <a:rPr kumimoji="0" lang="en-US" altLang="zh-CN"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 độ sáng </a:t>
            </a:r>
            <a:r>
              <a:rPr kumimoji="0" lang="zh-CN" altLang="en-US"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a:t>
            </a:r>
            <a:endParaRPr kumimoji="0" lang="en-US" altLang="zh-CN"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endParaRPr>
          </a:p>
          <a:p>
            <a:pPr marL="0" marR="0" lvl="0" indent="0" algn="l" defTabSz="914439" rtl="0" eaLnBrk="1" fontAlgn="auto" latinLnBrk="0" hangingPunct="1">
              <a:lnSpc>
                <a:spcPct val="15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400% </a:t>
            </a:r>
            <a:r>
              <a:rPr kumimoji="0" lang="en-US" altLang="zh-CN" sz="1400" b="1" i="0" u="none" strike="noStrike" kern="1200" cap="none" spc="0" normalizeH="0" baseline="0" noProof="0" dirty="0" err="1">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Tăng</a:t>
            </a:r>
            <a:r>
              <a:rPr kumimoji="0" lang="en-US" altLang="zh-CN" sz="1400"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400" b="1" i="0" u="none" strike="noStrike" kern="1200" cap="none" spc="0" normalizeH="0" baseline="0" noProof="0" dirty="0" err="1">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tỷ</a:t>
            </a:r>
            <a:r>
              <a:rPr kumimoji="0" lang="en-US" altLang="zh-CN" sz="1400"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400" b="1" i="0" u="none" strike="noStrike" kern="1200" cap="none" spc="0" normalizeH="0" baseline="0" noProof="0" dirty="0" err="1">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lệ</a:t>
            </a:r>
            <a:r>
              <a:rPr kumimoji="0" lang="en-US" altLang="zh-CN" sz="1400"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 S</a:t>
            </a:r>
            <a:r>
              <a:rPr kumimoji="0" lang="en-US" altLang="zh-CN"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/N </a:t>
            </a:r>
            <a:r>
              <a:rPr kumimoji="0" lang="zh-CN" altLang="en-US"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a:t>
            </a:r>
            <a:endParaRPr kumimoji="0" lang="en-US" altLang="zh-CN" sz="14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endParaRPr>
          </a:p>
        </p:txBody>
      </p:sp>
      <p:cxnSp>
        <p:nvCxnSpPr>
          <p:cNvPr id="35" name="直接连接符 34"/>
          <p:cNvCxnSpPr/>
          <p:nvPr/>
        </p:nvCxnSpPr>
        <p:spPr>
          <a:xfrm flipH="1">
            <a:off x="866" y="5747160"/>
            <a:ext cx="7634047" cy="31941"/>
          </a:xfrm>
          <a:prstGeom prst="line">
            <a:avLst/>
          </a:prstGeom>
          <a:noFill/>
          <a:ln w="38100">
            <a:gradFill>
              <a:gsLst>
                <a:gs pos="0">
                  <a:srgbClr val="00B0F0">
                    <a:alpha val="0"/>
                  </a:srgbClr>
                </a:gs>
                <a:gs pos="70000">
                  <a:srgbClr val="00B0F0"/>
                </a:gs>
              </a:gsLst>
              <a:lin ang="0" scaled="0"/>
            </a:gradFill>
            <a:headEnd type="oval"/>
          </a:ln>
        </p:spPr>
        <p:style>
          <a:lnRef idx="2">
            <a:schemeClr val="accent1">
              <a:shade val="50000"/>
            </a:schemeClr>
          </a:lnRef>
          <a:fillRef idx="1">
            <a:schemeClr val="accent1"/>
          </a:fillRef>
          <a:effectRef idx="0">
            <a:schemeClr val="accent1"/>
          </a:effectRef>
          <a:fontRef idx="minor">
            <a:schemeClr val="lt1"/>
          </a:fontRef>
        </p:style>
      </p:cxnSp>
      <p:sp>
        <p:nvSpPr>
          <p:cNvPr id="36" name="矩形 35">
            <a:extLst>
              <a:ext uri="{FF2B5EF4-FFF2-40B4-BE49-F238E27FC236}">
                <a16:creationId xmlns:a16="http://schemas.microsoft.com/office/drawing/2014/main" id="{CF68C094-DFF8-4900-AF7A-8D479B5082EF}"/>
              </a:ext>
            </a:extLst>
          </p:cNvPr>
          <p:cNvSpPr/>
          <p:nvPr/>
        </p:nvSpPr>
        <p:spPr>
          <a:xfrm>
            <a:off x="8128722" y="5913321"/>
            <a:ext cx="1818125" cy="707694"/>
          </a:xfrm>
          <a:prstGeom prst="rect">
            <a:avLst/>
          </a:prstGeom>
        </p:spPr>
        <p:txBody>
          <a:bodyPr wrap="none">
            <a:spAutoFit/>
          </a:bodyPr>
          <a:lstStyle/>
          <a:p>
            <a:pPr marL="0" marR="0" lvl="0" indent="0" algn="ctr" defTabSz="914439" rtl="0" eaLnBrk="1" fontAlgn="auto" latinLnBrk="0" hangingPunct="1">
              <a:lnSpc>
                <a:spcPct val="100000"/>
              </a:lnSpc>
              <a:spcBef>
                <a:spcPts val="0"/>
              </a:spcBef>
              <a:spcAft>
                <a:spcPts val="0"/>
              </a:spcAft>
              <a:buClrTx/>
              <a:buSzTx/>
              <a:buFontTx/>
              <a:buNone/>
              <a:tabLst/>
              <a:defRPr/>
            </a:pPr>
            <a:r>
              <a:rPr kumimoji="0" lang="vi-VN" altLang="zh-CN" sz="1333"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Segoe UI" panose="020B0502040204020203" pitchFamily="34" charset="0"/>
                <a:cs typeface="Segoe UI" panose="020B0502040204020203" pitchFamily="34" charset="0"/>
              </a:rPr>
              <a:t>Khu dân cư</a:t>
            </a:r>
          </a:p>
          <a:p>
            <a:pPr marL="0" marR="0" lvl="0" indent="0" algn="ctr" defTabSz="914439" rtl="0" eaLnBrk="1" fontAlgn="auto" latinLnBrk="0" hangingPunct="1">
              <a:lnSpc>
                <a:spcPct val="100000"/>
              </a:lnSpc>
              <a:spcBef>
                <a:spcPts val="0"/>
              </a:spcBef>
              <a:spcAft>
                <a:spcPts val="0"/>
              </a:spcAft>
              <a:buClrTx/>
              <a:buSzTx/>
              <a:buFontTx/>
              <a:buNone/>
              <a:tabLst/>
              <a:defRPr/>
            </a:pPr>
            <a:r>
              <a:rPr kumimoji="0" lang="vi-VN" altLang="zh-CN" sz="13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Segoe UI" panose="020B0502040204020203" pitchFamily="34" charset="0"/>
                <a:cs typeface="Segoe UI" panose="020B0502040204020203" pitchFamily="34" charset="0"/>
              </a:rPr>
              <a:t>Giám sát đầy màu sắc</a:t>
            </a:r>
          </a:p>
          <a:p>
            <a:pPr marL="0" marR="0" lvl="0" indent="0" algn="ctr" defTabSz="914439" rtl="0" eaLnBrk="1" fontAlgn="auto" latinLnBrk="0" hangingPunct="1">
              <a:lnSpc>
                <a:spcPct val="100000"/>
              </a:lnSpc>
              <a:spcBef>
                <a:spcPts val="0"/>
              </a:spcBef>
              <a:spcAft>
                <a:spcPts val="0"/>
              </a:spcAft>
              <a:buClrTx/>
              <a:buSzTx/>
              <a:buFontTx/>
              <a:buNone/>
              <a:tabLst/>
              <a:defRPr/>
            </a:pPr>
            <a:r>
              <a:rPr kumimoji="0" lang="vi-VN" altLang="zh-CN" sz="13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Segoe UI" panose="020B0502040204020203" pitchFamily="34" charset="0"/>
                <a:cs typeface="Segoe UI" panose="020B0502040204020203" pitchFamily="34" charset="0"/>
              </a:rPr>
              <a:t>Chi tiết sống động</a:t>
            </a:r>
            <a:endParaRPr kumimoji="0" lang="en-US" altLang="zh-CN" sz="1067"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endParaRPr>
          </a:p>
        </p:txBody>
      </p:sp>
      <p:sp>
        <p:nvSpPr>
          <p:cNvPr id="37" name="矩形 36">
            <a:extLst>
              <a:ext uri="{FF2B5EF4-FFF2-40B4-BE49-F238E27FC236}">
                <a16:creationId xmlns:a16="http://schemas.microsoft.com/office/drawing/2014/main" id="{E0EE80A6-59E9-4C95-975A-1462DB524C92}"/>
              </a:ext>
            </a:extLst>
          </p:cNvPr>
          <p:cNvSpPr/>
          <p:nvPr/>
        </p:nvSpPr>
        <p:spPr>
          <a:xfrm>
            <a:off x="10192645" y="5909614"/>
            <a:ext cx="1818125" cy="707694"/>
          </a:xfrm>
          <a:prstGeom prst="rect">
            <a:avLst/>
          </a:prstGeom>
        </p:spPr>
        <p:txBody>
          <a:bodyPr wrap="none">
            <a:spAutoFit/>
          </a:bodyPr>
          <a:lstStyle/>
          <a:p>
            <a:pPr marL="0" marR="0" lvl="0" indent="0" algn="ctr" defTabSz="914439" rtl="0" eaLnBrk="1" fontAlgn="auto" latinLnBrk="0" hangingPunct="1">
              <a:lnSpc>
                <a:spcPct val="100000"/>
              </a:lnSpc>
              <a:spcBef>
                <a:spcPts val="0"/>
              </a:spcBef>
              <a:spcAft>
                <a:spcPts val="0"/>
              </a:spcAft>
              <a:buClrTx/>
              <a:buSzTx/>
              <a:buFontTx/>
              <a:buNone/>
              <a:tabLst/>
              <a:defRPr/>
            </a:pPr>
            <a:r>
              <a:rPr kumimoji="0" lang="en-US" altLang="zh-CN" sz="1333" b="1" i="0" u="none" strike="noStrike" kern="1200" cap="none" spc="0" normalizeH="0" baseline="0" noProof="0" dirty="0" err="1">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Bán</a:t>
            </a:r>
            <a:r>
              <a:rPr kumimoji="0" lang="en-US" altLang="zh-CN" sz="1333"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1" i="0" u="none" strike="noStrike" kern="1200" cap="none" spc="0" normalizeH="0" baseline="0" noProof="0" dirty="0" err="1">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lẻ</a:t>
            </a:r>
            <a:endParaRPr kumimoji="0" lang="en-US" altLang="zh-CN" sz="1333"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endParaRPr>
          </a:p>
          <a:p>
            <a:pPr marL="0" marR="0" lvl="0" indent="0" algn="ctr" defTabSz="914439" rtl="0" eaLnBrk="1" fontAlgn="auto" latinLnBrk="0" hangingPunct="1">
              <a:lnSpc>
                <a:spcPct val="100000"/>
              </a:lnSpc>
              <a:spcBef>
                <a:spcPts val="0"/>
              </a:spcBef>
              <a:spcAft>
                <a:spcPts val="0"/>
              </a:spcAft>
              <a:buClrTx/>
              <a:buSzTx/>
              <a:buFontTx/>
              <a:buNone/>
              <a:tabLst/>
              <a:defRPr/>
            </a:pPr>
            <a:r>
              <a:rPr kumimoji="0" lang="en-US" altLang="zh-CN" sz="1333" b="0" i="0" u="none" strike="noStrike" kern="1200" cap="none" spc="0" normalizeH="0" baseline="0" noProof="0" dirty="0" err="1">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Giám</a:t>
            </a:r>
            <a:r>
              <a:rPr kumimoji="0" lang="en-US" altLang="zh-CN" sz="13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sát</a:t>
            </a:r>
            <a:r>
              <a:rPr kumimoji="0" lang="en-US" altLang="zh-CN" sz="13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đầy</a:t>
            </a:r>
            <a:r>
              <a:rPr kumimoji="0" lang="en-US" altLang="zh-CN" sz="13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màu</a:t>
            </a:r>
            <a:r>
              <a:rPr kumimoji="0" lang="en-US" altLang="zh-CN" sz="13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sắc</a:t>
            </a:r>
            <a:endParaRPr kumimoji="0" lang="en-US" altLang="zh-CN" sz="13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endParaRPr>
          </a:p>
          <a:p>
            <a:pPr marL="0" marR="0" lvl="0" indent="0" algn="ctr" defTabSz="914439" rtl="0" eaLnBrk="1" fontAlgn="auto" latinLnBrk="0" hangingPunct="1">
              <a:lnSpc>
                <a:spcPct val="100000"/>
              </a:lnSpc>
              <a:spcBef>
                <a:spcPts val="0"/>
              </a:spcBef>
              <a:spcAft>
                <a:spcPts val="0"/>
              </a:spcAft>
              <a:buClrTx/>
              <a:buSzTx/>
              <a:buFontTx/>
              <a:buNone/>
              <a:tabLst/>
              <a:defRPr/>
            </a:pPr>
            <a:r>
              <a:rPr kumimoji="0" lang="en-US" altLang="zh-CN" sz="13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Bảo </a:t>
            </a:r>
            <a:r>
              <a:rPr kumimoji="0" lang="en-US" altLang="zh-CN" sz="1333" b="0" i="0" u="none" strike="noStrike" kern="1200" cap="none" spc="0" normalizeH="0" baseline="0" noProof="0" dirty="0" err="1">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vệ</a:t>
            </a:r>
            <a:r>
              <a:rPr kumimoji="0" lang="en-US" altLang="zh-CN" sz="13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 chu vi</a:t>
            </a:r>
            <a:endParaRPr kumimoji="0" lang="en-US" altLang="zh-CN" sz="1067"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endParaRPr>
          </a:p>
        </p:txBody>
      </p:sp>
      <p:sp>
        <p:nvSpPr>
          <p:cNvPr id="38" name="矩形 37"/>
          <p:cNvSpPr/>
          <p:nvPr/>
        </p:nvSpPr>
        <p:spPr>
          <a:xfrm>
            <a:off x="8134718" y="4268173"/>
            <a:ext cx="3859416" cy="383945"/>
          </a:xfrm>
          <a:prstGeom prst="rect">
            <a:avLst/>
          </a:prstGeom>
          <a:solidFill>
            <a:schemeClr val="accent5">
              <a:lumMod val="60000"/>
              <a:lumOff val="40000"/>
            </a:schemeClr>
          </a:solidFill>
          <a:ln w="9525">
            <a:solidFill>
              <a:srgbClr val="00ADED"/>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none" lIns="121854" tIns="60927" rIns="121854" bIns="60927" numCol="1" rtlCol="0" anchor="ctr" anchorCtr="1" compatLnSpc="1"/>
          <a:lstStyle/>
          <a:p>
            <a:pPr marL="0" marR="0" lvl="0" indent="0" algn="ctr" defTabSz="1625286" rtl="0" eaLnBrk="1" fontAlgn="auto" latinLnBrk="0" hangingPunct="1">
              <a:spcBef>
                <a:spcPts val="0"/>
              </a:spcBef>
              <a:spcAft>
                <a:spcPts val="0"/>
              </a:spcAft>
              <a:buClr>
                <a:srgbClr val="CC9900"/>
              </a:buClr>
              <a:buSzTx/>
              <a:buFontTx/>
              <a:buNone/>
              <a:tabLst/>
              <a:defRPr/>
            </a:pPr>
            <a:r>
              <a:rPr kumimoji="0" lang="en-US" altLang="zh-CN" sz="2000" b="1" i="0" u="none" strike="noStrike" kern="1200" cap="none" spc="0" normalizeH="0" baseline="0" noProof="0" smtClean="0">
                <a:ln>
                  <a:noFill/>
                </a:ln>
                <a:solidFill>
                  <a:prstClr val="white"/>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ứng </a:t>
            </a:r>
            <a:r>
              <a:rPr kumimoji="0" lang="en-US" altLang="zh-CN" sz="20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dụng</a:t>
            </a:r>
            <a:endParaRPr kumimoji="0" lang="zh-CN" altLang="en-US" sz="2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p:txBody>
      </p:sp>
      <p:pic>
        <p:nvPicPr>
          <p:cNvPr id="40" name="图片 39"/>
          <p:cNvPicPr>
            <a:picLocks noChangeAspect="1"/>
          </p:cNvPicPr>
          <p:nvPr/>
        </p:nvPicPr>
        <p:blipFill>
          <a:blip r:embed="rId4"/>
          <a:stretch>
            <a:fillRect/>
          </a:stretch>
        </p:blipFill>
        <p:spPr>
          <a:xfrm>
            <a:off x="10122714" y="4873025"/>
            <a:ext cx="1777110" cy="995659"/>
          </a:xfrm>
          <a:prstGeom prst="rect">
            <a:avLst/>
          </a:prstGeom>
        </p:spPr>
      </p:pic>
      <p:grpSp>
        <p:nvGrpSpPr>
          <p:cNvPr id="4" name="组合 3"/>
          <p:cNvGrpSpPr/>
          <p:nvPr/>
        </p:nvGrpSpPr>
        <p:grpSpPr>
          <a:xfrm>
            <a:off x="5804020" y="1056265"/>
            <a:ext cx="3227193" cy="582960"/>
            <a:chOff x="4352984" y="760706"/>
            <a:chExt cx="2420738" cy="437282"/>
          </a:xfrm>
        </p:grpSpPr>
        <p:sp>
          <p:nvSpPr>
            <p:cNvPr id="43" name="流程图: 接点 42"/>
            <p:cNvSpPr/>
            <p:nvPr/>
          </p:nvSpPr>
          <p:spPr>
            <a:xfrm>
              <a:off x="4352984" y="1001040"/>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9" name="矩形 8"/>
            <p:cNvSpPr/>
            <p:nvPr/>
          </p:nvSpPr>
          <p:spPr>
            <a:xfrm>
              <a:off x="4487067" y="760706"/>
              <a:ext cx="2286655" cy="437282"/>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1/1.2” 8Megapixel</a:t>
              </a:r>
              <a:r>
                <a:rPr kumimoji="0" lang="en-US" altLang="zh-CN" sz="3200"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 </a:t>
              </a: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progressive CMOS</a:t>
              </a:r>
            </a:p>
          </p:txBody>
        </p:sp>
      </p:grpSp>
      <p:grpSp>
        <p:nvGrpSpPr>
          <p:cNvPr id="5" name="组合 4"/>
          <p:cNvGrpSpPr/>
          <p:nvPr/>
        </p:nvGrpSpPr>
        <p:grpSpPr>
          <a:xfrm>
            <a:off x="5804016" y="1696517"/>
            <a:ext cx="3391095" cy="297454"/>
            <a:chOff x="4352984" y="1177230"/>
            <a:chExt cx="2543683" cy="223123"/>
          </a:xfrm>
        </p:grpSpPr>
        <p:sp>
          <p:nvSpPr>
            <p:cNvPr id="44" name="流程图: 接点 43"/>
            <p:cNvSpPr/>
            <p:nvPr/>
          </p:nvSpPr>
          <p:spPr>
            <a:xfrm>
              <a:off x="4352984" y="1247272"/>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45" name="矩形 44"/>
            <p:cNvSpPr/>
            <p:nvPr/>
          </p:nvSpPr>
          <p:spPr>
            <a:xfrm>
              <a:off x="4506009" y="1177230"/>
              <a:ext cx="2390658" cy="223123"/>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333" b="0" i="0" u="none" strike="noStrike" kern="1200" cap="none" spc="0" normalizeH="0" baseline="0" noProof="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Độ </a:t>
              </a:r>
              <a:r>
                <a:rPr kumimoji="0" lang="en-US" altLang="zh-CN" sz="1333" b="0" i="0" u="none" strike="noStrike" kern="1200" cap="none" spc="0" normalizeH="0" baseline="0" noProof="0" smtClean="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nhạy </a:t>
              </a: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sáng </a:t>
              </a:r>
              <a:r>
                <a:rPr kumimoji="0" lang="en-US"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tối</a:t>
              </a: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thiểu</a:t>
              </a: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0,0005Lux@F1.0</a:t>
              </a:r>
            </a:p>
          </p:txBody>
        </p:sp>
      </p:grpSp>
      <p:grpSp>
        <p:nvGrpSpPr>
          <p:cNvPr id="7" name="组合 6"/>
          <p:cNvGrpSpPr/>
          <p:nvPr/>
        </p:nvGrpSpPr>
        <p:grpSpPr>
          <a:xfrm>
            <a:off x="5804018" y="2049555"/>
            <a:ext cx="2644096" cy="297454"/>
            <a:chOff x="4352984" y="1416432"/>
            <a:chExt cx="1983354" cy="223123"/>
          </a:xfrm>
        </p:grpSpPr>
        <p:sp>
          <p:nvSpPr>
            <p:cNvPr id="46" name="流程图: 接点 45"/>
            <p:cNvSpPr/>
            <p:nvPr/>
          </p:nvSpPr>
          <p:spPr>
            <a:xfrm>
              <a:off x="4352984" y="1477984"/>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47" name="矩形 46"/>
            <p:cNvSpPr/>
            <p:nvPr/>
          </p:nvSpPr>
          <p:spPr>
            <a:xfrm>
              <a:off x="4506009" y="1416432"/>
              <a:ext cx="1830329" cy="223123"/>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fr-FR"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Tiêu</a:t>
              </a:r>
              <a:r>
                <a:rPr kumimoji="0" lang="fr-FR"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fr-FR"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cự</a:t>
              </a:r>
              <a:r>
                <a:rPr kumimoji="0" lang="fr-FR"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2,8mm; 3,6 </a:t>
              </a:r>
              <a:r>
                <a:rPr kumimoji="0" lang="fr-FR"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mét</a:t>
              </a:r>
              <a:r>
                <a:rPr kumimoji="0" lang="fr-FR"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6mm</a:t>
              </a:r>
            </a:p>
          </p:txBody>
        </p:sp>
      </p:grpSp>
      <p:grpSp>
        <p:nvGrpSpPr>
          <p:cNvPr id="8" name="组合 7"/>
          <p:cNvGrpSpPr/>
          <p:nvPr/>
        </p:nvGrpSpPr>
        <p:grpSpPr>
          <a:xfrm>
            <a:off x="5804023" y="2402593"/>
            <a:ext cx="4439460" cy="297454"/>
            <a:chOff x="4352984" y="1703402"/>
            <a:chExt cx="3330066" cy="223123"/>
          </a:xfrm>
        </p:grpSpPr>
        <p:sp>
          <p:nvSpPr>
            <p:cNvPr id="48" name="流程图: 接点 47"/>
            <p:cNvSpPr/>
            <p:nvPr/>
          </p:nvSpPr>
          <p:spPr>
            <a:xfrm>
              <a:off x="4352984" y="1766354"/>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49" name="矩形 48"/>
            <p:cNvSpPr/>
            <p:nvPr/>
          </p:nvSpPr>
          <p:spPr>
            <a:xfrm>
              <a:off x="4506009" y="1703402"/>
              <a:ext cx="3177041" cy="223123"/>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fr-FR"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Khoảng</a:t>
              </a:r>
              <a:r>
                <a:rPr kumimoji="0" lang="fr-FR"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fr-FR"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cách</a:t>
              </a:r>
              <a:r>
                <a:rPr kumimoji="0" lang="fr-FR"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fr-FR"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chiếu</a:t>
              </a:r>
              <a:r>
                <a:rPr kumimoji="0" lang="fr-FR"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fr-FR"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sáng</a:t>
              </a:r>
              <a:r>
                <a:rPr kumimoji="0" lang="fr-FR"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fr-FR"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tối</a:t>
              </a:r>
              <a:r>
                <a:rPr kumimoji="0" lang="fr-FR"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fr-FR"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đa</a:t>
              </a:r>
              <a:r>
                <a:rPr kumimoji="0" lang="fr-FR"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60 </a:t>
              </a:r>
              <a:r>
                <a:rPr kumimoji="0" lang="fr-FR" altLang="zh-CN" sz="1333" b="0" i="0" u="none" strike="noStrike" kern="1200" cap="none" spc="0" normalizeH="0" baseline="0" noProof="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m </a:t>
              </a:r>
              <a:r>
                <a:rPr kumimoji="0" lang="fr-FR" altLang="zh-CN" sz="1333" b="0" i="0" u="none" strike="noStrike" kern="1200" cap="none" spc="0" normalizeH="0" baseline="0" noProof="0" smtClean="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(ống </a:t>
              </a:r>
              <a:r>
                <a:rPr kumimoji="0" lang="fr-FR"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kính</a:t>
              </a:r>
              <a:r>
                <a:rPr kumimoji="0" lang="fr-FR"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6mm))</a:t>
              </a:r>
            </a:p>
          </p:txBody>
        </p:sp>
      </p:grpSp>
      <p:grpSp>
        <p:nvGrpSpPr>
          <p:cNvPr id="10" name="组合 9"/>
          <p:cNvGrpSpPr/>
          <p:nvPr/>
        </p:nvGrpSpPr>
        <p:grpSpPr>
          <a:xfrm>
            <a:off x="5804020" y="2755631"/>
            <a:ext cx="4400024" cy="297454"/>
            <a:chOff x="4352984" y="1984369"/>
            <a:chExt cx="3300486" cy="223123"/>
          </a:xfrm>
        </p:grpSpPr>
        <p:sp>
          <p:nvSpPr>
            <p:cNvPr id="50" name="流程图: 接点 49"/>
            <p:cNvSpPr/>
            <p:nvPr/>
          </p:nvSpPr>
          <p:spPr>
            <a:xfrm>
              <a:off x="4352984" y="2046895"/>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51" name="矩形 50"/>
            <p:cNvSpPr/>
            <p:nvPr/>
          </p:nvSpPr>
          <p:spPr>
            <a:xfrm>
              <a:off x="4506009" y="1984369"/>
              <a:ext cx="3147461" cy="223123"/>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Tích</a:t>
              </a: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hợp</a:t>
              </a: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MIC &amp; Loa để </a:t>
              </a:r>
              <a:r>
                <a:rPr kumimoji="0" lang="en-US"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thực</a:t>
              </a: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hiện</a:t>
              </a: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đàm</a:t>
              </a: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thoại</a:t>
              </a: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hai</a:t>
              </a: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chiều</a:t>
              </a:r>
              <a:endParaRPr kumimoji="0" lang="fr-FR"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p:txBody>
        </p:sp>
      </p:grpSp>
      <p:grpSp>
        <p:nvGrpSpPr>
          <p:cNvPr id="41" name="组合 40"/>
          <p:cNvGrpSpPr/>
          <p:nvPr/>
        </p:nvGrpSpPr>
        <p:grpSpPr>
          <a:xfrm>
            <a:off x="5804020" y="3108669"/>
            <a:ext cx="3990619" cy="297454"/>
            <a:chOff x="4352984" y="1984369"/>
            <a:chExt cx="2993389" cy="223123"/>
          </a:xfrm>
        </p:grpSpPr>
        <p:sp>
          <p:nvSpPr>
            <p:cNvPr id="42" name="流程图: 接点 41"/>
            <p:cNvSpPr/>
            <p:nvPr/>
          </p:nvSpPr>
          <p:spPr>
            <a:xfrm>
              <a:off x="4352984" y="2046895"/>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52" name="矩形 51"/>
            <p:cNvSpPr/>
            <p:nvPr/>
          </p:nvSpPr>
          <p:spPr>
            <a:xfrm>
              <a:off x="4506009" y="1984369"/>
              <a:ext cx="2840364" cy="223123"/>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Giám</a:t>
              </a: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sát</a:t>
              </a: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thời</a:t>
              </a: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gian</a:t>
              </a: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thực</a:t>
              </a: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25/30 </a:t>
              </a:r>
              <a:r>
                <a:rPr kumimoji="0" lang="en-US"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khung</a:t>
              </a: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hình</a:t>
              </a: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 </a:t>
              </a:r>
              <a:r>
                <a:rPr kumimoji="0" lang="en-US" altLang="zh-CN" sz="1333" b="0"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giây</a:t>
              </a:r>
              <a:endParaRPr kumimoji="0" lang="fr-FR"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p:txBody>
        </p:sp>
      </p:grpSp>
      <p:sp>
        <p:nvSpPr>
          <p:cNvPr id="53" name="文本框 46"/>
          <p:cNvSpPr txBox="1">
            <a:spLocks noChangeArrowheads="1"/>
          </p:cNvSpPr>
          <p:nvPr/>
        </p:nvSpPr>
        <p:spPr bwMode="auto">
          <a:xfrm rot="10800000">
            <a:off x="1522387" y="5689927"/>
            <a:ext cx="1099096" cy="1444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l" defTabSz="609498" rtl="0" eaLnBrk="1" fontAlgn="auto" latinLnBrk="0" hangingPunct="1">
              <a:lnSpc>
                <a:spcPct val="100000"/>
              </a:lnSpc>
              <a:spcBef>
                <a:spcPts val="0"/>
              </a:spcBef>
              <a:spcAft>
                <a:spcPts val="0"/>
              </a:spcAft>
              <a:buClrTx/>
              <a:buSzTx/>
              <a:buFontTx/>
              <a:buNone/>
              <a:tabLst/>
              <a:defRPr/>
            </a:pPr>
            <a:r>
              <a:rPr kumimoji="0" lang="en-US" altLang="zh-CN" sz="8798" b="0" i="0" u="none" strike="noStrike" kern="1200" cap="none" spc="0" normalizeH="0" baseline="0" noProof="0" dirty="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rPr>
              <a:t>«</a:t>
            </a:r>
            <a:endParaRPr kumimoji="0" lang="zh-CN" altLang="en-US" sz="8798" b="0" i="0" u="none" strike="noStrike" kern="1200" cap="none" spc="0" normalizeH="0" baseline="0" noProof="0" dirty="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nvGrpSpPr>
          <p:cNvPr id="54" name="组合 53"/>
          <p:cNvGrpSpPr/>
          <p:nvPr/>
        </p:nvGrpSpPr>
        <p:grpSpPr>
          <a:xfrm>
            <a:off x="5804022" y="3502895"/>
            <a:ext cx="1337364" cy="295692"/>
            <a:chOff x="4352984" y="1984369"/>
            <a:chExt cx="1003165" cy="221801"/>
          </a:xfrm>
        </p:grpSpPr>
        <p:sp>
          <p:nvSpPr>
            <p:cNvPr id="55" name="流程图: 接点 54"/>
            <p:cNvSpPr/>
            <p:nvPr/>
          </p:nvSpPr>
          <p:spPr>
            <a:xfrm>
              <a:off x="4352984" y="2046895"/>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56" name="矩形 55"/>
            <p:cNvSpPr/>
            <p:nvPr/>
          </p:nvSpPr>
          <p:spPr>
            <a:xfrm>
              <a:off x="4506009" y="1984369"/>
              <a:ext cx="850140" cy="221801"/>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140 dB WDR</a:t>
              </a:r>
              <a:endParaRPr kumimoji="0" lang="fr-FR"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p:txBody>
        </p:sp>
      </p:grpSp>
      <p:pic>
        <p:nvPicPr>
          <p:cNvPr id="11" name="图片 10"/>
          <p:cNvPicPr>
            <a:picLocks noChangeAspect="1"/>
          </p:cNvPicPr>
          <p:nvPr/>
        </p:nvPicPr>
        <p:blipFill>
          <a:blip r:embed="rId5"/>
          <a:stretch>
            <a:fillRect/>
          </a:stretch>
        </p:blipFill>
        <p:spPr>
          <a:xfrm>
            <a:off x="8185414" y="4827198"/>
            <a:ext cx="1678249" cy="1041487"/>
          </a:xfrm>
          <a:prstGeom prst="rect">
            <a:avLst/>
          </a:prstGeom>
        </p:spPr>
      </p:pic>
      <p:sp>
        <p:nvSpPr>
          <p:cNvPr id="57" name="矩形 56"/>
          <p:cNvSpPr/>
          <p:nvPr/>
        </p:nvSpPr>
        <p:spPr>
          <a:xfrm>
            <a:off x="1251984" y="1589087"/>
            <a:ext cx="1590500" cy="27328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76" b="1" i="0" u="none" strike="noStrike" kern="1200" cap="none" spc="0" normalizeH="0" baseline="0" noProof="0" smtClean="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Phát</a:t>
            </a:r>
            <a:r>
              <a:rPr kumimoji="0" lang="en-US" altLang="zh-CN" sz="1176" b="1" i="0" u="none" strike="noStrike" kern="1200" cap="none" spc="0" normalizeH="0" noProof="0" smtClean="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 hành </a:t>
            </a:r>
            <a:r>
              <a:rPr kumimoji="0" lang="en-US" altLang="zh-CN" sz="1176" b="1" i="0" u="none" strike="noStrike" kern="1200" cap="none" spc="0" normalizeH="0" baseline="0" noProof="0" smtClean="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176"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2021.08</a:t>
            </a:r>
          </a:p>
        </p:txBody>
      </p:sp>
      <p:sp>
        <p:nvSpPr>
          <p:cNvPr id="58" name="Rectangle 57"/>
          <p:cNvSpPr/>
          <p:nvPr/>
        </p:nvSpPr>
        <p:spPr>
          <a:xfrm>
            <a:off x="9777066" y="-1"/>
            <a:ext cx="2414934" cy="9207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59" name="Picture 5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42145" y="86515"/>
            <a:ext cx="2235555" cy="513265"/>
          </a:xfrm>
          <a:prstGeom prst="rect">
            <a:avLst/>
          </a:prstGeom>
        </p:spPr>
      </p:pic>
    </p:spTree>
    <p:extLst>
      <p:ext uri="{BB962C8B-B14F-4D97-AF65-F5344CB8AC3E}">
        <p14:creationId xmlns:p14="http://schemas.microsoft.com/office/powerpoint/2010/main" val="3154897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1731" y="5200995"/>
            <a:ext cx="12190270" cy="167664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FFFFFF"/>
              </a:solidFill>
              <a:effectLst/>
              <a:uLnTx/>
              <a:uFillTx/>
              <a:latin typeface="Segoe UI Light" panose="020B0502040204020203" pitchFamily="34" charset="0"/>
              <a:ea typeface="等线" panose="02010600030101010101" pitchFamily="2" charset="-122"/>
              <a:cs typeface="Segoe UI Light" panose="020B0502040204020203" pitchFamily="34" charset="0"/>
            </a:endParaRPr>
          </a:p>
        </p:txBody>
      </p:sp>
      <p:sp>
        <p:nvSpPr>
          <p:cNvPr id="3" name="标题 2"/>
          <p:cNvSpPr>
            <a:spLocks noGrp="1"/>
          </p:cNvSpPr>
          <p:nvPr>
            <p:ph type="title"/>
          </p:nvPr>
        </p:nvSpPr>
        <p:spPr>
          <a:xfrm>
            <a:off x="576517" y="230169"/>
            <a:ext cx="9120000" cy="492443"/>
          </a:xfrm>
        </p:spPr>
        <p:txBody>
          <a:bodyPr/>
          <a:lstStyle/>
          <a:p>
            <a:r>
              <a:rPr lang="en-US" altLang="zh-CN" sz="3200" dirty="0">
                <a:solidFill>
                  <a:srgbClr val="00B050"/>
                </a:solidFill>
                <a:latin typeface="Segoe UI" panose="020B0502040204020203" pitchFamily="34" charset="0"/>
                <a:cs typeface="Segoe UI" panose="020B0502040204020203" pitchFamily="34" charset="0"/>
              </a:rPr>
              <a:t>Full-color </a:t>
            </a:r>
            <a:r>
              <a:rPr lang="en-US" altLang="zh-CN" sz="3200">
                <a:solidFill>
                  <a:srgbClr val="00B050"/>
                </a:solidFill>
                <a:latin typeface="Segoe UI" panose="020B0502040204020203" pitchFamily="34" charset="0"/>
                <a:cs typeface="Segoe UI" panose="020B0502040204020203" pitchFamily="34" charset="0"/>
              </a:rPr>
              <a:t>2.0 </a:t>
            </a:r>
            <a:r>
              <a:rPr lang="en-US" altLang="zh-CN" sz="3200" smtClean="0">
                <a:solidFill>
                  <a:srgbClr val="00B050"/>
                </a:solidFill>
                <a:latin typeface="Segoe UI" panose="020B0502040204020203" pitchFamily="34" charset="0"/>
                <a:cs typeface="Segoe UI" panose="020B0502040204020203" pitchFamily="34" charset="0"/>
              </a:rPr>
              <a:t>– Camerra 4K</a:t>
            </a:r>
            <a:endParaRPr lang="zh-CN" altLang="en-US" sz="3600" dirty="0">
              <a:solidFill>
                <a:srgbClr val="00B050"/>
              </a:solidFill>
              <a:latin typeface="Segoe UI" panose="020B0502040204020203" pitchFamily="34" charset="0"/>
              <a:cs typeface="Segoe UI" panose="020B0502040204020203" pitchFamily="34" charset="0"/>
            </a:endParaRPr>
          </a:p>
        </p:txBody>
      </p:sp>
      <p:sp>
        <p:nvSpPr>
          <p:cNvPr id="17" name="矩形 16"/>
          <p:cNvSpPr/>
          <p:nvPr/>
        </p:nvSpPr>
        <p:spPr>
          <a:xfrm>
            <a:off x="1374659" y="1927910"/>
            <a:ext cx="3859416" cy="308256"/>
          </a:xfrm>
          <a:prstGeom prst="rect">
            <a:avLst/>
          </a:prstGeom>
          <a:solidFill>
            <a:schemeClr val="accent5">
              <a:lumMod val="60000"/>
              <a:lumOff val="40000"/>
            </a:schemeClr>
          </a:solidFill>
          <a:ln w="9525">
            <a:solidFill>
              <a:srgbClr val="00ADED"/>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none" lIns="121854" tIns="60927" rIns="121854" bIns="60927" numCol="1" rtlCol="0" anchor="ctr" anchorCtr="1" compatLnSpc="1"/>
          <a:lstStyle/>
          <a:p>
            <a:pPr marL="0" marR="0" lvl="0" indent="0" algn="ctr" defTabSz="1625286" rtl="0" eaLnBrk="1" fontAlgn="auto" latinLnBrk="0" hangingPunct="1">
              <a:lnSpc>
                <a:spcPct val="150000"/>
              </a:lnSpc>
              <a:spcBef>
                <a:spcPts val="0"/>
              </a:spcBef>
              <a:spcAft>
                <a:spcPts val="0"/>
              </a:spcAft>
              <a:buClr>
                <a:srgbClr val="CC9900"/>
              </a:buClr>
              <a:buSzTx/>
              <a:buFontTx/>
              <a:buNone/>
              <a:tabLst/>
              <a:defRPr/>
            </a:pPr>
            <a:r>
              <a:rPr kumimoji="0" lang="en-US" altLang="zh-CN" sz="1400" b="0" i="0" u="none" strike="noStrike" kern="1200" cap="none" spc="0" normalizeH="0" baseline="0" noProof="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Hình ảnh 4K đầy đủ màu sắc</a:t>
            </a:r>
            <a:endParaRPr kumimoji="0" lang="zh-CN" altLang="en-US" sz="1400"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p:txBody>
      </p:sp>
      <p:sp>
        <p:nvSpPr>
          <p:cNvPr id="18" name="矩形 17"/>
          <p:cNvSpPr/>
          <p:nvPr/>
        </p:nvSpPr>
        <p:spPr>
          <a:xfrm>
            <a:off x="7262547" y="1927910"/>
            <a:ext cx="3859416" cy="308256"/>
          </a:xfrm>
          <a:prstGeom prst="rect">
            <a:avLst/>
          </a:prstGeom>
          <a:solidFill>
            <a:schemeClr val="accent5">
              <a:lumMod val="60000"/>
              <a:lumOff val="40000"/>
            </a:schemeClr>
          </a:solidFill>
          <a:ln w="9525">
            <a:solidFill>
              <a:srgbClr val="00ADED"/>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none" lIns="121854" tIns="60927" rIns="121854" bIns="60927" numCol="1" rtlCol="0" anchor="ctr" anchorCtr="1" compatLnSpc="1"/>
          <a:lstStyle/>
          <a:p>
            <a:pPr marL="0" marR="0" lvl="0" indent="0" algn="ctr" defTabSz="1625286" rtl="0" eaLnBrk="1" fontAlgn="auto" latinLnBrk="0" hangingPunct="1">
              <a:lnSpc>
                <a:spcPct val="150000"/>
              </a:lnSpc>
              <a:spcBef>
                <a:spcPts val="0"/>
              </a:spcBef>
              <a:spcAft>
                <a:spcPts val="0"/>
              </a:spcAft>
              <a:buClr>
                <a:srgbClr val="CC9900"/>
              </a:buClr>
              <a:buSzTx/>
              <a:buFontTx/>
              <a:buNone/>
              <a:tabLst/>
              <a:defRPr/>
            </a:pPr>
            <a:r>
              <a:rPr kumimoji="0" lang="en-US" altLang="zh-CN" sz="1400" b="0" i="0" u="none" strike="noStrike" kern="1200" cap="none" spc="0" normalizeH="0" baseline="0" noProof="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Hình ảnh 4K hồng ngoại IR</a:t>
            </a:r>
            <a:endParaRPr kumimoji="0" lang="zh-CN" altLang="en-US" sz="1400"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p:txBody>
      </p:sp>
      <p:sp>
        <p:nvSpPr>
          <p:cNvPr id="58" name="文本框 57"/>
          <p:cNvSpPr txBox="1"/>
          <p:nvPr/>
        </p:nvSpPr>
        <p:spPr>
          <a:xfrm>
            <a:off x="603830" y="1182871"/>
            <a:ext cx="9929000" cy="269561"/>
          </a:xfrm>
          <a:prstGeom prst="rect">
            <a:avLst/>
          </a:prstGeom>
        </p:spPr>
        <p:txBody>
          <a:bodyPr wrap="none" lIns="0" tIns="0" rIns="0" bIns="0" rtlCol="0">
            <a:spAutoFit/>
          </a:bodyPr>
          <a:lstStyle/>
          <a:p>
            <a:pPr marL="0" marR="0" lvl="0" indent="0" algn="l" defTabSz="914439" rtl="0" eaLnBrk="1" fontAlgn="auto" latinLnBrk="0" hangingPunct="1">
              <a:lnSpc>
                <a:spcPct val="150000"/>
              </a:lnSpc>
              <a:spcBef>
                <a:spcPts val="0"/>
              </a:spcBef>
              <a:spcAft>
                <a:spcPts val="0"/>
              </a:spcAft>
              <a:buClrTx/>
              <a:buSzTx/>
              <a:buFontTx/>
              <a:buNone/>
              <a:tabLst/>
              <a:defRPr/>
            </a:pPr>
            <a:r>
              <a:rPr kumimoji="1" lang="vi-VN" altLang="zh-CN" sz="1333"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Cung cấp hình ảnh tươi sáng và đầy màu sắc, nhờ độ nét cực cao, nó thể hiện các chi tiết sống động ngay cả trong bóng tối.</a:t>
            </a:r>
            <a:endParaRPr kumimoji="1" lang="zh-CN" altLang="en-US" sz="1333"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59" name="iconfont-11244-5317032">
            <a:extLst>
              <a:ext uri="{FF2B5EF4-FFF2-40B4-BE49-F238E27FC236}">
                <a16:creationId xmlns:a16="http://schemas.microsoft.com/office/drawing/2014/main" id="{54405246-CCE2-4201-BBB1-D3F3EB6E740D}"/>
              </a:ext>
            </a:extLst>
          </p:cNvPr>
          <p:cNvSpPr/>
          <p:nvPr/>
        </p:nvSpPr>
        <p:spPr>
          <a:xfrm>
            <a:off x="644619" y="5342089"/>
            <a:ext cx="381743" cy="381783"/>
          </a:xfrm>
          <a:custGeom>
            <a:avLst/>
            <a:gdLst>
              <a:gd name="connsiteX0" fmla="*/ 106702 w 579032"/>
              <a:gd name="connsiteY0" fmla="*/ 274314 h 579093"/>
              <a:gd name="connsiteX1" fmla="*/ 121940 w 579032"/>
              <a:gd name="connsiteY1" fmla="*/ 289553 h 579093"/>
              <a:gd name="connsiteX2" fmla="*/ 289566 w 579032"/>
              <a:gd name="connsiteY2" fmla="*/ 457190 h 579093"/>
              <a:gd name="connsiteX3" fmla="*/ 457192 w 579032"/>
              <a:gd name="connsiteY3" fmla="*/ 289553 h 579093"/>
              <a:gd name="connsiteX4" fmla="*/ 472430 w 579032"/>
              <a:gd name="connsiteY4" fmla="*/ 274314 h 579093"/>
              <a:gd name="connsiteX5" fmla="*/ 487669 w 579032"/>
              <a:gd name="connsiteY5" fmla="*/ 289553 h 579093"/>
              <a:gd name="connsiteX6" fmla="*/ 289566 w 579032"/>
              <a:gd name="connsiteY6" fmla="*/ 487669 h 579093"/>
              <a:gd name="connsiteX7" fmla="*/ 91463 w 579032"/>
              <a:gd name="connsiteY7" fmla="*/ 289553 h 579093"/>
              <a:gd name="connsiteX8" fmla="*/ 106702 w 579032"/>
              <a:gd name="connsiteY8" fmla="*/ 274314 h 579093"/>
              <a:gd name="connsiteX9" fmla="*/ 380998 w 579032"/>
              <a:gd name="connsiteY9" fmla="*/ 152396 h 579093"/>
              <a:gd name="connsiteX10" fmla="*/ 365759 w 579032"/>
              <a:gd name="connsiteY10" fmla="*/ 167636 h 579093"/>
              <a:gd name="connsiteX11" fmla="*/ 380998 w 579032"/>
              <a:gd name="connsiteY11" fmla="*/ 182876 h 579093"/>
              <a:gd name="connsiteX12" fmla="*/ 396237 w 579032"/>
              <a:gd name="connsiteY12" fmla="*/ 167636 h 579093"/>
              <a:gd name="connsiteX13" fmla="*/ 380998 w 579032"/>
              <a:gd name="connsiteY13" fmla="*/ 152396 h 579093"/>
              <a:gd name="connsiteX14" fmla="*/ 198134 w 579032"/>
              <a:gd name="connsiteY14" fmla="*/ 152396 h 579093"/>
              <a:gd name="connsiteX15" fmla="*/ 182895 w 579032"/>
              <a:gd name="connsiteY15" fmla="*/ 167636 h 579093"/>
              <a:gd name="connsiteX16" fmla="*/ 198134 w 579032"/>
              <a:gd name="connsiteY16" fmla="*/ 182876 h 579093"/>
              <a:gd name="connsiteX17" fmla="*/ 213373 w 579032"/>
              <a:gd name="connsiteY17" fmla="*/ 167636 h 579093"/>
              <a:gd name="connsiteX18" fmla="*/ 198134 w 579032"/>
              <a:gd name="connsiteY18" fmla="*/ 152396 h 579093"/>
              <a:gd name="connsiteX19" fmla="*/ 380998 w 579032"/>
              <a:gd name="connsiteY19" fmla="*/ 121917 h 579093"/>
              <a:gd name="connsiteX20" fmla="*/ 426714 w 579032"/>
              <a:gd name="connsiteY20" fmla="*/ 167636 h 579093"/>
              <a:gd name="connsiteX21" fmla="*/ 380998 w 579032"/>
              <a:gd name="connsiteY21" fmla="*/ 213355 h 579093"/>
              <a:gd name="connsiteX22" fmla="*/ 335282 w 579032"/>
              <a:gd name="connsiteY22" fmla="*/ 167636 h 579093"/>
              <a:gd name="connsiteX23" fmla="*/ 380998 w 579032"/>
              <a:gd name="connsiteY23" fmla="*/ 121917 h 579093"/>
              <a:gd name="connsiteX24" fmla="*/ 198134 w 579032"/>
              <a:gd name="connsiteY24" fmla="*/ 121917 h 579093"/>
              <a:gd name="connsiteX25" fmla="*/ 243850 w 579032"/>
              <a:gd name="connsiteY25" fmla="*/ 167636 h 579093"/>
              <a:gd name="connsiteX26" fmla="*/ 198134 w 579032"/>
              <a:gd name="connsiteY26" fmla="*/ 213355 h 579093"/>
              <a:gd name="connsiteX27" fmla="*/ 152418 w 579032"/>
              <a:gd name="connsiteY27" fmla="*/ 167636 h 579093"/>
              <a:gd name="connsiteX28" fmla="*/ 198134 w 579032"/>
              <a:gd name="connsiteY28" fmla="*/ 121917 h 579093"/>
              <a:gd name="connsiteX29" fmla="*/ 289516 w 579032"/>
              <a:gd name="connsiteY29" fmla="*/ 30479 h 579093"/>
              <a:gd name="connsiteX30" fmla="*/ 30475 w 579032"/>
              <a:gd name="connsiteY30" fmla="*/ 289546 h 579093"/>
              <a:gd name="connsiteX31" fmla="*/ 289516 w 579032"/>
              <a:gd name="connsiteY31" fmla="*/ 548613 h 579093"/>
              <a:gd name="connsiteX32" fmla="*/ 548557 w 579032"/>
              <a:gd name="connsiteY32" fmla="*/ 289546 h 579093"/>
              <a:gd name="connsiteX33" fmla="*/ 289516 w 579032"/>
              <a:gd name="connsiteY33" fmla="*/ 30479 h 579093"/>
              <a:gd name="connsiteX34" fmla="*/ 289516 w 579032"/>
              <a:gd name="connsiteY34" fmla="*/ 0 h 579093"/>
              <a:gd name="connsiteX35" fmla="*/ 494272 w 579032"/>
              <a:gd name="connsiteY35" fmla="*/ 84816 h 579093"/>
              <a:gd name="connsiteX36" fmla="*/ 579032 w 579032"/>
              <a:gd name="connsiteY36" fmla="*/ 289594 h 579093"/>
              <a:gd name="connsiteX37" fmla="*/ 494272 w 579032"/>
              <a:gd name="connsiteY37" fmla="*/ 494276 h 579093"/>
              <a:gd name="connsiteX38" fmla="*/ 289516 w 579032"/>
              <a:gd name="connsiteY38" fmla="*/ 579092 h 579093"/>
              <a:gd name="connsiteX39" fmla="*/ 84760 w 579032"/>
              <a:gd name="connsiteY39" fmla="*/ 494276 h 579093"/>
              <a:gd name="connsiteX40" fmla="*/ 0 w 579032"/>
              <a:gd name="connsiteY40" fmla="*/ 289594 h 579093"/>
              <a:gd name="connsiteX41" fmla="*/ 84760 w 579032"/>
              <a:gd name="connsiteY41" fmla="*/ 84816 h 579093"/>
              <a:gd name="connsiteX42" fmla="*/ 289516 w 579032"/>
              <a:gd name="connsiteY42" fmla="*/ 0 h 579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79032" h="579093">
                <a:moveTo>
                  <a:pt x="106702" y="274314"/>
                </a:moveTo>
                <a:cubicBezTo>
                  <a:pt x="115131" y="274314"/>
                  <a:pt x="121940" y="281124"/>
                  <a:pt x="121940" y="289553"/>
                </a:cubicBezTo>
                <a:cubicBezTo>
                  <a:pt x="121940" y="381991"/>
                  <a:pt x="197134" y="457190"/>
                  <a:pt x="289566" y="457190"/>
                </a:cubicBezTo>
                <a:cubicBezTo>
                  <a:pt x="381998" y="457190"/>
                  <a:pt x="457192" y="381991"/>
                  <a:pt x="457192" y="289553"/>
                </a:cubicBezTo>
                <a:cubicBezTo>
                  <a:pt x="457192" y="281124"/>
                  <a:pt x="464001" y="274314"/>
                  <a:pt x="472430" y="274314"/>
                </a:cubicBezTo>
                <a:cubicBezTo>
                  <a:pt x="480859" y="274314"/>
                  <a:pt x="487669" y="281124"/>
                  <a:pt x="487669" y="289553"/>
                </a:cubicBezTo>
                <a:cubicBezTo>
                  <a:pt x="487669" y="398803"/>
                  <a:pt x="398808" y="487669"/>
                  <a:pt x="289566" y="487669"/>
                </a:cubicBezTo>
                <a:cubicBezTo>
                  <a:pt x="180228" y="487526"/>
                  <a:pt x="91606" y="398898"/>
                  <a:pt x="91463" y="289553"/>
                </a:cubicBezTo>
                <a:cubicBezTo>
                  <a:pt x="91463" y="281124"/>
                  <a:pt x="98273" y="274314"/>
                  <a:pt x="106702" y="274314"/>
                </a:cubicBezTo>
                <a:close/>
                <a:moveTo>
                  <a:pt x="380998" y="152396"/>
                </a:moveTo>
                <a:cubicBezTo>
                  <a:pt x="372569" y="152396"/>
                  <a:pt x="365759" y="159207"/>
                  <a:pt x="365759" y="167636"/>
                </a:cubicBezTo>
                <a:cubicBezTo>
                  <a:pt x="365759" y="176065"/>
                  <a:pt x="372569" y="182876"/>
                  <a:pt x="380998" y="182876"/>
                </a:cubicBezTo>
                <a:cubicBezTo>
                  <a:pt x="389427" y="182876"/>
                  <a:pt x="396237" y="176065"/>
                  <a:pt x="396237" y="167636"/>
                </a:cubicBezTo>
                <a:cubicBezTo>
                  <a:pt x="396237" y="159207"/>
                  <a:pt x="389427" y="152396"/>
                  <a:pt x="380998" y="152396"/>
                </a:cubicBezTo>
                <a:close/>
                <a:moveTo>
                  <a:pt x="198134" y="152396"/>
                </a:moveTo>
                <a:cubicBezTo>
                  <a:pt x="189705" y="152396"/>
                  <a:pt x="182895" y="159207"/>
                  <a:pt x="182895" y="167636"/>
                </a:cubicBezTo>
                <a:cubicBezTo>
                  <a:pt x="182895" y="176065"/>
                  <a:pt x="189705" y="182876"/>
                  <a:pt x="198134" y="182876"/>
                </a:cubicBezTo>
                <a:cubicBezTo>
                  <a:pt x="206563" y="182876"/>
                  <a:pt x="213373" y="176065"/>
                  <a:pt x="213373" y="167636"/>
                </a:cubicBezTo>
                <a:cubicBezTo>
                  <a:pt x="213373" y="159207"/>
                  <a:pt x="206563" y="152396"/>
                  <a:pt x="198134" y="152396"/>
                </a:cubicBezTo>
                <a:close/>
                <a:moveTo>
                  <a:pt x="380998" y="121917"/>
                </a:moveTo>
                <a:cubicBezTo>
                  <a:pt x="406190" y="121917"/>
                  <a:pt x="426714" y="142443"/>
                  <a:pt x="426714" y="167636"/>
                </a:cubicBezTo>
                <a:cubicBezTo>
                  <a:pt x="426714" y="192829"/>
                  <a:pt x="406190" y="213355"/>
                  <a:pt x="380998" y="213355"/>
                </a:cubicBezTo>
                <a:cubicBezTo>
                  <a:pt x="355807" y="213355"/>
                  <a:pt x="335282" y="192829"/>
                  <a:pt x="335282" y="167636"/>
                </a:cubicBezTo>
                <a:cubicBezTo>
                  <a:pt x="335282" y="142443"/>
                  <a:pt x="355807" y="121917"/>
                  <a:pt x="380998" y="121917"/>
                </a:cubicBezTo>
                <a:close/>
                <a:moveTo>
                  <a:pt x="198134" y="121917"/>
                </a:moveTo>
                <a:cubicBezTo>
                  <a:pt x="223325" y="121917"/>
                  <a:pt x="243850" y="142443"/>
                  <a:pt x="243850" y="167636"/>
                </a:cubicBezTo>
                <a:cubicBezTo>
                  <a:pt x="243850" y="192829"/>
                  <a:pt x="223325" y="213355"/>
                  <a:pt x="198134" y="213355"/>
                </a:cubicBezTo>
                <a:cubicBezTo>
                  <a:pt x="172942" y="213355"/>
                  <a:pt x="152418" y="192829"/>
                  <a:pt x="152418" y="167636"/>
                </a:cubicBezTo>
                <a:cubicBezTo>
                  <a:pt x="152418" y="142443"/>
                  <a:pt x="172942" y="121917"/>
                  <a:pt x="198134" y="121917"/>
                </a:cubicBezTo>
                <a:close/>
                <a:moveTo>
                  <a:pt x="289516" y="30479"/>
                </a:moveTo>
                <a:cubicBezTo>
                  <a:pt x="146663" y="30479"/>
                  <a:pt x="30475" y="146678"/>
                  <a:pt x="30475" y="289546"/>
                </a:cubicBezTo>
                <a:cubicBezTo>
                  <a:pt x="30475" y="432414"/>
                  <a:pt x="146663" y="548613"/>
                  <a:pt x="289516" y="548613"/>
                </a:cubicBezTo>
                <a:cubicBezTo>
                  <a:pt x="432369" y="548613"/>
                  <a:pt x="548557" y="432414"/>
                  <a:pt x="548557" y="289546"/>
                </a:cubicBezTo>
                <a:cubicBezTo>
                  <a:pt x="548557" y="146678"/>
                  <a:pt x="432369" y="30479"/>
                  <a:pt x="289516" y="30479"/>
                </a:cubicBezTo>
                <a:close/>
                <a:moveTo>
                  <a:pt x="289516" y="0"/>
                </a:moveTo>
                <a:cubicBezTo>
                  <a:pt x="366847" y="0"/>
                  <a:pt x="439560" y="30098"/>
                  <a:pt x="494272" y="84816"/>
                </a:cubicBezTo>
                <a:cubicBezTo>
                  <a:pt x="548938" y="139534"/>
                  <a:pt x="579032" y="212207"/>
                  <a:pt x="579032" y="289594"/>
                </a:cubicBezTo>
                <a:cubicBezTo>
                  <a:pt x="579032" y="366933"/>
                  <a:pt x="548938" y="439605"/>
                  <a:pt x="494272" y="494276"/>
                </a:cubicBezTo>
                <a:cubicBezTo>
                  <a:pt x="440083" y="548756"/>
                  <a:pt x="366323" y="579330"/>
                  <a:pt x="289516" y="579092"/>
                </a:cubicBezTo>
                <a:cubicBezTo>
                  <a:pt x="212185" y="579092"/>
                  <a:pt x="139472" y="548994"/>
                  <a:pt x="84760" y="494276"/>
                </a:cubicBezTo>
                <a:cubicBezTo>
                  <a:pt x="30094" y="439605"/>
                  <a:pt x="0" y="366885"/>
                  <a:pt x="0" y="289594"/>
                </a:cubicBezTo>
                <a:cubicBezTo>
                  <a:pt x="0" y="212207"/>
                  <a:pt x="30094" y="139534"/>
                  <a:pt x="84760" y="84816"/>
                </a:cubicBezTo>
                <a:cubicBezTo>
                  <a:pt x="139472" y="30098"/>
                  <a:pt x="212185" y="0"/>
                  <a:pt x="28951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Segoe UI"/>
              <a:ea typeface="+mn-ea"/>
              <a:cs typeface="+mn-cs"/>
            </a:endParaRPr>
          </a:p>
        </p:txBody>
      </p:sp>
      <p:sp>
        <p:nvSpPr>
          <p:cNvPr id="60" name="文本框 59"/>
          <p:cNvSpPr txBox="1"/>
          <p:nvPr/>
        </p:nvSpPr>
        <p:spPr>
          <a:xfrm>
            <a:off x="1178367" y="5364330"/>
            <a:ext cx="4413068" cy="242823"/>
          </a:xfrm>
          <a:prstGeom prst="rect">
            <a:avLst/>
          </a:prstGeom>
        </p:spPr>
        <p:txBody>
          <a:bodyPr wrap="none" lIns="0" tIns="0" rIns="0" bIns="0" rtlCol="0">
            <a:spAutoFit/>
          </a:bodyPr>
          <a:lstStyle/>
          <a:p>
            <a:pPr marL="0" marR="0" lvl="0" indent="0" algn="l" defTabSz="914439" rtl="0" eaLnBrk="1" fontAlgn="auto" latinLnBrk="0" hangingPunct="1">
              <a:lnSpc>
                <a:spcPct val="150000"/>
              </a:lnSpc>
              <a:spcBef>
                <a:spcPts val="0"/>
              </a:spcBef>
              <a:spcAft>
                <a:spcPts val="0"/>
              </a:spcAft>
              <a:buClrTx/>
              <a:buSzTx/>
              <a:buFontTx/>
              <a:buNone/>
              <a:tabLst/>
              <a:defRPr/>
            </a:pP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Cây</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xanh</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màu</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sắc</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khác</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nhau</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của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xe</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cộ</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nó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phục</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hồi</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cảnh</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thực</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a:t>
            </a:r>
            <a:endParaRPr kumimoji="1" lang="zh-CN" altLang="en-US"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endParaRPr>
          </a:p>
        </p:txBody>
      </p:sp>
      <p:sp>
        <p:nvSpPr>
          <p:cNvPr id="61" name="iconfont-11244-5317032">
            <a:extLst>
              <a:ext uri="{FF2B5EF4-FFF2-40B4-BE49-F238E27FC236}">
                <a16:creationId xmlns:a16="http://schemas.microsoft.com/office/drawing/2014/main" id="{54405246-CCE2-4201-BBB1-D3F3EB6E740D}"/>
              </a:ext>
            </a:extLst>
          </p:cNvPr>
          <p:cNvSpPr/>
          <p:nvPr/>
        </p:nvSpPr>
        <p:spPr>
          <a:xfrm>
            <a:off x="644619" y="5896627"/>
            <a:ext cx="381743" cy="381783"/>
          </a:xfrm>
          <a:custGeom>
            <a:avLst/>
            <a:gdLst>
              <a:gd name="connsiteX0" fmla="*/ 106702 w 579032"/>
              <a:gd name="connsiteY0" fmla="*/ 274314 h 579093"/>
              <a:gd name="connsiteX1" fmla="*/ 121940 w 579032"/>
              <a:gd name="connsiteY1" fmla="*/ 289553 h 579093"/>
              <a:gd name="connsiteX2" fmla="*/ 289566 w 579032"/>
              <a:gd name="connsiteY2" fmla="*/ 457190 h 579093"/>
              <a:gd name="connsiteX3" fmla="*/ 457192 w 579032"/>
              <a:gd name="connsiteY3" fmla="*/ 289553 h 579093"/>
              <a:gd name="connsiteX4" fmla="*/ 472430 w 579032"/>
              <a:gd name="connsiteY4" fmla="*/ 274314 h 579093"/>
              <a:gd name="connsiteX5" fmla="*/ 487669 w 579032"/>
              <a:gd name="connsiteY5" fmla="*/ 289553 h 579093"/>
              <a:gd name="connsiteX6" fmla="*/ 289566 w 579032"/>
              <a:gd name="connsiteY6" fmla="*/ 487669 h 579093"/>
              <a:gd name="connsiteX7" fmla="*/ 91463 w 579032"/>
              <a:gd name="connsiteY7" fmla="*/ 289553 h 579093"/>
              <a:gd name="connsiteX8" fmla="*/ 106702 w 579032"/>
              <a:gd name="connsiteY8" fmla="*/ 274314 h 579093"/>
              <a:gd name="connsiteX9" fmla="*/ 380998 w 579032"/>
              <a:gd name="connsiteY9" fmla="*/ 152396 h 579093"/>
              <a:gd name="connsiteX10" fmla="*/ 365759 w 579032"/>
              <a:gd name="connsiteY10" fmla="*/ 167636 h 579093"/>
              <a:gd name="connsiteX11" fmla="*/ 380998 w 579032"/>
              <a:gd name="connsiteY11" fmla="*/ 182876 h 579093"/>
              <a:gd name="connsiteX12" fmla="*/ 396237 w 579032"/>
              <a:gd name="connsiteY12" fmla="*/ 167636 h 579093"/>
              <a:gd name="connsiteX13" fmla="*/ 380998 w 579032"/>
              <a:gd name="connsiteY13" fmla="*/ 152396 h 579093"/>
              <a:gd name="connsiteX14" fmla="*/ 198134 w 579032"/>
              <a:gd name="connsiteY14" fmla="*/ 152396 h 579093"/>
              <a:gd name="connsiteX15" fmla="*/ 182895 w 579032"/>
              <a:gd name="connsiteY15" fmla="*/ 167636 h 579093"/>
              <a:gd name="connsiteX16" fmla="*/ 198134 w 579032"/>
              <a:gd name="connsiteY16" fmla="*/ 182876 h 579093"/>
              <a:gd name="connsiteX17" fmla="*/ 213373 w 579032"/>
              <a:gd name="connsiteY17" fmla="*/ 167636 h 579093"/>
              <a:gd name="connsiteX18" fmla="*/ 198134 w 579032"/>
              <a:gd name="connsiteY18" fmla="*/ 152396 h 579093"/>
              <a:gd name="connsiteX19" fmla="*/ 380998 w 579032"/>
              <a:gd name="connsiteY19" fmla="*/ 121917 h 579093"/>
              <a:gd name="connsiteX20" fmla="*/ 426714 w 579032"/>
              <a:gd name="connsiteY20" fmla="*/ 167636 h 579093"/>
              <a:gd name="connsiteX21" fmla="*/ 380998 w 579032"/>
              <a:gd name="connsiteY21" fmla="*/ 213355 h 579093"/>
              <a:gd name="connsiteX22" fmla="*/ 335282 w 579032"/>
              <a:gd name="connsiteY22" fmla="*/ 167636 h 579093"/>
              <a:gd name="connsiteX23" fmla="*/ 380998 w 579032"/>
              <a:gd name="connsiteY23" fmla="*/ 121917 h 579093"/>
              <a:gd name="connsiteX24" fmla="*/ 198134 w 579032"/>
              <a:gd name="connsiteY24" fmla="*/ 121917 h 579093"/>
              <a:gd name="connsiteX25" fmla="*/ 243850 w 579032"/>
              <a:gd name="connsiteY25" fmla="*/ 167636 h 579093"/>
              <a:gd name="connsiteX26" fmla="*/ 198134 w 579032"/>
              <a:gd name="connsiteY26" fmla="*/ 213355 h 579093"/>
              <a:gd name="connsiteX27" fmla="*/ 152418 w 579032"/>
              <a:gd name="connsiteY27" fmla="*/ 167636 h 579093"/>
              <a:gd name="connsiteX28" fmla="*/ 198134 w 579032"/>
              <a:gd name="connsiteY28" fmla="*/ 121917 h 579093"/>
              <a:gd name="connsiteX29" fmla="*/ 289516 w 579032"/>
              <a:gd name="connsiteY29" fmla="*/ 30479 h 579093"/>
              <a:gd name="connsiteX30" fmla="*/ 30475 w 579032"/>
              <a:gd name="connsiteY30" fmla="*/ 289546 h 579093"/>
              <a:gd name="connsiteX31" fmla="*/ 289516 w 579032"/>
              <a:gd name="connsiteY31" fmla="*/ 548613 h 579093"/>
              <a:gd name="connsiteX32" fmla="*/ 548557 w 579032"/>
              <a:gd name="connsiteY32" fmla="*/ 289546 h 579093"/>
              <a:gd name="connsiteX33" fmla="*/ 289516 w 579032"/>
              <a:gd name="connsiteY33" fmla="*/ 30479 h 579093"/>
              <a:gd name="connsiteX34" fmla="*/ 289516 w 579032"/>
              <a:gd name="connsiteY34" fmla="*/ 0 h 579093"/>
              <a:gd name="connsiteX35" fmla="*/ 494272 w 579032"/>
              <a:gd name="connsiteY35" fmla="*/ 84816 h 579093"/>
              <a:gd name="connsiteX36" fmla="*/ 579032 w 579032"/>
              <a:gd name="connsiteY36" fmla="*/ 289594 h 579093"/>
              <a:gd name="connsiteX37" fmla="*/ 494272 w 579032"/>
              <a:gd name="connsiteY37" fmla="*/ 494276 h 579093"/>
              <a:gd name="connsiteX38" fmla="*/ 289516 w 579032"/>
              <a:gd name="connsiteY38" fmla="*/ 579092 h 579093"/>
              <a:gd name="connsiteX39" fmla="*/ 84760 w 579032"/>
              <a:gd name="connsiteY39" fmla="*/ 494276 h 579093"/>
              <a:gd name="connsiteX40" fmla="*/ 0 w 579032"/>
              <a:gd name="connsiteY40" fmla="*/ 289594 h 579093"/>
              <a:gd name="connsiteX41" fmla="*/ 84760 w 579032"/>
              <a:gd name="connsiteY41" fmla="*/ 84816 h 579093"/>
              <a:gd name="connsiteX42" fmla="*/ 289516 w 579032"/>
              <a:gd name="connsiteY42" fmla="*/ 0 h 579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79032" h="579093">
                <a:moveTo>
                  <a:pt x="106702" y="274314"/>
                </a:moveTo>
                <a:cubicBezTo>
                  <a:pt x="115131" y="274314"/>
                  <a:pt x="121940" y="281124"/>
                  <a:pt x="121940" y="289553"/>
                </a:cubicBezTo>
                <a:cubicBezTo>
                  <a:pt x="121940" y="381991"/>
                  <a:pt x="197134" y="457190"/>
                  <a:pt x="289566" y="457190"/>
                </a:cubicBezTo>
                <a:cubicBezTo>
                  <a:pt x="381998" y="457190"/>
                  <a:pt x="457192" y="381991"/>
                  <a:pt x="457192" y="289553"/>
                </a:cubicBezTo>
                <a:cubicBezTo>
                  <a:pt x="457192" y="281124"/>
                  <a:pt x="464001" y="274314"/>
                  <a:pt x="472430" y="274314"/>
                </a:cubicBezTo>
                <a:cubicBezTo>
                  <a:pt x="480859" y="274314"/>
                  <a:pt x="487669" y="281124"/>
                  <a:pt x="487669" y="289553"/>
                </a:cubicBezTo>
                <a:cubicBezTo>
                  <a:pt x="487669" y="398803"/>
                  <a:pt x="398808" y="487669"/>
                  <a:pt x="289566" y="487669"/>
                </a:cubicBezTo>
                <a:cubicBezTo>
                  <a:pt x="180228" y="487526"/>
                  <a:pt x="91606" y="398898"/>
                  <a:pt x="91463" y="289553"/>
                </a:cubicBezTo>
                <a:cubicBezTo>
                  <a:pt x="91463" y="281124"/>
                  <a:pt x="98273" y="274314"/>
                  <a:pt x="106702" y="274314"/>
                </a:cubicBezTo>
                <a:close/>
                <a:moveTo>
                  <a:pt x="380998" y="152396"/>
                </a:moveTo>
                <a:cubicBezTo>
                  <a:pt x="372569" y="152396"/>
                  <a:pt x="365759" y="159207"/>
                  <a:pt x="365759" y="167636"/>
                </a:cubicBezTo>
                <a:cubicBezTo>
                  <a:pt x="365759" y="176065"/>
                  <a:pt x="372569" y="182876"/>
                  <a:pt x="380998" y="182876"/>
                </a:cubicBezTo>
                <a:cubicBezTo>
                  <a:pt x="389427" y="182876"/>
                  <a:pt x="396237" y="176065"/>
                  <a:pt x="396237" y="167636"/>
                </a:cubicBezTo>
                <a:cubicBezTo>
                  <a:pt x="396237" y="159207"/>
                  <a:pt x="389427" y="152396"/>
                  <a:pt x="380998" y="152396"/>
                </a:cubicBezTo>
                <a:close/>
                <a:moveTo>
                  <a:pt x="198134" y="152396"/>
                </a:moveTo>
                <a:cubicBezTo>
                  <a:pt x="189705" y="152396"/>
                  <a:pt x="182895" y="159207"/>
                  <a:pt x="182895" y="167636"/>
                </a:cubicBezTo>
                <a:cubicBezTo>
                  <a:pt x="182895" y="176065"/>
                  <a:pt x="189705" y="182876"/>
                  <a:pt x="198134" y="182876"/>
                </a:cubicBezTo>
                <a:cubicBezTo>
                  <a:pt x="206563" y="182876"/>
                  <a:pt x="213373" y="176065"/>
                  <a:pt x="213373" y="167636"/>
                </a:cubicBezTo>
                <a:cubicBezTo>
                  <a:pt x="213373" y="159207"/>
                  <a:pt x="206563" y="152396"/>
                  <a:pt x="198134" y="152396"/>
                </a:cubicBezTo>
                <a:close/>
                <a:moveTo>
                  <a:pt x="380998" y="121917"/>
                </a:moveTo>
                <a:cubicBezTo>
                  <a:pt x="406190" y="121917"/>
                  <a:pt x="426714" y="142443"/>
                  <a:pt x="426714" y="167636"/>
                </a:cubicBezTo>
                <a:cubicBezTo>
                  <a:pt x="426714" y="192829"/>
                  <a:pt x="406190" y="213355"/>
                  <a:pt x="380998" y="213355"/>
                </a:cubicBezTo>
                <a:cubicBezTo>
                  <a:pt x="355807" y="213355"/>
                  <a:pt x="335282" y="192829"/>
                  <a:pt x="335282" y="167636"/>
                </a:cubicBezTo>
                <a:cubicBezTo>
                  <a:pt x="335282" y="142443"/>
                  <a:pt x="355807" y="121917"/>
                  <a:pt x="380998" y="121917"/>
                </a:cubicBezTo>
                <a:close/>
                <a:moveTo>
                  <a:pt x="198134" y="121917"/>
                </a:moveTo>
                <a:cubicBezTo>
                  <a:pt x="223325" y="121917"/>
                  <a:pt x="243850" y="142443"/>
                  <a:pt x="243850" y="167636"/>
                </a:cubicBezTo>
                <a:cubicBezTo>
                  <a:pt x="243850" y="192829"/>
                  <a:pt x="223325" y="213355"/>
                  <a:pt x="198134" y="213355"/>
                </a:cubicBezTo>
                <a:cubicBezTo>
                  <a:pt x="172942" y="213355"/>
                  <a:pt x="152418" y="192829"/>
                  <a:pt x="152418" y="167636"/>
                </a:cubicBezTo>
                <a:cubicBezTo>
                  <a:pt x="152418" y="142443"/>
                  <a:pt x="172942" y="121917"/>
                  <a:pt x="198134" y="121917"/>
                </a:cubicBezTo>
                <a:close/>
                <a:moveTo>
                  <a:pt x="289516" y="30479"/>
                </a:moveTo>
                <a:cubicBezTo>
                  <a:pt x="146663" y="30479"/>
                  <a:pt x="30475" y="146678"/>
                  <a:pt x="30475" y="289546"/>
                </a:cubicBezTo>
                <a:cubicBezTo>
                  <a:pt x="30475" y="432414"/>
                  <a:pt x="146663" y="548613"/>
                  <a:pt x="289516" y="548613"/>
                </a:cubicBezTo>
                <a:cubicBezTo>
                  <a:pt x="432369" y="548613"/>
                  <a:pt x="548557" y="432414"/>
                  <a:pt x="548557" y="289546"/>
                </a:cubicBezTo>
                <a:cubicBezTo>
                  <a:pt x="548557" y="146678"/>
                  <a:pt x="432369" y="30479"/>
                  <a:pt x="289516" y="30479"/>
                </a:cubicBezTo>
                <a:close/>
                <a:moveTo>
                  <a:pt x="289516" y="0"/>
                </a:moveTo>
                <a:cubicBezTo>
                  <a:pt x="366847" y="0"/>
                  <a:pt x="439560" y="30098"/>
                  <a:pt x="494272" y="84816"/>
                </a:cubicBezTo>
                <a:cubicBezTo>
                  <a:pt x="548938" y="139534"/>
                  <a:pt x="579032" y="212207"/>
                  <a:pt x="579032" y="289594"/>
                </a:cubicBezTo>
                <a:cubicBezTo>
                  <a:pt x="579032" y="366933"/>
                  <a:pt x="548938" y="439605"/>
                  <a:pt x="494272" y="494276"/>
                </a:cubicBezTo>
                <a:cubicBezTo>
                  <a:pt x="440083" y="548756"/>
                  <a:pt x="366323" y="579330"/>
                  <a:pt x="289516" y="579092"/>
                </a:cubicBezTo>
                <a:cubicBezTo>
                  <a:pt x="212185" y="579092"/>
                  <a:pt x="139472" y="548994"/>
                  <a:pt x="84760" y="494276"/>
                </a:cubicBezTo>
                <a:cubicBezTo>
                  <a:pt x="30094" y="439605"/>
                  <a:pt x="0" y="366885"/>
                  <a:pt x="0" y="289594"/>
                </a:cubicBezTo>
                <a:cubicBezTo>
                  <a:pt x="0" y="212207"/>
                  <a:pt x="30094" y="139534"/>
                  <a:pt x="84760" y="84816"/>
                </a:cubicBezTo>
                <a:cubicBezTo>
                  <a:pt x="139472" y="30098"/>
                  <a:pt x="212185" y="0"/>
                  <a:pt x="28951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Segoe UI"/>
              <a:ea typeface="+mn-ea"/>
              <a:cs typeface="+mn-cs"/>
            </a:endParaRPr>
          </a:p>
        </p:txBody>
      </p:sp>
      <p:sp>
        <p:nvSpPr>
          <p:cNvPr id="62" name="文本框 61"/>
          <p:cNvSpPr txBox="1"/>
          <p:nvPr/>
        </p:nvSpPr>
        <p:spPr>
          <a:xfrm>
            <a:off x="1178366" y="5918867"/>
            <a:ext cx="3183564" cy="247568"/>
          </a:xfrm>
          <a:prstGeom prst="rect">
            <a:avLst/>
          </a:prstGeom>
        </p:spPr>
        <p:txBody>
          <a:bodyPr wrap="none" lIns="0" tIns="0" rIns="0" bIns="0" rtlCol="0">
            <a:spAutoFit/>
          </a:bodyPr>
          <a:lstStyle/>
          <a:p>
            <a:pPr marL="0" marR="0" lvl="0" indent="0" algn="l" defTabSz="914439" rtl="0" eaLnBrk="1" fontAlgn="auto" latinLnBrk="0" hangingPunct="1">
              <a:lnSpc>
                <a:spcPct val="150000"/>
              </a:lnSpc>
              <a:spcBef>
                <a:spcPts val="0"/>
              </a:spcBef>
              <a:spcAft>
                <a:spcPts val="0"/>
              </a:spcAft>
              <a:buClrTx/>
              <a:buSzTx/>
              <a:buFontTx/>
              <a:buNone/>
              <a:tabLst/>
              <a:defRPr/>
            </a:pP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Hiển</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thị</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rõ</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ràng</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từng</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chữ</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cái của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biển</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số</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xe</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zh-CN" altLang="en-US"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a:t>
            </a:r>
          </a:p>
        </p:txBody>
      </p:sp>
      <p:sp>
        <p:nvSpPr>
          <p:cNvPr id="63" name="iconfont-11244-5317028">
            <a:extLst>
              <a:ext uri="{FF2B5EF4-FFF2-40B4-BE49-F238E27FC236}">
                <a16:creationId xmlns:a16="http://schemas.microsoft.com/office/drawing/2014/main" id="{54405246-CCE2-4201-BBB1-D3F3EB6E740D}"/>
              </a:ext>
            </a:extLst>
          </p:cNvPr>
          <p:cNvSpPr/>
          <p:nvPr/>
        </p:nvSpPr>
        <p:spPr>
          <a:xfrm>
            <a:off x="6627574" y="5364330"/>
            <a:ext cx="401167" cy="401210"/>
          </a:xfrm>
          <a:custGeom>
            <a:avLst/>
            <a:gdLst>
              <a:gd name="connsiteX0" fmla="*/ 289510 w 579032"/>
              <a:gd name="connsiteY0" fmla="*/ 335335 h 579093"/>
              <a:gd name="connsiteX1" fmla="*/ 365644 w 579032"/>
              <a:gd name="connsiteY1" fmla="*/ 353576 h 579093"/>
              <a:gd name="connsiteX2" fmla="*/ 423589 w 579032"/>
              <a:gd name="connsiteY2" fmla="*/ 402346 h 579093"/>
              <a:gd name="connsiteX3" fmla="*/ 420399 w 579032"/>
              <a:gd name="connsiteY3" fmla="*/ 423445 h 579093"/>
              <a:gd name="connsiteX4" fmla="*/ 399259 w 579032"/>
              <a:gd name="connsiteY4" fmla="*/ 420683 h 579093"/>
              <a:gd name="connsiteX5" fmla="*/ 289510 w 579032"/>
              <a:gd name="connsiteY5" fmla="*/ 365816 h 579093"/>
              <a:gd name="connsiteX6" fmla="*/ 179761 w 579032"/>
              <a:gd name="connsiteY6" fmla="*/ 420683 h 579093"/>
              <a:gd name="connsiteX7" fmla="*/ 167572 w 579032"/>
              <a:gd name="connsiteY7" fmla="*/ 426779 h 579093"/>
              <a:gd name="connsiteX8" fmla="*/ 167572 w 579032"/>
              <a:gd name="connsiteY8" fmla="*/ 426731 h 579093"/>
              <a:gd name="connsiteX9" fmla="*/ 155431 w 579032"/>
              <a:gd name="connsiteY9" fmla="*/ 402346 h 579093"/>
              <a:gd name="connsiteX10" fmla="*/ 213376 w 579032"/>
              <a:gd name="connsiteY10" fmla="*/ 353576 h 579093"/>
              <a:gd name="connsiteX11" fmla="*/ 289510 w 579032"/>
              <a:gd name="connsiteY11" fmla="*/ 335335 h 579093"/>
              <a:gd name="connsiteX12" fmla="*/ 380928 w 579032"/>
              <a:gd name="connsiteY12" fmla="*/ 152398 h 579093"/>
              <a:gd name="connsiteX13" fmla="*/ 365692 w 579032"/>
              <a:gd name="connsiteY13" fmla="*/ 167639 h 579093"/>
              <a:gd name="connsiteX14" fmla="*/ 380928 w 579032"/>
              <a:gd name="connsiteY14" fmla="*/ 182880 h 579093"/>
              <a:gd name="connsiteX15" fmla="*/ 396164 w 579032"/>
              <a:gd name="connsiteY15" fmla="*/ 167639 h 579093"/>
              <a:gd name="connsiteX16" fmla="*/ 380928 w 579032"/>
              <a:gd name="connsiteY16" fmla="*/ 152398 h 579093"/>
              <a:gd name="connsiteX17" fmla="*/ 198092 w 579032"/>
              <a:gd name="connsiteY17" fmla="*/ 152398 h 579093"/>
              <a:gd name="connsiteX18" fmla="*/ 182856 w 579032"/>
              <a:gd name="connsiteY18" fmla="*/ 167639 h 579093"/>
              <a:gd name="connsiteX19" fmla="*/ 198092 w 579032"/>
              <a:gd name="connsiteY19" fmla="*/ 182880 h 579093"/>
              <a:gd name="connsiteX20" fmla="*/ 213329 w 579032"/>
              <a:gd name="connsiteY20" fmla="*/ 167639 h 579093"/>
              <a:gd name="connsiteX21" fmla="*/ 198092 w 579032"/>
              <a:gd name="connsiteY21" fmla="*/ 152398 h 579093"/>
              <a:gd name="connsiteX22" fmla="*/ 380928 w 579032"/>
              <a:gd name="connsiteY22" fmla="*/ 121917 h 579093"/>
              <a:gd name="connsiteX23" fmla="*/ 426637 w 579032"/>
              <a:gd name="connsiteY23" fmla="*/ 167639 h 579093"/>
              <a:gd name="connsiteX24" fmla="*/ 380928 w 579032"/>
              <a:gd name="connsiteY24" fmla="*/ 213361 h 579093"/>
              <a:gd name="connsiteX25" fmla="*/ 335219 w 579032"/>
              <a:gd name="connsiteY25" fmla="*/ 167639 h 579093"/>
              <a:gd name="connsiteX26" fmla="*/ 380928 w 579032"/>
              <a:gd name="connsiteY26" fmla="*/ 121917 h 579093"/>
              <a:gd name="connsiteX27" fmla="*/ 198092 w 579032"/>
              <a:gd name="connsiteY27" fmla="*/ 121917 h 579093"/>
              <a:gd name="connsiteX28" fmla="*/ 243801 w 579032"/>
              <a:gd name="connsiteY28" fmla="*/ 167639 h 579093"/>
              <a:gd name="connsiteX29" fmla="*/ 198092 w 579032"/>
              <a:gd name="connsiteY29" fmla="*/ 213361 h 579093"/>
              <a:gd name="connsiteX30" fmla="*/ 152384 w 579032"/>
              <a:gd name="connsiteY30" fmla="*/ 167639 h 579093"/>
              <a:gd name="connsiteX31" fmla="*/ 198092 w 579032"/>
              <a:gd name="connsiteY31" fmla="*/ 121917 h 579093"/>
              <a:gd name="connsiteX32" fmla="*/ 289516 w 579032"/>
              <a:gd name="connsiteY32" fmla="*/ 30479 h 579093"/>
              <a:gd name="connsiteX33" fmla="*/ 30475 w 579032"/>
              <a:gd name="connsiteY33" fmla="*/ 289546 h 579093"/>
              <a:gd name="connsiteX34" fmla="*/ 289516 w 579032"/>
              <a:gd name="connsiteY34" fmla="*/ 548613 h 579093"/>
              <a:gd name="connsiteX35" fmla="*/ 548557 w 579032"/>
              <a:gd name="connsiteY35" fmla="*/ 289546 h 579093"/>
              <a:gd name="connsiteX36" fmla="*/ 289516 w 579032"/>
              <a:gd name="connsiteY36" fmla="*/ 30479 h 579093"/>
              <a:gd name="connsiteX37" fmla="*/ 289516 w 579032"/>
              <a:gd name="connsiteY37" fmla="*/ 0 h 579093"/>
              <a:gd name="connsiteX38" fmla="*/ 494272 w 579032"/>
              <a:gd name="connsiteY38" fmla="*/ 84816 h 579093"/>
              <a:gd name="connsiteX39" fmla="*/ 579032 w 579032"/>
              <a:gd name="connsiteY39" fmla="*/ 289594 h 579093"/>
              <a:gd name="connsiteX40" fmla="*/ 494272 w 579032"/>
              <a:gd name="connsiteY40" fmla="*/ 494276 h 579093"/>
              <a:gd name="connsiteX41" fmla="*/ 289516 w 579032"/>
              <a:gd name="connsiteY41" fmla="*/ 579092 h 579093"/>
              <a:gd name="connsiteX42" fmla="*/ 84760 w 579032"/>
              <a:gd name="connsiteY42" fmla="*/ 494276 h 579093"/>
              <a:gd name="connsiteX43" fmla="*/ 0 w 579032"/>
              <a:gd name="connsiteY43" fmla="*/ 289594 h 579093"/>
              <a:gd name="connsiteX44" fmla="*/ 84760 w 579032"/>
              <a:gd name="connsiteY44" fmla="*/ 84816 h 579093"/>
              <a:gd name="connsiteX45" fmla="*/ 289516 w 579032"/>
              <a:gd name="connsiteY45" fmla="*/ 0 h 579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032" h="579093">
                <a:moveTo>
                  <a:pt x="289510" y="335335"/>
                </a:moveTo>
                <a:cubicBezTo>
                  <a:pt x="316317" y="335335"/>
                  <a:pt x="341933" y="341479"/>
                  <a:pt x="365644" y="353576"/>
                </a:cubicBezTo>
                <a:cubicBezTo>
                  <a:pt x="388403" y="365245"/>
                  <a:pt x="408210" y="381914"/>
                  <a:pt x="423589" y="402346"/>
                </a:cubicBezTo>
                <a:cubicBezTo>
                  <a:pt x="428446" y="409062"/>
                  <a:pt x="427018" y="418444"/>
                  <a:pt x="420399" y="423445"/>
                </a:cubicBezTo>
                <a:cubicBezTo>
                  <a:pt x="413781" y="428446"/>
                  <a:pt x="404354" y="427208"/>
                  <a:pt x="399259" y="420683"/>
                </a:cubicBezTo>
                <a:cubicBezTo>
                  <a:pt x="373072" y="385772"/>
                  <a:pt x="333076" y="365816"/>
                  <a:pt x="289510" y="365816"/>
                </a:cubicBezTo>
                <a:cubicBezTo>
                  <a:pt x="245944" y="365816"/>
                  <a:pt x="205996" y="385772"/>
                  <a:pt x="179761" y="420683"/>
                </a:cubicBezTo>
                <a:cubicBezTo>
                  <a:pt x="176905" y="424493"/>
                  <a:pt x="172381" y="426779"/>
                  <a:pt x="167572" y="426779"/>
                </a:cubicBezTo>
                <a:lnTo>
                  <a:pt x="167572" y="426731"/>
                </a:lnTo>
                <a:cubicBezTo>
                  <a:pt x="155050" y="426684"/>
                  <a:pt x="147908" y="412396"/>
                  <a:pt x="155431" y="402346"/>
                </a:cubicBezTo>
                <a:cubicBezTo>
                  <a:pt x="170810" y="381914"/>
                  <a:pt x="190617" y="365245"/>
                  <a:pt x="213376" y="353576"/>
                </a:cubicBezTo>
                <a:cubicBezTo>
                  <a:pt x="237088" y="341431"/>
                  <a:pt x="262704" y="335335"/>
                  <a:pt x="289510" y="335335"/>
                </a:cubicBezTo>
                <a:close/>
                <a:moveTo>
                  <a:pt x="380928" y="152398"/>
                </a:moveTo>
                <a:cubicBezTo>
                  <a:pt x="372500" y="152398"/>
                  <a:pt x="365692" y="159209"/>
                  <a:pt x="365692" y="167639"/>
                </a:cubicBezTo>
                <a:cubicBezTo>
                  <a:pt x="365692" y="176069"/>
                  <a:pt x="372500" y="182880"/>
                  <a:pt x="380928" y="182880"/>
                </a:cubicBezTo>
                <a:cubicBezTo>
                  <a:pt x="389355" y="182880"/>
                  <a:pt x="396164" y="176069"/>
                  <a:pt x="396164" y="167639"/>
                </a:cubicBezTo>
                <a:cubicBezTo>
                  <a:pt x="396164" y="159209"/>
                  <a:pt x="389355" y="152398"/>
                  <a:pt x="380928" y="152398"/>
                </a:cubicBezTo>
                <a:close/>
                <a:moveTo>
                  <a:pt x="198092" y="152398"/>
                </a:moveTo>
                <a:cubicBezTo>
                  <a:pt x="189665" y="152398"/>
                  <a:pt x="182856" y="159209"/>
                  <a:pt x="182856" y="167639"/>
                </a:cubicBezTo>
                <a:cubicBezTo>
                  <a:pt x="182856" y="176069"/>
                  <a:pt x="189665" y="182880"/>
                  <a:pt x="198092" y="182880"/>
                </a:cubicBezTo>
                <a:cubicBezTo>
                  <a:pt x="206520" y="182880"/>
                  <a:pt x="213329" y="176069"/>
                  <a:pt x="213329" y="167639"/>
                </a:cubicBezTo>
                <a:cubicBezTo>
                  <a:pt x="213329" y="159209"/>
                  <a:pt x="206520" y="152398"/>
                  <a:pt x="198092" y="152398"/>
                </a:cubicBezTo>
                <a:close/>
                <a:moveTo>
                  <a:pt x="380928" y="121917"/>
                </a:moveTo>
                <a:cubicBezTo>
                  <a:pt x="406115" y="121917"/>
                  <a:pt x="426637" y="142444"/>
                  <a:pt x="426637" y="167639"/>
                </a:cubicBezTo>
                <a:cubicBezTo>
                  <a:pt x="426637" y="192834"/>
                  <a:pt x="406115" y="213361"/>
                  <a:pt x="380928" y="213361"/>
                </a:cubicBezTo>
                <a:cubicBezTo>
                  <a:pt x="355740" y="213361"/>
                  <a:pt x="335219" y="192834"/>
                  <a:pt x="335219" y="167639"/>
                </a:cubicBezTo>
                <a:cubicBezTo>
                  <a:pt x="335219" y="142444"/>
                  <a:pt x="355740" y="121917"/>
                  <a:pt x="380928" y="121917"/>
                </a:cubicBezTo>
                <a:close/>
                <a:moveTo>
                  <a:pt x="198092" y="121917"/>
                </a:moveTo>
                <a:cubicBezTo>
                  <a:pt x="223280" y="121917"/>
                  <a:pt x="243801" y="142444"/>
                  <a:pt x="243801" y="167639"/>
                </a:cubicBezTo>
                <a:cubicBezTo>
                  <a:pt x="243801" y="192834"/>
                  <a:pt x="223280" y="213361"/>
                  <a:pt x="198092" y="213361"/>
                </a:cubicBezTo>
                <a:cubicBezTo>
                  <a:pt x="172905" y="213361"/>
                  <a:pt x="152384" y="192834"/>
                  <a:pt x="152384" y="167639"/>
                </a:cubicBezTo>
                <a:cubicBezTo>
                  <a:pt x="152384" y="142444"/>
                  <a:pt x="172905" y="121917"/>
                  <a:pt x="198092" y="121917"/>
                </a:cubicBezTo>
                <a:close/>
                <a:moveTo>
                  <a:pt x="289516" y="30479"/>
                </a:moveTo>
                <a:cubicBezTo>
                  <a:pt x="146663" y="30479"/>
                  <a:pt x="30475" y="146678"/>
                  <a:pt x="30475" y="289546"/>
                </a:cubicBezTo>
                <a:cubicBezTo>
                  <a:pt x="30475" y="432414"/>
                  <a:pt x="146663" y="548613"/>
                  <a:pt x="289516" y="548613"/>
                </a:cubicBezTo>
                <a:cubicBezTo>
                  <a:pt x="432369" y="548613"/>
                  <a:pt x="548557" y="432414"/>
                  <a:pt x="548557" y="289546"/>
                </a:cubicBezTo>
                <a:cubicBezTo>
                  <a:pt x="548557" y="146678"/>
                  <a:pt x="432369" y="30479"/>
                  <a:pt x="289516" y="30479"/>
                </a:cubicBezTo>
                <a:close/>
                <a:moveTo>
                  <a:pt x="289516" y="0"/>
                </a:moveTo>
                <a:cubicBezTo>
                  <a:pt x="366847" y="0"/>
                  <a:pt x="439560" y="30098"/>
                  <a:pt x="494272" y="84816"/>
                </a:cubicBezTo>
                <a:cubicBezTo>
                  <a:pt x="548938" y="139534"/>
                  <a:pt x="579032" y="212207"/>
                  <a:pt x="579032" y="289594"/>
                </a:cubicBezTo>
                <a:cubicBezTo>
                  <a:pt x="579032" y="366933"/>
                  <a:pt x="548938" y="439605"/>
                  <a:pt x="494272" y="494276"/>
                </a:cubicBezTo>
                <a:cubicBezTo>
                  <a:pt x="440083" y="548756"/>
                  <a:pt x="366323" y="579330"/>
                  <a:pt x="289516" y="579092"/>
                </a:cubicBezTo>
                <a:cubicBezTo>
                  <a:pt x="212185" y="579092"/>
                  <a:pt x="139472" y="548994"/>
                  <a:pt x="84760" y="494276"/>
                </a:cubicBezTo>
                <a:cubicBezTo>
                  <a:pt x="30094" y="439605"/>
                  <a:pt x="0" y="366885"/>
                  <a:pt x="0" y="289594"/>
                </a:cubicBezTo>
                <a:cubicBezTo>
                  <a:pt x="0" y="212207"/>
                  <a:pt x="30094" y="139534"/>
                  <a:pt x="84760" y="84816"/>
                </a:cubicBezTo>
                <a:cubicBezTo>
                  <a:pt x="139472" y="30098"/>
                  <a:pt x="212185" y="0"/>
                  <a:pt x="28951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Segoe UI"/>
              <a:ea typeface="+mn-ea"/>
              <a:cs typeface="+mn-cs"/>
            </a:endParaRPr>
          </a:p>
        </p:txBody>
      </p:sp>
      <p:sp>
        <p:nvSpPr>
          <p:cNvPr id="64" name="文本框 63"/>
          <p:cNvSpPr txBox="1"/>
          <p:nvPr/>
        </p:nvSpPr>
        <p:spPr>
          <a:xfrm>
            <a:off x="7224680" y="5364330"/>
            <a:ext cx="4292842" cy="242823"/>
          </a:xfrm>
          <a:prstGeom prst="rect">
            <a:avLst/>
          </a:prstGeom>
        </p:spPr>
        <p:txBody>
          <a:bodyPr wrap="none" lIns="0" tIns="0" rIns="0" bIns="0" rtlCol="0">
            <a:spAutoFit/>
          </a:bodyPr>
          <a:lstStyle/>
          <a:p>
            <a:pPr marL="0" marR="0" lvl="0" indent="0" algn="l" defTabSz="914439" rtl="0" eaLnBrk="1" fontAlgn="auto" latinLnBrk="0" hangingPunct="1">
              <a:lnSpc>
                <a:spcPct val="150000"/>
              </a:lnSpc>
              <a:spcBef>
                <a:spcPts val="0"/>
              </a:spcBef>
              <a:spcAft>
                <a:spcPts val="0"/>
              </a:spcAft>
              <a:buClrTx/>
              <a:buSzTx/>
              <a:buFontTx/>
              <a:buNone/>
              <a:tabLst/>
              <a:defRPr/>
            </a:pPr>
            <a:r>
              <a:rPr kumimoji="1" lang="vi-VN"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Không thể xác định màu sắc của mục tiêu trong môi trường tối;</a:t>
            </a:r>
            <a:endParaRPr kumimoji="1" lang="zh-CN" altLang="en-US"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endParaRPr>
          </a:p>
        </p:txBody>
      </p:sp>
      <p:sp>
        <p:nvSpPr>
          <p:cNvPr id="65" name="iconfont-11244-5317028">
            <a:extLst>
              <a:ext uri="{FF2B5EF4-FFF2-40B4-BE49-F238E27FC236}">
                <a16:creationId xmlns:a16="http://schemas.microsoft.com/office/drawing/2014/main" id="{54405246-CCE2-4201-BBB1-D3F3EB6E740D}"/>
              </a:ext>
            </a:extLst>
          </p:cNvPr>
          <p:cNvSpPr/>
          <p:nvPr/>
        </p:nvSpPr>
        <p:spPr>
          <a:xfrm>
            <a:off x="6627574" y="5913274"/>
            <a:ext cx="401167" cy="401210"/>
          </a:xfrm>
          <a:custGeom>
            <a:avLst/>
            <a:gdLst>
              <a:gd name="connsiteX0" fmla="*/ 289510 w 579032"/>
              <a:gd name="connsiteY0" fmla="*/ 335335 h 579093"/>
              <a:gd name="connsiteX1" fmla="*/ 365644 w 579032"/>
              <a:gd name="connsiteY1" fmla="*/ 353576 h 579093"/>
              <a:gd name="connsiteX2" fmla="*/ 423589 w 579032"/>
              <a:gd name="connsiteY2" fmla="*/ 402346 h 579093"/>
              <a:gd name="connsiteX3" fmla="*/ 420399 w 579032"/>
              <a:gd name="connsiteY3" fmla="*/ 423445 h 579093"/>
              <a:gd name="connsiteX4" fmla="*/ 399259 w 579032"/>
              <a:gd name="connsiteY4" fmla="*/ 420683 h 579093"/>
              <a:gd name="connsiteX5" fmla="*/ 289510 w 579032"/>
              <a:gd name="connsiteY5" fmla="*/ 365816 h 579093"/>
              <a:gd name="connsiteX6" fmla="*/ 179761 w 579032"/>
              <a:gd name="connsiteY6" fmla="*/ 420683 h 579093"/>
              <a:gd name="connsiteX7" fmla="*/ 167572 w 579032"/>
              <a:gd name="connsiteY7" fmla="*/ 426779 h 579093"/>
              <a:gd name="connsiteX8" fmla="*/ 167572 w 579032"/>
              <a:gd name="connsiteY8" fmla="*/ 426731 h 579093"/>
              <a:gd name="connsiteX9" fmla="*/ 155431 w 579032"/>
              <a:gd name="connsiteY9" fmla="*/ 402346 h 579093"/>
              <a:gd name="connsiteX10" fmla="*/ 213376 w 579032"/>
              <a:gd name="connsiteY10" fmla="*/ 353576 h 579093"/>
              <a:gd name="connsiteX11" fmla="*/ 289510 w 579032"/>
              <a:gd name="connsiteY11" fmla="*/ 335335 h 579093"/>
              <a:gd name="connsiteX12" fmla="*/ 380928 w 579032"/>
              <a:gd name="connsiteY12" fmla="*/ 152398 h 579093"/>
              <a:gd name="connsiteX13" fmla="*/ 365692 w 579032"/>
              <a:gd name="connsiteY13" fmla="*/ 167639 h 579093"/>
              <a:gd name="connsiteX14" fmla="*/ 380928 w 579032"/>
              <a:gd name="connsiteY14" fmla="*/ 182880 h 579093"/>
              <a:gd name="connsiteX15" fmla="*/ 396164 w 579032"/>
              <a:gd name="connsiteY15" fmla="*/ 167639 h 579093"/>
              <a:gd name="connsiteX16" fmla="*/ 380928 w 579032"/>
              <a:gd name="connsiteY16" fmla="*/ 152398 h 579093"/>
              <a:gd name="connsiteX17" fmla="*/ 198092 w 579032"/>
              <a:gd name="connsiteY17" fmla="*/ 152398 h 579093"/>
              <a:gd name="connsiteX18" fmla="*/ 182856 w 579032"/>
              <a:gd name="connsiteY18" fmla="*/ 167639 h 579093"/>
              <a:gd name="connsiteX19" fmla="*/ 198092 w 579032"/>
              <a:gd name="connsiteY19" fmla="*/ 182880 h 579093"/>
              <a:gd name="connsiteX20" fmla="*/ 213329 w 579032"/>
              <a:gd name="connsiteY20" fmla="*/ 167639 h 579093"/>
              <a:gd name="connsiteX21" fmla="*/ 198092 w 579032"/>
              <a:gd name="connsiteY21" fmla="*/ 152398 h 579093"/>
              <a:gd name="connsiteX22" fmla="*/ 380928 w 579032"/>
              <a:gd name="connsiteY22" fmla="*/ 121917 h 579093"/>
              <a:gd name="connsiteX23" fmla="*/ 426637 w 579032"/>
              <a:gd name="connsiteY23" fmla="*/ 167639 h 579093"/>
              <a:gd name="connsiteX24" fmla="*/ 380928 w 579032"/>
              <a:gd name="connsiteY24" fmla="*/ 213361 h 579093"/>
              <a:gd name="connsiteX25" fmla="*/ 335219 w 579032"/>
              <a:gd name="connsiteY25" fmla="*/ 167639 h 579093"/>
              <a:gd name="connsiteX26" fmla="*/ 380928 w 579032"/>
              <a:gd name="connsiteY26" fmla="*/ 121917 h 579093"/>
              <a:gd name="connsiteX27" fmla="*/ 198092 w 579032"/>
              <a:gd name="connsiteY27" fmla="*/ 121917 h 579093"/>
              <a:gd name="connsiteX28" fmla="*/ 243801 w 579032"/>
              <a:gd name="connsiteY28" fmla="*/ 167639 h 579093"/>
              <a:gd name="connsiteX29" fmla="*/ 198092 w 579032"/>
              <a:gd name="connsiteY29" fmla="*/ 213361 h 579093"/>
              <a:gd name="connsiteX30" fmla="*/ 152384 w 579032"/>
              <a:gd name="connsiteY30" fmla="*/ 167639 h 579093"/>
              <a:gd name="connsiteX31" fmla="*/ 198092 w 579032"/>
              <a:gd name="connsiteY31" fmla="*/ 121917 h 579093"/>
              <a:gd name="connsiteX32" fmla="*/ 289516 w 579032"/>
              <a:gd name="connsiteY32" fmla="*/ 30479 h 579093"/>
              <a:gd name="connsiteX33" fmla="*/ 30475 w 579032"/>
              <a:gd name="connsiteY33" fmla="*/ 289546 h 579093"/>
              <a:gd name="connsiteX34" fmla="*/ 289516 w 579032"/>
              <a:gd name="connsiteY34" fmla="*/ 548613 h 579093"/>
              <a:gd name="connsiteX35" fmla="*/ 548557 w 579032"/>
              <a:gd name="connsiteY35" fmla="*/ 289546 h 579093"/>
              <a:gd name="connsiteX36" fmla="*/ 289516 w 579032"/>
              <a:gd name="connsiteY36" fmla="*/ 30479 h 579093"/>
              <a:gd name="connsiteX37" fmla="*/ 289516 w 579032"/>
              <a:gd name="connsiteY37" fmla="*/ 0 h 579093"/>
              <a:gd name="connsiteX38" fmla="*/ 494272 w 579032"/>
              <a:gd name="connsiteY38" fmla="*/ 84816 h 579093"/>
              <a:gd name="connsiteX39" fmla="*/ 579032 w 579032"/>
              <a:gd name="connsiteY39" fmla="*/ 289594 h 579093"/>
              <a:gd name="connsiteX40" fmla="*/ 494272 w 579032"/>
              <a:gd name="connsiteY40" fmla="*/ 494276 h 579093"/>
              <a:gd name="connsiteX41" fmla="*/ 289516 w 579032"/>
              <a:gd name="connsiteY41" fmla="*/ 579092 h 579093"/>
              <a:gd name="connsiteX42" fmla="*/ 84760 w 579032"/>
              <a:gd name="connsiteY42" fmla="*/ 494276 h 579093"/>
              <a:gd name="connsiteX43" fmla="*/ 0 w 579032"/>
              <a:gd name="connsiteY43" fmla="*/ 289594 h 579093"/>
              <a:gd name="connsiteX44" fmla="*/ 84760 w 579032"/>
              <a:gd name="connsiteY44" fmla="*/ 84816 h 579093"/>
              <a:gd name="connsiteX45" fmla="*/ 289516 w 579032"/>
              <a:gd name="connsiteY45" fmla="*/ 0 h 579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032" h="579093">
                <a:moveTo>
                  <a:pt x="289510" y="335335"/>
                </a:moveTo>
                <a:cubicBezTo>
                  <a:pt x="316317" y="335335"/>
                  <a:pt x="341933" y="341479"/>
                  <a:pt x="365644" y="353576"/>
                </a:cubicBezTo>
                <a:cubicBezTo>
                  <a:pt x="388403" y="365245"/>
                  <a:pt x="408210" y="381914"/>
                  <a:pt x="423589" y="402346"/>
                </a:cubicBezTo>
                <a:cubicBezTo>
                  <a:pt x="428446" y="409062"/>
                  <a:pt x="427018" y="418444"/>
                  <a:pt x="420399" y="423445"/>
                </a:cubicBezTo>
                <a:cubicBezTo>
                  <a:pt x="413781" y="428446"/>
                  <a:pt x="404354" y="427208"/>
                  <a:pt x="399259" y="420683"/>
                </a:cubicBezTo>
                <a:cubicBezTo>
                  <a:pt x="373072" y="385772"/>
                  <a:pt x="333076" y="365816"/>
                  <a:pt x="289510" y="365816"/>
                </a:cubicBezTo>
                <a:cubicBezTo>
                  <a:pt x="245944" y="365816"/>
                  <a:pt x="205996" y="385772"/>
                  <a:pt x="179761" y="420683"/>
                </a:cubicBezTo>
                <a:cubicBezTo>
                  <a:pt x="176905" y="424493"/>
                  <a:pt x="172381" y="426779"/>
                  <a:pt x="167572" y="426779"/>
                </a:cubicBezTo>
                <a:lnTo>
                  <a:pt x="167572" y="426731"/>
                </a:lnTo>
                <a:cubicBezTo>
                  <a:pt x="155050" y="426684"/>
                  <a:pt x="147908" y="412396"/>
                  <a:pt x="155431" y="402346"/>
                </a:cubicBezTo>
                <a:cubicBezTo>
                  <a:pt x="170810" y="381914"/>
                  <a:pt x="190617" y="365245"/>
                  <a:pt x="213376" y="353576"/>
                </a:cubicBezTo>
                <a:cubicBezTo>
                  <a:pt x="237088" y="341431"/>
                  <a:pt x="262704" y="335335"/>
                  <a:pt x="289510" y="335335"/>
                </a:cubicBezTo>
                <a:close/>
                <a:moveTo>
                  <a:pt x="380928" y="152398"/>
                </a:moveTo>
                <a:cubicBezTo>
                  <a:pt x="372500" y="152398"/>
                  <a:pt x="365692" y="159209"/>
                  <a:pt x="365692" y="167639"/>
                </a:cubicBezTo>
                <a:cubicBezTo>
                  <a:pt x="365692" y="176069"/>
                  <a:pt x="372500" y="182880"/>
                  <a:pt x="380928" y="182880"/>
                </a:cubicBezTo>
                <a:cubicBezTo>
                  <a:pt x="389355" y="182880"/>
                  <a:pt x="396164" y="176069"/>
                  <a:pt x="396164" y="167639"/>
                </a:cubicBezTo>
                <a:cubicBezTo>
                  <a:pt x="396164" y="159209"/>
                  <a:pt x="389355" y="152398"/>
                  <a:pt x="380928" y="152398"/>
                </a:cubicBezTo>
                <a:close/>
                <a:moveTo>
                  <a:pt x="198092" y="152398"/>
                </a:moveTo>
                <a:cubicBezTo>
                  <a:pt x="189665" y="152398"/>
                  <a:pt x="182856" y="159209"/>
                  <a:pt x="182856" y="167639"/>
                </a:cubicBezTo>
                <a:cubicBezTo>
                  <a:pt x="182856" y="176069"/>
                  <a:pt x="189665" y="182880"/>
                  <a:pt x="198092" y="182880"/>
                </a:cubicBezTo>
                <a:cubicBezTo>
                  <a:pt x="206520" y="182880"/>
                  <a:pt x="213329" y="176069"/>
                  <a:pt x="213329" y="167639"/>
                </a:cubicBezTo>
                <a:cubicBezTo>
                  <a:pt x="213329" y="159209"/>
                  <a:pt x="206520" y="152398"/>
                  <a:pt x="198092" y="152398"/>
                </a:cubicBezTo>
                <a:close/>
                <a:moveTo>
                  <a:pt x="380928" y="121917"/>
                </a:moveTo>
                <a:cubicBezTo>
                  <a:pt x="406115" y="121917"/>
                  <a:pt x="426637" y="142444"/>
                  <a:pt x="426637" y="167639"/>
                </a:cubicBezTo>
                <a:cubicBezTo>
                  <a:pt x="426637" y="192834"/>
                  <a:pt x="406115" y="213361"/>
                  <a:pt x="380928" y="213361"/>
                </a:cubicBezTo>
                <a:cubicBezTo>
                  <a:pt x="355740" y="213361"/>
                  <a:pt x="335219" y="192834"/>
                  <a:pt x="335219" y="167639"/>
                </a:cubicBezTo>
                <a:cubicBezTo>
                  <a:pt x="335219" y="142444"/>
                  <a:pt x="355740" y="121917"/>
                  <a:pt x="380928" y="121917"/>
                </a:cubicBezTo>
                <a:close/>
                <a:moveTo>
                  <a:pt x="198092" y="121917"/>
                </a:moveTo>
                <a:cubicBezTo>
                  <a:pt x="223280" y="121917"/>
                  <a:pt x="243801" y="142444"/>
                  <a:pt x="243801" y="167639"/>
                </a:cubicBezTo>
                <a:cubicBezTo>
                  <a:pt x="243801" y="192834"/>
                  <a:pt x="223280" y="213361"/>
                  <a:pt x="198092" y="213361"/>
                </a:cubicBezTo>
                <a:cubicBezTo>
                  <a:pt x="172905" y="213361"/>
                  <a:pt x="152384" y="192834"/>
                  <a:pt x="152384" y="167639"/>
                </a:cubicBezTo>
                <a:cubicBezTo>
                  <a:pt x="152384" y="142444"/>
                  <a:pt x="172905" y="121917"/>
                  <a:pt x="198092" y="121917"/>
                </a:cubicBezTo>
                <a:close/>
                <a:moveTo>
                  <a:pt x="289516" y="30479"/>
                </a:moveTo>
                <a:cubicBezTo>
                  <a:pt x="146663" y="30479"/>
                  <a:pt x="30475" y="146678"/>
                  <a:pt x="30475" y="289546"/>
                </a:cubicBezTo>
                <a:cubicBezTo>
                  <a:pt x="30475" y="432414"/>
                  <a:pt x="146663" y="548613"/>
                  <a:pt x="289516" y="548613"/>
                </a:cubicBezTo>
                <a:cubicBezTo>
                  <a:pt x="432369" y="548613"/>
                  <a:pt x="548557" y="432414"/>
                  <a:pt x="548557" y="289546"/>
                </a:cubicBezTo>
                <a:cubicBezTo>
                  <a:pt x="548557" y="146678"/>
                  <a:pt x="432369" y="30479"/>
                  <a:pt x="289516" y="30479"/>
                </a:cubicBezTo>
                <a:close/>
                <a:moveTo>
                  <a:pt x="289516" y="0"/>
                </a:moveTo>
                <a:cubicBezTo>
                  <a:pt x="366847" y="0"/>
                  <a:pt x="439560" y="30098"/>
                  <a:pt x="494272" y="84816"/>
                </a:cubicBezTo>
                <a:cubicBezTo>
                  <a:pt x="548938" y="139534"/>
                  <a:pt x="579032" y="212207"/>
                  <a:pt x="579032" y="289594"/>
                </a:cubicBezTo>
                <a:cubicBezTo>
                  <a:pt x="579032" y="366933"/>
                  <a:pt x="548938" y="439605"/>
                  <a:pt x="494272" y="494276"/>
                </a:cubicBezTo>
                <a:cubicBezTo>
                  <a:pt x="440083" y="548756"/>
                  <a:pt x="366323" y="579330"/>
                  <a:pt x="289516" y="579092"/>
                </a:cubicBezTo>
                <a:cubicBezTo>
                  <a:pt x="212185" y="579092"/>
                  <a:pt x="139472" y="548994"/>
                  <a:pt x="84760" y="494276"/>
                </a:cubicBezTo>
                <a:cubicBezTo>
                  <a:pt x="30094" y="439605"/>
                  <a:pt x="0" y="366885"/>
                  <a:pt x="0" y="289594"/>
                </a:cubicBezTo>
                <a:cubicBezTo>
                  <a:pt x="0" y="212207"/>
                  <a:pt x="30094" y="139534"/>
                  <a:pt x="84760" y="84816"/>
                </a:cubicBezTo>
                <a:cubicBezTo>
                  <a:pt x="139472" y="30098"/>
                  <a:pt x="212185" y="0"/>
                  <a:pt x="28951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Segoe UI"/>
              <a:ea typeface="+mn-ea"/>
              <a:cs typeface="+mn-cs"/>
            </a:endParaRPr>
          </a:p>
        </p:txBody>
      </p:sp>
      <p:sp>
        <p:nvSpPr>
          <p:cNvPr id="66" name="文本框 65"/>
          <p:cNvSpPr txBox="1"/>
          <p:nvPr/>
        </p:nvSpPr>
        <p:spPr>
          <a:xfrm>
            <a:off x="7224681" y="5913274"/>
            <a:ext cx="3097002" cy="242823"/>
          </a:xfrm>
          <a:prstGeom prst="rect">
            <a:avLst/>
          </a:prstGeom>
        </p:spPr>
        <p:txBody>
          <a:bodyPr wrap="none" lIns="0" tIns="0" rIns="0" bIns="0" rtlCol="0">
            <a:spAutoFit/>
          </a:bodyPr>
          <a:lstStyle/>
          <a:p>
            <a:pPr marL="0" marR="0" lvl="0" indent="0" algn="l" defTabSz="914439" rtl="0" eaLnBrk="1" fontAlgn="auto" latinLnBrk="0" hangingPunct="1">
              <a:lnSpc>
                <a:spcPct val="150000"/>
              </a:lnSpc>
              <a:spcBef>
                <a:spcPts val="0"/>
              </a:spcBef>
              <a:spcAft>
                <a:spcPts val="0"/>
              </a:spcAft>
              <a:buClrTx/>
              <a:buSzTx/>
              <a:buFontTx/>
              <a:buNone/>
              <a:tabLst/>
              <a:defRPr/>
            </a:pP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Không</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thể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xác</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định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biển</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số</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xe</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do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phản</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a:t>
            </a:r>
            <a:r>
              <a:rPr kumimoji="1" lang="en-US" altLang="zh-CN" sz="1200" b="0" i="0" u="none" strike="noStrike" kern="1200" cap="none" spc="0" normalizeH="0" baseline="0" noProof="0" dirty="0" err="1">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xạ</a:t>
            </a:r>
            <a:r>
              <a:rPr kumimoji="1" lang="en-US" altLang="zh-CN"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rPr>
              <a:t> IR;</a:t>
            </a:r>
            <a:endParaRPr kumimoji="1" lang="zh-CN" altLang="en-US" sz="1200" b="0" i="0" u="none" strike="noStrike" kern="1200" cap="none" spc="0" normalizeH="0" baseline="0" noProof="0" dirty="0">
              <a:ln>
                <a:noFill/>
              </a:ln>
              <a:solidFill>
                <a:srgbClr val="505050">
                  <a:lumMod val="50000"/>
                </a:srgbClr>
              </a:solidFill>
              <a:effectLst/>
              <a:uLnTx/>
              <a:uFillTx/>
              <a:latin typeface="Helvetica" panose="020B0604020202020204" pitchFamily="34" charset="0"/>
              <a:ea typeface="等线" panose="02010600030101010101" pitchFamily="2" charset="-122"/>
              <a:cs typeface="Helvetica" panose="020B0604020202020204" pitchFamily="34" charset="0"/>
            </a:endParaRPr>
          </a:p>
        </p:txBody>
      </p:sp>
      <p:pic>
        <p:nvPicPr>
          <p:cNvPr id="4" name="图片 3"/>
          <p:cNvPicPr>
            <a:picLocks noChangeAspect="1"/>
          </p:cNvPicPr>
          <p:nvPr/>
        </p:nvPicPr>
        <p:blipFill>
          <a:blip r:embed="rId3"/>
          <a:stretch>
            <a:fillRect/>
          </a:stretch>
        </p:blipFill>
        <p:spPr>
          <a:xfrm>
            <a:off x="916923" y="2354337"/>
            <a:ext cx="5006365" cy="2814997"/>
          </a:xfrm>
          <a:prstGeom prst="rect">
            <a:avLst/>
          </a:prstGeom>
        </p:spPr>
      </p:pic>
      <p:pic>
        <p:nvPicPr>
          <p:cNvPr id="6" name="图片 5"/>
          <p:cNvPicPr>
            <a:picLocks noChangeAspect="1"/>
          </p:cNvPicPr>
          <p:nvPr/>
        </p:nvPicPr>
        <p:blipFill>
          <a:blip r:embed="rId4"/>
          <a:stretch>
            <a:fillRect/>
          </a:stretch>
        </p:blipFill>
        <p:spPr>
          <a:xfrm>
            <a:off x="6843021" y="2350966"/>
            <a:ext cx="5041603" cy="2840834"/>
          </a:xfrm>
          <a:prstGeom prst="rect">
            <a:avLst/>
          </a:prstGeom>
        </p:spPr>
      </p:pic>
      <p:sp>
        <p:nvSpPr>
          <p:cNvPr id="19" name="Rectangle 18"/>
          <p:cNvSpPr/>
          <p:nvPr/>
        </p:nvSpPr>
        <p:spPr>
          <a:xfrm>
            <a:off x="9777066" y="-1"/>
            <a:ext cx="2414934" cy="9207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42145" y="86515"/>
            <a:ext cx="2235555" cy="513265"/>
          </a:xfrm>
          <a:prstGeom prst="rect">
            <a:avLst/>
          </a:prstGeom>
        </p:spPr>
      </p:pic>
    </p:spTree>
    <p:custDataLst>
      <p:tags r:id="rId1"/>
    </p:custDataLst>
    <p:extLst>
      <p:ext uri="{BB962C8B-B14F-4D97-AF65-F5344CB8AC3E}">
        <p14:creationId xmlns:p14="http://schemas.microsoft.com/office/powerpoint/2010/main" val="2871317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323861" y="175833"/>
            <a:ext cx="9120000" cy="553998"/>
          </a:xfrm>
        </p:spPr>
        <p:txBody>
          <a:bodyPr/>
          <a:lstStyle/>
          <a:p>
            <a:r>
              <a:rPr lang="en-US" altLang="zh-CN" sz="3600" dirty="0">
                <a:solidFill>
                  <a:srgbClr val="00B050"/>
                </a:solidFill>
                <a:latin typeface="Segoe UI" panose="020B0502040204020203" pitchFamily="34" charset="0"/>
                <a:cs typeface="Segoe UI" panose="020B0502040204020203" pitchFamily="34" charset="0"/>
              </a:rPr>
              <a:t>Full-color </a:t>
            </a:r>
            <a:r>
              <a:rPr lang="en-US" altLang="zh-CN" sz="3600">
                <a:solidFill>
                  <a:srgbClr val="00B050"/>
                </a:solidFill>
                <a:latin typeface="Segoe UI" panose="020B0502040204020203" pitchFamily="34" charset="0"/>
                <a:cs typeface="Segoe UI" panose="020B0502040204020203" pitchFamily="34" charset="0"/>
              </a:rPr>
              <a:t>2.0 </a:t>
            </a:r>
            <a:r>
              <a:rPr lang="en-US" altLang="zh-CN" sz="3600" smtClean="0">
                <a:solidFill>
                  <a:srgbClr val="00B050"/>
                </a:solidFill>
                <a:latin typeface="Segoe UI" panose="020B0502040204020203" pitchFamily="34" charset="0"/>
                <a:cs typeface="Segoe UI" panose="020B0502040204020203" pitchFamily="34" charset="0"/>
              </a:rPr>
              <a:t>– </a:t>
            </a:r>
            <a:r>
              <a:rPr lang="en-US" altLang="zh-CN" sz="2400" smtClean="0">
                <a:solidFill>
                  <a:srgbClr val="00B050"/>
                </a:solidFill>
                <a:latin typeface="Segoe UI" panose="020B0502040204020203" pitchFamily="34" charset="0"/>
                <a:cs typeface="Segoe UI" panose="020B0502040204020203" pitchFamily="34" charset="0"/>
              </a:rPr>
              <a:t>Camera ống kính điều chỉnh tiêu cự</a:t>
            </a:r>
            <a:endParaRPr lang="zh-CN" altLang="en-US" sz="2400" dirty="0">
              <a:solidFill>
                <a:srgbClr val="00B050"/>
              </a:solidFill>
              <a:latin typeface="Segoe UI" panose="020B0502040204020203" pitchFamily="34" charset="0"/>
              <a:cs typeface="Segoe UI" panose="020B0502040204020203" pitchFamily="34" charset="0"/>
            </a:endParaRPr>
          </a:p>
        </p:txBody>
      </p:sp>
      <p:grpSp>
        <p:nvGrpSpPr>
          <p:cNvPr id="7" name="组合 6"/>
          <p:cNvGrpSpPr/>
          <p:nvPr/>
        </p:nvGrpSpPr>
        <p:grpSpPr>
          <a:xfrm>
            <a:off x="181109" y="1554728"/>
            <a:ext cx="4897708" cy="2640583"/>
            <a:chOff x="-128942" y="872132"/>
            <a:chExt cx="3673802" cy="1925756"/>
          </a:xfrm>
        </p:grpSpPr>
        <p:sp>
          <p:nvSpPr>
            <p:cNvPr id="19" name="椭圆 18"/>
            <p:cNvSpPr/>
            <p:nvPr/>
          </p:nvSpPr>
          <p:spPr>
            <a:xfrm>
              <a:off x="678872" y="1796905"/>
              <a:ext cx="1950895" cy="505011"/>
            </a:xfrm>
            <a:prstGeom prst="ellipse">
              <a:avLst/>
            </a:prstGeom>
            <a:solidFill>
              <a:srgbClr val="04173E">
                <a:alpha val="24000"/>
              </a:srgbClr>
            </a:solidFill>
            <a:ln>
              <a:gradFill>
                <a:gsLst>
                  <a:gs pos="0">
                    <a:srgbClr val="F9E7B4">
                      <a:alpha val="0"/>
                    </a:srgbClr>
                  </a:gs>
                  <a:gs pos="50000">
                    <a:srgbClr val="F9E7B4"/>
                  </a:gs>
                  <a:gs pos="100000">
                    <a:srgbClr val="F9E7B4">
                      <a:alpha val="0"/>
                    </a:srgbClr>
                  </a:gs>
                </a:gsLst>
                <a:lin ang="5400000" scaled="1"/>
              </a:gradFill>
            </a:ln>
          </p:spPr>
          <p:txBody>
            <a:bodyPr wrap="square" lIns="0" tIns="0" rIns="0" bIns="0" rtlCol="0" anchor="ct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268348"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等线 Light" panose="02010600030101010101" pitchFamily="2" charset="-122"/>
                <a:ea typeface="等线 Light" panose="02010600030101010101" pitchFamily="2" charset="-122"/>
                <a:cs typeface="+mn-cs"/>
              </a:endParaRPr>
            </a:p>
          </p:txBody>
        </p:sp>
        <p:pic>
          <p:nvPicPr>
            <p:cNvPr id="16" name="图片 15"/>
            <p:cNvPicPr>
              <a:picLocks noChangeAspect="1"/>
            </p:cNvPicPr>
            <p:nvPr/>
          </p:nvPicPr>
          <p:blipFill>
            <a:blip r:embed="rId3">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rot="5400000">
              <a:off x="1742891" y="995918"/>
              <a:ext cx="1909662" cy="1694277"/>
            </a:xfrm>
            <a:prstGeom prst="rect">
              <a:avLst/>
            </a:prstGeom>
          </p:spPr>
        </p:pic>
        <p:pic>
          <p:nvPicPr>
            <p:cNvPr id="17" name="图片 16"/>
            <p:cNvPicPr>
              <a:picLocks noChangeAspect="1"/>
            </p:cNvPicPr>
            <p:nvPr/>
          </p:nvPicPr>
          <p:blipFill>
            <a:blip r:embed="rId3">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rot="16200000" flipH="1">
              <a:off x="-236633" y="979823"/>
              <a:ext cx="1909660" cy="1694278"/>
            </a:xfrm>
            <a:prstGeom prst="rect">
              <a:avLst/>
            </a:prstGeom>
          </p:spPr>
        </p:pic>
        <p:sp>
          <p:nvSpPr>
            <p:cNvPr id="18" name="椭圆 17"/>
            <p:cNvSpPr/>
            <p:nvPr/>
          </p:nvSpPr>
          <p:spPr>
            <a:xfrm>
              <a:off x="570630" y="1781566"/>
              <a:ext cx="2246286" cy="505011"/>
            </a:xfrm>
            <a:prstGeom prst="ellipse">
              <a:avLst/>
            </a:prstGeom>
            <a:solidFill>
              <a:srgbClr val="04173E">
                <a:alpha val="7000"/>
              </a:srgbClr>
            </a:solidFill>
            <a:ln>
              <a:gradFill>
                <a:gsLst>
                  <a:gs pos="0">
                    <a:srgbClr val="F9E7B4">
                      <a:alpha val="0"/>
                    </a:srgbClr>
                  </a:gs>
                  <a:gs pos="50000">
                    <a:srgbClr val="F9E7B4">
                      <a:alpha val="29000"/>
                    </a:srgbClr>
                  </a:gs>
                  <a:gs pos="100000">
                    <a:srgbClr val="F9E7B4">
                      <a:alpha val="0"/>
                    </a:srgbClr>
                  </a:gs>
                </a:gsLst>
                <a:lin ang="5400000" scaled="1"/>
              </a:gradFill>
              <a:prstDash val="sysDot"/>
            </a:ln>
          </p:spPr>
          <p:txBody>
            <a:bodyPr wrap="square" lIns="0" tIns="0" rIns="0" bIns="0" rtlCol="0" anchor="ct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268348"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err="1">
                <a:ln>
                  <a:noFill/>
                </a:ln>
                <a:solidFill>
                  <a:srgbClr val="505050">
                    <a:lumMod val="50000"/>
                  </a:srgbClr>
                </a:solidFill>
                <a:effectLst>
                  <a:outerShdw blurRad="38100" dist="38100" dir="2700000" algn="tl">
                    <a:srgbClr val="000000">
                      <a:alpha val="43137"/>
                    </a:srgbClr>
                  </a:outerShdw>
                </a:effectLst>
                <a:uLnTx/>
                <a:uFillTx/>
                <a:latin typeface="等线 Light" panose="02010600030101010101" pitchFamily="2" charset="-122"/>
                <a:ea typeface="等线 Light" panose="02010600030101010101" pitchFamily="2" charset="-122"/>
                <a:cs typeface="+mn-cs"/>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4931" y="1159816"/>
              <a:ext cx="2031506" cy="1354337"/>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70453" y="1211628"/>
              <a:ext cx="1735944" cy="1147893"/>
            </a:xfrm>
            <a:prstGeom prst="rect">
              <a:avLst/>
            </a:prstGeom>
          </p:spPr>
        </p:pic>
      </p:grpSp>
      <p:sp>
        <p:nvSpPr>
          <p:cNvPr id="12" name="矩形 11"/>
          <p:cNvSpPr/>
          <p:nvPr/>
        </p:nvSpPr>
        <p:spPr>
          <a:xfrm>
            <a:off x="1586783" y="3474802"/>
            <a:ext cx="2374838" cy="644563"/>
          </a:xfrm>
          <a:prstGeom prst="rect">
            <a:avLst/>
          </a:prstGeom>
        </p:spPr>
        <p:txBody>
          <a:bodyPr wrap="none">
            <a:spAutoFit/>
          </a:bodyPr>
          <a:lstStyle/>
          <a:p>
            <a:pPr marL="0" marR="0" lvl="0" indent="0" algn="ctr" defTabSz="914439" rtl="0" eaLnBrk="1" fontAlgn="auto" latinLnBrk="0" hangingPunct="1">
              <a:lnSpc>
                <a:spcPct val="15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DH-IPC-5449T1-ZE-LED</a:t>
            </a:r>
          </a:p>
          <a:p>
            <a:pPr marL="0" marR="0" lvl="0" indent="0" algn="ctr" defTabSz="914439" rtl="0" eaLnBrk="1" fontAlgn="auto" latinLnBrk="0" hangingPunct="1">
              <a:lnSpc>
                <a:spcPct val="15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DH-IPC-HDBW5449R1-ZE-LED</a:t>
            </a:r>
          </a:p>
        </p:txBody>
      </p:sp>
      <p:grpSp>
        <p:nvGrpSpPr>
          <p:cNvPr id="14" name="组合 13"/>
          <p:cNvGrpSpPr/>
          <p:nvPr/>
        </p:nvGrpSpPr>
        <p:grpSpPr>
          <a:xfrm>
            <a:off x="6065719" y="1698367"/>
            <a:ext cx="4247623" cy="297454"/>
            <a:chOff x="4352984" y="952738"/>
            <a:chExt cx="3186169" cy="223123"/>
          </a:xfrm>
        </p:grpSpPr>
        <p:sp>
          <p:nvSpPr>
            <p:cNvPr id="15" name="流程图: 接点 14"/>
            <p:cNvSpPr/>
            <p:nvPr/>
          </p:nvSpPr>
          <p:spPr>
            <a:xfrm>
              <a:off x="4352984" y="1001040"/>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20" name="矩形 19"/>
            <p:cNvSpPr/>
            <p:nvPr/>
          </p:nvSpPr>
          <p:spPr>
            <a:xfrm>
              <a:off x="4487067" y="952738"/>
              <a:ext cx="3052086" cy="223123"/>
            </a:xfrm>
            <a:prstGeom prst="rect">
              <a:avLst/>
            </a:prstGeom>
          </p:spPr>
          <p:txBody>
            <a:bodyPr wrap="none">
              <a:spAutoFit/>
            </a:bodyPr>
            <a:lstStyle/>
            <a:p>
              <a:pPr lvl="0" defTabSz="914439">
                <a:defRPr/>
              </a:pPr>
              <a:r>
                <a:rPr lang="en-US" altLang="zh-CN" sz="1333">
                  <a:solidFill>
                    <a:srgbClr val="505050">
                      <a:lumMod val="50000"/>
                    </a:srgb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Đ</a:t>
              </a:r>
              <a:r>
                <a:rPr kumimoji="0" lang="en-US" altLang="zh-CN" sz="1333" b="0" i="0" u="none" strike="noStrike" kern="1200" cap="none" spc="0" normalizeH="0" baseline="0" noProof="0" smtClean="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ộ</a:t>
              </a:r>
              <a:r>
                <a:rPr kumimoji="0" lang="en-US" altLang="zh-CN" sz="1333" b="0" i="0" u="none" strike="noStrike" kern="1200" cap="none" spc="0" normalizeH="0" noProof="0" smtClean="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phân giải </a:t>
              </a:r>
              <a:r>
                <a:rPr kumimoji="0" lang="en-US" altLang="zh-CN" sz="1333" b="0" i="0" u="none" strike="noStrike" kern="1200" cap="none" spc="0" normalizeH="0" baseline="0" noProof="0" smtClean="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4MP, Cảm</a:t>
              </a:r>
              <a:r>
                <a:rPr kumimoji="0" lang="en-US" altLang="zh-CN" sz="1333" b="0" i="0" u="none" strike="noStrike" kern="1200" cap="none" spc="0" normalizeH="0" noProof="0" smtClean="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biến hình ảnh</a:t>
              </a:r>
              <a:r>
                <a:rPr kumimoji="0" lang="en-US" altLang="zh-CN" sz="1333" b="0" i="0" u="none" strike="noStrike" kern="1200" cap="none" spc="0" normalizeH="0" baseline="0" noProof="0" smtClean="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CMOS </a:t>
              </a:r>
              <a:r>
                <a:rPr lang="en-US" altLang="zh-CN" sz="1333">
                  <a:solidFill>
                    <a:srgbClr val="505050">
                      <a:lumMod val="50000"/>
                    </a:srgb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1/1.8’’ </a:t>
              </a:r>
              <a:endPar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p:txBody>
        </p:sp>
      </p:grpSp>
      <p:grpSp>
        <p:nvGrpSpPr>
          <p:cNvPr id="23" name="组合 22"/>
          <p:cNvGrpSpPr/>
          <p:nvPr/>
        </p:nvGrpSpPr>
        <p:grpSpPr>
          <a:xfrm>
            <a:off x="6065722" y="2034790"/>
            <a:ext cx="3437583" cy="297454"/>
            <a:chOff x="4352984" y="1177230"/>
            <a:chExt cx="2578552" cy="223123"/>
          </a:xfrm>
        </p:grpSpPr>
        <p:sp>
          <p:nvSpPr>
            <p:cNvPr id="24" name="流程图: 接点 23"/>
            <p:cNvSpPr/>
            <p:nvPr/>
          </p:nvSpPr>
          <p:spPr>
            <a:xfrm>
              <a:off x="4352984" y="1247272"/>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25" name="矩形 24"/>
            <p:cNvSpPr/>
            <p:nvPr/>
          </p:nvSpPr>
          <p:spPr>
            <a:xfrm>
              <a:off x="4506009" y="1177230"/>
              <a:ext cx="2425527" cy="223123"/>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lang="en-US" altLang="zh-CN" sz="1333" smtClean="0">
                  <a:solidFill>
                    <a:srgbClr val="505050">
                      <a:lumMod val="50000"/>
                    </a:srgb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Độ nhạy sáng tối thiểu</a:t>
              </a:r>
              <a:r>
                <a:rPr kumimoji="0" lang="en-US" altLang="zh-CN" sz="1333" b="0" i="0" u="none" strike="noStrike" kern="1200" cap="none" spc="0" normalizeH="0" baseline="0" noProof="0" smtClean="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a:t>
              </a: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0.0005Lux@F1.0</a:t>
              </a:r>
            </a:p>
          </p:txBody>
        </p:sp>
      </p:grpSp>
      <p:grpSp>
        <p:nvGrpSpPr>
          <p:cNvPr id="26" name="组合 25"/>
          <p:cNvGrpSpPr/>
          <p:nvPr/>
        </p:nvGrpSpPr>
        <p:grpSpPr>
          <a:xfrm>
            <a:off x="6065708" y="2388733"/>
            <a:ext cx="5348861" cy="297454"/>
            <a:chOff x="4352984" y="1417110"/>
            <a:chExt cx="3226477" cy="223123"/>
          </a:xfrm>
        </p:grpSpPr>
        <p:sp>
          <p:nvSpPr>
            <p:cNvPr id="27" name="流程图: 接点 26"/>
            <p:cNvSpPr/>
            <p:nvPr/>
          </p:nvSpPr>
          <p:spPr>
            <a:xfrm>
              <a:off x="4352984" y="1477984"/>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28" name="矩形 27"/>
            <p:cNvSpPr/>
            <p:nvPr/>
          </p:nvSpPr>
          <p:spPr>
            <a:xfrm>
              <a:off x="4481773" y="1417110"/>
              <a:ext cx="3097688" cy="223123"/>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fr-FR" altLang="zh-CN" sz="1333" b="0" i="0" u="none" strike="noStrike" kern="1200" cap="none" spc="0" normalizeH="0" baseline="0" noProof="0" smtClean="0">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Khẩu</a:t>
              </a:r>
              <a:r>
                <a:rPr kumimoji="0" lang="fr-FR" altLang="zh-CN" sz="1333" b="0" i="0" u="none" strike="noStrike" kern="1200" cap="none" spc="0" normalizeH="0" noProof="0" smtClean="0">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độ ống kính tối đa </a:t>
              </a:r>
              <a:r>
                <a:rPr kumimoji="0" lang="fr-FR" altLang="zh-CN" sz="1333" b="0" i="0" u="none" strike="noStrike" kern="1200" cap="none" spc="0" normalizeH="0" baseline="0" noProof="0" smtClean="0">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F1.0, Tiêu</a:t>
              </a:r>
              <a:r>
                <a:rPr kumimoji="0" lang="fr-FR" altLang="zh-CN" sz="1333" b="0" i="0" u="none" strike="noStrike" kern="1200" cap="none" spc="0" normalizeH="0" noProof="0" smtClean="0">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cự </a:t>
              </a:r>
              <a:r>
                <a:rPr kumimoji="0" lang="fr-FR" altLang="zh-CN" sz="1333" b="0" i="0" u="none" strike="noStrike" kern="1200" cap="none" spc="0" normalizeH="0" baseline="0" noProof="0" smtClean="0">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2.7mm~12mm</a:t>
              </a:r>
              <a:endParaRPr kumimoji="0" lang="fr-FR" altLang="zh-CN" sz="1333" b="0" i="0" u="none" strike="noStrike" kern="1200" cap="none" spc="0" normalizeH="0" baseline="0" noProof="0" dirty="0">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p:txBody>
        </p:sp>
      </p:grpSp>
      <p:grpSp>
        <p:nvGrpSpPr>
          <p:cNvPr id="29" name="组合 28"/>
          <p:cNvGrpSpPr/>
          <p:nvPr/>
        </p:nvGrpSpPr>
        <p:grpSpPr>
          <a:xfrm>
            <a:off x="6065719" y="2740866"/>
            <a:ext cx="4114050" cy="297454"/>
            <a:chOff x="4352984" y="1703402"/>
            <a:chExt cx="3085976" cy="223123"/>
          </a:xfrm>
        </p:grpSpPr>
        <p:sp>
          <p:nvSpPr>
            <p:cNvPr id="30" name="流程图: 接点 29"/>
            <p:cNvSpPr/>
            <p:nvPr/>
          </p:nvSpPr>
          <p:spPr>
            <a:xfrm>
              <a:off x="4352984" y="1766354"/>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31" name="矩形 30"/>
            <p:cNvSpPr/>
            <p:nvPr/>
          </p:nvSpPr>
          <p:spPr>
            <a:xfrm>
              <a:off x="4506009" y="1703402"/>
              <a:ext cx="2932951" cy="223123"/>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fr-FR" altLang="zh-CN" sz="1333" b="0" i="0" u="none" strike="noStrike" kern="1200" cap="none" spc="0" normalizeH="0" baseline="0" noProof="0" smtClean="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Khoảng</a:t>
              </a:r>
              <a:r>
                <a:rPr kumimoji="0" lang="fr-FR" altLang="zh-CN" sz="1333" b="0" i="0" u="none" strike="noStrike" kern="1200" cap="none" spc="0" normalizeH="0" noProof="0" smtClean="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cách chiếu sáng</a:t>
              </a:r>
              <a:r>
                <a:rPr kumimoji="0" lang="fr-FR" altLang="zh-CN" sz="1333" b="0" i="0" u="none" strike="noStrike" kern="1200" cap="none" spc="0" normalizeH="0" baseline="0" noProof="0" smtClean="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70m(thân), </a:t>
              </a:r>
              <a:r>
                <a:rPr kumimoji="0" lang="fr-FR"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40m(Dome);</a:t>
              </a:r>
            </a:p>
          </p:txBody>
        </p:sp>
      </p:grpSp>
      <p:grpSp>
        <p:nvGrpSpPr>
          <p:cNvPr id="32" name="组合 31"/>
          <p:cNvGrpSpPr/>
          <p:nvPr/>
        </p:nvGrpSpPr>
        <p:grpSpPr>
          <a:xfrm>
            <a:off x="6065723" y="3093905"/>
            <a:ext cx="3927140" cy="297454"/>
            <a:chOff x="4352984" y="1984369"/>
            <a:chExt cx="2945772" cy="223123"/>
          </a:xfrm>
        </p:grpSpPr>
        <p:sp>
          <p:nvSpPr>
            <p:cNvPr id="33" name="流程图: 接点 32"/>
            <p:cNvSpPr/>
            <p:nvPr/>
          </p:nvSpPr>
          <p:spPr>
            <a:xfrm>
              <a:off x="4352984" y="2046895"/>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34" name="矩形 33"/>
            <p:cNvSpPr/>
            <p:nvPr/>
          </p:nvSpPr>
          <p:spPr>
            <a:xfrm>
              <a:off x="4506009" y="1984369"/>
              <a:ext cx="2792747" cy="223123"/>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333" b="0" i="0" u="none" strike="noStrike" kern="1200" cap="none" spc="0" normalizeH="0" baseline="0" noProof="0" smtClean="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Tích</a:t>
              </a:r>
              <a:r>
                <a:rPr kumimoji="0" lang="en-US" altLang="zh-CN" sz="1333" b="0" i="0" u="none" strike="noStrike" kern="1200" cap="none" spc="0" normalizeH="0" noProof="0" smtClean="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hợp Míc &amp; Loa, hỗ trợ đàm thoại hai chiều</a:t>
              </a:r>
              <a:endParaRPr kumimoji="0" lang="fr-FR"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p:txBody>
        </p:sp>
      </p:grpSp>
      <p:grpSp>
        <p:nvGrpSpPr>
          <p:cNvPr id="35" name="组合 34"/>
          <p:cNvGrpSpPr/>
          <p:nvPr/>
        </p:nvGrpSpPr>
        <p:grpSpPr>
          <a:xfrm>
            <a:off x="6065720" y="3446943"/>
            <a:ext cx="3990618" cy="297454"/>
            <a:chOff x="4352984" y="1984369"/>
            <a:chExt cx="2993387" cy="223123"/>
          </a:xfrm>
        </p:grpSpPr>
        <p:sp>
          <p:nvSpPr>
            <p:cNvPr id="36" name="流程图: 接点 35"/>
            <p:cNvSpPr/>
            <p:nvPr/>
          </p:nvSpPr>
          <p:spPr>
            <a:xfrm>
              <a:off x="4352984" y="2046895"/>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37" name="矩形 36"/>
            <p:cNvSpPr/>
            <p:nvPr/>
          </p:nvSpPr>
          <p:spPr>
            <a:xfrm>
              <a:off x="4506009" y="1984369"/>
              <a:ext cx="2840362" cy="223123"/>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333" b="0" i="0" u="none" strike="noStrike" kern="1200" cap="none" spc="0" normalizeH="0" baseline="0" noProof="0" smtClean="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Giám</a:t>
              </a:r>
              <a:r>
                <a:rPr kumimoji="0" lang="en-US" altLang="zh-CN" sz="1333" b="0" i="0" u="none" strike="noStrike" kern="1200" cap="none" spc="0" normalizeH="0" noProof="0" smtClean="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sát thời gian thực </a:t>
              </a:r>
              <a:r>
                <a:rPr kumimoji="0" lang="en-US" altLang="zh-CN" sz="1333" b="0" i="0" u="none" strike="noStrike" kern="1200" cap="none" spc="0" normalizeH="0" baseline="0" noProof="0" smtClean="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25/30 khung</a:t>
              </a:r>
              <a:r>
                <a:rPr kumimoji="0" lang="en-US" altLang="zh-CN" sz="1333" b="0" i="0" u="none" strike="noStrike" kern="1200" cap="none" spc="0" normalizeH="0" noProof="0" smtClean="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 hình / giây</a:t>
              </a:r>
              <a:endParaRPr kumimoji="0" lang="fr-FR"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p:txBody>
        </p:sp>
      </p:grpSp>
      <p:grpSp>
        <p:nvGrpSpPr>
          <p:cNvPr id="38" name="组合 37"/>
          <p:cNvGrpSpPr/>
          <p:nvPr/>
        </p:nvGrpSpPr>
        <p:grpSpPr>
          <a:xfrm>
            <a:off x="6065724" y="3841168"/>
            <a:ext cx="1337364" cy="295692"/>
            <a:chOff x="4352984" y="1984369"/>
            <a:chExt cx="1003165" cy="221801"/>
          </a:xfrm>
        </p:grpSpPr>
        <p:sp>
          <p:nvSpPr>
            <p:cNvPr id="39" name="流程图: 接点 38"/>
            <p:cNvSpPr/>
            <p:nvPr/>
          </p:nvSpPr>
          <p:spPr>
            <a:xfrm>
              <a:off x="4352984" y="2046895"/>
              <a:ext cx="128789" cy="125786"/>
            </a:xfrm>
            <a:prstGeom prst="flowChartConnector">
              <a:avLst/>
            </a:prstGeom>
            <a:solidFill>
              <a:schemeClr val="accent5">
                <a:lumMod val="60000"/>
                <a:lumOff val="40000"/>
              </a:schemeClr>
            </a:solidFill>
            <a:ln w="19050">
              <a:noFill/>
            </a:ln>
            <a:effectLst>
              <a:outerShdw blurRad="152400" sx="101000" sy="101000" algn="ctr" rotWithShape="0">
                <a:schemeClr val="bg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2133"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40" name="矩形 39"/>
            <p:cNvSpPr/>
            <p:nvPr/>
          </p:nvSpPr>
          <p:spPr>
            <a:xfrm>
              <a:off x="4506009" y="1984369"/>
              <a:ext cx="850140" cy="221801"/>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rPr>
                <a:t>140 dB WDR</a:t>
              </a:r>
              <a:endParaRPr kumimoji="0" lang="fr-FR" altLang="zh-CN" sz="1333" b="0" i="0" u="none" strike="noStrike" kern="1200" cap="none" spc="0" normalizeH="0" baseline="0" noProof="0" dirty="0">
                <a:ln>
                  <a:noFill/>
                </a:ln>
                <a:solidFill>
                  <a:srgbClr val="505050">
                    <a:lumMod val="50000"/>
                  </a:srgbClr>
                </a:solidFill>
                <a:effectLst>
                  <a:outerShdw blurRad="38100" dist="38100" dir="2700000" algn="tl">
                    <a:srgbClr val="000000">
                      <a:alpha val="43137"/>
                    </a:srgbClr>
                  </a:outerShdw>
                </a:effectLst>
                <a:uLnTx/>
                <a:uFillTx/>
                <a:latin typeface="Segoe UI" panose="020B0502040204020203" pitchFamily="34" charset="0"/>
                <a:ea typeface="微软雅黑" panose="020B0503020204020204" pitchFamily="34" charset="-122"/>
                <a:cs typeface="Segoe UI" panose="020B0502040204020203" pitchFamily="34" charset="0"/>
              </a:endParaRPr>
            </a:p>
          </p:txBody>
        </p:sp>
      </p:grpSp>
      <p:sp>
        <p:nvSpPr>
          <p:cNvPr id="41" name="文本框 40"/>
          <p:cNvSpPr txBox="1"/>
          <p:nvPr/>
        </p:nvSpPr>
        <p:spPr>
          <a:xfrm>
            <a:off x="305497" y="778533"/>
            <a:ext cx="11562653" cy="769698"/>
          </a:xfrm>
          <a:prstGeom prst="rect">
            <a:avLst/>
          </a:prstGeom>
        </p:spPr>
        <p:txBody>
          <a:bodyPr wrap="square">
            <a:spAutoFit/>
          </a:bodyPr>
          <a:lstStyle>
            <a:defPPr>
              <a:defRPr lang="zh-CN"/>
            </a:defPPr>
            <a:lvl1pPr>
              <a:lnSpc>
                <a:spcPct val="110000"/>
              </a:lnSpc>
              <a:defRPr>
                <a:latin typeface="Segoe UI" panose="020B0502040204020203" pitchFamily="34" charset="0"/>
                <a:cs typeface="Segoe UI" panose="020B0502040204020203" pitchFamily="34" charset="0"/>
              </a:defRPr>
            </a:lvl1pPr>
          </a:lstStyle>
          <a:p>
            <a:pPr marL="0" marR="0" lvl="0" indent="0" algn="l" defTabSz="914439" rtl="0" eaLnBrk="1" fontAlgn="auto" latinLnBrk="0" hangingPunct="1">
              <a:lnSpc>
                <a:spcPct val="150000"/>
              </a:lnSpc>
              <a:spcBef>
                <a:spcPts val="0"/>
              </a:spcBef>
              <a:spcAft>
                <a:spcPts val="0"/>
              </a:spcAft>
              <a:buClrTx/>
              <a:buSzTx/>
              <a:buFontTx/>
              <a:buNone/>
              <a:tabLst/>
              <a:defRPr/>
            </a:pPr>
            <a:r>
              <a:rPr kumimoji="0" lang="vi-VN" altLang="zh-CN" sz="1467" b="1" i="0" u="none" strike="noStrike" kern="1200" cap="none" spc="0" normalizeH="0" baseline="0" noProof="0" dirty="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Camera Dahua Full-color 2.0 sử dụng ống </a:t>
            </a:r>
            <a:r>
              <a:rPr kumimoji="0" lang="vi-VN" altLang="zh-CN" sz="1467" b="1" i="0" u="none" strike="noStrike" kern="1200" cap="none" spc="0" normalizeH="0" baseline="0" noProof="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kính </a:t>
            </a:r>
            <a:r>
              <a:rPr lang="en-US" altLang="zh-CN" sz="1467" b="1" smtClean="0">
                <a:solidFill>
                  <a:srgbClr val="505050">
                    <a:lumMod val="50000"/>
                  </a:srgbClr>
                </a:solidFill>
                <a:latin typeface="Segoe UI Semibold" panose="020B0702040204020203" pitchFamily="34" charset="0"/>
                <a:ea typeface="等线" panose="02010600030101010101" pitchFamily="2" charset="-122"/>
                <a:cs typeface="Segoe UI Semibold" panose="020B0702040204020203" pitchFamily="34" charset="0"/>
              </a:rPr>
              <a:t>điều chỉnh tiêu cự </a:t>
            </a:r>
            <a:r>
              <a:rPr kumimoji="0" lang="vi-VN" altLang="zh-CN" sz="1467" b="1" i="0" u="none" strike="noStrike" kern="1200" cap="none" spc="0" normalizeH="0" baseline="0" noProof="0" smtClean="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với </a:t>
            </a:r>
            <a:r>
              <a:rPr kumimoji="0" lang="vi-VN" altLang="zh-CN" sz="1467" b="1" i="0" u="none" strike="noStrike" kern="1200" cap="none" spc="0" normalizeH="0" baseline="0" noProof="0" dirty="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chức năng lấy nét tự động và zoom quang học xấp xỉ 5x, giúp thao tác thuận tiện hơn và tiết kiệm đáng kể thời gian và chi </a:t>
            </a:r>
            <a:r>
              <a:rPr kumimoji="0" lang="vi-VN" altLang="zh-CN" sz="1467" b="1" i="0" u="none" strike="noStrike" kern="1200" cap="none" spc="0" normalizeH="0" baseline="0" noProof="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phí </a:t>
            </a:r>
            <a:r>
              <a:rPr kumimoji="0" lang="en-US" altLang="zh-CN" sz="1467" b="1" i="0" u="none" strike="noStrike" kern="1200" cap="none" spc="0" normalizeH="0" baseline="0" noProof="0" smtClean="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lắp</a:t>
            </a:r>
            <a:r>
              <a:rPr kumimoji="0" lang="en-US" altLang="zh-CN" sz="1467" b="1" i="0" u="none" strike="noStrike" kern="1200" cap="none" spc="0" normalizeH="0" noProof="0" smtClean="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đặt</a:t>
            </a:r>
            <a:r>
              <a:rPr kumimoji="0" lang="vi-VN" altLang="zh-CN" sz="1467" b="1" i="0" u="none" strike="noStrike" kern="1200" cap="none" spc="0" normalizeH="0" baseline="0" noProof="0" smtClean="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a:t>
            </a:r>
            <a:endParaRPr kumimoji="0" lang="zh-CN" altLang="zh-CN" sz="1467" b="1" i="0" u="none" strike="noStrike" kern="1200" cap="none" spc="0" normalizeH="0" baseline="0" noProof="0" dirty="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endParaRPr>
          </a:p>
        </p:txBody>
      </p:sp>
      <p:sp>
        <p:nvSpPr>
          <p:cNvPr id="42" name="矩形 41"/>
          <p:cNvSpPr/>
          <p:nvPr/>
        </p:nvSpPr>
        <p:spPr>
          <a:xfrm>
            <a:off x="865" y="4150023"/>
            <a:ext cx="12190271" cy="2707492"/>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98"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51" name="矩形 50"/>
          <p:cNvSpPr/>
          <p:nvPr/>
        </p:nvSpPr>
        <p:spPr>
          <a:xfrm>
            <a:off x="181109" y="4268173"/>
            <a:ext cx="5113458" cy="383945"/>
          </a:xfrm>
          <a:prstGeom prst="rect">
            <a:avLst/>
          </a:prstGeom>
          <a:solidFill>
            <a:schemeClr val="accent5">
              <a:lumMod val="60000"/>
              <a:lumOff val="40000"/>
            </a:schemeClr>
          </a:solidFill>
          <a:ln w="9525">
            <a:solidFill>
              <a:srgbClr val="00ADED"/>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none" lIns="121854" tIns="60927" rIns="121854" bIns="60927" numCol="1" rtlCol="0" anchor="ctr" anchorCtr="1" compatLnSpc="1"/>
          <a:lstStyle/>
          <a:p>
            <a:pPr marL="0" marR="0" lvl="0" indent="0" algn="l" defTabSz="914439" rtl="0" eaLnBrk="1" fontAlgn="auto" latinLnBrk="0" hangingPunct="1">
              <a:lnSpc>
                <a:spcPct val="150000"/>
              </a:lnSpc>
              <a:spcBef>
                <a:spcPts val="0"/>
              </a:spcBef>
              <a:spcAft>
                <a:spcPts val="0"/>
              </a:spcAft>
              <a:buClrTx/>
              <a:buSzTx/>
              <a:buFontTx/>
              <a:buNone/>
              <a:tabLst/>
              <a:defRPr/>
            </a:pPr>
            <a:r>
              <a:rPr kumimoji="0" lang="en-US" altLang="zh-CN" sz="1600" b="1" i="0" u="none" strike="noStrike" kern="1200" cap="none" spc="0" normalizeH="0" baseline="0" noProof="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Tính năng AI</a:t>
            </a:r>
            <a:endParaRPr kumimoji="0" lang="zh-CN" altLang="en-US" sz="16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endParaRPr>
          </a:p>
        </p:txBody>
      </p:sp>
      <p:pic>
        <p:nvPicPr>
          <p:cNvPr id="56" name="图片 5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80717" y="5009670"/>
            <a:ext cx="2644332" cy="1763058"/>
          </a:xfrm>
          <a:prstGeom prst="roundRect">
            <a:avLst/>
          </a:prstGeom>
        </p:spPr>
      </p:pic>
      <p:pic>
        <p:nvPicPr>
          <p:cNvPr id="57" name="图片 56"/>
          <p:cNvPicPr>
            <a:picLocks noChangeAspect="1"/>
          </p:cNvPicPr>
          <p:nvPr/>
        </p:nvPicPr>
        <p:blipFill rotWithShape="1">
          <a:blip r:embed="rId7" cstate="print">
            <a:extLst>
              <a:ext uri="{28A0092B-C50C-407E-A947-70E740481C1C}">
                <a14:useLocalDpi xmlns:a14="http://schemas.microsoft.com/office/drawing/2010/main" val="0"/>
              </a:ext>
            </a:extLst>
          </a:blip>
          <a:srcRect l="64042" t="34225" r="5925" b="35741"/>
          <a:stretch/>
        </p:blipFill>
        <p:spPr>
          <a:xfrm>
            <a:off x="9388215" y="4982439"/>
            <a:ext cx="2726014" cy="1817518"/>
          </a:xfrm>
          <a:prstGeom prst="roundRect">
            <a:avLst/>
          </a:prstGeom>
        </p:spPr>
      </p:pic>
      <p:pic>
        <p:nvPicPr>
          <p:cNvPr id="58" name="图片 57"/>
          <p:cNvPicPr>
            <a:picLocks noChangeAspect="1"/>
          </p:cNvPicPr>
          <p:nvPr/>
        </p:nvPicPr>
        <p:blipFill rotWithShape="1">
          <a:blip r:embed="rId8" cstate="print">
            <a:extLst>
              <a:ext uri="{28A0092B-C50C-407E-A947-70E740481C1C}">
                <a14:useLocalDpi xmlns:a14="http://schemas.microsoft.com/office/drawing/2010/main" val="0"/>
              </a:ext>
            </a:extLst>
          </a:blip>
          <a:srcRect l="14809" t="10372" r="12378" b="12147"/>
          <a:stretch/>
        </p:blipFill>
        <p:spPr>
          <a:xfrm rot="15622919">
            <a:off x="7311478" y="5349773"/>
            <a:ext cx="1247356" cy="1327318"/>
          </a:xfrm>
          <a:prstGeom prst="rect">
            <a:avLst/>
          </a:prstGeom>
        </p:spPr>
      </p:pic>
      <p:sp>
        <p:nvSpPr>
          <p:cNvPr id="59" name="箭头: 虚尾 58">
            <a:extLst>
              <a:ext uri="{FF2B5EF4-FFF2-40B4-BE49-F238E27FC236}">
                <a16:creationId xmlns:a16="http://schemas.microsoft.com/office/drawing/2014/main" id="{BDD93B3C-75F6-4819-92B3-36DC0E36CD7F}"/>
              </a:ext>
            </a:extLst>
          </p:cNvPr>
          <p:cNvSpPr/>
          <p:nvPr/>
        </p:nvSpPr>
        <p:spPr>
          <a:xfrm>
            <a:off x="8455479" y="5825591"/>
            <a:ext cx="802307" cy="468603"/>
          </a:xfrm>
          <a:prstGeom prst="stripedRightArrow">
            <a:avLst/>
          </a:prstGeom>
          <a:solidFill>
            <a:srgbClr val="FFC000"/>
          </a:solidFill>
          <a:ln>
            <a:noFill/>
          </a:ln>
        </p:spPr>
        <p:txBody>
          <a:bodyPr wrap="square" rtlCol="0" anchor="ctr">
            <a:spAutoFit/>
          </a:bodyP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933" b="0" i="0" u="none" strike="noStrike" kern="1200" cap="none" spc="0" normalizeH="0" baseline="0" noProof="0" dirty="0">
              <a:ln>
                <a:noFill/>
              </a:ln>
              <a:solidFill>
                <a:srgbClr val="FFB900">
                  <a:alpha val="10000"/>
                </a:srgbClr>
              </a:solidFill>
              <a:effectLst/>
              <a:uLnTx/>
              <a:uFillTx/>
              <a:latin typeface="Segoe UI" panose="020B0502040204020203" pitchFamily="34" charset="0"/>
              <a:ea typeface="站酷高端黑" panose="02010600030101010101" pitchFamily="2" charset="-122"/>
              <a:cs typeface="Segoe UI" panose="020B0502040204020203" pitchFamily="34" charset="0"/>
              <a:sym typeface="+mn-lt"/>
            </a:endParaRPr>
          </a:p>
        </p:txBody>
      </p:sp>
      <p:sp>
        <p:nvSpPr>
          <p:cNvPr id="60" name="矩形 59"/>
          <p:cNvSpPr/>
          <p:nvPr/>
        </p:nvSpPr>
        <p:spPr>
          <a:xfrm>
            <a:off x="7935157" y="5484331"/>
            <a:ext cx="1806012" cy="275200"/>
          </a:xfrm>
          <a:prstGeom prst="rect">
            <a:avLst/>
          </a:prstGeom>
        </p:spPr>
        <p:txBody>
          <a:bodyPr wrap="square">
            <a:spAutoFit/>
          </a:bodyPr>
          <a:lstStyle/>
          <a:p>
            <a:pPr marL="0" marR="0" lvl="0" indent="0" algn="ctr" defTabSz="914439"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FFFFFF"/>
                </a:solidFill>
                <a:effectLst/>
                <a:uLnTx/>
                <a:uFillTx/>
                <a:latin typeface="Segoe UI" panose="020B0502040204020203" pitchFamily="34" charset="0"/>
                <a:ea typeface="等线" panose="02010600030101010101" pitchFamily="2" charset="-122"/>
                <a:cs typeface="Segoe UI" panose="020B0502040204020203" pitchFamily="34" charset="0"/>
              </a:rPr>
              <a:t>Auto focus</a:t>
            </a:r>
            <a:endParaRPr kumimoji="0" lang="zh-CN" altLang="en-US" sz="1200" b="1" i="0" u="none" strike="noStrike" kern="1200" cap="none" spc="0" normalizeH="0" baseline="0" noProof="0" dirty="0">
              <a:ln>
                <a:noFill/>
              </a:ln>
              <a:solidFill>
                <a:srgbClr val="FFFFFF"/>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61" name="矩形 60"/>
          <p:cNvSpPr/>
          <p:nvPr/>
        </p:nvSpPr>
        <p:spPr>
          <a:xfrm>
            <a:off x="6151569" y="4268173"/>
            <a:ext cx="5113458" cy="383945"/>
          </a:xfrm>
          <a:prstGeom prst="rect">
            <a:avLst/>
          </a:prstGeom>
          <a:solidFill>
            <a:schemeClr val="accent5">
              <a:lumMod val="60000"/>
              <a:lumOff val="40000"/>
            </a:schemeClr>
          </a:solidFill>
          <a:ln w="9525">
            <a:solidFill>
              <a:srgbClr val="00ADED"/>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none" lIns="121854" tIns="60927" rIns="121854" bIns="60927" numCol="1" rtlCol="0" anchor="ctr" anchorCtr="1" compatLnSpc="1"/>
          <a:lstStyle/>
          <a:p>
            <a:pPr marL="0" marR="0" lvl="0" indent="0" algn="l" defTabSz="914439" rtl="0" eaLnBrk="1" fontAlgn="auto" latinLnBrk="0" hangingPunct="1">
              <a:lnSpc>
                <a:spcPct val="150000"/>
              </a:lnSpc>
              <a:spcBef>
                <a:spcPts val="0"/>
              </a:spcBef>
              <a:spcAft>
                <a:spcPts val="0"/>
              </a:spcAft>
              <a:buClrTx/>
              <a:buSzTx/>
              <a:buFontTx/>
              <a:buNone/>
              <a:tabLst/>
              <a:defRPr/>
            </a:pPr>
            <a:r>
              <a:rPr kumimoji="0" lang="en-US" altLang="zh-CN" sz="1600" b="1" i="0" u="none" strike="noStrike" kern="1200" cap="none" spc="0" normalizeH="0" baseline="0" noProof="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rPr>
              <a:t>Tự động lấy nét</a:t>
            </a:r>
            <a:endParaRPr kumimoji="0" lang="zh-CN" altLang="en-US" sz="1600" b="1"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微软雅黑" panose="020B0503020204020204" pitchFamily="34" charset="-122"/>
              <a:cs typeface="Segoe UI" panose="020B0502040204020203" pitchFamily="34" charset="0"/>
            </a:endParaRPr>
          </a:p>
        </p:txBody>
      </p:sp>
      <p:sp>
        <p:nvSpPr>
          <p:cNvPr id="62" name="文本框 61"/>
          <p:cNvSpPr txBox="1"/>
          <p:nvPr/>
        </p:nvSpPr>
        <p:spPr>
          <a:xfrm>
            <a:off x="269128" y="4886424"/>
            <a:ext cx="5058131" cy="1846275"/>
          </a:xfrm>
          <a:prstGeom prst="rect">
            <a:avLst/>
          </a:prstGeom>
        </p:spPr>
        <p:txBody>
          <a:bodyPr wrap="square" lIns="0" tIns="0" rIns="0" bIns="0" rtlCol="0">
            <a:spAutoFit/>
          </a:bodyPr>
          <a:lstStyle/>
          <a:p>
            <a:pPr marL="0" marR="0" lvl="0" indent="0" algn="l" defTabSz="609498" rtl="0" eaLnBrk="1" fontAlgn="auto" latinLnBrk="0" hangingPunct="1">
              <a:lnSpc>
                <a:spcPct val="150000"/>
              </a:lnSpc>
              <a:spcBef>
                <a:spcPts val="0"/>
              </a:spcBef>
              <a:spcAft>
                <a:spcPts val="0"/>
              </a:spcAft>
              <a:buClrTx/>
              <a:buSzTx/>
              <a:buFontTx/>
              <a:buNone/>
              <a:tabLst/>
              <a:defRPr/>
            </a:pPr>
            <a:r>
              <a:rPr kumimoji="0" lang="vi-VN" altLang="zh-CN" sz="1333"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Số người đếm </a:t>
            </a:r>
            <a:r>
              <a:rPr kumimoji="0" lang="zh-CN" altLang="vi-VN" sz="1333"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a:t>
            </a:r>
            <a:r>
              <a:rPr kumimoji="0" lang="vi-VN" altLang="zh-CN" sz="1333"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8 </a:t>
            </a:r>
            <a:r>
              <a:rPr kumimoji="0" lang="vi-VN" altLang="zh-CN" sz="1333" b="1" i="0" u="none" strike="noStrike" kern="1200" cap="none" spc="0" normalizeH="0" baseline="0" noProof="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quy </a:t>
            </a:r>
            <a:r>
              <a:rPr kumimoji="0" lang="vi-VN" altLang="zh-CN" sz="1333" b="1" i="0" u="none" strike="noStrike" kern="1200" cap="none" spc="0" normalizeH="0" baseline="0" noProof="0" smtClean="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tắc</a:t>
            </a:r>
            <a:r>
              <a:rPr lang="en-US" altLang="zh-CN" sz="1333" b="1">
                <a:solidFill>
                  <a:prstClr val="black"/>
                </a:solidFill>
                <a:latin typeface="Segoe UI" panose="020B0502040204020203" pitchFamily="34" charset="0"/>
                <a:ea typeface="微软雅黑" panose="020B0503020204020204" pitchFamily="34" charset="-122"/>
                <a:cs typeface="Segoe UI" panose="020B0502040204020203" pitchFamily="34" charset="0"/>
              </a:rPr>
              <a:t> </a:t>
            </a:r>
            <a:r>
              <a:rPr kumimoji="0" lang="zh-CN" altLang="vi-VN" sz="1333" b="1" i="0" u="none" strike="noStrike" kern="1200" cap="none" spc="0" normalizeH="0" baseline="0" noProof="0" smtClean="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a:t>
            </a:r>
            <a:r>
              <a:rPr kumimoji="0" lang="vi-VN" altLang="zh-CN" sz="1333" b="1" i="0" u="none" strike="noStrike" kern="1200" cap="none" spc="0" normalizeH="0" baseline="0" noProof="0" smtClean="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Quản </a:t>
            </a:r>
            <a:r>
              <a:rPr kumimoji="0" lang="vi-VN" altLang="zh-CN" sz="1333"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lý hàng đợi </a:t>
            </a:r>
            <a:r>
              <a:rPr kumimoji="0" lang="zh-CN" altLang="vi-VN" sz="1333"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a:t>
            </a:r>
            <a:r>
              <a:rPr kumimoji="0" lang="vi-VN" altLang="zh-CN" sz="1333"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4 quy tắc</a:t>
            </a:r>
            <a:r>
              <a:rPr kumimoji="0" lang="zh-CN" altLang="vi-VN" sz="1333"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a:t>
            </a:r>
            <a:r>
              <a:rPr kumimoji="0" lang="vi-VN" altLang="zh-CN" sz="1333"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a:t>
            </a:r>
          </a:p>
          <a:p>
            <a:pPr marL="0" marR="0" lvl="0" indent="0" algn="l" defTabSz="609498" rtl="0" eaLnBrk="1" fontAlgn="auto" latinLnBrk="0" hangingPunct="1">
              <a:lnSpc>
                <a:spcPct val="150000"/>
              </a:lnSpc>
              <a:spcBef>
                <a:spcPts val="0"/>
              </a:spcBef>
              <a:spcAft>
                <a:spcPts val="0"/>
              </a:spcAft>
              <a:buClrTx/>
              <a:buSzTx/>
              <a:buFontTx/>
              <a:buNone/>
              <a:tabLst/>
              <a:defRPr/>
            </a:pPr>
            <a:r>
              <a:rPr kumimoji="0" lang="vi-VN" altLang="zh-CN" sz="1333"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Nhận diện khuôn mặt </a:t>
            </a:r>
            <a:r>
              <a:rPr kumimoji="0" lang="vi-VN" altLang="zh-CN" sz="1333"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với 6 loại thuộc tính;</a:t>
            </a:r>
          </a:p>
          <a:p>
            <a:pPr marL="0" marR="0" lvl="0" indent="0" algn="l" defTabSz="609498" rtl="0" eaLnBrk="1" fontAlgn="auto" latinLnBrk="0" hangingPunct="1">
              <a:lnSpc>
                <a:spcPct val="150000"/>
              </a:lnSpc>
              <a:spcBef>
                <a:spcPts val="0"/>
              </a:spcBef>
              <a:spcAft>
                <a:spcPts val="0"/>
              </a:spcAft>
              <a:buClrTx/>
              <a:buSzTx/>
              <a:buFontTx/>
              <a:buNone/>
              <a:tabLst/>
              <a:defRPr/>
            </a:pPr>
            <a:r>
              <a:rPr kumimoji="0" lang="vi-VN" altLang="zh-CN" sz="1333"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Bảo vệ chu vi </a:t>
            </a:r>
            <a:r>
              <a:rPr kumimoji="0" lang="vi-VN" altLang="zh-CN" sz="1333"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để nhận biết con người và phương tiện;</a:t>
            </a:r>
          </a:p>
          <a:p>
            <a:pPr marL="0" marR="0" lvl="0" indent="0" algn="l" defTabSz="609498" rtl="0" eaLnBrk="1" fontAlgn="auto" latinLnBrk="0" hangingPunct="1">
              <a:lnSpc>
                <a:spcPct val="150000"/>
              </a:lnSpc>
              <a:spcBef>
                <a:spcPts val="0"/>
              </a:spcBef>
              <a:spcAft>
                <a:spcPts val="0"/>
              </a:spcAft>
              <a:buClrTx/>
              <a:buSzTx/>
              <a:buFontTx/>
              <a:buNone/>
              <a:tabLst/>
              <a:defRPr/>
            </a:pPr>
            <a:r>
              <a:rPr kumimoji="0" lang="vi-VN" altLang="zh-CN" sz="1333"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SMD 3.0 </a:t>
            </a:r>
            <a:r>
              <a:rPr kumimoji="0" lang="vi-VN" altLang="zh-CN" sz="1333"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để giảm báo động giả và tăng khoảng cách phát hiện;</a:t>
            </a:r>
          </a:p>
          <a:p>
            <a:pPr marL="0" marR="0" lvl="0" indent="0" algn="l" defTabSz="609498" rtl="0" eaLnBrk="1" fontAlgn="auto" latinLnBrk="0" hangingPunct="1">
              <a:lnSpc>
                <a:spcPct val="150000"/>
              </a:lnSpc>
              <a:spcBef>
                <a:spcPts val="0"/>
              </a:spcBef>
              <a:spcAft>
                <a:spcPts val="0"/>
              </a:spcAft>
              <a:buClrTx/>
              <a:buSzTx/>
              <a:buFontTx/>
              <a:buNone/>
              <a:tabLst/>
              <a:defRPr/>
            </a:pPr>
            <a:r>
              <a:rPr kumimoji="0" lang="vi-VN" altLang="zh-CN" sz="1333"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Lập lịch AI </a:t>
            </a:r>
            <a:r>
              <a:rPr kumimoji="0" lang="vi-VN" altLang="zh-CN" sz="1333"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rPr>
              <a:t>để thực hiện các chức năng AI khác nhau tại các thời điểm khác nhau;</a:t>
            </a:r>
            <a:endParaRPr kumimoji="1" lang="en-US" altLang="zh-CN" sz="1333" b="1" i="0" u="none" strike="noStrike" kern="1200" cap="none" spc="0" normalizeH="0" baseline="0" noProof="0" dirty="0">
              <a:ln>
                <a:noFill/>
              </a:ln>
              <a:solidFill>
                <a:prstClr val="black"/>
              </a:solidFill>
              <a:effectLst/>
              <a:uLnTx/>
              <a:uFillTx/>
              <a:latin typeface="Segoe UI" panose="020B0502040204020203" pitchFamily="34" charset="0"/>
              <a:ea typeface="微软雅黑" panose="020B0503020204020204" pitchFamily="34" charset="-122"/>
              <a:cs typeface="Segoe UI" panose="020B0502040204020203" pitchFamily="34" charset="0"/>
            </a:endParaRPr>
          </a:p>
        </p:txBody>
      </p:sp>
      <p:sp>
        <p:nvSpPr>
          <p:cNvPr id="43" name="矩形 42"/>
          <p:cNvSpPr/>
          <p:nvPr/>
        </p:nvSpPr>
        <p:spPr>
          <a:xfrm>
            <a:off x="1957963" y="1931182"/>
            <a:ext cx="1548822" cy="27328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76" b="1" i="0" u="none" strike="noStrike" kern="1200" cap="none" spc="0" normalizeH="0" baseline="0" noProof="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Phát hành: </a:t>
            </a:r>
            <a:r>
              <a:rPr kumimoji="0" lang="en-US" altLang="zh-CN" sz="1176" b="1" i="0" u="none" strike="noStrike" kern="1200" cap="none" spc="0" normalizeH="0" baseline="0" noProof="0" dirty="0">
                <a:ln>
                  <a:noFill/>
                </a:ln>
                <a:solidFill>
                  <a:srgbClr val="FF0000"/>
                </a:solidFill>
                <a:effectLst/>
                <a:uLnTx/>
                <a:uFillTx/>
                <a:latin typeface="Segoe UI" panose="020B0502040204020203" pitchFamily="34" charset="0"/>
                <a:ea typeface="微软雅黑" panose="020B0503020204020204" pitchFamily="34" charset="-122"/>
                <a:cs typeface="Segoe UI" panose="020B0502040204020203" pitchFamily="34" charset="0"/>
              </a:rPr>
              <a:t>2021.08</a:t>
            </a:r>
          </a:p>
        </p:txBody>
      </p:sp>
      <p:sp>
        <p:nvSpPr>
          <p:cNvPr id="44" name="Rectangle 43"/>
          <p:cNvSpPr/>
          <p:nvPr/>
        </p:nvSpPr>
        <p:spPr>
          <a:xfrm>
            <a:off x="9777066" y="8098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4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842145" y="86515"/>
            <a:ext cx="2235555" cy="513265"/>
          </a:xfrm>
          <a:prstGeom prst="rect">
            <a:avLst/>
          </a:prstGeom>
        </p:spPr>
      </p:pic>
    </p:spTree>
    <p:extLst>
      <p:ext uri="{BB962C8B-B14F-4D97-AF65-F5344CB8AC3E}">
        <p14:creationId xmlns:p14="http://schemas.microsoft.com/office/powerpoint/2010/main" val="1630877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a:stretch>
            <a:fillRect/>
          </a:stretch>
        </p:blipFill>
        <p:spPr>
          <a:xfrm>
            <a:off x="5603680" y="4210107"/>
            <a:ext cx="4047521" cy="2291969"/>
          </a:xfrm>
          <a:prstGeom prst="rect">
            <a:avLst/>
          </a:prstGeom>
        </p:spPr>
      </p:pic>
      <p:pic>
        <p:nvPicPr>
          <p:cNvPr id="5" name="图片 4"/>
          <p:cNvPicPr>
            <a:picLocks noChangeAspect="1"/>
          </p:cNvPicPr>
          <p:nvPr/>
        </p:nvPicPr>
        <p:blipFill>
          <a:blip r:embed="rId3"/>
          <a:stretch>
            <a:fillRect/>
          </a:stretch>
        </p:blipFill>
        <p:spPr>
          <a:xfrm>
            <a:off x="5601115" y="1531548"/>
            <a:ext cx="4055649" cy="2300097"/>
          </a:xfrm>
          <a:prstGeom prst="rect">
            <a:avLst/>
          </a:prstGeom>
        </p:spPr>
      </p:pic>
      <p:sp>
        <p:nvSpPr>
          <p:cNvPr id="11" name="文本框 10"/>
          <p:cNvSpPr txBox="1"/>
          <p:nvPr/>
        </p:nvSpPr>
        <p:spPr>
          <a:xfrm>
            <a:off x="1414297" y="902088"/>
            <a:ext cx="8399800" cy="451534"/>
          </a:xfrm>
          <a:prstGeom prst="rect">
            <a:avLst/>
          </a:prstGeom>
        </p:spPr>
        <p:txBody>
          <a:bodyPr wrap="none" lIns="0" tIns="0" rIns="0" bIns="0" rtlCol="0">
            <a:spAutoFit/>
          </a:bodyPr>
          <a:lstStyle/>
          <a:p>
            <a:pPr marL="0" marR="0" lvl="0" indent="0" algn="ctr" defTabSz="914439" rtl="0" eaLnBrk="1" fontAlgn="auto" latinLnBrk="0" hangingPunct="1">
              <a:spcBef>
                <a:spcPts val="0"/>
              </a:spcBef>
              <a:spcAft>
                <a:spcPts val="0"/>
              </a:spcAft>
              <a:buClrTx/>
              <a:buSzTx/>
              <a:buFontTx/>
              <a:buNone/>
              <a:tabLst/>
              <a:defRPr/>
            </a:pPr>
            <a:r>
              <a:rPr kumimoji="1" lang="vi-VN" altLang="zh-CN" sz="1467" b="0" i="0" u="none" strike="noStrike" kern="1200" cap="none" spc="0" normalizeH="0" baseline="0" noProof="0" dirty="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Các video tiếp theo </a:t>
            </a:r>
            <a:r>
              <a:rPr kumimoji="1" lang="vi-VN" altLang="zh-CN" sz="1467" b="0" i="0" u="none" strike="noStrike" kern="1200" cap="none" spc="0" normalizeH="0" baseline="0" noProof="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là </a:t>
            </a:r>
            <a:r>
              <a:rPr kumimoji="1" lang="en-US" altLang="zh-CN" sz="1467" b="0" i="0" u="none" strike="noStrike" kern="1200" cap="none" spc="0" normalizeH="0" baseline="0" noProof="0" smtClean="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camera </a:t>
            </a:r>
            <a:r>
              <a:rPr kumimoji="1" lang="vi-VN" altLang="zh-CN" sz="1467" b="0" i="0" u="none" strike="noStrike" kern="1200" cap="none" spc="0" normalizeH="0" baseline="0" noProof="0" smtClean="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hồng </a:t>
            </a:r>
            <a:r>
              <a:rPr kumimoji="1" lang="vi-VN" altLang="zh-CN" sz="1467" b="0" i="0" u="none" strike="noStrike" kern="1200" cap="none" spc="0" normalizeH="0" baseline="0" noProof="0" dirty="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ngoại đa tiêu cự thông thường </a:t>
            </a:r>
            <a:r>
              <a:rPr kumimoji="1" lang="vi-VN" altLang="zh-CN" sz="1467" b="0" i="0" u="none" strike="noStrike" kern="1200" cap="none" spc="0" normalizeH="0" baseline="0" noProof="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và </a:t>
            </a:r>
            <a:r>
              <a:rPr kumimoji="1" lang="en-US" altLang="zh-CN" sz="1467" b="0" i="0" u="none" strike="noStrike" kern="1200" cap="none" spc="0" normalizeH="0" baseline="0" noProof="0" smtClean="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camera</a:t>
            </a:r>
            <a:r>
              <a:rPr kumimoji="1" lang="en-US" altLang="zh-CN" sz="1467" b="0" i="0" u="none" strike="noStrike" kern="1200" cap="none" spc="0" normalizeH="0" noProof="0" smtClean="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 </a:t>
            </a:r>
            <a:r>
              <a:rPr kumimoji="1" lang="en-US" altLang="zh-CN" sz="1467" smtClean="0">
                <a:solidFill>
                  <a:srgbClr val="505050">
                    <a:lumMod val="50000"/>
                  </a:srgbClr>
                </a:solidFill>
                <a:latin typeface="Segoe UI Semibold" panose="020B0702040204020203" pitchFamily="34" charset="0"/>
                <a:ea typeface="等线" panose="02010600030101010101" pitchFamily="2" charset="-122"/>
                <a:cs typeface="Segoe UI Semibold" panose="020B0702040204020203" pitchFamily="34" charset="0"/>
              </a:rPr>
              <a:t>Full-color </a:t>
            </a:r>
            <a:r>
              <a:rPr kumimoji="1" lang="vi-VN" altLang="zh-CN" sz="1467" b="0" i="0" u="none" strike="noStrike" kern="1200" cap="none" spc="0" normalizeH="0" baseline="0" noProof="0" smtClean="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đa </a:t>
            </a:r>
            <a:r>
              <a:rPr kumimoji="1" lang="vi-VN" altLang="zh-CN" sz="1467" b="0" i="0" u="none" strike="noStrike" kern="1200" cap="none" spc="0" normalizeH="0" baseline="0" noProof="0" dirty="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tiêu </a:t>
            </a:r>
            <a:r>
              <a:rPr kumimoji="1" lang="vi-VN" altLang="zh-CN" sz="1467" b="0" i="0" u="none" strike="noStrike" kern="1200" cap="none" spc="0" normalizeH="0" baseline="0" noProof="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cự</a:t>
            </a:r>
            <a:r>
              <a:rPr kumimoji="1" lang="vi-VN" altLang="zh-CN" sz="1467" b="0" i="0" u="none" strike="noStrike" kern="1200" cap="none" spc="0" normalizeH="0" baseline="0" noProof="0" smtClean="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a:t>
            </a:r>
            <a:endParaRPr kumimoji="1" lang="en-US" altLang="zh-CN" sz="1467" b="0" i="0" u="none" strike="noStrike" kern="1200" cap="none" spc="0" normalizeH="0" baseline="0" noProof="0" smtClean="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endParaRPr>
          </a:p>
          <a:p>
            <a:pPr marL="0" marR="0" lvl="0" indent="0" algn="ctr" defTabSz="914439" rtl="0" eaLnBrk="1" fontAlgn="auto" latinLnBrk="0" hangingPunct="1">
              <a:spcBef>
                <a:spcPts val="0"/>
              </a:spcBef>
              <a:spcAft>
                <a:spcPts val="0"/>
              </a:spcAft>
              <a:buClrTx/>
              <a:buSzTx/>
              <a:buFontTx/>
              <a:buNone/>
              <a:tabLst/>
              <a:defRPr/>
            </a:pPr>
            <a:r>
              <a:rPr kumimoji="1" lang="vi-VN" altLang="zh-CN" sz="1467" b="0" i="0" u="none" strike="noStrike" kern="1200" cap="none" spc="0" normalizeH="0" baseline="0" noProof="0" smtClean="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video </a:t>
            </a:r>
            <a:r>
              <a:rPr kumimoji="1" lang="vi-VN" altLang="zh-CN" sz="1467" b="0" i="0" u="none" strike="noStrike" kern="1200" cap="none" spc="0" normalizeH="0" baseline="0" noProof="0" dirty="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rPr>
              <a:t>đủ màu sáng hơn và sẽ không thu hút côn trùng</a:t>
            </a:r>
            <a:endParaRPr kumimoji="1" lang="zh-CN" altLang="en-US" sz="1467" b="0" i="0" u="none" strike="noStrike" kern="1200" cap="none" spc="0" normalizeH="0" baseline="0" noProof="0" dirty="0">
              <a:ln>
                <a:noFill/>
              </a:ln>
              <a:solidFill>
                <a:srgbClr val="505050">
                  <a:lumMod val="50000"/>
                </a:srgbClr>
              </a:solidFill>
              <a:effectLst/>
              <a:uLnTx/>
              <a:uFillTx/>
              <a:latin typeface="Segoe UI Semibold" panose="020B0702040204020203" pitchFamily="34" charset="0"/>
              <a:ea typeface="等线" panose="02010600030101010101" pitchFamily="2" charset="-122"/>
              <a:cs typeface="Segoe UI Semibold" panose="020B0702040204020203" pitchFamily="34" charset="0"/>
            </a:endParaRPr>
          </a:p>
        </p:txBody>
      </p:sp>
      <p:sp>
        <p:nvSpPr>
          <p:cNvPr id="13" name="文本框 12"/>
          <p:cNvSpPr txBox="1"/>
          <p:nvPr/>
        </p:nvSpPr>
        <p:spPr>
          <a:xfrm>
            <a:off x="1409699" y="3831645"/>
            <a:ext cx="4530887" cy="276999"/>
          </a:xfrm>
          <a:prstGeom prst="rect">
            <a:avLst/>
          </a:prstGeom>
        </p:spPr>
        <p:txBody>
          <a:bodyPr wrap="square" lIns="0" tIns="0" rIns="0" bIns="0" rtlCol="0">
            <a:spAutoFit/>
          </a:bodyPr>
          <a:lstStyle/>
          <a:p>
            <a:pPr marL="0" marR="0" lvl="0" indent="0" algn="l" defTabSz="914439" rtl="0" eaLnBrk="1" fontAlgn="auto" latinLnBrk="0" hangingPunct="1">
              <a:lnSpc>
                <a:spcPct val="150000"/>
              </a:lnSpc>
              <a:spcBef>
                <a:spcPts val="0"/>
              </a:spcBef>
              <a:spcAft>
                <a:spcPts val="0"/>
              </a:spcAft>
              <a:buClrTx/>
              <a:buSzTx/>
              <a:buFontTx/>
              <a:buNone/>
              <a:tabLst/>
              <a:defRPr/>
            </a:pPr>
            <a:r>
              <a:rPr kumimoji="1" lang="en-US" altLang="zh-CN" sz="1200" b="0" i="0" u="none" strike="noStrike" kern="1200" cap="none" spc="0" normalizeH="0" baseline="0" noProof="0" smtClean="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Camera</a:t>
            </a:r>
            <a:r>
              <a:rPr kumimoji="1" lang="en-US" altLang="zh-CN" sz="1200" b="0" i="0" u="none" strike="noStrike" kern="1200" cap="none" spc="0" normalizeH="0" noProof="0" smtClean="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 hồng ngoại điều chỉnh tiêu cự </a:t>
            </a:r>
            <a:r>
              <a:rPr kumimoji="1" lang="vi-VN" altLang="zh-CN" sz="1200" b="0" i="0" u="none" strike="noStrike" kern="1200" cap="none" spc="0" normalizeH="0" baseline="0" noProof="0" smtClean="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thông </a:t>
            </a:r>
            <a:r>
              <a:rPr kumimoji="1" lang="vi-VN" altLang="zh-CN" sz="1200"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thường Chụp xa</a:t>
            </a:r>
            <a:endParaRPr kumimoji="1" lang="zh-CN" altLang="en-US" sz="1200"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20" name="文本框 19"/>
          <p:cNvSpPr txBox="1"/>
          <p:nvPr/>
        </p:nvSpPr>
        <p:spPr>
          <a:xfrm>
            <a:off x="1409700" y="6536786"/>
            <a:ext cx="4337405" cy="276999"/>
          </a:xfrm>
          <a:prstGeom prst="rect">
            <a:avLst/>
          </a:prstGeom>
        </p:spPr>
        <p:txBody>
          <a:bodyPr wrap="square" lIns="0" tIns="0" rIns="0" bIns="0" rtlCol="0">
            <a:spAutoFit/>
          </a:bodyPr>
          <a:lstStyle/>
          <a:p>
            <a:pPr marL="0" marR="0" lvl="0" indent="0" algn="l" defTabSz="914439" rtl="0" eaLnBrk="1" fontAlgn="auto" latinLnBrk="0" hangingPunct="1">
              <a:lnSpc>
                <a:spcPct val="150000"/>
              </a:lnSpc>
              <a:spcBef>
                <a:spcPts val="0"/>
              </a:spcBef>
              <a:spcAft>
                <a:spcPts val="0"/>
              </a:spcAft>
              <a:buClrTx/>
              <a:buSzTx/>
              <a:buFontTx/>
              <a:buNone/>
              <a:tabLst/>
              <a:defRPr/>
            </a:pPr>
            <a:r>
              <a:rPr kumimoji="1" lang="en-US" altLang="zh-CN" sz="1200" b="0" i="0" u="none" strike="noStrike" kern="1200" cap="none" spc="0" normalizeH="0" baseline="0" noProof="0" smtClean="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Camera hồng</a:t>
            </a:r>
            <a:r>
              <a:rPr kumimoji="1" lang="en-US" altLang="zh-CN" sz="1200" b="0" i="0" u="none" strike="noStrike" kern="1200" cap="none" spc="0" normalizeH="0" noProof="0" smtClean="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 ngoại </a:t>
            </a:r>
            <a:r>
              <a:rPr kumimoji="1" lang="en-US" altLang="zh-CN" sz="1200" b="0" i="0" u="none" strike="noStrike" kern="1200" cap="none" spc="0" normalizeH="0" baseline="0" noProof="0" smtClean="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điều</a:t>
            </a:r>
            <a:r>
              <a:rPr kumimoji="1" lang="en-US" altLang="zh-CN" sz="1200" b="0" i="0" u="none" strike="noStrike" kern="1200" cap="none" spc="0" normalizeH="0" noProof="0" smtClean="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 chỉnh tiêu cự </a:t>
            </a:r>
            <a:r>
              <a:rPr kumimoji="1" lang="vi-VN" altLang="zh-CN" sz="1200" b="0" i="0" u="none" strike="noStrike" kern="1200" cap="none" spc="0" normalizeH="0" baseline="0" noProof="0" smtClean="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thông </a:t>
            </a:r>
            <a:r>
              <a:rPr kumimoji="1" lang="vi-VN" altLang="zh-CN" sz="1200"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thường Góc rộng</a:t>
            </a:r>
            <a:endParaRPr kumimoji="1" lang="zh-CN" altLang="en-US" sz="1200"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21" name="文本框 20"/>
          <p:cNvSpPr txBox="1"/>
          <p:nvPr/>
        </p:nvSpPr>
        <p:spPr>
          <a:xfrm>
            <a:off x="5614196" y="3831645"/>
            <a:ext cx="3706746" cy="276999"/>
          </a:xfrm>
          <a:prstGeom prst="rect">
            <a:avLst/>
          </a:prstGeom>
        </p:spPr>
        <p:txBody>
          <a:bodyPr wrap="square" lIns="0" tIns="0" rIns="0" bIns="0" rtlCol="0">
            <a:spAutoFit/>
          </a:bodyPr>
          <a:lstStyle/>
          <a:p>
            <a:pPr marL="457200" marR="0" lvl="1" indent="0" algn="l" defTabSz="914439" rtl="0" eaLnBrk="1" fontAlgn="auto" latinLnBrk="0" hangingPunct="1">
              <a:lnSpc>
                <a:spcPct val="150000"/>
              </a:lnSpc>
              <a:spcBef>
                <a:spcPts val="0"/>
              </a:spcBef>
              <a:spcAft>
                <a:spcPts val="0"/>
              </a:spcAft>
              <a:buClrTx/>
              <a:buSzTx/>
              <a:buFontTx/>
              <a:buNone/>
              <a:tabLst/>
              <a:defRPr/>
            </a:pPr>
            <a:r>
              <a:rPr kumimoji="1" lang="en-US" altLang="zh-CN" sz="1200" b="0" i="0" u="none" strike="noStrike" kern="1200" cap="none" spc="0" normalizeH="0" baseline="0" noProof="0" smtClean="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Camera Full-color điều</a:t>
            </a:r>
            <a:r>
              <a:rPr kumimoji="1" lang="en-US" altLang="zh-CN" sz="1200" b="0" i="0" u="none" strike="noStrike" kern="1200" cap="none" spc="0" normalizeH="0" noProof="0" smtClean="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 chỉnh tiêu cự </a:t>
            </a:r>
            <a:r>
              <a:rPr kumimoji="1" lang="en-US" altLang="zh-CN" sz="1200" b="0" i="0" u="none" strike="noStrike" kern="1200" cap="none" spc="0" normalizeH="0" baseline="0" noProof="0" smtClean="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Chụp </a:t>
            </a:r>
            <a:r>
              <a:rPr kumimoji="1" lang="en-US" altLang="zh-CN" sz="1200" b="0" i="0" u="none" strike="noStrike" kern="1200" cap="none" spc="0" normalizeH="0" baseline="0" noProof="0" dirty="0" err="1">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xa</a:t>
            </a:r>
            <a:endParaRPr kumimoji="1" lang="zh-CN" altLang="en-US" sz="1200"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23" name="文本框 22"/>
          <p:cNvSpPr txBox="1"/>
          <p:nvPr/>
        </p:nvSpPr>
        <p:spPr>
          <a:xfrm>
            <a:off x="6069828" y="6526990"/>
            <a:ext cx="4445771" cy="276999"/>
          </a:xfrm>
          <a:prstGeom prst="rect">
            <a:avLst/>
          </a:prstGeom>
        </p:spPr>
        <p:txBody>
          <a:bodyPr wrap="square" lIns="0" tIns="0" rIns="0" bIns="0" rtlCol="0">
            <a:spAutoFit/>
          </a:bodyPr>
          <a:lstStyle/>
          <a:p>
            <a:pPr marL="0" marR="0" lvl="0" indent="0" algn="l" defTabSz="914439" rtl="0" eaLnBrk="1" fontAlgn="auto" latinLnBrk="0" hangingPunct="1">
              <a:lnSpc>
                <a:spcPct val="150000"/>
              </a:lnSpc>
              <a:spcBef>
                <a:spcPts val="0"/>
              </a:spcBef>
              <a:spcAft>
                <a:spcPts val="0"/>
              </a:spcAft>
              <a:buClrTx/>
              <a:buSzTx/>
              <a:buFontTx/>
              <a:buNone/>
              <a:tabLst/>
              <a:defRPr/>
            </a:pPr>
            <a:r>
              <a:rPr kumimoji="1" lang="en-US" altLang="zh-CN" sz="1200" b="0" i="0" u="none" strike="noStrike" kern="1200" cap="none" spc="0" normalizeH="0" baseline="0" noProof="0" smtClean="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Camera Full-color</a:t>
            </a:r>
            <a:r>
              <a:rPr kumimoji="1" lang="en-US" altLang="zh-CN" sz="1200" b="0" i="0" u="none" strike="noStrike" kern="1200" cap="none" spc="0" normalizeH="0" noProof="0" smtClean="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1" lang="en-US" altLang="zh-CN" sz="1200" b="0" i="0" u="none" strike="noStrike" kern="1200" cap="none" spc="0" normalizeH="0" baseline="0" noProof="0" smtClean="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điều</a:t>
            </a:r>
            <a:r>
              <a:rPr kumimoji="1" lang="en-US" altLang="zh-CN" sz="1200" b="0" i="0" u="none" strike="noStrike" kern="1200" cap="none" spc="0" normalizeH="0" noProof="0" smtClean="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 chỉnh tiêu cự </a:t>
            </a:r>
            <a:r>
              <a:rPr kumimoji="1" lang="en-US" altLang="zh-CN" sz="1200" b="0" i="0" u="none" strike="noStrike" kern="1200" cap="none" spc="0" normalizeH="0" baseline="0" noProof="0" smtClean="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Góc </a:t>
            </a:r>
            <a:r>
              <a:rPr kumimoji="1" lang="en-US" altLang="zh-CN" sz="1200" b="0" i="0" u="none" strike="noStrike" kern="1200" cap="none" spc="0" normalizeH="0" baseline="0" noProof="0" dirty="0" err="1">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rPr>
              <a:t>rộng</a:t>
            </a:r>
            <a:endParaRPr kumimoji="1" lang="zh-CN" altLang="en-US" sz="1200" b="0" i="0" u="none" strike="noStrike" kern="1200" cap="none" spc="0" normalizeH="0" baseline="0" noProof="0" dirty="0">
              <a:ln>
                <a:noFill/>
              </a:ln>
              <a:solidFill>
                <a:srgbClr val="505050">
                  <a:lumMod val="50000"/>
                </a:srgb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l="46863" t="37827" r="13667" b="37339"/>
          <a:stretch/>
        </p:blipFill>
        <p:spPr>
          <a:xfrm>
            <a:off x="8765537" y="6103100"/>
            <a:ext cx="867248" cy="388986"/>
          </a:xfrm>
          <a:prstGeom prst="rect">
            <a:avLst/>
          </a:prstGeom>
        </p:spPr>
      </p:pic>
      <p:pic>
        <p:nvPicPr>
          <p:cNvPr id="14" name="图片 13"/>
          <p:cNvPicPr>
            <a:picLocks noChangeAspect="1"/>
          </p:cNvPicPr>
          <p:nvPr/>
        </p:nvPicPr>
        <p:blipFill rotWithShape="1">
          <a:blip r:embed="rId4" cstate="print">
            <a:extLst>
              <a:ext uri="{28A0092B-C50C-407E-A947-70E740481C1C}">
                <a14:useLocalDpi xmlns:a14="http://schemas.microsoft.com/office/drawing/2010/main" val="0"/>
              </a:ext>
            </a:extLst>
          </a:blip>
          <a:srcRect l="46863" t="37827" r="13667" b="37339"/>
          <a:stretch/>
        </p:blipFill>
        <p:spPr>
          <a:xfrm>
            <a:off x="8765537" y="3386645"/>
            <a:ext cx="867248" cy="388986"/>
          </a:xfrm>
          <a:prstGeom prst="rect">
            <a:avLst/>
          </a:prstGeom>
        </p:spPr>
      </p:pic>
      <p:pic>
        <p:nvPicPr>
          <p:cNvPr id="2"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09700" y="1518263"/>
            <a:ext cx="4189915" cy="2315932"/>
          </a:xfrm>
          <a:prstGeom prst="rect">
            <a:avLst/>
          </a:prstGeom>
        </p:spPr>
      </p:pic>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09700" y="4198128"/>
            <a:ext cx="4189916" cy="2315932"/>
          </a:xfrm>
          <a:prstGeom prst="rect">
            <a:avLst/>
          </a:prstGeom>
        </p:spPr>
      </p:pic>
      <p:sp>
        <p:nvSpPr>
          <p:cNvPr id="15" name="Rectangle 14"/>
          <p:cNvSpPr/>
          <p:nvPr/>
        </p:nvSpPr>
        <p:spPr>
          <a:xfrm>
            <a:off x="9777066" y="8098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42145" y="86515"/>
            <a:ext cx="2235555" cy="513265"/>
          </a:xfrm>
          <a:prstGeom prst="rect">
            <a:avLst/>
          </a:prstGeom>
        </p:spPr>
      </p:pic>
      <p:sp>
        <p:nvSpPr>
          <p:cNvPr id="18" name="标题 2"/>
          <p:cNvSpPr>
            <a:spLocks noGrp="1"/>
          </p:cNvSpPr>
          <p:nvPr>
            <p:ph type="title"/>
          </p:nvPr>
        </p:nvSpPr>
        <p:spPr>
          <a:xfrm>
            <a:off x="323861" y="175833"/>
            <a:ext cx="9120000" cy="553998"/>
          </a:xfrm>
        </p:spPr>
        <p:txBody>
          <a:bodyPr/>
          <a:lstStyle/>
          <a:p>
            <a:r>
              <a:rPr lang="en-US" altLang="zh-CN" sz="3600" dirty="0">
                <a:solidFill>
                  <a:srgbClr val="00B050"/>
                </a:solidFill>
                <a:latin typeface="Segoe UI" panose="020B0502040204020203" pitchFamily="34" charset="0"/>
                <a:cs typeface="Segoe UI" panose="020B0502040204020203" pitchFamily="34" charset="0"/>
              </a:rPr>
              <a:t>Full-color </a:t>
            </a:r>
            <a:r>
              <a:rPr lang="en-US" altLang="zh-CN" sz="3600">
                <a:solidFill>
                  <a:srgbClr val="00B050"/>
                </a:solidFill>
                <a:latin typeface="Segoe UI" panose="020B0502040204020203" pitchFamily="34" charset="0"/>
                <a:cs typeface="Segoe UI" panose="020B0502040204020203" pitchFamily="34" charset="0"/>
              </a:rPr>
              <a:t>2.0 </a:t>
            </a:r>
            <a:r>
              <a:rPr lang="en-US" altLang="zh-CN" sz="3600" smtClean="0">
                <a:solidFill>
                  <a:srgbClr val="00B050"/>
                </a:solidFill>
                <a:latin typeface="Segoe UI" panose="020B0502040204020203" pitchFamily="34" charset="0"/>
                <a:cs typeface="Segoe UI" panose="020B0502040204020203" pitchFamily="34" charset="0"/>
              </a:rPr>
              <a:t>– </a:t>
            </a:r>
            <a:r>
              <a:rPr lang="en-US" altLang="zh-CN" sz="2400" smtClean="0">
                <a:solidFill>
                  <a:srgbClr val="00B050"/>
                </a:solidFill>
                <a:latin typeface="Segoe UI" panose="020B0502040204020203" pitchFamily="34" charset="0"/>
                <a:cs typeface="Segoe UI" panose="020B0502040204020203" pitchFamily="34" charset="0"/>
              </a:rPr>
              <a:t>Camera ống kính điều chỉnh tiêu cự</a:t>
            </a:r>
            <a:endParaRPr lang="zh-CN" altLang="en-US" sz="2400" dirty="0">
              <a:solidFill>
                <a:srgbClr val="00B050"/>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624187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214311" y="201460"/>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l" defTabSz="932180" rtl="0" eaLnBrk="1" fontAlgn="auto" latinLnBrk="0" hangingPunct="1">
              <a:lnSpc>
                <a:spcPct val="90000"/>
              </a:lnSpc>
              <a:spcBef>
                <a:spcPct val="0"/>
              </a:spcBef>
              <a:spcAft>
                <a:spcPts val="0"/>
              </a:spcAft>
              <a:buClrTx/>
              <a:buSzTx/>
              <a:buFontTx/>
              <a:buNone/>
              <a:tabLst/>
              <a:defRPr/>
            </a:pPr>
            <a:r>
              <a:rPr kumimoji="0" lang="en-US" altLang="zh-CN" sz="3200" b="1" i="0" u="none" strike="noStrike" kern="1200" cap="none" spc="0" normalizeH="0" baseline="0" noProof="0" err="1">
                <a:ln w="3175">
                  <a:noFill/>
                </a:ln>
                <a:solidFill>
                  <a:srgbClr val="00B050"/>
                </a:solidFill>
                <a:effectLst/>
                <a:uLnTx/>
                <a:uFillTx/>
                <a:latin typeface="Segoe UI" panose="020B0502040204020203" pitchFamily="34" charset="0"/>
                <a:ea typeface="等线" panose="02010600030101010101" pitchFamily="2" charset="-122"/>
              </a:rPr>
              <a:t>Dòng</a:t>
            </a:r>
            <a:r>
              <a:rPr kumimoji="0" lang="en-US" altLang="zh-CN" sz="3200" b="1" i="0" u="none" strike="noStrike" kern="1200" cap="none" spc="0" normalizeH="0" baseline="0" noProof="0">
                <a:ln w="3175">
                  <a:noFill/>
                </a:ln>
                <a:solidFill>
                  <a:srgbClr val="00B050"/>
                </a:solidFill>
                <a:effectLst/>
                <a:uLnTx/>
                <a:uFillTx/>
                <a:latin typeface="Segoe UI" panose="020B0502040204020203" pitchFamily="34" charset="0"/>
                <a:ea typeface="等线" panose="02010600030101010101" pitchFamily="2" charset="-122"/>
              </a:rPr>
              <a:t> </a:t>
            </a:r>
            <a:r>
              <a:rPr kumimoji="0" lang="en-US" altLang="zh-CN" sz="3200" b="1" i="0" u="none" strike="noStrike" kern="1200" cap="none" spc="0" normalizeH="0" baseline="0" noProof="0" smtClean="0">
                <a:ln w="3175">
                  <a:noFill/>
                </a:ln>
                <a:solidFill>
                  <a:srgbClr val="00B050"/>
                </a:solidFill>
                <a:effectLst/>
                <a:uLnTx/>
                <a:uFillTx/>
                <a:latin typeface="Segoe UI" panose="020B0502040204020203" pitchFamily="34" charset="0"/>
                <a:ea typeface="等线" panose="02010600030101010101" pitchFamily="2" charset="-122"/>
              </a:rPr>
              <a:t>TiOC</a:t>
            </a:r>
            <a:r>
              <a:rPr kumimoji="0" lang="en-US" altLang="zh-CN" sz="3200" b="1" i="0" u="none" strike="noStrike" kern="1200" cap="none" spc="0" normalizeH="0" noProof="0" smtClean="0">
                <a:ln w="3175">
                  <a:noFill/>
                </a:ln>
                <a:solidFill>
                  <a:srgbClr val="00B050"/>
                </a:solidFill>
                <a:effectLst/>
                <a:uLnTx/>
                <a:uFillTx/>
                <a:latin typeface="Segoe UI" panose="020B0502040204020203" pitchFamily="34" charset="0"/>
                <a:ea typeface="等线" panose="02010600030101010101" pitchFamily="2" charset="-122"/>
              </a:rPr>
              <a:t> Full-color</a:t>
            </a:r>
            <a:r>
              <a:rPr kumimoji="0" lang="en-US" altLang="zh-CN" sz="3200" b="1" i="0" u="none" strike="noStrike" kern="1200" cap="none" spc="0" normalizeH="0" baseline="0" noProof="0" smtClean="0">
                <a:ln w="3175">
                  <a:noFill/>
                </a:ln>
                <a:solidFill>
                  <a:srgbClr val="00B050"/>
                </a:solidFill>
                <a:effectLst/>
                <a:uLnTx/>
                <a:uFillTx/>
                <a:latin typeface="Segoe UI" panose="020B0502040204020203" pitchFamily="34" charset="0"/>
                <a:ea typeface="等线" panose="02010600030101010101" pitchFamily="2" charset="-122"/>
              </a:rPr>
              <a:t> </a:t>
            </a:r>
            <a:r>
              <a:rPr lang="en-US" altLang="zh-CN" sz="2800" b="1" spc="0" smtClean="0">
                <a:solidFill>
                  <a:srgbClr val="00B050"/>
                </a:solidFill>
                <a:latin typeface="Segoe UI" panose="020B0502040204020203" pitchFamily="34" charset="0"/>
                <a:ea typeface="等线" panose="02010600030101010101" pitchFamily="2" charset="-122"/>
              </a:rPr>
              <a:t>/ </a:t>
            </a:r>
            <a:r>
              <a:rPr kumimoji="0" lang="en-US" altLang="zh-CN" sz="3200" b="1" i="0" u="none" strike="noStrike" kern="1200" cap="none" spc="0" normalizeH="0" baseline="0" noProof="0" smtClean="0">
                <a:ln w="3175">
                  <a:noFill/>
                </a:ln>
                <a:solidFill>
                  <a:srgbClr val="00B050"/>
                </a:solidFill>
                <a:effectLst/>
                <a:uLnTx/>
                <a:uFillTx/>
                <a:latin typeface="Segoe UI" panose="020B0502040204020203" pitchFamily="34" charset="0"/>
                <a:ea typeface="等线" panose="02010600030101010101" pitchFamily="2" charset="-122"/>
              </a:rPr>
              <a:t>Cảnh </a:t>
            </a:r>
            <a:r>
              <a:rPr kumimoji="0" lang="en-US" altLang="zh-CN" sz="3200" b="1" i="0" u="none" strike="noStrike" kern="1200" cap="none" spc="0" normalizeH="0" baseline="0" noProof="0" dirty="0">
                <a:ln w="3175">
                  <a:noFill/>
                </a:ln>
                <a:solidFill>
                  <a:srgbClr val="00B050"/>
                </a:solidFill>
                <a:effectLst/>
                <a:uLnTx/>
                <a:uFillTx/>
                <a:latin typeface="Segoe UI" panose="020B0502040204020203" pitchFamily="34" charset="0"/>
                <a:ea typeface="等线" panose="02010600030101010101" pitchFamily="2" charset="-122"/>
              </a:rPr>
              <a:t>báo </a:t>
            </a:r>
            <a:r>
              <a:rPr kumimoji="0" lang="en-US" altLang="zh-CN" sz="3200" b="1" i="0" u="none" strike="noStrike" kern="1200" cap="none" spc="0" normalizeH="0" baseline="0" noProof="0" err="1">
                <a:ln w="3175">
                  <a:noFill/>
                </a:ln>
                <a:solidFill>
                  <a:srgbClr val="00B050"/>
                </a:solidFill>
                <a:effectLst/>
                <a:uLnTx/>
                <a:uFillTx/>
                <a:latin typeface="Segoe UI" panose="020B0502040204020203" pitchFamily="34" charset="0"/>
                <a:ea typeface="等线" panose="02010600030101010101" pitchFamily="2" charset="-122"/>
              </a:rPr>
              <a:t>chủ</a:t>
            </a:r>
            <a:r>
              <a:rPr kumimoji="0" lang="en-US" altLang="zh-CN" sz="3200" b="1" i="0" u="none" strike="noStrike" kern="1200" cap="none" spc="0" normalizeH="0" baseline="0" noProof="0">
                <a:ln w="3175">
                  <a:noFill/>
                </a:ln>
                <a:solidFill>
                  <a:srgbClr val="00B050"/>
                </a:solidFill>
                <a:effectLst/>
                <a:uLnTx/>
                <a:uFillTx/>
                <a:latin typeface="Segoe UI" panose="020B0502040204020203" pitchFamily="34" charset="0"/>
                <a:ea typeface="等线" panose="02010600030101010101" pitchFamily="2" charset="-122"/>
              </a:rPr>
              <a:t> </a:t>
            </a:r>
            <a:r>
              <a:rPr kumimoji="0" lang="en-US" altLang="zh-CN" sz="3200" b="1" i="0" u="none" strike="noStrike" kern="1200" cap="none" spc="0" normalizeH="0" baseline="0" noProof="0" smtClean="0">
                <a:ln w="3175">
                  <a:noFill/>
                </a:ln>
                <a:solidFill>
                  <a:srgbClr val="00B050"/>
                </a:solidFill>
                <a:effectLst/>
                <a:uLnTx/>
                <a:uFillTx/>
                <a:latin typeface="Segoe UI" panose="020B0502040204020203" pitchFamily="34" charset="0"/>
                <a:ea typeface="等线" panose="02010600030101010101" pitchFamily="2" charset="-122"/>
              </a:rPr>
              <a:t>động</a:t>
            </a:r>
            <a:endParaRPr kumimoji="0" lang="en-US" altLang="zh-CN" sz="2800" b="1" i="0" u="none" strike="noStrike" kern="1200" cap="none" spc="0" normalizeH="0" baseline="0" noProof="0" dirty="0">
              <a:ln w="3175">
                <a:noFill/>
              </a:ln>
              <a:solidFill>
                <a:srgbClr val="00B050"/>
              </a:solidFill>
              <a:effectLst/>
              <a:uLnTx/>
              <a:uFillTx/>
              <a:latin typeface="Segoe UI" panose="020B0502040204020203" pitchFamily="34" charset="0"/>
              <a:ea typeface="等线" panose="02010600030101010101" pitchFamily="2" charset="-122"/>
            </a:endParaRPr>
          </a:p>
        </p:txBody>
      </p:sp>
      <p:sp>
        <p:nvSpPr>
          <p:cNvPr id="55" name="矩形 54"/>
          <p:cNvSpPr/>
          <p:nvPr/>
        </p:nvSpPr>
        <p:spPr>
          <a:xfrm>
            <a:off x="1837983" y="1337343"/>
            <a:ext cx="8407134" cy="457550"/>
          </a:xfrm>
          <a:prstGeom prst="rect">
            <a:avLst/>
          </a:prstGeom>
          <a:solidFill>
            <a:srgbClr val="252C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765"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56" name="矩形 55"/>
          <p:cNvSpPr/>
          <p:nvPr/>
        </p:nvSpPr>
        <p:spPr bwMode="auto">
          <a:xfrm>
            <a:off x="1837999" y="1795203"/>
            <a:ext cx="8407381" cy="1872477"/>
          </a:xfrm>
          <a:prstGeom prst="rect">
            <a:avLst/>
          </a:prstGeom>
          <a:solidFill>
            <a:srgbClr val="FFC000"/>
          </a:solidFill>
          <a:ln w="9525" cap="flat" cmpd="sng" algn="ctr">
            <a:solidFill>
              <a:srgbClr val="FFC000"/>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zh-CN" altLang="en-US" sz="1765" b="0" i="0" u="none" strike="noStrike" kern="1200" cap="none" spc="0" normalizeH="0" baseline="0" noProof="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57" name="文本框 56"/>
          <p:cNvSpPr txBox="1">
            <a:spLocks noChangeArrowheads="1"/>
          </p:cNvSpPr>
          <p:nvPr/>
        </p:nvSpPr>
        <p:spPr bwMode="auto">
          <a:xfrm>
            <a:off x="2132139" y="1337653"/>
            <a:ext cx="4968464" cy="362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1765" b="1" i="0" u="none" strike="noStrike" kern="1200" cap="none" spc="0" normalizeH="0" baseline="0" noProof="0" dirty="0" err="1" smtClean="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sym typeface="+mn-ea"/>
              </a:rPr>
              <a:t>Dòng</a:t>
            </a:r>
            <a:r>
              <a:rPr kumimoji="0" lang="en-US" altLang="zh-CN" sz="1765" b="1" i="0" u="none" strike="noStrike" kern="1200" cap="none" spc="0" normalizeH="0" noProof="0" dirty="0" smtClean="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sym typeface="+mn-ea"/>
              </a:rPr>
              <a:t> </a:t>
            </a:r>
            <a:r>
              <a:rPr kumimoji="0" lang="en-US" altLang="zh-CN" sz="1765" b="1" i="0" u="none" strike="noStrike" kern="1200" cap="none" spc="0" normalizeH="0" baseline="0" noProof="0" dirty="0" err="1" smtClean="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sym typeface="+mn-ea"/>
              </a:rPr>
              <a:t>WizSense</a:t>
            </a:r>
            <a:r>
              <a:rPr kumimoji="0" lang="en-US" altLang="zh-CN" sz="1765" b="1" i="0" u="none" strike="noStrike" kern="1200" cap="none" spc="0" normalizeH="0" baseline="0" noProof="0" dirty="0" smtClean="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sym typeface="+mn-ea"/>
              </a:rPr>
              <a:t> </a:t>
            </a:r>
            <a:r>
              <a:rPr kumimoji="0" lang="en-US" altLang="zh-CN" sz="1765" b="1" i="0" u="none" strike="noStrike" kern="1200" cap="none" spc="0" normalizeH="0" baseline="0" noProof="0" dirty="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sym typeface="+mn-ea"/>
              </a:rPr>
              <a:t>3 </a:t>
            </a:r>
            <a:r>
              <a:rPr kumimoji="0" lang="en-US" altLang="zh-CN" sz="1765" b="1" i="0" u="none" strike="noStrike" kern="1200" cap="none" spc="0" normalizeH="0" baseline="0" noProof="0" dirty="0" smtClean="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sym typeface="+mn-ea"/>
              </a:rPr>
              <a:t>- </a:t>
            </a:r>
            <a:r>
              <a:rPr kumimoji="0" lang="en-US" altLang="zh-CN" sz="1765" b="1" i="0" u="none" strike="noStrike" kern="1200" cap="none" spc="0" normalizeH="0" baseline="0" noProof="0" dirty="0" err="1">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sym typeface="+mn-ea"/>
              </a:rPr>
              <a:t>TiOC</a:t>
            </a:r>
            <a:r>
              <a:rPr kumimoji="0" lang="en-US" altLang="zh-CN" sz="1765" b="1" i="0" u="none" strike="noStrike" kern="1200" cap="none" spc="0" normalizeH="0" baseline="0" noProof="0" dirty="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sym typeface="+mn-ea"/>
              </a:rPr>
              <a:t> </a:t>
            </a:r>
          </a:p>
        </p:txBody>
      </p:sp>
      <p:sp>
        <p:nvSpPr>
          <p:cNvPr id="58" name="矩形 57"/>
          <p:cNvSpPr/>
          <p:nvPr/>
        </p:nvSpPr>
        <p:spPr>
          <a:xfrm>
            <a:off x="3504315" y="2342609"/>
            <a:ext cx="2224112" cy="958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9642" tIns="44821" rIns="89642" bIns="44821" rtlCol="0" anchor="ctr"/>
          <a:lstStyle>
            <a:defPPr>
              <a:defRPr lang="zh-CN">
                <a:solidFill>
                  <a:schemeClr val="lt1"/>
                </a:solidFill>
              </a:defRPr>
            </a:defPPr>
            <a:lvl1pPr marL="0" algn="l" defTabSz="1216660" rtl="0" eaLnBrk="1" latinLnBrk="0" hangingPunct="1">
              <a:defRPr sz="2400" kern="1200">
                <a:solidFill>
                  <a:schemeClr val="lt1"/>
                </a:solidFill>
                <a:latin typeface="+mn-lt"/>
                <a:ea typeface="+mn-ea"/>
                <a:cs typeface="+mn-cs"/>
              </a:defRPr>
            </a:lvl1pPr>
            <a:lvl2pPr marL="608330" algn="l" defTabSz="1216660" rtl="0" eaLnBrk="1" latinLnBrk="0" hangingPunct="1">
              <a:defRPr sz="2400" kern="1200">
                <a:solidFill>
                  <a:schemeClr val="lt1"/>
                </a:solidFill>
                <a:latin typeface="+mn-lt"/>
                <a:ea typeface="+mn-ea"/>
                <a:cs typeface="+mn-cs"/>
              </a:defRPr>
            </a:lvl2pPr>
            <a:lvl3pPr marL="1216660" algn="l" defTabSz="1216660" rtl="0" eaLnBrk="1" latinLnBrk="0" hangingPunct="1">
              <a:defRPr sz="2400" kern="1200">
                <a:solidFill>
                  <a:schemeClr val="lt1"/>
                </a:solidFill>
                <a:latin typeface="+mn-lt"/>
                <a:ea typeface="+mn-ea"/>
                <a:cs typeface="+mn-cs"/>
              </a:defRPr>
            </a:lvl3pPr>
            <a:lvl4pPr marL="1824355" algn="l" defTabSz="1216660" rtl="0" eaLnBrk="1" latinLnBrk="0" hangingPunct="1">
              <a:defRPr sz="2400" kern="1200">
                <a:solidFill>
                  <a:schemeClr val="lt1"/>
                </a:solidFill>
                <a:latin typeface="+mn-lt"/>
                <a:ea typeface="+mn-ea"/>
                <a:cs typeface="+mn-cs"/>
              </a:defRPr>
            </a:lvl4pPr>
            <a:lvl5pPr marL="2432685" algn="l" defTabSz="1216660" rtl="0" eaLnBrk="1" latinLnBrk="0" hangingPunct="1">
              <a:defRPr sz="2400" kern="1200">
                <a:solidFill>
                  <a:schemeClr val="lt1"/>
                </a:solidFill>
                <a:latin typeface="+mn-lt"/>
                <a:ea typeface="+mn-ea"/>
                <a:cs typeface="+mn-cs"/>
              </a:defRPr>
            </a:lvl5pPr>
            <a:lvl6pPr marL="3041015" algn="l" defTabSz="1216660" rtl="0" eaLnBrk="1" latinLnBrk="0" hangingPunct="1">
              <a:defRPr sz="2400" kern="1200">
                <a:solidFill>
                  <a:schemeClr val="lt1"/>
                </a:solidFill>
                <a:latin typeface="+mn-lt"/>
                <a:ea typeface="+mn-ea"/>
                <a:cs typeface="+mn-cs"/>
              </a:defRPr>
            </a:lvl6pPr>
            <a:lvl7pPr marL="3649345" algn="l" defTabSz="1216660" rtl="0" eaLnBrk="1" latinLnBrk="0" hangingPunct="1">
              <a:defRPr sz="2400" kern="1200">
                <a:solidFill>
                  <a:schemeClr val="lt1"/>
                </a:solidFill>
                <a:latin typeface="+mn-lt"/>
                <a:ea typeface="+mn-ea"/>
                <a:cs typeface="+mn-cs"/>
              </a:defRPr>
            </a:lvl7pPr>
            <a:lvl8pPr marL="4257675" algn="l" defTabSz="1216660" rtl="0" eaLnBrk="1" latinLnBrk="0" hangingPunct="1">
              <a:defRPr sz="2400" kern="1200">
                <a:solidFill>
                  <a:schemeClr val="lt1"/>
                </a:solidFill>
                <a:latin typeface="+mn-lt"/>
                <a:ea typeface="+mn-ea"/>
                <a:cs typeface="+mn-cs"/>
              </a:defRPr>
            </a:lvl8pPr>
            <a:lvl9pPr marL="4865370" algn="l" defTabSz="1216660" rtl="0" eaLnBrk="1" latinLnBrk="0" hangingPunct="1">
              <a:defRPr sz="2400" kern="1200">
                <a:solidFill>
                  <a:schemeClr val="lt1"/>
                </a:solidFill>
                <a:latin typeface="+mn-lt"/>
                <a:ea typeface="+mn-ea"/>
                <a:cs typeface="+mn-cs"/>
              </a:defRPr>
            </a:lvl9pPr>
          </a:lstStyle>
          <a:p>
            <a:pPr marL="0" marR="0" lvl="0" indent="0" algn="l" defTabSz="1216660" rtl="0" eaLnBrk="1" fontAlgn="auto" latinLnBrk="0" hangingPunct="1">
              <a:lnSpc>
                <a:spcPct val="10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HDW3249H-AS-PV</a:t>
            </a:r>
          </a:p>
          <a:p>
            <a:pPr marL="0" marR="0" lvl="0" indent="0" algn="l" defTabSz="1216660" rtl="0" eaLnBrk="1" fontAlgn="auto" latinLnBrk="0" hangingPunct="1">
              <a:lnSpc>
                <a:spcPct val="10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HDW3449H-AS-PV</a:t>
            </a:r>
          </a:p>
          <a:p>
            <a:pPr marL="0" marR="0" lvl="0" indent="0" algn="l" defTabSz="1216660" rtl="0" eaLnBrk="1" fontAlgn="auto" latinLnBrk="0" hangingPunct="1">
              <a:lnSpc>
                <a:spcPct val="10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HDW3549H-AS-PV</a:t>
            </a:r>
          </a:p>
          <a:p>
            <a:pPr marL="0" marR="0" lvl="0" indent="0" algn="l" defTabSz="1216660" rtl="0" eaLnBrk="1" fontAlgn="auto" latinLnBrk="0" hangingPunct="1">
              <a:lnSpc>
                <a:spcPct val="10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HDW3849H-AS-PV</a:t>
            </a:r>
          </a:p>
        </p:txBody>
      </p:sp>
      <p:sp>
        <p:nvSpPr>
          <p:cNvPr id="60" name="矩形 59"/>
          <p:cNvSpPr/>
          <p:nvPr/>
        </p:nvSpPr>
        <p:spPr>
          <a:xfrm>
            <a:off x="7394742" y="2283828"/>
            <a:ext cx="2367823" cy="105746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HFW3249T1-AS-PV</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HFW3449T1-AS-PV</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HFW3549T1-AS-PV</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HFW3849T1-AS-PV</a:t>
            </a:r>
          </a:p>
        </p:txBody>
      </p:sp>
      <p:sp>
        <p:nvSpPr>
          <p:cNvPr id="2" name="矩形 1"/>
          <p:cNvSpPr/>
          <p:nvPr/>
        </p:nvSpPr>
        <p:spPr>
          <a:xfrm>
            <a:off x="1824846" y="3959197"/>
            <a:ext cx="8392091" cy="457550"/>
          </a:xfrm>
          <a:prstGeom prst="rect">
            <a:avLst/>
          </a:prstGeom>
          <a:solidFill>
            <a:srgbClr val="252C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765"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3" name="矩形 2"/>
          <p:cNvSpPr/>
          <p:nvPr/>
        </p:nvSpPr>
        <p:spPr bwMode="auto">
          <a:xfrm>
            <a:off x="1824846" y="4359010"/>
            <a:ext cx="8392336" cy="2148335"/>
          </a:xfrm>
          <a:prstGeom prst="rect">
            <a:avLst/>
          </a:prstGeom>
          <a:solidFill>
            <a:srgbClr val="FFC000"/>
          </a:solidFill>
          <a:ln w="9525" cap="flat" cmpd="sng" algn="ctr">
            <a:solidFill>
              <a:srgbClr val="FFC000"/>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zh-CN" altLang="en-US" sz="1765" b="0" i="0" u="none" strike="noStrike" kern="1200" cap="none" spc="0" normalizeH="0" baseline="0" noProof="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4" name="文本框 3"/>
          <p:cNvSpPr txBox="1">
            <a:spLocks noChangeArrowheads="1"/>
          </p:cNvSpPr>
          <p:nvPr/>
        </p:nvSpPr>
        <p:spPr bwMode="auto">
          <a:xfrm>
            <a:off x="2132139" y="3959197"/>
            <a:ext cx="5147246" cy="362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1765" b="1" i="0" u="none" strike="noStrike" kern="1200" cap="none" spc="0" normalizeH="0" baseline="0" noProof="0" dirty="0" err="1" smtClean="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sym typeface="+mn-ea"/>
              </a:rPr>
              <a:t>Dòng</a:t>
            </a:r>
            <a:r>
              <a:rPr kumimoji="0" lang="en-US" altLang="zh-CN" sz="1765" b="1" i="0" u="none" strike="noStrike" kern="1200" cap="none" spc="0" normalizeH="0" noProof="0" dirty="0" smtClean="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sym typeface="+mn-ea"/>
              </a:rPr>
              <a:t> </a:t>
            </a:r>
            <a:r>
              <a:rPr kumimoji="0" lang="en-US" altLang="zh-CN" sz="1765" b="1" i="0" u="none" strike="noStrike" kern="1200" cap="none" spc="0" normalizeH="0" baseline="0" noProof="0" dirty="0" err="1" smtClean="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sym typeface="+mn-ea"/>
              </a:rPr>
              <a:t>WizMind</a:t>
            </a:r>
            <a:r>
              <a:rPr kumimoji="0" lang="en-US" altLang="zh-CN" sz="1765" b="1" i="0" u="none" strike="noStrike" kern="1200" cap="none" spc="0" normalizeH="0" baseline="0" noProof="0" dirty="0" smtClean="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sym typeface="+mn-ea"/>
              </a:rPr>
              <a:t> </a:t>
            </a:r>
            <a:r>
              <a:rPr kumimoji="0" lang="en-US" altLang="zh-CN" sz="1765" b="1" i="0" u="none" strike="noStrike" kern="1200" cap="none" spc="0" normalizeH="0" baseline="0" noProof="0" dirty="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sym typeface="+mn-ea"/>
              </a:rPr>
              <a:t>5 Active </a:t>
            </a:r>
            <a:r>
              <a:rPr kumimoji="0" lang="en-US" altLang="zh-CN" sz="1765" b="1" i="0" u="none" strike="noStrike" kern="1200" cap="none" spc="0" normalizeH="0" baseline="0" noProof="0" dirty="0" smtClean="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sym typeface="+mn-ea"/>
              </a:rPr>
              <a:t>Deterrence</a:t>
            </a:r>
            <a:endParaRPr kumimoji="0" lang="en-US" altLang="zh-CN" sz="1765" b="1" i="0" u="none" strike="noStrike" kern="1200" cap="none" spc="0" normalizeH="0" baseline="0" noProof="0" dirty="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sym typeface="+mn-ea"/>
            </a:endParaRPr>
          </a:p>
        </p:txBody>
      </p:sp>
      <p:pic>
        <p:nvPicPr>
          <p:cNvPr id="17" name="图片 16"/>
          <p:cNvPicPr>
            <a:picLocks noChangeAspect="1"/>
          </p:cNvPicPr>
          <p:nvPr/>
        </p:nvPicPr>
        <p:blipFill>
          <a:blip r:embed="rId3"/>
          <a:stretch>
            <a:fillRect/>
          </a:stretch>
        </p:blipFill>
        <p:spPr>
          <a:xfrm>
            <a:off x="1445251" y="2183605"/>
            <a:ext cx="2622152" cy="1299823"/>
          </a:xfrm>
          <a:prstGeom prst="rect">
            <a:avLst/>
          </a:prstGeom>
        </p:spPr>
      </p:pic>
      <p:pic>
        <p:nvPicPr>
          <p:cNvPr id="19" name="图片 18"/>
          <p:cNvPicPr>
            <a:picLocks noChangeAspect="1"/>
          </p:cNvPicPr>
          <p:nvPr/>
        </p:nvPicPr>
        <p:blipFill>
          <a:blip r:embed="rId4"/>
          <a:stretch>
            <a:fillRect/>
          </a:stretch>
        </p:blipFill>
        <p:spPr>
          <a:xfrm>
            <a:off x="5232891" y="1776793"/>
            <a:ext cx="2749274" cy="1942422"/>
          </a:xfrm>
          <a:prstGeom prst="rect">
            <a:avLst/>
          </a:prstGeom>
        </p:spPr>
      </p:pic>
      <p:pic>
        <p:nvPicPr>
          <p:cNvPr id="23" name="图片 22"/>
          <p:cNvPicPr>
            <a:picLocks noChangeAspect="1"/>
          </p:cNvPicPr>
          <p:nvPr/>
        </p:nvPicPr>
        <p:blipFill>
          <a:blip r:embed="rId5">
            <a:clrChange>
              <a:clrFrom>
                <a:srgbClr val="FFFFFF"/>
              </a:clrFrom>
              <a:clrTo>
                <a:srgbClr val="FFFFFF">
                  <a:alpha val="0"/>
                </a:srgbClr>
              </a:clrTo>
            </a:clrChange>
          </a:blip>
          <a:stretch>
            <a:fillRect/>
          </a:stretch>
        </p:blipFill>
        <p:spPr>
          <a:xfrm>
            <a:off x="6509604" y="4830577"/>
            <a:ext cx="1353493" cy="1202220"/>
          </a:xfrm>
          <a:prstGeom prst="rect">
            <a:avLst/>
          </a:prstGeom>
        </p:spPr>
      </p:pic>
      <p:pic>
        <p:nvPicPr>
          <p:cNvPr id="24" name="图片 23"/>
          <p:cNvPicPr>
            <a:picLocks noChangeAspect="1"/>
          </p:cNvPicPr>
          <p:nvPr/>
        </p:nvPicPr>
        <p:blipFill>
          <a:blip r:embed="rId6">
            <a:clrChange>
              <a:clrFrom>
                <a:srgbClr val="FFFFFF"/>
              </a:clrFrom>
              <a:clrTo>
                <a:srgbClr val="FFFFFF">
                  <a:alpha val="0"/>
                </a:srgbClr>
              </a:clrTo>
            </a:clrChange>
          </a:blip>
          <a:stretch>
            <a:fillRect/>
          </a:stretch>
        </p:blipFill>
        <p:spPr>
          <a:xfrm>
            <a:off x="8438628" y="4971595"/>
            <a:ext cx="1802187" cy="980465"/>
          </a:xfrm>
          <a:prstGeom prst="rect">
            <a:avLst/>
          </a:prstGeom>
        </p:spPr>
      </p:pic>
      <p:sp>
        <p:nvSpPr>
          <p:cNvPr id="54" name="矩形 53"/>
          <p:cNvSpPr/>
          <p:nvPr/>
        </p:nvSpPr>
        <p:spPr>
          <a:xfrm>
            <a:off x="6187652" y="5757381"/>
            <a:ext cx="2224112" cy="958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9642" tIns="44821" rIns="89642" bIns="44821" rtlCol="0" anchor="ctr"/>
          <a:lstStyle>
            <a:defPPr>
              <a:defRPr lang="zh-CN">
                <a:solidFill>
                  <a:schemeClr val="lt1"/>
                </a:solidFill>
              </a:defRPr>
            </a:defPPr>
            <a:lvl1pPr marL="0" algn="l" defTabSz="1216660" rtl="0" eaLnBrk="1" latinLnBrk="0" hangingPunct="1">
              <a:defRPr sz="2400" kern="1200">
                <a:solidFill>
                  <a:schemeClr val="lt1"/>
                </a:solidFill>
                <a:latin typeface="+mn-lt"/>
                <a:ea typeface="+mn-ea"/>
                <a:cs typeface="+mn-cs"/>
              </a:defRPr>
            </a:lvl1pPr>
            <a:lvl2pPr marL="608330" algn="l" defTabSz="1216660" rtl="0" eaLnBrk="1" latinLnBrk="0" hangingPunct="1">
              <a:defRPr sz="2400" kern="1200">
                <a:solidFill>
                  <a:schemeClr val="lt1"/>
                </a:solidFill>
                <a:latin typeface="+mn-lt"/>
                <a:ea typeface="+mn-ea"/>
                <a:cs typeface="+mn-cs"/>
              </a:defRPr>
            </a:lvl2pPr>
            <a:lvl3pPr marL="1216660" algn="l" defTabSz="1216660" rtl="0" eaLnBrk="1" latinLnBrk="0" hangingPunct="1">
              <a:defRPr sz="2400" kern="1200">
                <a:solidFill>
                  <a:schemeClr val="lt1"/>
                </a:solidFill>
                <a:latin typeface="+mn-lt"/>
                <a:ea typeface="+mn-ea"/>
                <a:cs typeface="+mn-cs"/>
              </a:defRPr>
            </a:lvl3pPr>
            <a:lvl4pPr marL="1824355" algn="l" defTabSz="1216660" rtl="0" eaLnBrk="1" latinLnBrk="0" hangingPunct="1">
              <a:defRPr sz="2400" kern="1200">
                <a:solidFill>
                  <a:schemeClr val="lt1"/>
                </a:solidFill>
                <a:latin typeface="+mn-lt"/>
                <a:ea typeface="+mn-ea"/>
                <a:cs typeface="+mn-cs"/>
              </a:defRPr>
            </a:lvl4pPr>
            <a:lvl5pPr marL="2432685" algn="l" defTabSz="1216660" rtl="0" eaLnBrk="1" latinLnBrk="0" hangingPunct="1">
              <a:defRPr sz="2400" kern="1200">
                <a:solidFill>
                  <a:schemeClr val="lt1"/>
                </a:solidFill>
                <a:latin typeface="+mn-lt"/>
                <a:ea typeface="+mn-ea"/>
                <a:cs typeface="+mn-cs"/>
              </a:defRPr>
            </a:lvl5pPr>
            <a:lvl6pPr marL="3041015" algn="l" defTabSz="1216660" rtl="0" eaLnBrk="1" latinLnBrk="0" hangingPunct="1">
              <a:defRPr sz="2400" kern="1200">
                <a:solidFill>
                  <a:schemeClr val="lt1"/>
                </a:solidFill>
                <a:latin typeface="+mn-lt"/>
                <a:ea typeface="+mn-ea"/>
                <a:cs typeface="+mn-cs"/>
              </a:defRPr>
            </a:lvl6pPr>
            <a:lvl7pPr marL="3649345" algn="l" defTabSz="1216660" rtl="0" eaLnBrk="1" latinLnBrk="0" hangingPunct="1">
              <a:defRPr sz="2400" kern="1200">
                <a:solidFill>
                  <a:schemeClr val="lt1"/>
                </a:solidFill>
                <a:latin typeface="+mn-lt"/>
                <a:ea typeface="+mn-ea"/>
                <a:cs typeface="+mn-cs"/>
              </a:defRPr>
            </a:lvl7pPr>
            <a:lvl8pPr marL="4257675" algn="l" defTabSz="1216660" rtl="0" eaLnBrk="1" latinLnBrk="0" hangingPunct="1">
              <a:defRPr sz="2400" kern="1200">
                <a:solidFill>
                  <a:schemeClr val="lt1"/>
                </a:solidFill>
                <a:latin typeface="+mn-lt"/>
                <a:ea typeface="+mn-ea"/>
                <a:cs typeface="+mn-cs"/>
              </a:defRPr>
            </a:lvl8pPr>
            <a:lvl9pPr marL="4865370" algn="l" defTabSz="1216660" rtl="0" eaLnBrk="1" latinLnBrk="0" hangingPunct="1">
              <a:defRPr sz="2400" kern="1200">
                <a:solidFill>
                  <a:schemeClr val="lt1"/>
                </a:solidFill>
                <a:latin typeface="+mn-lt"/>
                <a:ea typeface="+mn-ea"/>
                <a:cs typeface="+mn-cs"/>
              </a:defRPr>
            </a:lvl9pPr>
          </a:lstStyle>
          <a:p>
            <a:pPr marL="0" marR="0" lvl="0" indent="0" algn="l" defTabSz="1216660" rtl="0" eaLnBrk="1" fontAlgn="auto" latinLnBrk="0" hangingPunct="1">
              <a:lnSpc>
                <a:spcPct val="10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HDW5241H-AS-PV</a:t>
            </a:r>
          </a:p>
          <a:p>
            <a:pPr marL="0" marR="0" lvl="0" indent="0" algn="l" defTabSz="1216660" rtl="0" eaLnBrk="1" fontAlgn="auto" latinLnBrk="0" hangingPunct="1">
              <a:lnSpc>
                <a:spcPct val="10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HDW5541H-AS-PV</a:t>
            </a:r>
          </a:p>
        </p:txBody>
      </p:sp>
      <p:sp>
        <p:nvSpPr>
          <p:cNvPr id="33" name="矩形 32"/>
          <p:cNvSpPr/>
          <p:nvPr/>
        </p:nvSpPr>
        <p:spPr>
          <a:xfrm>
            <a:off x="8333150" y="5984022"/>
            <a:ext cx="2013142" cy="525004"/>
          </a:xfrm>
          <a:prstGeom prst="rect">
            <a:avLst/>
          </a:prstGeom>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HFW5241T-AS-PV</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HFW5541T-AS-PV</a:t>
            </a:r>
          </a:p>
        </p:txBody>
      </p:sp>
      <p:pic>
        <p:nvPicPr>
          <p:cNvPr id="20"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67827" y="4784185"/>
            <a:ext cx="1353399" cy="1164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矩形 21"/>
          <p:cNvSpPr/>
          <p:nvPr/>
        </p:nvSpPr>
        <p:spPr>
          <a:xfrm>
            <a:off x="1860355" y="5755889"/>
            <a:ext cx="2166360" cy="958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9642" tIns="44821" rIns="89642" bIns="44821" rtlCol="0" anchor="ctr"/>
          <a:lstStyle>
            <a:defPPr>
              <a:defRPr lang="zh-CN">
                <a:solidFill>
                  <a:schemeClr val="lt1"/>
                </a:solidFill>
              </a:defRPr>
            </a:defPPr>
            <a:lvl1pPr marL="0" algn="l" defTabSz="1216660" rtl="0" eaLnBrk="1" latinLnBrk="0" hangingPunct="1">
              <a:defRPr sz="2400" kern="1200">
                <a:solidFill>
                  <a:schemeClr val="lt1"/>
                </a:solidFill>
                <a:latin typeface="+mn-lt"/>
                <a:ea typeface="+mn-ea"/>
                <a:cs typeface="+mn-cs"/>
              </a:defRPr>
            </a:lvl1pPr>
            <a:lvl2pPr marL="608330" algn="l" defTabSz="1216660" rtl="0" eaLnBrk="1" latinLnBrk="0" hangingPunct="1">
              <a:defRPr sz="2400" kern="1200">
                <a:solidFill>
                  <a:schemeClr val="lt1"/>
                </a:solidFill>
                <a:latin typeface="+mn-lt"/>
                <a:ea typeface="+mn-ea"/>
                <a:cs typeface="+mn-cs"/>
              </a:defRPr>
            </a:lvl2pPr>
            <a:lvl3pPr marL="1216660" algn="l" defTabSz="1216660" rtl="0" eaLnBrk="1" latinLnBrk="0" hangingPunct="1">
              <a:defRPr sz="2400" kern="1200">
                <a:solidFill>
                  <a:schemeClr val="lt1"/>
                </a:solidFill>
                <a:latin typeface="+mn-lt"/>
                <a:ea typeface="+mn-ea"/>
                <a:cs typeface="+mn-cs"/>
              </a:defRPr>
            </a:lvl3pPr>
            <a:lvl4pPr marL="1824355" algn="l" defTabSz="1216660" rtl="0" eaLnBrk="1" latinLnBrk="0" hangingPunct="1">
              <a:defRPr sz="2400" kern="1200">
                <a:solidFill>
                  <a:schemeClr val="lt1"/>
                </a:solidFill>
                <a:latin typeface="+mn-lt"/>
                <a:ea typeface="+mn-ea"/>
                <a:cs typeface="+mn-cs"/>
              </a:defRPr>
            </a:lvl4pPr>
            <a:lvl5pPr marL="2432685" algn="l" defTabSz="1216660" rtl="0" eaLnBrk="1" latinLnBrk="0" hangingPunct="1">
              <a:defRPr sz="2400" kern="1200">
                <a:solidFill>
                  <a:schemeClr val="lt1"/>
                </a:solidFill>
                <a:latin typeface="+mn-lt"/>
                <a:ea typeface="+mn-ea"/>
                <a:cs typeface="+mn-cs"/>
              </a:defRPr>
            </a:lvl5pPr>
            <a:lvl6pPr marL="3041015" algn="l" defTabSz="1216660" rtl="0" eaLnBrk="1" latinLnBrk="0" hangingPunct="1">
              <a:defRPr sz="2400" kern="1200">
                <a:solidFill>
                  <a:schemeClr val="lt1"/>
                </a:solidFill>
                <a:latin typeface="+mn-lt"/>
                <a:ea typeface="+mn-ea"/>
                <a:cs typeface="+mn-cs"/>
              </a:defRPr>
            </a:lvl6pPr>
            <a:lvl7pPr marL="3649345" algn="l" defTabSz="1216660" rtl="0" eaLnBrk="1" latinLnBrk="0" hangingPunct="1">
              <a:defRPr sz="2400" kern="1200">
                <a:solidFill>
                  <a:schemeClr val="lt1"/>
                </a:solidFill>
                <a:latin typeface="+mn-lt"/>
                <a:ea typeface="+mn-ea"/>
                <a:cs typeface="+mn-cs"/>
              </a:defRPr>
            </a:lvl7pPr>
            <a:lvl8pPr marL="4257675" algn="l" defTabSz="1216660" rtl="0" eaLnBrk="1" latinLnBrk="0" hangingPunct="1">
              <a:defRPr sz="2400" kern="1200">
                <a:solidFill>
                  <a:schemeClr val="lt1"/>
                </a:solidFill>
                <a:latin typeface="+mn-lt"/>
                <a:ea typeface="+mn-ea"/>
                <a:cs typeface="+mn-cs"/>
              </a:defRPr>
            </a:lvl8pPr>
            <a:lvl9pPr marL="4865370" algn="l" defTabSz="1216660" rtl="0" eaLnBrk="1" latinLnBrk="0" hangingPunct="1">
              <a:defRPr sz="2400" kern="1200">
                <a:solidFill>
                  <a:schemeClr val="lt1"/>
                </a:solidFill>
                <a:latin typeface="+mn-lt"/>
                <a:ea typeface="+mn-ea"/>
                <a:cs typeface="+mn-cs"/>
              </a:defRPr>
            </a:lvl9pPr>
          </a:lstStyle>
          <a:p>
            <a:pPr marL="0" marR="0" lvl="0" indent="0" algn="l" defTabSz="1216660" rtl="0" eaLnBrk="1" fontAlgn="auto" latinLnBrk="0" hangingPunct="1">
              <a:lnSpc>
                <a:spcPct val="10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HDBW5241R1-AS-PV</a:t>
            </a:r>
          </a:p>
          <a:p>
            <a:pPr marL="0" marR="0" lvl="0" indent="0" algn="l" defTabSz="1216660" rtl="0" eaLnBrk="1" fontAlgn="auto" latinLnBrk="0" hangingPunct="1">
              <a:lnSpc>
                <a:spcPct val="10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HDBW5541R1-AS-PV</a:t>
            </a:r>
          </a:p>
        </p:txBody>
      </p:sp>
      <p:sp>
        <p:nvSpPr>
          <p:cNvPr id="27" name="矩形 26"/>
          <p:cNvSpPr/>
          <p:nvPr/>
        </p:nvSpPr>
        <p:spPr>
          <a:xfrm>
            <a:off x="4026715" y="5755578"/>
            <a:ext cx="2069286" cy="958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9642" tIns="44821" rIns="89642" bIns="44821" rtlCol="0" anchor="ctr"/>
          <a:lstStyle>
            <a:defPPr>
              <a:defRPr lang="zh-CN">
                <a:solidFill>
                  <a:schemeClr val="lt1"/>
                </a:solidFill>
              </a:defRPr>
            </a:defPPr>
            <a:lvl1pPr marL="0" algn="l" defTabSz="1216660" rtl="0" eaLnBrk="1" latinLnBrk="0" hangingPunct="1">
              <a:defRPr sz="2400" kern="1200">
                <a:solidFill>
                  <a:schemeClr val="lt1"/>
                </a:solidFill>
                <a:latin typeface="+mn-lt"/>
                <a:ea typeface="+mn-ea"/>
                <a:cs typeface="+mn-cs"/>
              </a:defRPr>
            </a:lvl1pPr>
            <a:lvl2pPr marL="608330" algn="l" defTabSz="1216660" rtl="0" eaLnBrk="1" latinLnBrk="0" hangingPunct="1">
              <a:defRPr sz="2400" kern="1200">
                <a:solidFill>
                  <a:schemeClr val="lt1"/>
                </a:solidFill>
                <a:latin typeface="+mn-lt"/>
                <a:ea typeface="+mn-ea"/>
                <a:cs typeface="+mn-cs"/>
              </a:defRPr>
            </a:lvl2pPr>
            <a:lvl3pPr marL="1216660" algn="l" defTabSz="1216660" rtl="0" eaLnBrk="1" latinLnBrk="0" hangingPunct="1">
              <a:defRPr sz="2400" kern="1200">
                <a:solidFill>
                  <a:schemeClr val="lt1"/>
                </a:solidFill>
                <a:latin typeface="+mn-lt"/>
                <a:ea typeface="+mn-ea"/>
                <a:cs typeface="+mn-cs"/>
              </a:defRPr>
            </a:lvl3pPr>
            <a:lvl4pPr marL="1824355" algn="l" defTabSz="1216660" rtl="0" eaLnBrk="1" latinLnBrk="0" hangingPunct="1">
              <a:defRPr sz="2400" kern="1200">
                <a:solidFill>
                  <a:schemeClr val="lt1"/>
                </a:solidFill>
                <a:latin typeface="+mn-lt"/>
                <a:ea typeface="+mn-ea"/>
                <a:cs typeface="+mn-cs"/>
              </a:defRPr>
            </a:lvl4pPr>
            <a:lvl5pPr marL="2432685" algn="l" defTabSz="1216660" rtl="0" eaLnBrk="1" latinLnBrk="0" hangingPunct="1">
              <a:defRPr sz="2400" kern="1200">
                <a:solidFill>
                  <a:schemeClr val="lt1"/>
                </a:solidFill>
                <a:latin typeface="+mn-lt"/>
                <a:ea typeface="+mn-ea"/>
                <a:cs typeface="+mn-cs"/>
              </a:defRPr>
            </a:lvl5pPr>
            <a:lvl6pPr marL="3041015" algn="l" defTabSz="1216660" rtl="0" eaLnBrk="1" latinLnBrk="0" hangingPunct="1">
              <a:defRPr sz="2400" kern="1200">
                <a:solidFill>
                  <a:schemeClr val="lt1"/>
                </a:solidFill>
                <a:latin typeface="+mn-lt"/>
                <a:ea typeface="+mn-ea"/>
                <a:cs typeface="+mn-cs"/>
              </a:defRPr>
            </a:lvl6pPr>
            <a:lvl7pPr marL="3649345" algn="l" defTabSz="1216660" rtl="0" eaLnBrk="1" latinLnBrk="0" hangingPunct="1">
              <a:defRPr sz="2400" kern="1200">
                <a:solidFill>
                  <a:schemeClr val="lt1"/>
                </a:solidFill>
                <a:latin typeface="+mn-lt"/>
                <a:ea typeface="+mn-ea"/>
                <a:cs typeface="+mn-cs"/>
              </a:defRPr>
            </a:lvl7pPr>
            <a:lvl8pPr marL="4257675" algn="l" defTabSz="1216660" rtl="0" eaLnBrk="1" latinLnBrk="0" hangingPunct="1">
              <a:defRPr sz="2400" kern="1200">
                <a:solidFill>
                  <a:schemeClr val="lt1"/>
                </a:solidFill>
                <a:latin typeface="+mn-lt"/>
                <a:ea typeface="+mn-ea"/>
                <a:cs typeface="+mn-cs"/>
              </a:defRPr>
            </a:lvl8pPr>
            <a:lvl9pPr marL="4865370" algn="l" defTabSz="1216660" rtl="0" eaLnBrk="1" latinLnBrk="0" hangingPunct="1">
              <a:defRPr sz="2400" kern="1200">
                <a:solidFill>
                  <a:schemeClr val="lt1"/>
                </a:solidFill>
                <a:latin typeface="+mn-lt"/>
                <a:ea typeface="+mn-ea"/>
                <a:cs typeface="+mn-cs"/>
              </a:defRPr>
            </a:lvl9pPr>
          </a:lstStyle>
          <a:p>
            <a:pPr marL="0" marR="0" lvl="0" indent="0" algn="l" defTabSz="1216660" rtl="0" eaLnBrk="1" fontAlgn="auto" latinLnBrk="0" hangingPunct="1">
              <a:lnSpc>
                <a:spcPct val="10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HDW5241H-ASE-PV</a:t>
            </a:r>
          </a:p>
          <a:p>
            <a:pPr marL="0" marR="0" lvl="0" indent="0" algn="l" defTabSz="1216660" rtl="0" eaLnBrk="1" fontAlgn="auto" latinLnBrk="0" hangingPunct="1">
              <a:lnSpc>
                <a:spcPct val="10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HDW5541H-ASE-PV</a:t>
            </a:r>
          </a:p>
        </p:txBody>
      </p:sp>
      <p:sp>
        <p:nvSpPr>
          <p:cNvPr id="31" name="矩形 30"/>
          <p:cNvSpPr/>
          <p:nvPr/>
        </p:nvSpPr>
        <p:spPr>
          <a:xfrm>
            <a:off x="6740406" y="4376649"/>
            <a:ext cx="3185487" cy="369204"/>
          </a:xfrm>
          <a:prstGeom prst="rect">
            <a:avLst/>
          </a:prstGeom>
        </p:spPr>
        <p:txBody>
          <a:bodyPr wrap="non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799"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1799" b="0" i="0" u="none" strike="noStrike" kern="1200" cap="none" spc="0" normalizeH="0" baseline="0" noProof="0" dirty="0" err="1">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Cảnh</a:t>
            </a:r>
            <a:r>
              <a:rPr kumimoji="0" lang="en-US" altLang="zh-CN" sz="1799"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 báo </a:t>
            </a:r>
            <a:r>
              <a:rPr kumimoji="0" lang="en-US" altLang="zh-CN" sz="1799" b="0" i="0" u="none" strike="noStrike" kern="1200" cap="none" spc="0" normalizeH="0" baseline="0" noProof="0" dirty="0" err="1">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chủ</a:t>
            </a:r>
            <a:r>
              <a:rPr kumimoji="0" lang="en-US" altLang="zh-CN" sz="1799"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1799" b="0" i="0" u="none" strike="noStrike" kern="1200" cap="none" spc="0" normalizeH="0" baseline="0" noProof="0" dirty="0" err="1">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động</a:t>
            </a:r>
            <a:r>
              <a:rPr kumimoji="0" lang="en-US" altLang="zh-CN" sz="1799"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1799" b="0" i="0" u="none" strike="noStrike" kern="1200" cap="none" spc="0" normalizeH="0" baseline="0" noProof="0" dirty="0" err="1">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thứ</a:t>
            </a:r>
            <a:r>
              <a:rPr kumimoji="0" lang="en-US" altLang="zh-CN" sz="1799"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1799" b="0" i="0" u="none" strike="noStrike" kern="1200" cap="none" spc="0" normalizeH="0" baseline="0" noProof="0" dirty="0" err="1">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nhất</a:t>
            </a:r>
            <a:endParaRPr kumimoji="0" lang="zh-CN" altLang="en-US" sz="1799"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32" name="矩形 31"/>
          <p:cNvSpPr/>
          <p:nvPr/>
        </p:nvSpPr>
        <p:spPr>
          <a:xfrm>
            <a:off x="2132139" y="4341406"/>
            <a:ext cx="3487251" cy="646074"/>
          </a:xfrm>
          <a:prstGeom prst="rect">
            <a:avLst/>
          </a:prstGeom>
        </p:spPr>
        <p:txBody>
          <a:bodyPr wrap="squar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799" b="0" i="0" u="none" strike="noStrike" kern="1200" cap="none" spc="0" normalizeH="0" baseline="0" noProof="0" dirty="0" err="1" smtClean="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Đèn</a:t>
            </a:r>
            <a:r>
              <a:rPr kumimoji="0" lang="en-US" altLang="zh-CN" sz="1799" b="0" i="0" u="none" strike="noStrike" kern="1200" cap="none" spc="0" normalizeH="0" baseline="0" noProof="0" dirty="0" smtClean="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1799" b="0" i="0" u="none" strike="noStrike" kern="1200" cap="none" spc="0" normalizeH="0" baseline="0" noProof="0" dirty="0" err="1">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chiếu</a:t>
            </a:r>
            <a:r>
              <a:rPr kumimoji="0" lang="en-US" altLang="zh-CN" sz="1799"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 sáng </a:t>
            </a:r>
            <a:r>
              <a:rPr kumimoji="0" lang="en-US" altLang="zh-CN" sz="1799" b="0" i="0" u="none" strike="noStrike" kern="1200" cap="none" spc="0" normalizeH="0" baseline="0" noProof="0" dirty="0" err="1">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kép</a:t>
            </a:r>
            <a:r>
              <a:rPr kumimoji="0" lang="en-US" altLang="zh-CN" sz="1799"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1799" b="0" i="0" u="none" strike="noStrike" kern="1200" cap="none" spc="0" normalizeH="0" baseline="0" noProof="0" dirty="0" err="1">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cảnh</a:t>
            </a:r>
            <a:r>
              <a:rPr kumimoji="0" lang="en-US" altLang="zh-CN" sz="1799"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 báo </a:t>
            </a:r>
            <a:r>
              <a:rPr kumimoji="0" lang="en-US" altLang="zh-CN" sz="1799" b="0" i="0" u="none" strike="noStrike" kern="1200" cap="none" spc="0" normalizeH="0" baseline="0" noProof="0" dirty="0" err="1">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chủ</a:t>
            </a:r>
            <a:r>
              <a:rPr kumimoji="0" lang="en-US" altLang="zh-CN" sz="1799"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1799" b="0" i="0" u="none" strike="noStrike" kern="1200" cap="none" spc="0" normalizeH="0" baseline="0" noProof="0" dirty="0" err="1">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động</a:t>
            </a:r>
            <a:r>
              <a:rPr kumimoji="0" lang="en-US" altLang="zh-CN" sz="1799"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en-US" altLang="zh-CN" sz="1799" b="0" i="0" u="none" strike="noStrike" kern="1200" cap="none" spc="0" normalizeH="0" baseline="0" noProof="0" dirty="0" err="1">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thứ</a:t>
            </a:r>
            <a:r>
              <a:rPr kumimoji="0" lang="en-US" altLang="zh-CN" sz="1799"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等线" panose="02010600030101010101" pitchFamily="2" charset="-122"/>
                <a:cs typeface="Arial" panose="020B0604020202020204" pitchFamily="34" charset="0"/>
              </a:rPr>
              <a:t> 2</a:t>
            </a:r>
            <a:endParaRPr kumimoji="0" lang="zh-CN" altLang="en-US" sz="1799" b="0" i="0" u="none" strike="noStrike" kern="1200" cap="none" spc="0" normalizeH="0" baseline="0" noProof="0" dirty="0">
              <a:ln>
                <a:noFill/>
              </a:ln>
              <a:solidFill>
                <a:prstClr val="black">
                  <a:lumMod val="50000"/>
                </a:prstClr>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5" name="图片 4"/>
          <p:cNvPicPr>
            <a:picLocks noChangeAspect="1"/>
          </p:cNvPicPr>
          <p:nvPr/>
        </p:nvPicPr>
        <p:blipFill>
          <a:blip r:embed="rId8">
            <a:extLst>
              <a:ext uri="{BEBA8EAE-BF5A-486C-A8C5-ECC9F3942E4B}">
                <a14:imgProps xmlns:a14="http://schemas.microsoft.com/office/drawing/2010/main">
                  <a14:imgLayer r:embed="rId9">
                    <a14:imgEffect>
                      <a14:backgroundRemoval t="0" b="100000" l="0" r="100000"/>
                    </a14:imgEffect>
                  </a14:imgLayer>
                </a14:imgProps>
              </a:ext>
            </a:extLst>
          </a:blip>
          <a:stretch>
            <a:fillRect/>
          </a:stretch>
        </p:blipFill>
        <p:spPr>
          <a:xfrm>
            <a:off x="4392584" y="4967548"/>
            <a:ext cx="984545" cy="886508"/>
          </a:xfrm>
          <a:prstGeom prst="rect">
            <a:avLst/>
          </a:prstGeom>
        </p:spPr>
      </p:pic>
      <p:sp>
        <p:nvSpPr>
          <p:cNvPr id="25" name="Rectangle 24"/>
          <p:cNvSpPr/>
          <p:nvPr/>
        </p:nvSpPr>
        <p:spPr>
          <a:xfrm>
            <a:off x="9777066" y="80981"/>
            <a:ext cx="2414934"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842145" y="86515"/>
            <a:ext cx="2235555" cy="513265"/>
          </a:xfrm>
          <a:prstGeom prst="rect">
            <a:avLst/>
          </a:prstGeom>
        </p:spPr>
      </p:pic>
    </p:spTree>
    <p:extLst>
      <p:ext uri="{BB962C8B-B14F-4D97-AF65-F5344CB8AC3E}">
        <p14:creationId xmlns:p14="http://schemas.microsoft.com/office/powerpoint/2010/main" val="3252453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wipe(up)">
                                      <p:cBhvr>
                                        <p:cTn id="7" dur="500"/>
                                        <p:tgtEl>
                                          <p:spTgt spid="57"/>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218683" y="176342"/>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a:defRPr/>
            </a:pPr>
            <a:r>
              <a:rPr kumimoji="0" lang="en-US" altLang="zh-CN" sz="3200" b="1" i="0" u="none" strike="noStrike" kern="1200" cap="none" spc="0" normalizeH="0" baseline="0" noProof="0" err="1">
                <a:ln w="3175">
                  <a:noFill/>
                </a:ln>
                <a:solidFill>
                  <a:srgbClr val="00B050"/>
                </a:solidFill>
                <a:effectLst/>
                <a:uLnTx/>
                <a:uFillTx/>
                <a:latin typeface="Segoe UI" panose="020B0502040204020203" pitchFamily="34" charset="0"/>
                <a:ea typeface="等线" panose="02010600030101010101" pitchFamily="2" charset="-122"/>
              </a:rPr>
              <a:t>Dòng</a:t>
            </a:r>
            <a:r>
              <a:rPr kumimoji="0" lang="en-US" altLang="zh-CN" sz="3200" b="1" i="0" u="none" strike="noStrike" kern="1200" cap="none" spc="0" normalizeH="0" baseline="0" noProof="0">
                <a:ln w="3175">
                  <a:noFill/>
                </a:ln>
                <a:solidFill>
                  <a:srgbClr val="00B050"/>
                </a:solidFill>
                <a:effectLst/>
                <a:uLnTx/>
                <a:uFillTx/>
                <a:latin typeface="Segoe UI" panose="020B0502040204020203" pitchFamily="34" charset="0"/>
                <a:ea typeface="等线" panose="02010600030101010101" pitchFamily="2" charset="-122"/>
              </a:rPr>
              <a:t> </a:t>
            </a:r>
            <a:r>
              <a:rPr kumimoji="0" lang="en-US" altLang="zh-CN" sz="3200" b="1" i="0" u="none" strike="noStrike" kern="1200" cap="none" spc="0" normalizeH="0" baseline="0" noProof="0" smtClean="0">
                <a:ln w="3175">
                  <a:noFill/>
                </a:ln>
                <a:solidFill>
                  <a:srgbClr val="00B050"/>
                </a:solidFill>
                <a:effectLst/>
                <a:uLnTx/>
                <a:uFillTx/>
                <a:latin typeface="Segoe UI" panose="020B0502040204020203" pitchFamily="34" charset="0"/>
                <a:ea typeface="等线" panose="02010600030101010101" pitchFamily="2" charset="-122"/>
              </a:rPr>
              <a:t>TiOC </a:t>
            </a:r>
            <a:r>
              <a:rPr lang="en-US" altLang="zh-CN" sz="3600" b="1" spc="0" smtClean="0">
                <a:solidFill>
                  <a:srgbClr val="00B050"/>
                </a:solidFill>
                <a:latin typeface="Segoe UI" panose="020B0502040204020203" pitchFamily="34" charset="0"/>
                <a:ea typeface="等线" panose="02010600030101010101" pitchFamily="2" charset="-122"/>
              </a:rPr>
              <a:t>Full-color</a:t>
            </a:r>
            <a:endParaRPr lang="en-US" altLang="zh-CN" sz="2400" b="1" spc="0">
              <a:solidFill>
                <a:srgbClr val="00B050"/>
              </a:solidFill>
              <a:latin typeface="Segoe UI" panose="020B0502040204020203" pitchFamily="34" charset="0"/>
              <a:ea typeface="等线" panose="02010600030101010101" pitchFamily="2" charset="-122"/>
            </a:endParaRPr>
          </a:p>
          <a:p>
            <a:pPr marL="0" marR="0" lvl="0" indent="0" algn="l" defTabSz="932180" rtl="0" eaLnBrk="1" fontAlgn="auto" latinLnBrk="0" hangingPunct="1">
              <a:lnSpc>
                <a:spcPct val="90000"/>
              </a:lnSpc>
              <a:spcBef>
                <a:spcPct val="0"/>
              </a:spcBef>
              <a:spcAft>
                <a:spcPts val="0"/>
              </a:spcAft>
              <a:buClrTx/>
              <a:buSzTx/>
              <a:buFontTx/>
              <a:buNone/>
              <a:tabLst/>
              <a:defRPr/>
            </a:pPr>
            <a:endParaRPr kumimoji="0" lang="en-US" altLang="zh-CN" sz="3200" b="1" i="0" u="none" strike="noStrike" kern="1200" cap="none" spc="0" normalizeH="0" baseline="0" noProof="0" dirty="0">
              <a:ln w="3175">
                <a:noFill/>
              </a:ln>
              <a:solidFill>
                <a:srgbClr val="00B050"/>
              </a:solidFill>
              <a:effectLst/>
              <a:uLnTx/>
              <a:uFillTx/>
              <a:latin typeface="Segoe UI" panose="020B0502040204020203" pitchFamily="34" charset="0"/>
              <a:ea typeface="等线" panose="02010600030101010101" pitchFamily="2" charset="-122"/>
            </a:endParaRPr>
          </a:p>
        </p:txBody>
      </p:sp>
      <p:pic>
        <p:nvPicPr>
          <p:cNvPr id="5" name="媒体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75223" y="1284136"/>
            <a:ext cx="4258018" cy="2405157"/>
          </a:xfrm>
          <a:prstGeom prst="rect">
            <a:avLst/>
          </a:prstGeom>
        </p:spPr>
      </p:pic>
      <p:sp>
        <p:nvSpPr>
          <p:cNvPr id="377" name="文本框 13"/>
          <p:cNvSpPr txBox="1"/>
          <p:nvPr/>
        </p:nvSpPr>
        <p:spPr>
          <a:xfrm>
            <a:off x="6531053" y="1689709"/>
            <a:ext cx="3897667" cy="301727"/>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1372" b="1"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TiOC – </a:t>
            </a:r>
            <a:r>
              <a:rPr kumimoji="0" lang="en-US" altLang="zh-CN" sz="1372" b="1"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Full-color, </a:t>
            </a:r>
            <a:r>
              <a:rPr kumimoji="0" lang="en-US" altLang="zh-CN" sz="1372" b="1"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AI</a:t>
            </a:r>
            <a:r>
              <a:rPr kumimoji="0" lang="en-US" altLang="zh-CN" sz="1372" b="1"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372" b="1"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Cảnh</a:t>
            </a:r>
            <a:r>
              <a:rPr kumimoji="0" lang="en-US" altLang="zh-CN" sz="1372" b="1" i="0" u="none" strike="noStrike" kern="1200" cap="none" spc="0" normalizeH="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báo </a:t>
            </a:r>
            <a:r>
              <a:rPr kumimoji="0" lang="en-US" altLang="zh-CN" sz="1372" b="1"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chủ </a:t>
            </a:r>
            <a:r>
              <a:rPr kumimoji="0" lang="en-US" altLang="zh-CN" sz="1372" b="1"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động</a:t>
            </a:r>
            <a:endParaRPr kumimoji="0" lang="en-US" altLang="zh-CN" sz="1372" b="1"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378" name="ï$ļiḓê"/>
          <p:cNvSpPr txBox="1"/>
          <p:nvPr/>
        </p:nvSpPr>
        <p:spPr bwMode="auto">
          <a:xfrm>
            <a:off x="6525323" y="1916168"/>
            <a:ext cx="5047552" cy="911149"/>
          </a:xfrm>
          <a:prstGeom prst="rect">
            <a:avLst/>
          </a:prstGeom>
          <a:noFill/>
          <a:ln w="9525">
            <a:noFill/>
            <a:miter lim="800000"/>
          </a:ln>
        </p:spPr>
        <p:txBody>
          <a:bodyPr wrap="square" lIns="88231" tIns="45880" rIns="88231" bIns="45880" anchor="t" anchorCtr="0">
            <a:noAutofit/>
            <a:scene3d>
              <a:camera prst="orthographicFront"/>
              <a:lightRig rig="threePt" dir="t"/>
            </a:scene3d>
            <a:sp3d>
              <a:bevelT w="0" h="0"/>
            </a:sp3d>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2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&gt;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Giám</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sát</a:t>
            </a:r>
            <a:r>
              <a:rPr kumimoji="0" lang="en-US" altLang="zh-CN" sz="1176"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đầy đủ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màu</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sắc</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24/7</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áp</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dụng</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ống</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kính</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khẩu</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độ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siêu</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lớn</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F1.0</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và</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đèn </a:t>
            </a:r>
            <a:r>
              <a:rPr kumimoji="0" lang="en-US" altLang="zh-CN" sz="1176"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LED </a:t>
            </a:r>
            <a:r>
              <a:rPr lang="en-US" altLang="zh-CN" sz="1176" smtClean="0">
                <a:solidFill>
                  <a:prstClr val="black">
                    <a:lumMod val="50000"/>
                  </a:prstClr>
                </a:solidFill>
                <a:latin typeface="Segoe UI" panose="020B0502040204020203" pitchFamily="34" charset="0"/>
                <a:ea typeface="等线" panose="02010600030101010101" pitchFamily="2" charset="-122"/>
                <a:cs typeface="Segoe UI" panose="020B0502040204020203" pitchFamily="34" charset="0"/>
              </a:rPr>
              <a:t>ánh sáng vàng</a:t>
            </a:r>
            <a:r>
              <a:rPr kumimoji="0" lang="en-US"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a:t>
            </a:r>
            <a:endPar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a:p>
            <a:pPr marL="0" marR="0" lvl="0" indent="0" algn="l" defTabSz="685800" rtl="0" eaLnBrk="1" fontAlgn="auto" latinLnBrk="0" hangingPunct="1">
              <a:lnSpc>
                <a:spcPct val="12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&gt; </a:t>
            </a:r>
            <a:r>
              <a:rPr kumimoji="0" lang="en-US" altLang="zh-CN" sz="1176" b="0" i="0" u="none" strike="noStrike" kern="1200" cap="none" spc="0" normalizeH="0" baseline="0" noProof="0" dirty="0" err="1">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Còi</a:t>
            </a:r>
            <a:r>
              <a:rPr kumimoji="0" lang="en-US" altLang="zh-CN" sz="1176" b="0" i="0" u="none" strike="noStrike" kern="1200" cap="none" spc="0" normalizeH="0" baseline="0" noProof="0" dirty="0">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 báo </a:t>
            </a:r>
            <a:r>
              <a:rPr kumimoji="0" lang="en-US" altLang="zh-CN" sz="1176" b="0" i="0" u="none" strike="noStrike" kern="1200" cap="none" spc="0" normalizeH="0" baseline="0" noProof="0" dirty="0" err="1">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động</a:t>
            </a:r>
            <a:r>
              <a:rPr kumimoji="0" lang="en-US" altLang="zh-CN" sz="1176" b="0" i="0" u="none" strike="noStrike" kern="1200" cap="none" spc="0" normalizeH="0" baseline="0" noProof="0" dirty="0">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err="1">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và</a:t>
            </a:r>
            <a:r>
              <a:rPr kumimoji="0" lang="en-US" altLang="zh-CN" sz="1176" b="0" i="0" u="none" strike="noStrike" kern="1200" cap="none" spc="0" normalizeH="0" baseline="0" noProof="0">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 </a:t>
            </a:r>
            <a:r>
              <a:rPr lang="en-US" altLang="zh-CN" sz="1176" smtClean="0">
                <a:solidFill>
                  <a:srgbClr val="FF0000"/>
                </a:solidFill>
                <a:latin typeface="Segoe UI" panose="020B0502040204020203" pitchFamily="34" charset="0"/>
                <a:ea typeface="等线" panose="02010600030101010101" pitchFamily="2" charset="-122"/>
                <a:cs typeface="Segoe UI" panose="020B0502040204020203" pitchFamily="34" charset="0"/>
              </a:rPr>
              <a:t>đèn cảnh báo </a:t>
            </a:r>
            <a:r>
              <a:rPr kumimoji="0" lang="en-US"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ngăn </a:t>
            </a:r>
            <a:r>
              <a:rPr kumimoji="0" lang="en-US" altLang="zh-CN" sz="1176" b="0" i="0" u="none" strike="noStrike" kern="1200" cap="none" spc="0" normalizeH="0" baseline="0" noProof="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chặn</a:t>
            </a:r>
            <a:r>
              <a:rPr kumimoji="0" lang="en-US" altLang="zh-CN" sz="1176"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xâm</a:t>
            </a:r>
            <a:r>
              <a:rPr kumimoji="0" lang="en-US" altLang="zh-CN" sz="1176" b="0" i="0" u="none" strike="noStrike" kern="1200" cap="none" spc="0" normalizeH="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nhập</a:t>
            </a:r>
            <a:r>
              <a:rPr kumimoji="0" lang="en-US"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đèn </a:t>
            </a:r>
            <a:r>
              <a:rPr kumimoji="0" lang="en-US"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chớp</a:t>
            </a:r>
            <a:r>
              <a:rPr kumimoji="0" lang="en-US" altLang="zh-CN" sz="1176" b="0" i="0" u="none" strike="noStrike" kern="1200" cap="none" spc="0" normalizeH="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nháy</a:t>
            </a:r>
            <a:r>
              <a:rPr kumimoji="0" lang="en-US"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màu</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đỏ</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và</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srgbClr val="0070C0"/>
                </a:solidFill>
                <a:effectLst/>
                <a:uLnTx/>
                <a:uFillTx/>
                <a:latin typeface="Segoe UI" panose="020B0502040204020203" pitchFamily="34" charset="0"/>
                <a:ea typeface="等线" panose="02010600030101010101" pitchFamily="2" charset="-122"/>
                <a:cs typeface="Segoe UI" panose="020B0502040204020203" pitchFamily="34" charset="0"/>
              </a:rPr>
              <a:t>xanh</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Tích</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hợp</a:t>
            </a:r>
            <a:r>
              <a:rPr kumimoji="0" lang="en-US" altLang="zh-CN" sz="1176"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Mic </a:t>
            </a:r>
            <a:r>
              <a:rPr kumimoji="0" lang="en-US" altLang="zh-CN" sz="1176" b="0" i="0" u="none" strike="noStrike" kern="1200" cap="none" spc="0" normalizeH="0" baseline="0" noProof="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và</a:t>
            </a:r>
            <a:r>
              <a:rPr kumimoji="0" lang="en-US" altLang="zh-CN" sz="1176"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lang="en-US" altLang="zh-CN" sz="1176" smtClean="0">
                <a:solidFill>
                  <a:prstClr val="black">
                    <a:lumMod val="50000"/>
                  </a:prstClr>
                </a:solidFill>
                <a:latin typeface="Segoe UI" panose="020B0502040204020203" pitchFamily="34" charset="0"/>
                <a:ea typeface="等线" panose="02010600030101010101" pitchFamily="2" charset="-122"/>
                <a:cs typeface="Segoe UI" panose="020B0502040204020203" pitchFamily="34" charset="0"/>
              </a:rPr>
              <a:t>L</a:t>
            </a:r>
            <a:r>
              <a:rPr kumimoji="0" lang="en-US"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oa</a:t>
            </a:r>
            <a:r>
              <a:rPr kumimoji="0" lang="en-US" altLang="zh-CN" sz="1176" b="0" i="0" u="none" strike="noStrike" kern="1200" cap="none" spc="0" normalizeH="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hỗ trợ </a:t>
            </a:r>
            <a:r>
              <a:rPr kumimoji="0" lang="en-US"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đàm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thoại</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hai</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chiều</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a:t>
            </a:r>
            <a:endParaRPr kumimoji="0" lang="en-US" altLang="zh-CN" sz="1176" b="1"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a:p>
            <a:pPr marL="0" marR="0" lvl="0" indent="0" algn="l" defTabSz="685800" rtl="0" eaLnBrk="1" fontAlgn="auto" latinLnBrk="0" hangingPunct="1">
              <a:lnSpc>
                <a:spcPct val="120000"/>
              </a:lnSpc>
              <a:spcBef>
                <a:spcPts val="0"/>
              </a:spcBef>
              <a:spcAft>
                <a:spcPts val="0"/>
              </a:spcAft>
              <a:buClrTx/>
              <a:buSzTx/>
              <a:buFontTx/>
              <a:buNone/>
              <a:tabLst/>
              <a:defRPr/>
            </a:pPr>
            <a:endPar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a:p>
            <a:pPr marL="0" marR="0" lvl="0" indent="0" algn="l" defTabSz="685800" rtl="0" eaLnBrk="1" fontAlgn="auto" latinLnBrk="0" hangingPunct="1">
              <a:lnSpc>
                <a:spcPct val="120000"/>
              </a:lnSpc>
              <a:spcBef>
                <a:spcPts val="0"/>
              </a:spcBef>
              <a:spcAft>
                <a:spcPts val="0"/>
              </a:spcAft>
              <a:buClrTx/>
              <a:buSzTx/>
              <a:buFontTx/>
              <a:buNone/>
              <a:tabLst/>
              <a:defRPr/>
            </a:pPr>
            <a:endPar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242" name="文本框 18"/>
          <p:cNvSpPr txBox="1"/>
          <p:nvPr/>
        </p:nvSpPr>
        <p:spPr>
          <a:xfrm>
            <a:off x="6444741" y="3580559"/>
            <a:ext cx="2735999" cy="301727"/>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1372" b="1"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Đèn </a:t>
            </a:r>
            <a:r>
              <a:rPr kumimoji="0" lang="en-US" altLang="zh-CN" sz="1372" b="1"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chớp</a:t>
            </a:r>
            <a:r>
              <a:rPr kumimoji="0" lang="en-US" altLang="zh-CN" sz="1372" b="1" i="0" u="none" strike="noStrike" kern="1200" cap="none" spc="0" normalizeH="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nháy</a:t>
            </a:r>
            <a:r>
              <a:rPr kumimoji="0" lang="en-US" altLang="zh-CN" sz="1372" b="1"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372" b="1" i="0" u="none" strike="noStrike" kern="1200" cap="none" spc="0" normalizeH="0" baseline="0" noProof="0" dirty="0" err="1">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đỏ</a:t>
            </a:r>
            <a:r>
              <a:rPr kumimoji="0" lang="en-US" altLang="zh-CN" sz="1372" b="1"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372" b="1"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và</a:t>
            </a:r>
            <a:r>
              <a:rPr kumimoji="0" lang="en-US" altLang="zh-CN" sz="1372" b="1"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372" b="1" i="0" u="none" strike="noStrike" kern="1200" cap="none" spc="0" normalizeH="0" baseline="0" noProof="0" dirty="0" err="1">
                <a:ln>
                  <a:noFill/>
                </a:ln>
                <a:solidFill>
                  <a:schemeClr val="accent1">
                    <a:lumMod val="75000"/>
                  </a:schemeClr>
                </a:solidFill>
                <a:effectLst/>
                <a:uLnTx/>
                <a:uFillTx/>
                <a:latin typeface="Segoe UI" panose="020B0502040204020203" pitchFamily="34" charset="0"/>
                <a:ea typeface="等线" panose="02010600030101010101" pitchFamily="2" charset="-122"/>
                <a:cs typeface="Segoe UI" panose="020B0502040204020203" pitchFamily="34" charset="0"/>
              </a:rPr>
              <a:t>xanh</a:t>
            </a:r>
            <a:endParaRPr kumimoji="0" lang="en-US" altLang="zh-CN" sz="1372" b="1" i="0" u="none" strike="noStrike" kern="1200" cap="none" spc="0" normalizeH="0" baseline="0" noProof="0" dirty="0">
              <a:ln>
                <a:noFill/>
              </a:ln>
              <a:solidFill>
                <a:schemeClr val="accent1">
                  <a:lumMod val="75000"/>
                </a:scheme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244" name="í$lïďé"/>
          <p:cNvSpPr txBox="1"/>
          <p:nvPr/>
        </p:nvSpPr>
        <p:spPr bwMode="auto">
          <a:xfrm>
            <a:off x="6444741" y="3876115"/>
            <a:ext cx="4746657" cy="385198"/>
          </a:xfrm>
          <a:prstGeom prst="rect">
            <a:avLst/>
          </a:prstGeom>
          <a:noFill/>
          <a:ln w="9525">
            <a:noFill/>
            <a:miter lim="800000"/>
          </a:ln>
        </p:spPr>
        <p:txBody>
          <a:bodyPr wrap="square" lIns="88231" tIns="45880" rIns="88231" bIns="45880" anchor="t" anchorCtr="0">
            <a:noAutofit/>
            <a:scene3d>
              <a:camera prst="orthographicFront"/>
              <a:lightRig rig="threePt" dir="t"/>
            </a:scene3d>
            <a:sp3d>
              <a:bevelT w="0" h="0"/>
            </a:sp3d>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20000"/>
              </a:lnSpc>
              <a:spcBef>
                <a:spcPts val="0"/>
              </a:spcBef>
              <a:spcAft>
                <a:spcPts val="0"/>
              </a:spcAft>
              <a:buClrTx/>
              <a:buSzTx/>
              <a:buFontTx/>
              <a:buNone/>
              <a:tabLst/>
              <a:defRPr/>
            </a:pPr>
            <a:r>
              <a:rPr kumimoji="0" lang="en-US" altLang="zh-CN" sz="1176"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&gt; </a:t>
            </a:r>
            <a:r>
              <a:rPr kumimoji="0" lang="en-US"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Gây</a:t>
            </a:r>
            <a:r>
              <a:rPr kumimoji="0" lang="vi-VN"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vi-VN"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chú ý ngay cả trong sương mù dày đặc và mưa lớn;</a:t>
            </a:r>
          </a:p>
          <a:p>
            <a:pPr marL="0" marR="0" lvl="0" indent="0" algn="l" defTabSz="685800" rtl="0" eaLnBrk="1" fontAlgn="auto" latinLnBrk="0" hangingPunct="1">
              <a:lnSpc>
                <a:spcPct val="120000"/>
              </a:lnSpc>
              <a:spcBef>
                <a:spcPts val="0"/>
              </a:spcBef>
              <a:spcAft>
                <a:spcPts val="0"/>
              </a:spcAft>
              <a:buClrTx/>
              <a:buSzTx/>
              <a:buFontTx/>
              <a:buNone/>
              <a:tabLst/>
              <a:defRPr/>
            </a:pPr>
            <a:r>
              <a:rPr kumimoji="0" lang="vi-VN" altLang="zh-CN" sz="1176"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&gt; </a:t>
            </a:r>
            <a:r>
              <a:rPr kumimoji="0" lang="vi-VN"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Bắt mắt hơn </a:t>
            </a:r>
            <a:r>
              <a:rPr kumimoji="0" lang="en-US"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với</a:t>
            </a:r>
            <a:r>
              <a:rPr kumimoji="0" lang="en-US" altLang="zh-CN" sz="1176" b="0" i="0" u="none" strike="noStrike" kern="1200" cap="none" spc="0" normalizeH="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vi-VN"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ánh </a:t>
            </a:r>
            <a:r>
              <a:rPr kumimoji="0" lang="vi-VN"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sáng trắng;</a:t>
            </a:r>
            <a:endPar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160" name="íśliḓé"/>
          <p:cNvSpPr txBox="1"/>
          <p:nvPr/>
        </p:nvSpPr>
        <p:spPr bwMode="auto">
          <a:xfrm>
            <a:off x="6525322" y="2805970"/>
            <a:ext cx="4980732" cy="524124"/>
          </a:xfrm>
          <a:prstGeom prst="rect">
            <a:avLst/>
          </a:prstGeom>
          <a:noFill/>
          <a:ln w="9525">
            <a:noFill/>
            <a:miter lim="800000"/>
          </a:ln>
        </p:spPr>
        <p:txBody>
          <a:bodyPr wrap="square" lIns="88231" tIns="45880" rIns="88231" bIns="45880" anchor="t" anchorCtr="0">
            <a:noAutofit/>
            <a:scene3d>
              <a:camera prst="orthographicFront"/>
              <a:lightRig rig="threePt" dir="t"/>
            </a:scene3d>
            <a:sp3d>
              <a:bevelT w="0" h="0"/>
            </a:sp3d>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2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&gt; </a:t>
            </a:r>
            <a:r>
              <a:rPr kumimoji="0" lang="en-US" altLang="zh-CN" sz="1176" b="0" i="0" u="none" strike="noStrike" kern="1200" cap="none" spc="0" normalizeH="0" baseline="0" noProof="0">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SMD </a:t>
            </a:r>
            <a:r>
              <a:rPr kumimoji="0" lang="en-US" altLang="zh-CN" sz="1176" b="0" i="0" u="none" strike="noStrike" kern="1200" cap="none" spc="0" normalizeH="0" baseline="0" noProof="0" smtClean="0">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plus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nâng</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cấp</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thuật</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toán</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để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cải</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thiện</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khoảng</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cách</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phát</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hiện</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và</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độ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chính</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xác</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a:t>
            </a:r>
          </a:p>
          <a:p>
            <a:pPr marL="0" marR="0" lvl="0" indent="0" algn="l" defTabSz="685800" rtl="0" eaLnBrk="1" fontAlgn="auto" latinLnBrk="0" hangingPunct="1">
              <a:lnSpc>
                <a:spcPct val="12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&gt; Bảo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vệ</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chu vi,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tỷ</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lệ</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báo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động</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sai</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&lt;1%;</a:t>
            </a:r>
            <a:endPar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36" name="文本框 28"/>
          <p:cNvSpPr txBox="1"/>
          <p:nvPr/>
        </p:nvSpPr>
        <p:spPr>
          <a:xfrm>
            <a:off x="6512849" y="4638590"/>
            <a:ext cx="3381265" cy="303481"/>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1372" b="1"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Hệ</a:t>
            </a:r>
            <a:r>
              <a:rPr kumimoji="0" lang="en-US" altLang="zh-CN" sz="1372" b="1"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372" b="1"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thống</a:t>
            </a:r>
            <a:r>
              <a:rPr kumimoji="0" lang="en-US" altLang="zh-CN" sz="1372" b="1"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báo </a:t>
            </a:r>
            <a:r>
              <a:rPr kumimoji="0" lang="en-US" altLang="zh-CN" sz="1372" b="1"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động</a:t>
            </a:r>
            <a:r>
              <a:rPr kumimoji="0" lang="en-US" altLang="zh-CN" sz="1372" b="1"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372" b="1"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tích</a:t>
            </a:r>
            <a:r>
              <a:rPr kumimoji="0" lang="en-US" altLang="zh-CN" sz="1372" b="1"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372" b="1"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hợp</a:t>
            </a:r>
            <a:endParaRPr kumimoji="0" lang="en-US" altLang="zh-CN" sz="1372" b="1"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38" name="矩形 37"/>
          <p:cNvSpPr/>
          <p:nvPr/>
        </p:nvSpPr>
        <p:spPr>
          <a:xfrm>
            <a:off x="6444741" y="4890751"/>
            <a:ext cx="4955106" cy="363754"/>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5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&gt;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Hệ</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thống</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 báo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động</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tích</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hợp</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tiết</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kiệm</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thiết</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 bị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và</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 chi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phí</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lắp</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đặt</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a:t>
            </a:r>
          </a:p>
        </p:txBody>
      </p:sp>
      <p:sp>
        <p:nvSpPr>
          <p:cNvPr id="27" name="文本框 31"/>
          <p:cNvSpPr txBox="1"/>
          <p:nvPr/>
        </p:nvSpPr>
        <p:spPr>
          <a:xfrm>
            <a:off x="6525323" y="5349057"/>
            <a:ext cx="2807147" cy="303481"/>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1372" b="1"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Dễ</a:t>
            </a:r>
            <a:r>
              <a:rPr kumimoji="0" lang="en-US" altLang="zh-CN" sz="1372" b="1"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372" b="1"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dàng</a:t>
            </a:r>
            <a:r>
              <a:rPr kumimoji="0" lang="en-US" altLang="zh-CN" sz="1372" b="1"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372" b="1"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hoạt</a:t>
            </a:r>
            <a:r>
              <a:rPr kumimoji="0" lang="en-US" altLang="zh-CN" sz="1372" b="1"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372" b="1"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động</a:t>
            </a:r>
            <a:endParaRPr kumimoji="0" lang="en-US" altLang="zh-CN" sz="1372" b="1"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34" name="矩形 33"/>
          <p:cNvSpPr/>
          <p:nvPr/>
        </p:nvSpPr>
        <p:spPr>
          <a:xfrm>
            <a:off x="6512850" y="5665685"/>
            <a:ext cx="3766466" cy="273280"/>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&gt; </a:t>
            </a:r>
            <a:r>
              <a:rPr kumimoji="0" lang="en-US" altLang="zh-CN" sz="1176" b="0" i="0" u="none" strike="noStrike" kern="1200" cap="none" spc="0" normalizeH="0" baseline="0" noProof="0" dirty="0" err="1">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Một</a:t>
            </a:r>
            <a:r>
              <a:rPr kumimoji="0" lang="en-US" altLang="zh-CN" sz="1176" b="0" i="0" u="none" strike="noStrike" kern="1200" cap="none" spc="0" normalizeH="0" baseline="0" noProof="0" dirty="0">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err="1">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chạm</a:t>
            </a:r>
            <a:r>
              <a:rPr kumimoji="0" lang="en-US" altLang="zh-CN" sz="1176" b="0" i="0" u="none" strike="noStrike" kern="1200" cap="none" spc="0" normalizeH="0" baseline="0" noProof="0">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smtClean="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bật/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tắt</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báo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động</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bằng</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DMSS </a:t>
            </a:r>
            <a:r>
              <a:rPr kumimoji="0" lang="en-US" altLang="zh-CN" sz="1176" b="0" i="0" u="none" strike="noStrike" kern="1200" cap="none" spc="0" normalizeH="0" baseline="0" noProof="0" dirty="0" err="1">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và</a:t>
            </a:r>
            <a:r>
              <a:rPr kumimoji="0" lang="en-US" altLang="zh-CN" sz="1176"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NVR</a:t>
            </a:r>
            <a:r>
              <a:rPr kumimoji="0" lang="en-US" altLang="zh-CN" sz="1176" b="0" i="0" u="none" strike="noStrike" kern="1200" cap="none" spc="0" normalizeH="0" baseline="0" noProof="0" dirty="0">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a:t>
            </a:r>
            <a:endPar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466" name="矩形 465"/>
          <p:cNvSpPr/>
          <p:nvPr/>
        </p:nvSpPr>
        <p:spPr>
          <a:xfrm>
            <a:off x="5381501" y="1299099"/>
            <a:ext cx="6690665" cy="293416"/>
          </a:xfrm>
          <a:prstGeom prst="rect">
            <a:avLst/>
          </a:prstGeom>
          <a:solidFill>
            <a:schemeClr val="accent5"/>
          </a:solidFill>
        </p:spPr>
        <p:style>
          <a:lnRef idx="1">
            <a:schemeClr val="accent4"/>
          </a:lnRef>
          <a:fillRef idx="3">
            <a:schemeClr val="accent4"/>
          </a:fillRef>
          <a:effectRef idx="2">
            <a:schemeClr val="accent4"/>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568" b="1" i="0" u="none" strike="noStrike" kern="1200" cap="none" spc="0" normalizeH="0" baseline="0" noProof="0" dirty="0" err="1">
                <a:ln>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Các</a:t>
            </a:r>
            <a:r>
              <a:rPr kumimoji="0" lang="en-US" altLang="zh-CN" sz="1568" b="1" i="0" u="none" strike="noStrike" kern="1200" cap="none" spc="0" normalizeH="0" baseline="0" noProof="0" dirty="0">
                <a:ln>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US" altLang="zh-CN" sz="1568" b="1" i="0" u="none" strike="noStrike" kern="1200" cap="none" spc="0" normalizeH="0" baseline="0" noProof="0" dirty="0" err="1">
                <a:ln>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tính</a:t>
            </a:r>
            <a:r>
              <a:rPr kumimoji="0" lang="en-US" altLang="zh-CN" sz="1568" b="1" i="0" u="none" strike="noStrike" kern="1200" cap="none" spc="0" normalizeH="0" baseline="0" noProof="0" dirty="0">
                <a:ln>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US" altLang="zh-CN" sz="1568" b="1" i="0" u="none" strike="noStrike" kern="1200" cap="none" spc="0" normalizeH="0" baseline="0" noProof="0" dirty="0" err="1">
                <a:ln>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năng</a:t>
            </a:r>
            <a:r>
              <a:rPr kumimoji="0" lang="en-US" altLang="zh-CN" sz="1568" b="1" i="0" u="none" strike="noStrike" kern="1200" cap="none" spc="0" normalizeH="0" baseline="0" noProof="0" dirty="0">
                <a:ln>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US" altLang="zh-CN" sz="1568" b="1" i="0" u="none" strike="noStrike" kern="1200" cap="none" spc="0" normalizeH="0" baseline="0" noProof="0" dirty="0" err="1">
                <a:ln>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chính</a:t>
            </a:r>
            <a:endParaRPr kumimoji="0" lang="zh-CN" altLang="en-US" sz="1568" b="1" i="0" u="none" strike="noStrike" kern="1200" cap="none" spc="0" normalizeH="0" baseline="0" noProof="0" dirty="0">
              <a:ln>
                <a:noFill/>
              </a:ln>
              <a:solidFill>
                <a:schemeClr val="bg1"/>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cxnSp>
        <p:nvCxnSpPr>
          <p:cNvPr id="467" name="直接连接符 466"/>
          <p:cNvCxnSpPr/>
          <p:nvPr/>
        </p:nvCxnSpPr>
        <p:spPr>
          <a:xfrm>
            <a:off x="6512849" y="3580559"/>
            <a:ext cx="4746657"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468" name="椭圆 467"/>
          <p:cNvSpPr/>
          <p:nvPr/>
        </p:nvSpPr>
        <p:spPr>
          <a:xfrm>
            <a:off x="6118889" y="1729989"/>
            <a:ext cx="227105" cy="227104"/>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72"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cxnSp>
        <p:nvCxnSpPr>
          <p:cNvPr id="470" name="直接连接符 469"/>
          <p:cNvCxnSpPr/>
          <p:nvPr/>
        </p:nvCxnSpPr>
        <p:spPr>
          <a:xfrm>
            <a:off x="6444741" y="4549531"/>
            <a:ext cx="4746657"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471" name="直接连接符 470"/>
          <p:cNvCxnSpPr/>
          <p:nvPr/>
        </p:nvCxnSpPr>
        <p:spPr>
          <a:xfrm>
            <a:off x="6580069" y="5304624"/>
            <a:ext cx="4746657"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472" name="椭圆 471"/>
          <p:cNvSpPr/>
          <p:nvPr/>
        </p:nvSpPr>
        <p:spPr>
          <a:xfrm>
            <a:off x="6118888" y="3588531"/>
            <a:ext cx="227105" cy="227104"/>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72"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474" name="椭圆 473"/>
          <p:cNvSpPr/>
          <p:nvPr/>
        </p:nvSpPr>
        <p:spPr>
          <a:xfrm>
            <a:off x="6118889" y="4659759"/>
            <a:ext cx="227105" cy="227104"/>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72"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475" name="椭圆 474"/>
          <p:cNvSpPr/>
          <p:nvPr/>
        </p:nvSpPr>
        <p:spPr>
          <a:xfrm>
            <a:off x="6118889" y="5386368"/>
            <a:ext cx="227105" cy="227104"/>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72"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476" name="矩形 475"/>
          <p:cNvSpPr/>
          <p:nvPr/>
        </p:nvSpPr>
        <p:spPr>
          <a:xfrm>
            <a:off x="595377" y="3931371"/>
            <a:ext cx="4672596" cy="293416"/>
          </a:xfrm>
          <a:prstGeom prst="rect">
            <a:avLst/>
          </a:prstGeom>
          <a:solidFill>
            <a:schemeClr val="accent5"/>
          </a:solidFill>
        </p:spPr>
        <p:style>
          <a:lnRef idx="1">
            <a:schemeClr val="accent4"/>
          </a:lnRef>
          <a:fillRef idx="3">
            <a:schemeClr val="accent4"/>
          </a:fillRef>
          <a:effectRef idx="2">
            <a:schemeClr val="accent4"/>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1" i="0" u="none" strike="noStrike" kern="1200" cap="none" spc="0" normalizeH="0" baseline="0" noProof="0" smtClean="0">
                <a:ln>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ứng </a:t>
            </a:r>
            <a:r>
              <a:rPr kumimoji="0" lang="en-US" altLang="zh-CN" b="1" i="0" u="none" strike="noStrike" kern="1200" cap="none" spc="0" normalizeH="0" baseline="0" noProof="0" dirty="0" err="1">
                <a:ln>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dụng</a:t>
            </a:r>
            <a:endParaRPr kumimoji="0" lang="en-US" altLang="zh-CN" b="1" i="0" u="none" strike="noStrike" kern="1200" cap="none" spc="0" normalizeH="0" baseline="0" noProof="0" dirty="0">
              <a:ln>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endParaRPr>
          </a:p>
        </p:txBody>
      </p:sp>
      <p:pic>
        <p:nvPicPr>
          <p:cNvPr id="501" name="图片 500" descr="pedro-de-sousa-vWHj7TkakUo-unsplash"/>
          <p:cNvPicPr>
            <a:picLocks noChangeAspect="1"/>
          </p:cNvPicPr>
          <p:nvPr/>
        </p:nvPicPr>
        <p:blipFill>
          <a:blip r:embed="rId6"/>
          <a:stretch>
            <a:fillRect/>
          </a:stretch>
        </p:blipFill>
        <p:spPr>
          <a:xfrm>
            <a:off x="595377" y="4369990"/>
            <a:ext cx="1230026" cy="8201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02" name="图片 501"/>
          <p:cNvPicPr>
            <a:picLocks noChangeAspect="1"/>
          </p:cNvPicPr>
          <p:nvPr/>
        </p:nvPicPr>
        <p:blipFill>
          <a:blip r:embed="rId7"/>
          <a:stretch>
            <a:fillRect/>
          </a:stretch>
        </p:blipFill>
        <p:spPr>
          <a:xfrm>
            <a:off x="2297885" y="4369990"/>
            <a:ext cx="1237053" cy="820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03" name="图片 502" descr="ruchindra-gunasekara-GK8x_XCcDZg-unsplash"/>
          <p:cNvPicPr>
            <a:picLocks noChangeAspect="1"/>
          </p:cNvPicPr>
          <p:nvPr/>
        </p:nvPicPr>
        <p:blipFill>
          <a:blip r:embed="rId8"/>
          <a:stretch>
            <a:fillRect/>
          </a:stretch>
        </p:blipFill>
        <p:spPr>
          <a:xfrm>
            <a:off x="4010543" y="4369990"/>
            <a:ext cx="1257430" cy="8201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04" name="图片 503"/>
          <p:cNvPicPr>
            <a:picLocks noChangeAspect="1"/>
          </p:cNvPicPr>
          <p:nvPr/>
        </p:nvPicPr>
        <p:blipFill>
          <a:blip r:embed="rId9"/>
          <a:stretch>
            <a:fillRect/>
          </a:stretch>
        </p:blipFill>
        <p:spPr>
          <a:xfrm>
            <a:off x="2297885" y="5542558"/>
            <a:ext cx="1212695" cy="8079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05" name="图片 504"/>
          <p:cNvPicPr>
            <a:picLocks noChangeAspect="1"/>
          </p:cNvPicPr>
          <p:nvPr/>
        </p:nvPicPr>
        <p:blipFill>
          <a:blip r:embed="rId10"/>
          <a:stretch>
            <a:fillRect/>
          </a:stretch>
        </p:blipFill>
        <p:spPr>
          <a:xfrm>
            <a:off x="584368" y="5542558"/>
            <a:ext cx="1252041" cy="8079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06" name="图片 505" descr="john-paulsen-MJeyFglfq9E-unsplash"/>
          <p:cNvPicPr>
            <a:picLocks noChangeAspect="1"/>
          </p:cNvPicPr>
          <p:nvPr/>
        </p:nvPicPr>
        <p:blipFill>
          <a:blip r:embed="rId11"/>
          <a:stretch>
            <a:fillRect/>
          </a:stretch>
        </p:blipFill>
        <p:spPr>
          <a:xfrm>
            <a:off x="4010543" y="5540666"/>
            <a:ext cx="1257430" cy="7958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文本框 9"/>
          <p:cNvSpPr txBox="1"/>
          <p:nvPr/>
        </p:nvSpPr>
        <p:spPr>
          <a:xfrm>
            <a:off x="735506" y="5073175"/>
            <a:ext cx="1153955" cy="452522"/>
          </a:xfrm>
          <a:prstGeom prst="rect">
            <a:avLst/>
          </a:prstGeom>
          <a:noFill/>
        </p:spPr>
        <p:txBody>
          <a:bodyPr wrap="none" lIns="179285" tIns="143428" rIns="179285" bIns="143428" rtlCol="0">
            <a:spAutoFit/>
          </a:bodyPr>
          <a:lstStyle/>
          <a:p>
            <a:pPr marL="0" marR="0" lvl="0" indent="0" algn="l" defTabSz="914400" rtl="0" eaLnBrk="1" fontAlgn="auto" latinLnBrk="0" hangingPunct="1">
              <a:lnSpc>
                <a:spcPct val="90000"/>
              </a:lnSpc>
              <a:spcBef>
                <a:spcPts val="0"/>
              </a:spcBef>
              <a:spcAft>
                <a:spcPts val="588"/>
              </a:spcAft>
              <a:buClrTx/>
              <a:buSzTx/>
              <a:buFontTx/>
              <a:buNone/>
              <a:tabLst/>
              <a:defRPr/>
            </a:pP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Trường</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học</a:t>
            </a:r>
            <a:endParaRPr kumimoji="0" lang="zh-CN" altLang="en-US"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513" name="文本框 512"/>
          <p:cNvSpPr txBox="1"/>
          <p:nvPr/>
        </p:nvSpPr>
        <p:spPr>
          <a:xfrm>
            <a:off x="2511045" y="5068773"/>
            <a:ext cx="889460" cy="452522"/>
          </a:xfrm>
          <a:prstGeom prst="rect">
            <a:avLst/>
          </a:prstGeom>
          <a:noFill/>
        </p:spPr>
        <p:txBody>
          <a:bodyPr wrap="none" lIns="179285" tIns="143428" rIns="179285" bIns="143428" rtlCol="0">
            <a:spAutoFit/>
          </a:bodyPr>
          <a:lstStyle/>
          <a:p>
            <a:pPr marL="0" marR="0" lvl="0" indent="0" algn="l" defTabSz="914400" rtl="0" eaLnBrk="1" fontAlgn="auto" latinLnBrk="0" hangingPunct="1">
              <a:lnSpc>
                <a:spcPct val="90000"/>
              </a:lnSpc>
              <a:spcBef>
                <a:spcPts val="0"/>
              </a:spcBef>
              <a:spcAft>
                <a:spcPts val="588"/>
              </a:spcAft>
              <a:buClrTx/>
              <a:buSzTx/>
              <a:buFontTx/>
              <a:buNone/>
              <a:tabLst/>
              <a:defRPr/>
            </a:pP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Biệt</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thự</a:t>
            </a:r>
            <a:endParaRPr kumimoji="0" lang="zh-CN" altLang="en-US"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514" name="文本框 513"/>
          <p:cNvSpPr txBox="1"/>
          <p:nvPr/>
        </p:nvSpPr>
        <p:spPr>
          <a:xfrm>
            <a:off x="4121577" y="5068068"/>
            <a:ext cx="629774" cy="452522"/>
          </a:xfrm>
          <a:prstGeom prst="rect">
            <a:avLst/>
          </a:prstGeom>
          <a:noFill/>
        </p:spPr>
        <p:txBody>
          <a:bodyPr wrap="none" lIns="179285" tIns="143428" rIns="179285" bIns="143428" rtlCol="0">
            <a:spAutoFit/>
          </a:bodyPr>
          <a:lstStyle/>
          <a:p>
            <a:pPr marL="0" marR="0" lvl="0" indent="0" algn="l" defTabSz="914400" rtl="0" eaLnBrk="1" fontAlgn="auto" latinLnBrk="0" hangingPunct="1">
              <a:lnSpc>
                <a:spcPct val="90000"/>
              </a:lnSpc>
              <a:spcBef>
                <a:spcPts val="0"/>
              </a:spcBef>
              <a:spcAft>
                <a:spcPts val="588"/>
              </a:spcAft>
              <a:buClrTx/>
              <a:buSzTx/>
              <a:buFontTx/>
              <a:buNone/>
              <a:tabLst/>
              <a:defRPr/>
            </a:pP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Kho</a:t>
            </a:r>
            <a:endParaRPr kumimoji="0" lang="zh-CN" altLang="en-US"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515" name="文本框 514"/>
          <p:cNvSpPr txBox="1"/>
          <p:nvPr/>
        </p:nvSpPr>
        <p:spPr>
          <a:xfrm>
            <a:off x="678083" y="6273967"/>
            <a:ext cx="1323873" cy="452522"/>
          </a:xfrm>
          <a:prstGeom prst="rect">
            <a:avLst/>
          </a:prstGeom>
          <a:noFill/>
        </p:spPr>
        <p:txBody>
          <a:bodyPr wrap="none" lIns="179285" tIns="143428" rIns="179285" bIns="143428" rtlCol="0">
            <a:spAutoFit/>
          </a:bodyPr>
          <a:lstStyle/>
          <a:p>
            <a:pPr marL="0" marR="0" lvl="0" indent="0" algn="l" defTabSz="914400" rtl="0" eaLnBrk="1" fontAlgn="auto" latinLnBrk="0" hangingPunct="1">
              <a:lnSpc>
                <a:spcPct val="90000"/>
              </a:lnSpc>
              <a:spcBef>
                <a:spcPts val="0"/>
              </a:spcBef>
              <a:spcAft>
                <a:spcPts val="588"/>
              </a:spcAft>
              <a:buClrTx/>
              <a:buSzTx/>
              <a:buFontTx/>
              <a:buNone/>
              <a:tabLst/>
              <a:defRPr/>
            </a:pP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Lối</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thoát</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hiểm</a:t>
            </a:r>
            <a:endPar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516" name="文本框 515"/>
          <p:cNvSpPr txBox="1"/>
          <p:nvPr/>
        </p:nvSpPr>
        <p:spPr>
          <a:xfrm>
            <a:off x="2485649" y="6273966"/>
            <a:ext cx="995258" cy="452522"/>
          </a:xfrm>
          <a:prstGeom prst="rect">
            <a:avLst/>
          </a:prstGeom>
          <a:noFill/>
        </p:spPr>
        <p:txBody>
          <a:bodyPr wrap="none" lIns="179285" tIns="143428" rIns="179285" bIns="143428" rtlCol="0">
            <a:spAutoFit/>
          </a:bodyPr>
          <a:lstStyle/>
          <a:p>
            <a:pPr marL="0" marR="0" lvl="0" indent="0" algn="l" defTabSz="914400" rtl="0" eaLnBrk="1" fontAlgn="auto" latinLnBrk="0" hangingPunct="1">
              <a:lnSpc>
                <a:spcPct val="90000"/>
              </a:lnSpc>
              <a:spcBef>
                <a:spcPts val="0"/>
              </a:spcBef>
              <a:spcAft>
                <a:spcPts val="588"/>
              </a:spcAft>
              <a:buClrTx/>
              <a:buSzTx/>
              <a:buFontTx/>
              <a:buNone/>
              <a:tabLst/>
              <a:defRPr/>
            </a:pP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Nông</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trại</a:t>
            </a:r>
            <a:endPar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517" name="文本框 516"/>
          <p:cNvSpPr txBox="1"/>
          <p:nvPr/>
        </p:nvSpPr>
        <p:spPr>
          <a:xfrm>
            <a:off x="4243117" y="6259572"/>
            <a:ext cx="745190" cy="452522"/>
          </a:xfrm>
          <a:prstGeom prst="rect">
            <a:avLst/>
          </a:prstGeom>
          <a:noFill/>
        </p:spPr>
        <p:txBody>
          <a:bodyPr wrap="none" lIns="179285" tIns="143428" rIns="179285" bIns="143428" rtlCol="0">
            <a:spAutoFit/>
          </a:bodyPr>
          <a:lstStyle/>
          <a:p>
            <a:pPr marL="0" marR="0" lvl="0" indent="0" algn="l" defTabSz="914400" rtl="0" eaLnBrk="1" fontAlgn="auto" latinLnBrk="0" hangingPunct="1">
              <a:lnSpc>
                <a:spcPct val="90000"/>
              </a:lnSpc>
              <a:spcBef>
                <a:spcPts val="0"/>
              </a:spcBef>
              <a:spcAft>
                <a:spcPts val="588"/>
              </a:spcAft>
              <a:buClrTx/>
              <a:buSzTx/>
              <a:buFontTx/>
              <a:buNone/>
              <a:tabLst/>
              <a:defRPr/>
            </a:pP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Ga-ra</a:t>
            </a:r>
          </a:p>
        </p:txBody>
      </p:sp>
      <p:sp>
        <p:nvSpPr>
          <p:cNvPr id="37" name="Rectangle 36"/>
          <p:cNvSpPr/>
          <p:nvPr/>
        </p:nvSpPr>
        <p:spPr>
          <a:xfrm>
            <a:off x="9777066" y="80981"/>
            <a:ext cx="2414934"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842145" y="86515"/>
            <a:ext cx="2235555" cy="513265"/>
          </a:xfrm>
          <a:prstGeom prst="rect">
            <a:avLst/>
          </a:prstGeom>
        </p:spPr>
      </p:pic>
      <p:pic>
        <p:nvPicPr>
          <p:cNvPr id="40" name="图片 16"/>
          <p:cNvPicPr>
            <a:picLocks noChangeAspect="1"/>
          </p:cNvPicPr>
          <p:nvPr/>
        </p:nvPicPr>
        <p:blipFill>
          <a:blip r:embed="rId13"/>
          <a:stretch>
            <a:fillRect/>
          </a:stretch>
        </p:blipFill>
        <p:spPr>
          <a:xfrm>
            <a:off x="4189936" y="982500"/>
            <a:ext cx="2254805" cy="1117726"/>
          </a:xfrm>
          <a:prstGeom prst="rect">
            <a:avLst/>
          </a:prstGeom>
        </p:spPr>
      </p:pic>
      <p:pic>
        <p:nvPicPr>
          <p:cNvPr id="41" name="图片 18"/>
          <p:cNvPicPr>
            <a:picLocks noChangeAspect="1"/>
          </p:cNvPicPr>
          <p:nvPr/>
        </p:nvPicPr>
        <p:blipFill>
          <a:blip r:embed="rId14"/>
          <a:stretch>
            <a:fillRect/>
          </a:stretch>
        </p:blipFill>
        <p:spPr>
          <a:xfrm>
            <a:off x="10394559" y="580885"/>
            <a:ext cx="2356632" cy="1665012"/>
          </a:xfrm>
          <a:prstGeom prst="rect">
            <a:avLst/>
          </a:prstGeom>
        </p:spPr>
      </p:pic>
    </p:spTree>
    <p:extLst>
      <p:ext uri="{BB962C8B-B14F-4D97-AF65-F5344CB8AC3E}">
        <p14:creationId xmlns:p14="http://schemas.microsoft.com/office/powerpoint/2010/main" val="3469813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p:nvPr/>
        </p:nvSpPr>
        <p:spPr>
          <a:xfrm>
            <a:off x="253143" y="148183"/>
            <a:ext cx="10340509" cy="899537"/>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l" defTabSz="932180" rtl="0" eaLnBrk="1" fontAlgn="auto" latinLnBrk="0" hangingPunct="1">
              <a:lnSpc>
                <a:spcPct val="90000"/>
              </a:lnSpc>
              <a:spcBef>
                <a:spcPct val="0"/>
              </a:spcBef>
              <a:spcAft>
                <a:spcPts val="0"/>
              </a:spcAft>
              <a:buClrTx/>
              <a:buSzTx/>
              <a:buFontTx/>
              <a:buNone/>
              <a:tabLst/>
              <a:defRPr/>
            </a:pPr>
            <a:r>
              <a:rPr kumimoji="0" lang="en-US" altLang="zh-CN" sz="2800" b="1" u="none" strike="noStrike" kern="1200" cap="none" spc="0" normalizeH="0" baseline="0" noProof="0" dirty="0" err="1">
                <a:ln w="3175">
                  <a:noFill/>
                </a:ln>
                <a:solidFill>
                  <a:srgbClr val="00B050"/>
                </a:solidFill>
                <a:effectLst/>
                <a:uLnTx/>
                <a:uFillTx/>
                <a:latin typeface="Segoe UI" panose="020B0502040204020203" pitchFamily="34" charset="0"/>
                <a:ea typeface="等线" panose="02010600030101010101" pitchFamily="2" charset="-122"/>
              </a:rPr>
              <a:t>Dòng</a:t>
            </a:r>
            <a:r>
              <a:rPr kumimoji="0" lang="en-US" altLang="zh-CN" sz="2800" b="1" u="none" strike="noStrike" kern="1200" cap="none" spc="0" normalizeH="0" baseline="0" noProof="0" dirty="0">
                <a:ln w="3175">
                  <a:noFill/>
                </a:ln>
                <a:solidFill>
                  <a:srgbClr val="00B050"/>
                </a:solidFill>
                <a:effectLst/>
                <a:uLnTx/>
                <a:uFillTx/>
                <a:latin typeface="Segoe UI" panose="020B0502040204020203" pitchFamily="34" charset="0"/>
                <a:ea typeface="等线" panose="02010600030101010101" pitchFamily="2" charset="-122"/>
              </a:rPr>
              <a:t> </a:t>
            </a:r>
            <a:r>
              <a:rPr kumimoji="0" lang="en-US" altLang="zh-CN" sz="2800" b="1" u="none" strike="noStrike" kern="1200" cap="none" spc="0" normalizeH="0" baseline="0" noProof="0" dirty="0" err="1">
                <a:ln w="3175">
                  <a:noFill/>
                </a:ln>
                <a:solidFill>
                  <a:srgbClr val="00B050"/>
                </a:solidFill>
                <a:effectLst/>
                <a:uLnTx/>
                <a:uFillTx/>
                <a:latin typeface="Segoe UI" panose="020B0502040204020203" pitchFamily="34" charset="0"/>
                <a:ea typeface="等线" panose="02010600030101010101" pitchFamily="2" charset="-122"/>
              </a:rPr>
              <a:t>cảnh</a:t>
            </a:r>
            <a:r>
              <a:rPr kumimoji="0" lang="en-US" altLang="zh-CN" sz="2800" b="1" u="none" strike="noStrike" kern="1200" cap="none" spc="0" normalizeH="0" baseline="0" noProof="0" dirty="0">
                <a:ln w="3175">
                  <a:noFill/>
                </a:ln>
                <a:solidFill>
                  <a:srgbClr val="00B050"/>
                </a:solidFill>
                <a:effectLst/>
                <a:uLnTx/>
                <a:uFillTx/>
                <a:latin typeface="Segoe UI" panose="020B0502040204020203" pitchFamily="34" charset="0"/>
                <a:ea typeface="等线" panose="02010600030101010101" pitchFamily="2" charset="-122"/>
              </a:rPr>
              <a:t> báo </a:t>
            </a:r>
            <a:r>
              <a:rPr kumimoji="0" lang="en-US" altLang="zh-CN" sz="2800" b="1" u="none" strike="noStrike" kern="1200" cap="none" spc="0" normalizeH="0" baseline="0" noProof="0" dirty="0" err="1">
                <a:ln w="3175">
                  <a:noFill/>
                </a:ln>
                <a:solidFill>
                  <a:srgbClr val="00B050"/>
                </a:solidFill>
                <a:effectLst/>
                <a:uLnTx/>
                <a:uFillTx/>
                <a:latin typeface="Segoe UI" panose="020B0502040204020203" pitchFamily="34" charset="0"/>
                <a:ea typeface="等线" panose="02010600030101010101" pitchFamily="2" charset="-122"/>
              </a:rPr>
              <a:t>chủ</a:t>
            </a:r>
            <a:r>
              <a:rPr kumimoji="0" lang="en-US" altLang="zh-CN" sz="2800" b="1" u="none" strike="noStrike" kern="1200" cap="none" spc="0" normalizeH="0" baseline="0" noProof="0" dirty="0">
                <a:ln w="3175">
                  <a:noFill/>
                </a:ln>
                <a:solidFill>
                  <a:srgbClr val="00B050"/>
                </a:solidFill>
                <a:effectLst/>
                <a:uLnTx/>
                <a:uFillTx/>
                <a:latin typeface="Segoe UI" panose="020B0502040204020203" pitchFamily="34" charset="0"/>
                <a:ea typeface="等线" panose="02010600030101010101" pitchFamily="2" charset="-122"/>
              </a:rPr>
              <a:t> </a:t>
            </a:r>
            <a:r>
              <a:rPr kumimoji="0" lang="en-US" altLang="zh-CN" sz="2800" b="1" u="none" strike="noStrike" kern="1200" cap="none" spc="0" normalizeH="0" baseline="0" noProof="0" err="1">
                <a:ln w="3175">
                  <a:noFill/>
                </a:ln>
                <a:solidFill>
                  <a:srgbClr val="00B050"/>
                </a:solidFill>
                <a:effectLst/>
                <a:uLnTx/>
                <a:uFillTx/>
                <a:latin typeface="Segoe UI" panose="020B0502040204020203" pitchFamily="34" charset="0"/>
                <a:ea typeface="等线" panose="02010600030101010101" pitchFamily="2" charset="-122"/>
              </a:rPr>
              <a:t>động</a:t>
            </a:r>
            <a:r>
              <a:rPr kumimoji="0" lang="en-US" altLang="zh-CN" sz="2800" b="1" u="none" strike="noStrike" kern="1200" cap="none" spc="0" normalizeH="0" baseline="0" noProof="0">
                <a:ln w="3175">
                  <a:noFill/>
                </a:ln>
                <a:solidFill>
                  <a:srgbClr val="00B050"/>
                </a:solidFill>
                <a:effectLst/>
                <a:uLnTx/>
                <a:uFillTx/>
                <a:latin typeface="Segoe UI" panose="020B0502040204020203" pitchFamily="34" charset="0"/>
                <a:ea typeface="等线" panose="02010600030101010101" pitchFamily="2" charset="-122"/>
              </a:rPr>
              <a:t> </a:t>
            </a:r>
            <a:r>
              <a:rPr kumimoji="0" lang="en-US" altLang="zh-CN" sz="2800" b="1" u="none" strike="noStrike" kern="1200" cap="none" spc="0" normalizeH="0" baseline="0" noProof="0" smtClean="0">
                <a:ln w="3175">
                  <a:noFill/>
                </a:ln>
                <a:solidFill>
                  <a:srgbClr val="00B050"/>
                </a:solidFill>
                <a:effectLst/>
                <a:uLnTx/>
                <a:uFillTx/>
                <a:latin typeface="Segoe UI" panose="020B0502040204020203" pitchFamily="34" charset="0"/>
                <a:ea typeface="等线" panose="02010600030101010101" pitchFamily="2" charset="-122"/>
              </a:rPr>
              <a:t>(đèn </a:t>
            </a:r>
            <a:r>
              <a:rPr kumimoji="0" lang="en-US" altLang="zh-CN" sz="2800" b="1" u="none" strike="noStrike" kern="1200" cap="none" spc="0" normalizeH="0" baseline="0" noProof="0" dirty="0" err="1">
                <a:ln w="3175">
                  <a:noFill/>
                </a:ln>
                <a:solidFill>
                  <a:srgbClr val="00B050"/>
                </a:solidFill>
                <a:effectLst/>
                <a:uLnTx/>
                <a:uFillTx/>
                <a:latin typeface="Segoe UI" panose="020B0502040204020203" pitchFamily="34" charset="0"/>
                <a:ea typeface="等线" panose="02010600030101010101" pitchFamily="2" charset="-122"/>
              </a:rPr>
              <a:t>chiếu</a:t>
            </a:r>
            <a:r>
              <a:rPr kumimoji="0" lang="en-US" altLang="zh-CN" sz="2800" b="1" u="none" strike="noStrike" kern="1200" cap="none" spc="0" normalizeH="0" baseline="0" noProof="0" dirty="0">
                <a:ln w="3175">
                  <a:noFill/>
                </a:ln>
                <a:solidFill>
                  <a:srgbClr val="00B050"/>
                </a:solidFill>
                <a:effectLst/>
                <a:uLnTx/>
                <a:uFillTx/>
                <a:latin typeface="Segoe UI" panose="020B0502040204020203" pitchFamily="34" charset="0"/>
                <a:ea typeface="等线" panose="02010600030101010101" pitchFamily="2" charset="-122"/>
              </a:rPr>
              <a:t> </a:t>
            </a:r>
            <a:r>
              <a:rPr kumimoji="0" lang="en-US" altLang="zh-CN" sz="2800" b="1" u="none" strike="noStrike" kern="1200" cap="none" spc="0" normalizeH="0" baseline="0" noProof="0" err="1">
                <a:ln w="3175">
                  <a:noFill/>
                </a:ln>
                <a:solidFill>
                  <a:srgbClr val="00B050"/>
                </a:solidFill>
                <a:effectLst/>
                <a:uLnTx/>
                <a:uFillTx/>
                <a:latin typeface="Segoe UI" panose="020B0502040204020203" pitchFamily="34" charset="0"/>
                <a:ea typeface="等线" panose="02010600030101010101" pitchFamily="2" charset="-122"/>
              </a:rPr>
              <a:t>sáng</a:t>
            </a:r>
            <a:r>
              <a:rPr kumimoji="0" lang="en-US" altLang="zh-CN" sz="2800" b="1" u="none" strike="noStrike" kern="1200" cap="none" spc="0" normalizeH="0" baseline="0" noProof="0">
                <a:ln w="3175">
                  <a:noFill/>
                </a:ln>
                <a:solidFill>
                  <a:srgbClr val="00B050"/>
                </a:solidFill>
                <a:effectLst/>
                <a:uLnTx/>
                <a:uFillTx/>
                <a:latin typeface="Segoe UI" panose="020B0502040204020203" pitchFamily="34" charset="0"/>
                <a:ea typeface="等线" panose="02010600030101010101" pitchFamily="2" charset="-122"/>
              </a:rPr>
              <a:t> </a:t>
            </a:r>
            <a:r>
              <a:rPr kumimoji="0" lang="en-US" altLang="zh-CN" sz="2800" b="1" u="none" strike="noStrike" kern="1200" cap="none" spc="0" normalizeH="0" baseline="0" noProof="0" smtClean="0">
                <a:ln w="3175">
                  <a:noFill/>
                </a:ln>
                <a:solidFill>
                  <a:srgbClr val="00B050"/>
                </a:solidFill>
                <a:effectLst/>
                <a:uLnTx/>
                <a:uFillTx/>
                <a:latin typeface="Segoe UI" panose="020B0502040204020203" pitchFamily="34" charset="0"/>
                <a:ea typeface="等线" panose="02010600030101010101" pitchFamily="2" charset="-122"/>
              </a:rPr>
              <a:t>kép) </a:t>
            </a:r>
            <a:endParaRPr kumimoji="0" lang="en-US" sz="2800" b="1" u="none" strike="noStrike" kern="1200" cap="none" spc="0" normalizeH="0" baseline="0" noProof="0" dirty="0">
              <a:ln w="3175">
                <a:noFill/>
              </a:ln>
              <a:solidFill>
                <a:srgbClr val="00B050"/>
              </a:solidFill>
              <a:effectLst/>
              <a:uLnTx/>
              <a:uFillTx/>
              <a:latin typeface="Segoe UI" panose="020B0502040204020203" pitchFamily="34" charset="0"/>
            </a:endParaRPr>
          </a:p>
        </p:txBody>
      </p:sp>
      <p:pic>
        <p:nvPicPr>
          <p:cNvPr id="6" name="Picture 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490" y="1092236"/>
            <a:ext cx="1533555" cy="1320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矩形 7"/>
          <p:cNvSpPr/>
          <p:nvPr/>
        </p:nvSpPr>
        <p:spPr>
          <a:xfrm>
            <a:off x="406944" y="2218306"/>
            <a:ext cx="2317716" cy="958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9642" tIns="44821" rIns="89642" bIns="44821" rtlCol="0" anchor="ctr"/>
          <a:lstStyle>
            <a:defPPr>
              <a:defRPr lang="zh-CN">
                <a:solidFill>
                  <a:schemeClr val="lt1"/>
                </a:solidFill>
              </a:defRPr>
            </a:defPPr>
            <a:lvl1pPr marL="0" algn="l" defTabSz="1216660" rtl="0" eaLnBrk="1" latinLnBrk="0" hangingPunct="1">
              <a:defRPr sz="2400" kern="1200">
                <a:solidFill>
                  <a:schemeClr val="lt1"/>
                </a:solidFill>
                <a:latin typeface="+mn-lt"/>
                <a:ea typeface="+mn-ea"/>
                <a:cs typeface="+mn-cs"/>
              </a:defRPr>
            </a:lvl1pPr>
            <a:lvl2pPr marL="608330" algn="l" defTabSz="1216660" rtl="0" eaLnBrk="1" latinLnBrk="0" hangingPunct="1">
              <a:defRPr sz="2400" kern="1200">
                <a:solidFill>
                  <a:schemeClr val="lt1"/>
                </a:solidFill>
                <a:latin typeface="+mn-lt"/>
                <a:ea typeface="+mn-ea"/>
                <a:cs typeface="+mn-cs"/>
              </a:defRPr>
            </a:lvl2pPr>
            <a:lvl3pPr marL="1216660" algn="l" defTabSz="1216660" rtl="0" eaLnBrk="1" latinLnBrk="0" hangingPunct="1">
              <a:defRPr sz="2400" kern="1200">
                <a:solidFill>
                  <a:schemeClr val="lt1"/>
                </a:solidFill>
                <a:latin typeface="+mn-lt"/>
                <a:ea typeface="+mn-ea"/>
                <a:cs typeface="+mn-cs"/>
              </a:defRPr>
            </a:lvl3pPr>
            <a:lvl4pPr marL="1824355" algn="l" defTabSz="1216660" rtl="0" eaLnBrk="1" latinLnBrk="0" hangingPunct="1">
              <a:defRPr sz="2400" kern="1200">
                <a:solidFill>
                  <a:schemeClr val="lt1"/>
                </a:solidFill>
                <a:latin typeface="+mn-lt"/>
                <a:ea typeface="+mn-ea"/>
                <a:cs typeface="+mn-cs"/>
              </a:defRPr>
            </a:lvl4pPr>
            <a:lvl5pPr marL="2432685" algn="l" defTabSz="1216660" rtl="0" eaLnBrk="1" latinLnBrk="0" hangingPunct="1">
              <a:defRPr sz="2400" kern="1200">
                <a:solidFill>
                  <a:schemeClr val="lt1"/>
                </a:solidFill>
                <a:latin typeface="+mn-lt"/>
                <a:ea typeface="+mn-ea"/>
                <a:cs typeface="+mn-cs"/>
              </a:defRPr>
            </a:lvl5pPr>
            <a:lvl6pPr marL="3041015" algn="l" defTabSz="1216660" rtl="0" eaLnBrk="1" latinLnBrk="0" hangingPunct="1">
              <a:defRPr sz="2400" kern="1200">
                <a:solidFill>
                  <a:schemeClr val="lt1"/>
                </a:solidFill>
                <a:latin typeface="+mn-lt"/>
                <a:ea typeface="+mn-ea"/>
                <a:cs typeface="+mn-cs"/>
              </a:defRPr>
            </a:lvl6pPr>
            <a:lvl7pPr marL="3649345" algn="l" defTabSz="1216660" rtl="0" eaLnBrk="1" latinLnBrk="0" hangingPunct="1">
              <a:defRPr sz="2400" kern="1200">
                <a:solidFill>
                  <a:schemeClr val="lt1"/>
                </a:solidFill>
                <a:latin typeface="+mn-lt"/>
                <a:ea typeface="+mn-ea"/>
                <a:cs typeface="+mn-cs"/>
              </a:defRPr>
            </a:lvl7pPr>
            <a:lvl8pPr marL="4257675" algn="l" defTabSz="1216660" rtl="0" eaLnBrk="1" latinLnBrk="0" hangingPunct="1">
              <a:defRPr sz="2400" kern="1200">
                <a:solidFill>
                  <a:schemeClr val="lt1"/>
                </a:solidFill>
                <a:latin typeface="+mn-lt"/>
                <a:ea typeface="+mn-ea"/>
                <a:cs typeface="+mn-cs"/>
              </a:defRPr>
            </a:lvl8pPr>
            <a:lvl9pPr marL="4865370" algn="l" defTabSz="1216660" rtl="0" eaLnBrk="1" latinLnBrk="0" hangingPunct="1">
              <a:defRPr sz="2400" kern="1200">
                <a:solidFill>
                  <a:schemeClr val="lt1"/>
                </a:solidFill>
                <a:latin typeface="+mn-lt"/>
                <a:ea typeface="+mn-ea"/>
                <a:cs typeface="+mn-cs"/>
              </a:defRPr>
            </a:lvl9pPr>
          </a:lstStyle>
          <a:p>
            <a:pPr marL="0" marR="0" lvl="0" indent="0" algn="l" defTabSz="1216660" rtl="0" eaLnBrk="1" fontAlgn="auto" latinLnBrk="0" hangingPunct="1">
              <a:lnSpc>
                <a:spcPct val="10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HDBW5241R1-AS-PV</a:t>
            </a:r>
          </a:p>
          <a:p>
            <a:pPr marL="0" marR="0" lvl="0" indent="0" algn="l" defTabSz="1216660" rtl="0" eaLnBrk="1" fontAlgn="auto" latinLnBrk="0" hangingPunct="1">
              <a:lnSpc>
                <a:spcPct val="10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HDBW5541R1-AS-PV</a:t>
            </a:r>
          </a:p>
        </p:txBody>
      </p:sp>
      <p:sp>
        <p:nvSpPr>
          <p:cNvPr id="9" name="矩形 8"/>
          <p:cNvSpPr/>
          <p:nvPr/>
        </p:nvSpPr>
        <p:spPr>
          <a:xfrm>
            <a:off x="401516" y="3950625"/>
            <a:ext cx="2323144" cy="958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9642" tIns="44821" rIns="89642" bIns="44821" rtlCol="0" anchor="ctr"/>
          <a:lstStyle>
            <a:defPPr>
              <a:defRPr lang="zh-CN">
                <a:solidFill>
                  <a:schemeClr val="lt1"/>
                </a:solidFill>
              </a:defRPr>
            </a:defPPr>
            <a:lvl1pPr marL="0" algn="l" defTabSz="1216660" rtl="0" eaLnBrk="1" latinLnBrk="0" hangingPunct="1">
              <a:defRPr sz="2400" kern="1200">
                <a:solidFill>
                  <a:schemeClr val="lt1"/>
                </a:solidFill>
                <a:latin typeface="+mn-lt"/>
                <a:ea typeface="+mn-ea"/>
                <a:cs typeface="+mn-cs"/>
              </a:defRPr>
            </a:lvl1pPr>
            <a:lvl2pPr marL="608330" algn="l" defTabSz="1216660" rtl="0" eaLnBrk="1" latinLnBrk="0" hangingPunct="1">
              <a:defRPr sz="2400" kern="1200">
                <a:solidFill>
                  <a:schemeClr val="lt1"/>
                </a:solidFill>
                <a:latin typeface="+mn-lt"/>
                <a:ea typeface="+mn-ea"/>
                <a:cs typeface="+mn-cs"/>
              </a:defRPr>
            </a:lvl2pPr>
            <a:lvl3pPr marL="1216660" algn="l" defTabSz="1216660" rtl="0" eaLnBrk="1" latinLnBrk="0" hangingPunct="1">
              <a:defRPr sz="2400" kern="1200">
                <a:solidFill>
                  <a:schemeClr val="lt1"/>
                </a:solidFill>
                <a:latin typeface="+mn-lt"/>
                <a:ea typeface="+mn-ea"/>
                <a:cs typeface="+mn-cs"/>
              </a:defRPr>
            </a:lvl3pPr>
            <a:lvl4pPr marL="1824355" algn="l" defTabSz="1216660" rtl="0" eaLnBrk="1" latinLnBrk="0" hangingPunct="1">
              <a:defRPr sz="2400" kern="1200">
                <a:solidFill>
                  <a:schemeClr val="lt1"/>
                </a:solidFill>
                <a:latin typeface="+mn-lt"/>
                <a:ea typeface="+mn-ea"/>
                <a:cs typeface="+mn-cs"/>
              </a:defRPr>
            </a:lvl4pPr>
            <a:lvl5pPr marL="2432685" algn="l" defTabSz="1216660" rtl="0" eaLnBrk="1" latinLnBrk="0" hangingPunct="1">
              <a:defRPr sz="2400" kern="1200">
                <a:solidFill>
                  <a:schemeClr val="lt1"/>
                </a:solidFill>
                <a:latin typeface="+mn-lt"/>
                <a:ea typeface="+mn-ea"/>
                <a:cs typeface="+mn-cs"/>
              </a:defRPr>
            </a:lvl5pPr>
            <a:lvl6pPr marL="3041015" algn="l" defTabSz="1216660" rtl="0" eaLnBrk="1" latinLnBrk="0" hangingPunct="1">
              <a:defRPr sz="2400" kern="1200">
                <a:solidFill>
                  <a:schemeClr val="lt1"/>
                </a:solidFill>
                <a:latin typeface="+mn-lt"/>
                <a:ea typeface="+mn-ea"/>
                <a:cs typeface="+mn-cs"/>
              </a:defRPr>
            </a:lvl6pPr>
            <a:lvl7pPr marL="3649345" algn="l" defTabSz="1216660" rtl="0" eaLnBrk="1" latinLnBrk="0" hangingPunct="1">
              <a:defRPr sz="2400" kern="1200">
                <a:solidFill>
                  <a:schemeClr val="lt1"/>
                </a:solidFill>
                <a:latin typeface="+mn-lt"/>
                <a:ea typeface="+mn-ea"/>
                <a:cs typeface="+mn-cs"/>
              </a:defRPr>
            </a:lvl7pPr>
            <a:lvl8pPr marL="4257675" algn="l" defTabSz="1216660" rtl="0" eaLnBrk="1" latinLnBrk="0" hangingPunct="1">
              <a:defRPr sz="2400" kern="1200">
                <a:solidFill>
                  <a:schemeClr val="lt1"/>
                </a:solidFill>
                <a:latin typeface="+mn-lt"/>
                <a:ea typeface="+mn-ea"/>
                <a:cs typeface="+mn-cs"/>
              </a:defRPr>
            </a:lvl8pPr>
            <a:lvl9pPr marL="4865370" algn="l" defTabSz="1216660" rtl="0" eaLnBrk="1" latinLnBrk="0" hangingPunct="1">
              <a:defRPr sz="2400" kern="1200">
                <a:solidFill>
                  <a:schemeClr val="lt1"/>
                </a:solidFill>
                <a:latin typeface="+mn-lt"/>
                <a:ea typeface="+mn-ea"/>
                <a:cs typeface="+mn-cs"/>
              </a:defRPr>
            </a:lvl9pPr>
          </a:lstStyle>
          <a:p>
            <a:pPr marL="0" marR="0" lvl="0" indent="0" algn="l" defTabSz="1216660" rtl="0" eaLnBrk="1" fontAlgn="auto" latinLnBrk="0" hangingPunct="1">
              <a:lnSpc>
                <a:spcPct val="10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HDW5241H-ASE-PV</a:t>
            </a:r>
          </a:p>
          <a:p>
            <a:pPr marL="0" marR="0" lvl="0" indent="0" algn="l" defTabSz="1216660" rtl="0" eaLnBrk="1" fontAlgn="auto" latinLnBrk="0" hangingPunct="1">
              <a:lnSpc>
                <a:spcPct val="100000"/>
              </a:lnSpc>
              <a:spcBef>
                <a:spcPts val="0"/>
              </a:spcBef>
              <a:spcAft>
                <a:spcPts val="0"/>
              </a:spcAft>
              <a:buClrTx/>
              <a:buSzTx/>
              <a:buFontTx/>
              <a:buNone/>
              <a:tabLst/>
              <a:defRPr/>
            </a:pPr>
            <a:r>
              <a:rPr kumimoji="0" lang="en-US" altLang="zh-CN" sz="1568"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HDW5541H-ASE-PV</a:t>
            </a:r>
          </a:p>
        </p:txBody>
      </p:sp>
      <p:sp>
        <p:nvSpPr>
          <p:cNvPr id="10" name="文本框 9"/>
          <p:cNvSpPr txBox="1"/>
          <p:nvPr/>
        </p:nvSpPr>
        <p:spPr>
          <a:xfrm>
            <a:off x="3349093" y="1165477"/>
            <a:ext cx="5308651" cy="3802579"/>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961" b="1" i="0" u="none" strike="noStrike" kern="1200" cap="none" spc="0" normalizeH="0" baseline="0" noProof="0" dirty="0" err="1">
                <a:ln>
                  <a:noFill/>
                </a:ln>
                <a:solidFill>
                  <a:srgbClr val="00B0F0"/>
                </a:solidFill>
                <a:effectLst/>
                <a:uLnTx/>
                <a:uFillTx/>
                <a:latin typeface="Segoe UI" panose="020B0502040204020203" pitchFamily="34" charset="0"/>
                <a:ea typeface="等线" panose="02010600030101010101" pitchFamily="2" charset="-122"/>
                <a:cs typeface="Segoe UI" panose="020B0502040204020203" pitchFamily="34" charset="0"/>
              </a:rPr>
              <a:t>Tính</a:t>
            </a:r>
            <a:r>
              <a:rPr kumimoji="0" lang="en-US" altLang="zh-CN" sz="1961" b="1" i="0" u="none" strike="noStrike" kern="1200" cap="none" spc="0" normalizeH="0" baseline="0" noProof="0" dirty="0">
                <a:ln>
                  <a:noFill/>
                </a:ln>
                <a:solidFill>
                  <a:srgbClr val="00B0F0"/>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961" b="1" i="0" u="none" strike="noStrike" kern="1200" cap="none" spc="0" normalizeH="0" baseline="0" noProof="0" dirty="0" err="1">
                <a:ln>
                  <a:noFill/>
                </a:ln>
                <a:solidFill>
                  <a:srgbClr val="00B0F0"/>
                </a:solidFill>
                <a:effectLst/>
                <a:uLnTx/>
                <a:uFillTx/>
                <a:latin typeface="Segoe UI" panose="020B0502040204020203" pitchFamily="34" charset="0"/>
                <a:ea typeface="等线" panose="02010600030101010101" pitchFamily="2" charset="-122"/>
                <a:cs typeface="Segoe UI" panose="020B0502040204020203" pitchFamily="34" charset="0"/>
              </a:rPr>
              <a:t>năng</a:t>
            </a:r>
            <a:r>
              <a:rPr kumimoji="0" lang="en-US" altLang="zh-CN" sz="1961" b="1" i="0" u="none" strike="noStrike" kern="1200" cap="none" spc="0" normalizeH="0" baseline="0" noProof="0" dirty="0">
                <a:ln>
                  <a:noFill/>
                </a:ln>
                <a:solidFill>
                  <a:srgbClr val="00B0F0"/>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961" b="1" i="0" u="none" strike="noStrike" kern="1200" cap="none" spc="0" normalizeH="0" baseline="0" noProof="0" dirty="0" err="1">
                <a:ln>
                  <a:noFill/>
                </a:ln>
                <a:solidFill>
                  <a:srgbClr val="00B0F0"/>
                </a:solidFill>
                <a:effectLst/>
                <a:uLnTx/>
                <a:uFillTx/>
                <a:latin typeface="Segoe UI" panose="020B0502040204020203" pitchFamily="34" charset="0"/>
                <a:ea typeface="等线" panose="02010600030101010101" pitchFamily="2" charset="-122"/>
                <a:cs typeface="Segoe UI" panose="020B0502040204020203" pitchFamily="34" charset="0"/>
              </a:rPr>
              <a:t>sản</a:t>
            </a:r>
            <a:r>
              <a:rPr kumimoji="0" lang="en-US" altLang="zh-CN" sz="1961" b="1" i="0" u="none" strike="noStrike" kern="1200" cap="none" spc="0" normalizeH="0" baseline="0" noProof="0" dirty="0">
                <a:ln>
                  <a:noFill/>
                </a:ln>
                <a:solidFill>
                  <a:srgbClr val="00B0F0"/>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961" b="1" i="0" u="none" strike="noStrike" kern="1200" cap="none" spc="0" normalizeH="0" baseline="0" noProof="0" dirty="0" err="1">
                <a:ln>
                  <a:noFill/>
                </a:ln>
                <a:solidFill>
                  <a:srgbClr val="00B0F0"/>
                </a:solidFill>
                <a:effectLst/>
                <a:uLnTx/>
                <a:uFillTx/>
                <a:latin typeface="Segoe UI" panose="020B0502040204020203" pitchFamily="34" charset="0"/>
                <a:ea typeface="等线" panose="02010600030101010101" pitchFamily="2" charset="-122"/>
                <a:cs typeface="Segoe UI" panose="020B0502040204020203" pitchFamily="34" charset="0"/>
              </a:rPr>
              <a:t>phẩm</a:t>
            </a:r>
            <a:endParaRPr kumimoji="0" lang="en-US" altLang="zh-CN" sz="1961" b="1" i="0" u="none" strike="noStrike" kern="1200" cap="none" spc="0" normalizeH="0" baseline="0" noProof="0" dirty="0">
              <a:ln>
                <a:noFill/>
              </a:ln>
              <a:solidFill>
                <a:srgbClr val="00B0F0"/>
              </a:solidFill>
              <a:effectLst/>
              <a:uLnTx/>
              <a:uFillTx/>
              <a:latin typeface="Segoe UI" panose="020B0502040204020203" pitchFamily="34" charset="0"/>
              <a:ea typeface="等线" panose="02010600030101010101" pitchFamily="2" charset="-122"/>
              <a:cs typeface="Segoe UI" panose="020B0502040204020203" pitchFamily="34" charset="0"/>
            </a:endParaRPr>
          </a:p>
          <a:p>
            <a:pPr marL="336145" marR="0" lvl="0" indent="-336145"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en-US" altLang="zh-CN" sz="1568" smtClean="0">
                <a:solidFill>
                  <a:prstClr val="black"/>
                </a:solidFill>
                <a:latin typeface="Segoe UI" panose="020B0502040204020203" pitchFamily="34" charset="0"/>
                <a:ea typeface="等线" panose="02010600030101010101" pitchFamily="2" charset="-122"/>
                <a:cs typeface="Segoe UI" panose="020B0502040204020203" pitchFamily="34" charset="0"/>
              </a:rPr>
              <a:t>Độ phân giải </a:t>
            </a:r>
            <a:r>
              <a:rPr kumimoji="0" lang="en-US" altLang="zh-CN" sz="1568" b="0" i="0" u="none" strike="noStrike" kern="1200" cap="none" spc="0" normalizeH="0" baseline="0" noProof="0" smtClean="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2MP/5MP</a:t>
            </a:r>
            <a:endParaRPr kumimoji="0" lang="en-US" altLang="zh-CN" sz="1568"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endParaRPr>
          </a:p>
          <a:p>
            <a:pPr marL="336145" marR="0" lvl="0" indent="-336145"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vi-VN" altLang="zh-CN" sz="1568" b="0" i="0" u="none" strike="noStrike" kern="1200" cap="none" spc="0" normalizeH="0" baseline="0" noProof="0" dirty="0">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IR thông minh </a:t>
            </a:r>
            <a:r>
              <a:rPr kumimoji="0" lang="vi-VN" altLang="zh-CN" sz="1568"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30m (2,8mm và 3,6mm) / 50m (6mm)</a:t>
            </a:r>
          </a:p>
          <a:p>
            <a:pPr marL="336145" marR="0" lvl="0" indent="-336145"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vi-VN" altLang="zh-CN" sz="1568" b="0" i="0" u="none" strike="noStrike" kern="1200" cap="none" spc="0" normalizeH="0" baseline="0" noProof="0" dirty="0">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Micrô và loa tích hợp</a:t>
            </a:r>
            <a:r>
              <a:rPr kumimoji="0" lang="vi-VN" altLang="zh-CN" sz="1568"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hỗ </a:t>
            </a:r>
            <a:r>
              <a:rPr kumimoji="0" lang="vi-VN" altLang="zh-CN" sz="1568"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trợ </a:t>
            </a:r>
            <a:r>
              <a:rPr lang="en-US" altLang="zh-CN" sz="1568" smtClean="0">
                <a:solidFill>
                  <a:prstClr val="black"/>
                </a:solidFill>
                <a:latin typeface="Segoe UI" panose="020B0502040204020203" pitchFamily="34" charset="0"/>
                <a:ea typeface="等线" panose="02010600030101010101" pitchFamily="2" charset="-122"/>
                <a:cs typeface="Segoe UI" panose="020B0502040204020203" pitchFamily="34" charset="0"/>
              </a:rPr>
              <a:t>đàm thoại </a:t>
            </a:r>
            <a:r>
              <a:rPr kumimoji="0" lang="vi-VN" altLang="zh-CN" sz="1568" b="0" i="0" u="none" strike="noStrike" kern="1200" cap="none" spc="0" normalizeH="0" baseline="0" noProof="0" smtClean="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hai </a:t>
            </a:r>
            <a:r>
              <a:rPr kumimoji="0" lang="vi-VN" altLang="zh-CN" sz="1568"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chiều</a:t>
            </a:r>
          </a:p>
          <a:p>
            <a:pPr marL="336145" marR="0" lvl="0" indent="-336145"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vi-VN" altLang="zh-CN" sz="1568" b="0" i="0" u="none" strike="noStrike" kern="1200" cap="none" spc="0" normalizeH="0" baseline="0" noProof="0" dirty="0">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Đèn chiếu sáng kép thông minh </a:t>
            </a:r>
            <a:r>
              <a:rPr kumimoji="0" lang="vi-VN" altLang="zh-CN" sz="1568"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a:t>
            </a:r>
            <a:r>
              <a:rPr kumimoji="0" lang="vi-VN" altLang="zh-CN" sz="1568" b="0" i="0" u="none" strike="noStrike" kern="1200" cap="none" spc="0" normalizeH="0" baseline="0" noProof="0" smtClean="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1</a:t>
            </a:r>
            <a:r>
              <a:rPr kumimoji="0" lang="en-US" altLang="zh-CN" sz="1568" b="0" i="0" u="none" strike="noStrike" kern="1200" cap="none" spc="0" normalizeH="0" baseline="0" noProof="0" smtClean="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a:t>
            </a:r>
            <a:r>
              <a:rPr kumimoji="0" lang="vi-VN" altLang="zh-CN" sz="1568" b="0" i="0" u="none" strike="noStrike" kern="1200" cap="none" spc="0" normalizeH="0" baseline="0" noProof="0" smtClean="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vi-VN" altLang="zh-CN" sz="1568"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Chế độ hồng ngoại</a:t>
            </a:r>
            <a:r>
              <a:rPr kumimoji="0" lang="vi-VN" altLang="zh-CN" sz="1568"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vi-VN" altLang="zh-CN" sz="1568" b="0" i="0" u="none" strike="noStrike" kern="1200" cap="none" spc="0" normalizeH="0" baseline="0" noProof="0" smtClean="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2</a:t>
            </a:r>
            <a:r>
              <a:rPr kumimoji="0" lang="en-US" altLang="zh-CN" sz="1568" b="0" i="0" u="none" strike="noStrike" kern="1200" cap="none" spc="0" normalizeH="0" baseline="0" noProof="0" smtClean="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a:t>
            </a:r>
            <a:r>
              <a:rPr kumimoji="0" lang="vi-VN" altLang="zh-CN" sz="1568" b="0" i="0" u="none" strike="noStrike" kern="1200" cap="none" spc="0" normalizeH="0" baseline="0" noProof="0" smtClean="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vi-VN" altLang="zh-CN" sz="1568"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Chế độ ánh sáng trắng</a:t>
            </a:r>
            <a:r>
              <a:rPr kumimoji="0" lang="vi-VN" altLang="zh-CN" sz="1568"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a:t>
            </a:r>
            <a:r>
              <a:rPr kumimoji="0" lang="en-US" altLang="zh-CN" sz="1568"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vi-VN" altLang="zh-CN" sz="1568" b="0" i="0" u="none" strike="noStrike" kern="1200" cap="none" spc="0" normalizeH="0" baseline="0" noProof="0" smtClean="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3</a:t>
            </a:r>
            <a:r>
              <a:rPr kumimoji="0" lang="en-US" altLang="zh-CN" sz="1568" b="0" i="0" u="none" strike="noStrike" kern="1200" cap="none" spc="0" normalizeH="0" baseline="0" noProof="0" smtClean="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a:t>
            </a:r>
            <a:r>
              <a:rPr kumimoji="0" lang="vi-VN" altLang="zh-CN" sz="1568" b="0" i="0" u="none" strike="noStrike" kern="1200" cap="none" spc="0" normalizeH="0" baseline="0" noProof="0" smtClean="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vi-VN" altLang="zh-CN" sz="1568"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Chế độ chiếu sáng thông minh) + AI + Bảo vệ chủ động</a:t>
            </a:r>
          </a:p>
          <a:p>
            <a:pPr marL="336145" marR="0" lvl="0" indent="-336145"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vi-VN" altLang="zh-CN" sz="1568" b="0" i="0" u="none" strike="noStrike" kern="1200" cap="none" spc="0" normalizeH="0" baseline="0" noProof="0" dirty="0">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Chức năng AI</a:t>
            </a:r>
            <a:r>
              <a:rPr kumimoji="0" lang="vi-VN" altLang="zh-CN" sz="1568"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 Nhận diện khuôn mặt, Bảo vệ chu vi, Đếm người, Bản đồ nhiệt</a:t>
            </a:r>
          </a:p>
          <a:p>
            <a:pPr marL="336145" marR="0" lvl="0" indent="-336145"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altLang="zh-CN" sz="1568"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Kích hoạt </a:t>
            </a:r>
            <a:r>
              <a:rPr kumimoji="0" lang="vi-VN" altLang="zh-CN" sz="1568"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bằng </a:t>
            </a:r>
            <a:r>
              <a:rPr kumimoji="0" lang="vi-VN" altLang="zh-CN" sz="1568"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một </a:t>
            </a:r>
            <a:r>
              <a:rPr kumimoji="0" lang="vi-VN" altLang="zh-CN" sz="1568" b="0" i="0" u="none" strike="noStrike" kern="1200" cap="none" spc="0" normalizeH="0" baseline="0" noProof="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lần </a:t>
            </a:r>
            <a:r>
              <a:rPr kumimoji="0" lang="en-US" altLang="zh-CN" sz="1568" b="0" i="0" u="none" strike="noStrike" kern="1200" cap="none" spc="0" normalizeH="0" baseline="0" noProof="0" smtClean="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rPr>
              <a:t>chạm</a:t>
            </a:r>
            <a:endParaRPr kumimoji="0" lang="en-US" altLang="zh-CN" sz="1568"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11" name="矩形 10"/>
          <p:cNvSpPr/>
          <p:nvPr/>
        </p:nvSpPr>
        <p:spPr>
          <a:xfrm>
            <a:off x="1730" y="4962593"/>
            <a:ext cx="12190270" cy="189699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12" name="文本框 54"/>
          <p:cNvSpPr txBox="1">
            <a:spLocks noChangeArrowheads="1"/>
          </p:cNvSpPr>
          <p:nvPr/>
        </p:nvSpPr>
        <p:spPr bwMode="auto">
          <a:xfrm>
            <a:off x="770897" y="5570993"/>
            <a:ext cx="10791139" cy="1722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3218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3218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3218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3218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3218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32180" rtl="0" eaLnBrk="1" fontAlgn="auto" latinLnBrk="0" hangingPunct="1">
              <a:lnSpc>
                <a:spcPct val="150000"/>
              </a:lnSpc>
              <a:spcBef>
                <a:spcPct val="0"/>
              </a:spcBef>
              <a:spcAft>
                <a:spcPts val="0"/>
              </a:spcAft>
              <a:buClrTx/>
              <a:buSzTx/>
              <a:buFont typeface="Arial" panose="020B0604020202020204" pitchFamily="34" charset="0"/>
              <a:buNone/>
              <a:tabLst/>
              <a:defRPr/>
            </a:pPr>
            <a:r>
              <a:rPr kumimoji="0" lang="en-US" altLang="zh-CN" sz="1765" b="1" i="0" u="none" strike="noStrike" kern="1200" cap="none" spc="0" normalizeH="0" baseline="0" noProof="0" dirty="0">
                <a:ln>
                  <a:noFill/>
                </a:ln>
                <a:solidFill>
                  <a:prstClr val="black">
                    <a:lumMod val="50000"/>
                  </a:prstClr>
                </a:solidFill>
                <a:effectLst/>
                <a:uLnTx/>
                <a:uFillTx/>
                <a:latin typeface="Segoe UI" panose="020B0502040204020203" pitchFamily="34" charset="0"/>
                <a:cs typeface="Segoe UI" panose="020B0502040204020203" pitchFamily="34" charset="0"/>
                <a:sym typeface="Calibri" panose="020F0502020204030204" pitchFamily="34" charset="0"/>
              </a:rPr>
              <a:t>Smart </a:t>
            </a:r>
            <a:r>
              <a:rPr kumimoji="0" lang="en-US" altLang="zh-CN" sz="1765" b="1" i="0" u="none" strike="noStrike" kern="1200" cap="none" spc="0" normalizeH="0" baseline="0" noProof="0">
                <a:ln>
                  <a:noFill/>
                </a:ln>
                <a:solidFill>
                  <a:prstClr val="black">
                    <a:lumMod val="50000"/>
                  </a:prstClr>
                </a:solidFill>
                <a:effectLst/>
                <a:uLnTx/>
                <a:uFillTx/>
                <a:latin typeface="Segoe UI" panose="020B0502040204020203" pitchFamily="34" charset="0"/>
                <a:cs typeface="Segoe UI" panose="020B0502040204020203" pitchFamily="34" charset="0"/>
                <a:sym typeface="Calibri" panose="020F0502020204030204" pitchFamily="34" charset="0"/>
              </a:rPr>
              <a:t>H265</a:t>
            </a:r>
            <a:r>
              <a:rPr kumimoji="0" lang="en-US" altLang="zh-CN" sz="1765" b="1" i="0" u="none" strike="noStrike" kern="1200" cap="none" spc="0" normalizeH="0" baseline="0" noProof="0" smtClean="0">
                <a:ln>
                  <a:noFill/>
                </a:ln>
                <a:solidFill>
                  <a:prstClr val="black">
                    <a:lumMod val="50000"/>
                  </a:prstClr>
                </a:solidFill>
                <a:effectLst/>
                <a:uLnTx/>
                <a:uFillTx/>
                <a:latin typeface="Segoe UI" panose="020B0502040204020203" pitchFamily="34" charset="0"/>
                <a:cs typeface="Segoe UI" panose="020B0502040204020203" pitchFamily="34" charset="0"/>
                <a:sym typeface="Calibri" panose="020F0502020204030204" pitchFamily="34" charset="0"/>
              </a:rPr>
              <a:t>+/ Starlight/ Starlight+/ Ultra-HD </a:t>
            </a:r>
            <a:r>
              <a:rPr kumimoji="0" lang="en-US" altLang="zh-CN" sz="1765" b="1" i="0" u="none" strike="noStrike" kern="1200" cap="none" spc="0" normalizeH="0" baseline="0" noProof="0" dirty="0">
                <a:ln>
                  <a:noFill/>
                </a:ln>
                <a:solidFill>
                  <a:prstClr val="black">
                    <a:lumMod val="50000"/>
                  </a:prstClr>
                </a:solidFill>
                <a:effectLst/>
                <a:uLnTx/>
                <a:uFillTx/>
                <a:latin typeface="Segoe UI" panose="020B0502040204020203" pitchFamily="34" charset="0"/>
                <a:cs typeface="Segoe UI" panose="020B0502040204020203" pitchFamily="34" charset="0"/>
                <a:sym typeface="Calibri" panose="020F0502020204030204" pitchFamily="34" charset="0"/>
              </a:rPr>
              <a:t>Resolution</a:t>
            </a:r>
          </a:p>
          <a:p>
            <a:pPr marL="0" marR="0" lvl="0" indent="0" algn="ctr" defTabSz="932180" rtl="0" eaLnBrk="1" fontAlgn="auto" latinLnBrk="0" hangingPunct="1">
              <a:lnSpc>
                <a:spcPct val="150000"/>
              </a:lnSpc>
              <a:spcBef>
                <a:spcPct val="0"/>
              </a:spcBef>
              <a:spcAft>
                <a:spcPts val="0"/>
              </a:spcAft>
              <a:buClrTx/>
              <a:buSzTx/>
              <a:buFont typeface="Arial" panose="020B0604020202020204" pitchFamily="34" charset="0"/>
              <a:buNone/>
              <a:tabLst/>
              <a:defRPr/>
            </a:pPr>
            <a:r>
              <a:rPr kumimoji="0" lang="en-US" altLang="zh-CN" sz="1765" b="1" i="0" u="none" strike="noStrike" kern="1200" cap="none" spc="0" normalizeH="0" baseline="0" noProof="0" dirty="0">
                <a:ln>
                  <a:noFill/>
                </a:ln>
                <a:solidFill>
                  <a:prstClr val="black">
                    <a:lumMod val="50000"/>
                  </a:prstClr>
                </a:solidFill>
                <a:effectLst/>
                <a:uLnTx/>
                <a:uFillTx/>
                <a:latin typeface="Segoe UI" panose="020B0502040204020203" pitchFamily="34" charset="0"/>
                <a:cs typeface="Segoe UI" panose="020B0502040204020203" pitchFamily="34" charset="0"/>
                <a:sym typeface="Calibri" panose="020F0502020204030204" pitchFamily="34" charset="0"/>
              </a:rPr>
              <a:t>/ IP67, </a:t>
            </a:r>
            <a:r>
              <a:rPr kumimoji="0" lang="en-US" altLang="zh-CN" sz="1765" b="1" i="0" u="none" strike="noStrike" kern="1200" cap="none" spc="0" normalizeH="0" baseline="0" noProof="0">
                <a:ln>
                  <a:noFill/>
                </a:ln>
                <a:solidFill>
                  <a:prstClr val="black">
                    <a:lumMod val="50000"/>
                  </a:prstClr>
                </a:solidFill>
                <a:effectLst/>
                <a:uLnTx/>
                <a:uFillTx/>
                <a:latin typeface="Segoe UI" panose="020B0502040204020203" pitchFamily="34" charset="0"/>
                <a:cs typeface="Segoe UI" panose="020B0502040204020203" pitchFamily="34" charset="0"/>
                <a:sym typeface="Calibri" panose="020F0502020204030204" pitchFamily="34" charset="0"/>
              </a:rPr>
              <a:t>IK10</a:t>
            </a:r>
            <a:r>
              <a:rPr kumimoji="0" lang="en-US" altLang="zh-CN" sz="1765" b="1" i="0" u="none" strike="noStrike" kern="1200" cap="none" spc="0" normalizeH="0" baseline="0" noProof="0" smtClean="0">
                <a:ln>
                  <a:noFill/>
                </a:ln>
                <a:solidFill>
                  <a:prstClr val="black">
                    <a:lumMod val="50000"/>
                  </a:prstClr>
                </a:solidFill>
                <a:effectLst/>
                <a:uLnTx/>
                <a:uFillTx/>
                <a:latin typeface="Segoe UI" panose="020B0502040204020203" pitchFamily="34" charset="0"/>
                <a:cs typeface="Segoe UI" panose="020B0502040204020203" pitchFamily="34" charset="0"/>
                <a:sym typeface="Calibri" panose="020F0502020204030204" pitchFamily="34" charset="0"/>
              </a:rPr>
              <a:t>/  </a:t>
            </a:r>
            <a:r>
              <a:rPr kumimoji="0" lang="en-US" altLang="zh-CN" sz="1765" b="1" i="0" u="none" strike="noStrike" kern="1200" cap="none" spc="0" normalizeH="0" baseline="0" noProof="0" dirty="0">
                <a:ln>
                  <a:noFill/>
                </a:ln>
                <a:solidFill>
                  <a:prstClr val="black">
                    <a:lumMod val="50000"/>
                  </a:prstClr>
                </a:solidFill>
                <a:effectLst/>
                <a:uLnTx/>
                <a:uFillTx/>
                <a:latin typeface="Segoe UI" panose="020B0502040204020203" pitchFamily="34" charset="0"/>
                <a:cs typeface="Segoe UI" panose="020B0502040204020203" pitchFamily="34" charset="0"/>
                <a:sym typeface="Calibri" panose="020F0502020204030204" pitchFamily="34" charset="0"/>
              </a:rPr>
              <a:t>1/1 Alarm in/out, 1/1 audio in/out</a:t>
            </a:r>
          </a:p>
          <a:p>
            <a:pPr marL="0" marR="0" lvl="0" indent="0" algn="ctr" defTabSz="932180" rtl="0" eaLnBrk="1" fontAlgn="auto" latinLnBrk="0" hangingPunct="1">
              <a:lnSpc>
                <a:spcPct val="150000"/>
              </a:lnSpc>
              <a:spcBef>
                <a:spcPct val="0"/>
              </a:spcBef>
              <a:spcAft>
                <a:spcPts val="0"/>
              </a:spcAft>
              <a:buClrTx/>
              <a:buSzTx/>
              <a:buFont typeface="Arial" panose="020B0604020202020204" pitchFamily="34" charset="0"/>
              <a:buNone/>
              <a:tabLst/>
              <a:defRPr/>
            </a:pPr>
            <a:endParaRPr kumimoji="0" lang="en-US" altLang="zh-CN" sz="1765" b="1" i="0" u="none" strike="noStrike" kern="1200" cap="none" spc="0" normalizeH="0" baseline="0" noProof="0" dirty="0">
              <a:ln>
                <a:noFill/>
              </a:ln>
              <a:solidFill>
                <a:srgbClr val="FFFFFF"/>
              </a:solidFill>
              <a:effectLst/>
              <a:uLnTx/>
              <a:uFillTx/>
              <a:latin typeface="Segoe UI" panose="020B0502040204020203" pitchFamily="34" charset="0"/>
              <a:cs typeface="Segoe UI" panose="020B0502040204020203" pitchFamily="34" charset="0"/>
              <a:sym typeface="Calibri" panose="020F0502020204030204" pitchFamily="34" charset="0"/>
            </a:endParaRPr>
          </a:p>
          <a:p>
            <a:pPr marL="0" marR="0" lvl="0" indent="0" algn="ctr" defTabSz="932180" rtl="0" eaLnBrk="1" fontAlgn="auto" latinLnBrk="0" hangingPunct="1">
              <a:lnSpc>
                <a:spcPct val="150000"/>
              </a:lnSpc>
              <a:spcBef>
                <a:spcPct val="0"/>
              </a:spcBef>
              <a:spcAft>
                <a:spcPts val="0"/>
              </a:spcAft>
              <a:buClrTx/>
              <a:buSzTx/>
              <a:buFontTx/>
              <a:buNone/>
              <a:tabLst/>
              <a:defRPr/>
            </a:pPr>
            <a:r>
              <a:rPr kumimoji="0" lang="en-US" altLang="zh-CN" sz="1765" b="1" i="0" u="none" strike="noStrike" kern="1200" cap="none" spc="0" normalizeH="0" baseline="0" noProof="0" dirty="0">
                <a:ln>
                  <a:noFill/>
                </a:ln>
                <a:solidFill>
                  <a:srgbClr val="FFFFFF"/>
                </a:solidFill>
                <a:effectLst/>
                <a:uLnTx/>
                <a:uFillTx/>
                <a:latin typeface="Segoe UI" panose="020B0502040204020203" pitchFamily="34" charset="0"/>
                <a:cs typeface="Segoe UI" panose="020B0502040204020203" pitchFamily="34" charset="0"/>
                <a:sym typeface="Calibri" panose="020F0502020204030204" pitchFamily="34" charset="0"/>
              </a:rPr>
              <a:t> </a:t>
            </a:r>
          </a:p>
        </p:txBody>
      </p:sp>
      <p:sp>
        <p:nvSpPr>
          <p:cNvPr id="14" name="矩形 13"/>
          <p:cNvSpPr/>
          <p:nvPr/>
        </p:nvSpPr>
        <p:spPr>
          <a:xfrm>
            <a:off x="8744257" y="788439"/>
            <a:ext cx="1951175" cy="454292"/>
          </a:xfrm>
          <a:prstGeom prst="rect">
            <a:avLst/>
          </a:prstGeom>
          <a:solidFill>
            <a:srgbClr val="FFC000"/>
          </a:solidFill>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568" b="1" i="0" u="none" strike="noStrike" kern="1200" cap="none" spc="0" normalizeH="0" baseline="0" noProof="0">
                <a:ln>
                  <a:noFill/>
                </a:ln>
                <a:solidFill>
                  <a:prstClr val="black">
                    <a:lumMod val="50000"/>
                  </a:prstClr>
                </a:solidFill>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sym typeface="+mn-lt"/>
              </a:rPr>
              <a:t>Kịch bản điển hình</a:t>
            </a:r>
            <a:endParaRPr kumimoji="0" lang="zh-CN" altLang="en-US" sz="1568" b="1" i="0" u="none" strike="noStrike" kern="1200" cap="none" spc="0" normalizeH="0" baseline="0" noProof="0" dirty="0">
              <a:ln>
                <a:noFill/>
              </a:ln>
              <a:solidFill>
                <a:prstClr val="black">
                  <a:lumMod val="50000"/>
                </a:prstClr>
              </a:solidFill>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endParaRPr>
          </a:p>
        </p:txBody>
      </p:sp>
      <p:grpSp>
        <p:nvGrpSpPr>
          <p:cNvPr id="15" name="组合 14"/>
          <p:cNvGrpSpPr/>
          <p:nvPr/>
        </p:nvGrpSpPr>
        <p:grpSpPr bwMode="auto">
          <a:xfrm>
            <a:off x="8763303" y="1290089"/>
            <a:ext cx="1212536" cy="803589"/>
            <a:chOff x="4727054" y="3734698"/>
            <a:chExt cx="2768936" cy="2048939"/>
          </a:xfrm>
        </p:grpSpPr>
        <p:pic>
          <p:nvPicPr>
            <p:cNvPr id="2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7054" y="3734698"/>
              <a:ext cx="2768936" cy="20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4" name="直接连接符 23"/>
            <p:cNvCxnSpPr/>
            <p:nvPr/>
          </p:nvCxnSpPr>
          <p:spPr>
            <a:xfrm flipH="1">
              <a:off x="4727054" y="4222314"/>
              <a:ext cx="720812" cy="75445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flipV="1">
              <a:off x="5447866" y="4149251"/>
              <a:ext cx="2048124" cy="7306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a:endCxn id="27" idx="3"/>
            </p:cNvCxnSpPr>
            <p:nvPr/>
          </p:nvCxnSpPr>
          <p:spPr>
            <a:xfrm>
              <a:off x="4727054" y="5215015"/>
              <a:ext cx="2768936" cy="36892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矩形 26"/>
            <p:cNvSpPr/>
            <p:nvPr/>
          </p:nvSpPr>
          <p:spPr>
            <a:xfrm>
              <a:off x="4727054" y="5384249"/>
              <a:ext cx="2768936" cy="399388"/>
            </a:xfrm>
            <a:prstGeom prst="rect">
              <a:avLst/>
            </a:prstGeom>
            <a:solidFill>
              <a:schemeClr val="accent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78" b="0" i="0" u="none" strike="noStrike" kern="1200" cap="none" spc="0" normalizeH="0" baseline="0" noProof="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rPr>
                <a:t>Ao</a:t>
              </a:r>
              <a:endParaRPr kumimoji="0" lang="zh-CN" altLang="en-US" sz="1078" b="0" i="0" u="none" strike="noStrike" kern="1200" cap="none" spc="0" normalizeH="0" baseline="0" noProof="0" dirty="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cxnSp>
          <p:nvCxnSpPr>
            <p:cNvPr id="28" name="直接箭头连接符 27"/>
            <p:cNvCxnSpPr/>
            <p:nvPr/>
          </p:nvCxnSpPr>
          <p:spPr>
            <a:xfrm>
              <a:off x="4962033" y="4509800"/>
              <a:ext cx="412800" cy="14453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直接箭头连接符 28"/>
            <p:cNvCxnSpPr/>
            <p:nvPr/>
          </p:nvCxnSpPr>
          <p:spPr>
            <a:xfrm flipH="1">
              <a:off x="6454464" y="4077776"/>
              <a:ext cx="17465" cy="28748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直接箭头连接符 29"/>
            <p:cNvCxnSpPr/>
            <p:nvPr/>
          </p:nvCxnSpPr>
          <p:spPr>
            <a:xfrm flipV="1">
              <a:off x="5271633" y="5086362"/>
              <a:ext cx="176233" cy="35101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pic>
        <p:nvPicPr>
          <p:cNvPr id="16"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29912" y="1290089"/>
            <a:ext cx="1263344" cy="8001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矩形 16"/>
          <p:cNvSpPr/>
          <p:nvPr/>
        </p:nvSpPr>
        <p:spPr bwMode="auto">
          <a:xfrm>
            <a:off x="10130484" y="1957878"/>
            <a:ext cx="1263047" cy="153283"/>
          </a:xfrm>
          <a:prstGeom prst="rect">
            <a:avLst/>
          </a:prstGeom>
          <a:solidFill>
            <a:schemeClr val="accent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78" b="0" i="0" u="none" strike="noStrike" kern="1200" cap="none" spc="0" normalizeH="0" baseline="0" noProof="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rPr>
              <a:t>Hồ chứa</a:t>
            </a:r>
            <a:endParaRPr kumimoji="0" lang="zh-CN" altLang="en-US" sz="1078" b="0" i="0" u="none" strike="noStrike" kern="1200" cap="none" spc="0" normalizeH="0" baseline="0" noProof="0" dirty="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63303" y="2160927"/>
            <a:ext cx="1265086" cy="864812"/>
          </a:xfrm>
          <a:prstGeom prst="rect">
            <a:avLst/>
          </a:prstGeom>
          <a:ln w="19050">
            <a:noFill/>
          </a:ln>
        </p:spPr>
      </p:pic>
      <p:sp>
        <p:nvSpPr>
          <p:cNvPr id="20" name="矩形 19"/>
          <p:cNvSpPr/>
          <p:nvPr/>
        </p:nvSpPr>
        <p:spPr bwMode="auto">
          <a:xfrm>
            <a:off x="8763303" y="2916002"/>
            <a:ext cx="1265086" cy="107153"/>
          </a:xfrm>
          <a:prstGeom prst="rect">
            <a:avLst/>
          </a:prstGeom>
          <a:solidFill>
            <a:schemeClr val="accent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78" b="0" i="0" u="none" strike="noStrike" kern="1200" cap="none" spc="0" normalizeH="0" baseline="0" noProof="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rPr>
              <a:t>Ngõ</a:t>
            </a:r>
            <a:endParaRPr kumimoji="0" lang="zh-CN" altLang="en-US" sz="1078" b="0" i="0" u="none" strike="noStrike" kern="1200" cap="none" spc="0" normalizeH="0" baseline="0" noProof="0" dirty="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pic>
        <p:nvPicPr>
          <p:cNvPr id="21" name="图片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29913" y="2159691"/>
            <a:ext cx="1265086" cy="863464"/>
          </a:xfrm>
          <a:prstGeom prst="rect">
            <a:avLst/>
          </a:prstGeom>
          <a:ln w="19050">
            <a:noFill/>
          </a:ln>
        </p:spPr>
      </p:pic>
      <p:sp>
        <p:nvSpPr>
          <p:cNvPr id="22" name="矩形 21"/>
          <p:cNvSpPr/>
          <p:nvPr/>
        </p:nvSpPr>
        <p:spPr bwMode="auto">
          <a:xfrm>
            <a:off x="10129912" y="2912914"/>
            <a:ext cx="1265086" cy="110241"/>
          </a:xfrm>
          <a:prstGeom prst="rect">
            <a:avLst/>
          </a:prstGeom>
          <a:solidFill>
            <a:schemeClr val="accent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078">
                <a:solidFill>
                  <a:prstClr val="white"/>
                </a:solidFill>
                <a:latin typeface="Segoe UI" panose="020B0502040204020203" pitchFamily="34" charset="0"/>
                <a:ea typeface="等线" panose="02010600030101010101" pitchFamily="2" charset="-122"/>
                <a:cs typeface="Segoe UI" panose="020B0502040204020203" pitchFamily="34" charset="0"/>
              </a:rPr>
              <a:t>Đường phố</a:t>
            </a:r>
            <a:endParaRPr kumimoji="0" lang="zh-CN" altLang="en-US" sz="1078" b="0" i="0" u="none" strike="noStrike" kern="1200" cap="none" spc="0" normalizeH="0" baseline="0" noProof="0" dirty="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nvGrpSpPr>
          <p:cNvPr id="31" name="组合 30"/>
          <p:cNvGrpSpPr/>
          <p:nvPr/>
        </p:nvGrpSpPr>
        <p:grpSpPr bwMode="auto">
          <a:xfrm>
            <a:off x="8760402" y="3095648"/>
            <a:ext cx="1290664" cy="810268"/>
            <a:chOff x="970835" y="1861608"/>
            <a:chExt cx="2474713" cy="1512169"/>
          </a:xfrm>
        </p:grpSpPr>
        <p:grpSp>
          <p:nvGrpSpPr>
            <p:cNvPr id="55" name="组合 54"/>
            <p:cNvGrpSpPr/>
            <p:nvPr/>
          </p:nvGrpSpPr>
          <p:grpSpPr bwMode="auto">
            <a:xfrm>
              <a:off x="970835" y="1861608"/>
              <a:ext cx="2474713" cy="1512168"/>
              <a:chOff x="744813" y="1557586"/>
              <a:chExt cx="2474713" cy="1512168"/>
            </a:xfrm>
          </p:grpSpPr>
          <p:pic>
            <p:nvPicPr>
              <p:cNvPr id="57"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4813" y="1557586"/>
                <a:ext cx="2474713"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8" name="直接连接符 57"/>
              <p:cNvCxnSpPr/>
              <p:nvPr/>
            </p:nvCxnSpPr>
            <p:spPr>
              <a:xfrm>
                <a:off x="838468" y="1957446"/>
                <a:ext cx="360333" cy="104090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nvCxnSpPr>
            <p:spPr>
              <a:xfrm flipV="1">
                <a:off x="1197214" y="2441403"/>
                <a:ext cx="2020724" cy="55694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直接箭头连接符 59"/>
              <p:cNvCxnSpPr/>
              <p:nvPr/>
            </p:nvCxnSpPr>
            <p:spPr>
              <a:xfrm flipV="1">
                <a:off x="838468" y="2565170"/>
                <a:ext cx="504784" cy="15391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1" name="直接箭头连接符 60"/>
              <p:cNvCxnSpPr/>
              <p:nvPr/>
            </p:nvCxnSpPr>
            <p:spPr>
              <a:xfrm flipH="1" flipV="1">
                <a:off x="1990900" y="2477899"/>
                <a:ext cx="215883" cy="37605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56" name="矩形 55"/>
            <p:cNvSpPr/>
            <p:nvPr/>
          </p:nvSpPr>
          <p:spPr>
            <a:xfrm>
              <a:off x="970835" y="3127832"/>
              <a:ext cx="2473125" cy="245945"/>
            </a:xfrm>
            <a:prstGeom prst="rect">
              <a:avLst/>
            </a:prstGeom>
            <a:solidFill>
              <a:schemeClr val="accent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1078" b="0" i="0" u="none" strike="noStrike" kern="1200" cap="none" spc="0" normalizeH="0" baseline="0" noProof="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rPr>
                <a:t>Trường học</a:t>
              </a:r>
              <a:endParaRPr kumimoji="0" lang="zh-CN" altLang="en-US" sz="1078" b="0" i="0" u="none" strike="noStrike" kern="1200" cap="none" spc="0" normalizeH="0" baseline="0" noProof="0" dirty="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grpSp>
        <p:nvGrpSpPr>
          <p:cNvPr id="32" name="组合 31"/>
          <p:cNvGrpSpPr/>
          <p:nvPr/>
        </p:nvGrpSpPr>
        <p:grpSpPr bwMode="auto">
          <a:xfrm>
            <a:off x="10129912" y="3075943"/>
            <a:ext cx="1263344" cy="825573"/>
            <a:chOff x="3536384" y="1845618"/>
            <a:chExt cx="2422219" cy="1542038"/>
          </a:xfrm>
        </p:grpSpPr>
        <p:grpSp>
          <p:nvGrpSpPr>
            <p:cNvPr id="48" name="组合 47"/>
            <p:cNvGrpSpPr/>
            <p:nvPr/>
          </p:nvGrpSpPr>
          <p:grpSpPr bwMode="auto">
            <a:xfrm>
              <a:off x="3536384" y="1845618"/>
              <a:ext cx="2422219" cy="1542038"/>
              <a:chOff x="3384550" y="1527888"/>
              <a:chExt cx="2437005" cy="1551451"/>
            </a:xfrm>
          </p:grpSpPr>
          <p:pic>
            <p:nvPicPr>
              <p:cNvPr id="50"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84550" y="1527888"/>
                <a:ext cx="2437005" cy="15418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1" name="直接连接符 50"/>
              <p:cNvCxnSpPr/>
              <p:nvPr/>
            </p:nvCxnSpPr>
            <p:spPr>
              <a:xfrm>
                <a:off x="3448430" y="2395486"/>
                <a:ext cx="685109" cy="68385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nvCxnSpPr>
            <p:spPr>
              <a:xfrm flipV="1">
                <a:off x="4133538" y="2566449"/>
                <a:ext cx="1314321" cy="50330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flipV="1">
                <a:off x="3718321" y="2737413"/>
                <a:ext cx="217190" cy="11663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直接箭头连接符 53"/>
              <p:cNvCxnSpPr/>
              <p:nvPr/>
            </p:nvCxnSpPr>
            <p:spPr>
              <a:xfrm flipH="1" flipV="1">
                <a:off x="4395444" y="2742206"/>
                <a:ext cx="186847" cy="27801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49" name="矩形 48"/>
            <p:cNvSpPr/>
            <p:nvPr/>
          </p:nvSpPr>
          <p:spPr>
            <a:xfrm>
              <a:off x="3536384" y="3136737"/>
              <a:ext cx="2422219" cy="246154"/>
            </a:xfrm>
            <a:prstGeom prst="rect">
              <a:avLst/>
            </a:prstGeom>
            <a:solidFill>
              <a:schemeClr val="accent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78" b="0" i="0" u="none" strike="noStrike" kern="1200" cap="none" spc="0" normalizeH="0" baseline="0" noProof="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rPr>
                <a:t>Biệt thự</a:t>
              </a:r>
              <a:endParaRPr kumimoji="0" lang="zh-CN" altLang="en-US" sz="1078" b="0" i="0" u="none" strike="noStrike" kern="1200" cap="none" spc="0" normalizeH="0" baseline="0" noProof="0" dirty="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grpSp>
        <p:nvGrpSpPr>
          <p:cNvPr id="33" name="组合 32"/>
          <p:cNvGrpSpPr/>
          <p:nvPr/>
        </p:nvGrpSpPr>
        <p:grpSpPr bwMode="auto">
          <a:xfrm>
            <a:off x="10127143" y="3969969"/>
            <a:ext cx="1282385" cy="822172"/>
            <a:chOff x="6048404" y="1847538"/>
            <a:chExt cx="2457922" cy="1535550"/>
          </a:xfrm>
        </p:grpSpPr>
        <p:grpSp>
          <p:nvGrpSpPr>
            <p:cNvPr id="41" name="组合 40"/>
            <p:cNvGrpSpPr/>
            <p:nvPr/>
          </p:nvGrpSpPr>
          <p:grpSpPr bwMode="auto">
            <a:xfrm>
              <a:off x="6048404" y="1847538"/>
              <a:ext cx="2454942" cy="1530787"/>
              <a:chOff x="5951190" y="1529445"/>
              <a:chExt cx="2470527" cy="1540505"/>
            </a:xfrm>
          </p:grpSpPr>
          <p:pic>
            <p:nvPicPr>
              <p:cNvPr id="43"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51190" y="1529445"/>
                <a:ext cx="2470527" cy="1540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4" name="直接连接符 43"/>
              <p:cNvCxnSpPr/>
              <p:nvPr/>
            </p:nvCxnSpPr>
            <p:spPr>
              <a:xfrm flipH="1">
                <a:off x="6094907" y="1558210"/>
                <a:ext cx="1512220" cy="100836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7607127" y="1529445"/>
                <a:ext cx="814395" cy="172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a:endCxn id="43" idx="2"/>
              </p:cNvCxnSpPr>
              <p:nvPr/>
            </p:nvCxnSpPr>
            <p:spPr>
              <a:xfrm flipH="1">
                <a:off x="7187154" y="1702033"/>
                <a:ext cx="1234368" cy="136791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a:stCxn id="43" idx="2"/>
              </p:cNvCxnSpPr>
              <p:nvPr/>
            </p:nvCxnSpPr>
            <p:spPr>
              <a:xfrm flipH="1" flipV="1">
                <a:off x="6094907" y="2566569"/>
                <a:ext cx="1092247" cy="50338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42" name="矩形 41"/>
            <p:cNvSpPr/>
            <p:nvPr/>
          </p:nvSpPr>
          <p:spPr>
            <a:xfrm>
              <a:off x="6048404" y="3136955"/>
              <a:ext cx="2457922" cy="246133"/>
            </a:xfrm>
            <a:prstGeom prst="rect">
              <a:avLst/>
            </a:prstGeom>
            <a:solidFill>
              <a:schemeClr val="accent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78" b="0" i="0" u="none" strike="noStrike" kern="1200" cap="none" spc="0" normalizeH="0" baseline="0" noProof="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rPr>
                <a:t>Nhà tù</a:t>
              </a:r>
              <a:endParaRPr kumimoji="0" lang="zh-CN" altLang="en-US" sz="1078" b="0" i="0" u="none" strike="noStrike" kern="1200" cap="none" spc="0" normalizeH="0" baseline="0" noProof="0" dirty="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grpSp>
        <p:nvGrpSpPr>
          <p:cNvPr id="34" name="组合 33"/>
          <p:cNvGrpSpPr/>
          <p:nvPr/>
        </p:nvGrpSpPr>
        <p:grpSpPr bwMode="auto">
          <a:xfrm>
            <a:off x="8744257" y="3969970"/>
            <a:ext cx="1322124" cy="832374"/>
            <a:chOff x="6095778" y="1845618"/>
            <a:chExt cx="2534849" cy="1553373"/>
          </a:xfrm>
        </p:grpSpPr>
        <p:pic>
          <p:nvPicPr>
            <p:cNvPr id="35" name="图片 34"/>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106217" y="1845618"/>
              <a:ext cx="2524410" cy="152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6" name="直接连接符 35"/>
            <p:cNvCxnSpPr/>
            <p:nvPr/>
          </p:nvCxnSpPr>
          <p:spPr>
            <a:xfrm>
              <a:off x="6111651" y="2421588"/>
              <a:ext cx="342847" cy="95042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flipV="1">
              <a:off x="7751287" y="2932503"/>
              <a:ext cx="868229" cy="45379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flipV="1">
              <a:off x="6095778" y="1940820"/>
              <a:ext cx="1655509" cy="48076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7751287" y="1940820"/>
              <a:ext cx="879340" cy="55216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0" name="矩形 39"/>
            <p:cNvSpPr/>
            <p:nvPr/>
          </p:nvSpPr>
          <p:spPr>
            <a:xfrm>
              <a:off x="6106889" y="3135600"/>
              <a:ext cx="2512626" cy="263391"/>
            </a:xfrm>
            <a:prstGeom prst="rect">
              <a:avLst/>
            </a:prstGeom>
            <a:solidFill>
              <a:schemeClr val="accent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78" b="0" i="0" u="none" strike="noStrike" kern="1200" cap="none" spc="0" normalizeH="0" baseline="0" noProof="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rPr>
                <a:t>Công nghiệp </a:t>
              </a:r>
              <a:r>
                <a:rPr kumimoji="0" lang="en-US" altLang="zh-CN" sz="1078" b="0" i="0" u="none" strike="noStrike" kern="1200" cap="none" spc="0" normalizeH="0" baseline="0" noProof="0" dirty="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rPr>
                <a:t>area</a:t>
              </a:r>
              <a:endParaRPr kumimoji="0" lang="zh-CN" altLang="en-US" sz="1078" b="0" i="0" u="none" strike="noStrike" kern="1200" cap="none" spc="0" normalizeH="0" baseline="0" noProof="0" dirty="0">
                <a:ln>
                  <a:noFill/>
                </a:ln>
                <a:solidFill>
                  <a:prstClr val="white"/>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pic>
        <p:nvPicPr>
          <p:cNvPr id="62" name="图片 61"/>
          <p:cNvPicPr>
            <a:picLocks noChangeAspect="1"/>
          </p:cNvPicPr>
          <p:nvPr/>
        </p:nvPicPr>
        <p:blipFill>
          <a:blip r:embed="rId11">
            <a:extLst>
              <a:ext uri="{BEBA8EAE-BF5A-486C-A8C5-ECC9F3942E4B}">
                <a14:imgProps xmlns:a14="http://schemas.microsoft.com/office/drawing/2010/main">
                  <a14:imgLayer r:embed="rId12">
                    <a14:imgEffect>
                      <a14:backgroundRemoval t="0" b="100000" l="0" r="100000"/>
                    </a14:imgEffect>
                  </a14:imgLayer>
                </a14:imgProps>
              </a:ext>
            </a:extLst>
          </a:blip>
          <a:stretch>
            <a:fillRect/>
          </a:stretch>
        </p:blipFill>
        <p:spPr>
          <a:xfrm>
            <a:off x="875634" y="3133029"/>
            <a:ext cx="1000719" cy="901071"/>
          </a:xfrm>
          <a:prstGeom prst="rect">
            <a:avLst/>
          </a:prstGeom>
        </p:spPr>
      </p:pic>
      <p:sp>
        <p:nvSpPr>
          <p:cNvPr id="63" name="Rectangle 62"/>
          <p:cNvSpPr/>
          <p:nvPr/>
        </p:nvSpPr>
        <p:spPr>
          <a:xfrm>
            <a:off x="9777066" y="80982"/>
            <a:ext cx="2414934" cy="6997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64" name="Picture 6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842145" y="86515"/>
            <a:ext cx="2235555" cy="513265"/>
          </a:xfrm>
          <a:prstGeom prst="rect">
            <a:avLst/>
          </a:prstGeom>
        </p:spPr>
      </p:pic>
      <p:sp>
        <p:nvSpPr>
          <p:cNvPr id="2" name="TextBox 1"/>
          <p:cNvSpPr txBox="1"/>
          <p:nvPr/>
        </p:nvSpPr>
        <p:spPr>
          <a:xfrm>
            <a:off x="1876353" y="519279"/>
            <a:ext cx="2119747" cy="369332"/>
          </a:xfrm>
          <a:prstGeom prst="rect">
            <a:avLst/>
          </a:prstGeom>
          <a:noFill/>
        </p:spPr>
        <p:txBody>
          <a:bodyPr wrap="none" rtlCol="0">
            <a:spAutoFit/>
          </a:bodyPr>
          <a:lstStyle/>
          <a:p>
            <a:r>
              <a:rPr lang="en-US" altLang="zh-CN" smtClean="0">
                <a:solidFill>
                  <a:schemeClr val="tx1">
                    <a:lumMod val="75000"/>
                    <a:lumOff val="25000"/>
                  </a:schemeClr>
                </a:solidFill>
                <a:latin typeface="Segoe UI" panose="020B0502040204020203" pitchFamily="34" charset="0"/>
                <a:ea typeface="宋体" panose="02010600030101010101" pitchFamily="2" charset="-122"/>
                <a:cs typeface="Segoe UI" panose="020B0502040204020203" pitchFamily="34" charset="0"/>
                <a:sym typeface="+mn-ea"/>
              </a:rPr>
              <a:t>(Active Deterrence)</a:t>
            </a:r>
            <a:endParaRPr lang="en-US">
              <a:solidFill>
                <a:schemeClr val="tx1">
                  <a:lumMod val="75000"/>
                  <a:lumOff val="25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21234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7"/>
          <p:cNvSpPr>
            <a:spLocks noChangeArrowheads="1"/>
          </p:cNvSpPr>
          <p:nvPr/>
        </p:nvSpPr>
        <p:spPr bwMode="auto">
          <a:xfrm>
            <a:off x="2111" y="895709"/>
            <a:ext cx="12190271" cy="5961805"/>
          </a:xfrm>
          <a:prstGeom prst="rect">
            <a:avLst/>
          </a:prstGeom>
          <a:solidFill>
            <a:srgbClr val="FFFFFF">
              <a:alpha val="7059"/>
            </a:srgbClr>
          </a:solidFill>
          <a:ln>
            <a:noFill/>
          </a:ln>
          <a:extLst>
            <a:ext uri="{91240B29-F687-4F45-9708-019B960494DF}">
              <a14:hiddenLine xmlns:a14="http://schemas.microsoft.com/office/drawing/2010/main" w="12700">
                <a:solidFill>
                  <a:srgbClr val="42719B"/>
                </a:solidFill>
                <a:bevel/>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zh-CN" sz="1799">
              <a:solidFill>
                <a:srgbClr val="FFFFFF"/>
              </a:solidFill>
              <a:latin typeface="宋体" panose="02010600030101010101" pitchFamily="2" charset="-122"/>
              <a:sym typeface="宋体" panose="02010600030101010101" pitchFamily="2" charset="-122"/>
            </a:endParaRPr>
          </a:p>
        </p:txBody>
      </p:sp>
      <p:sp>
        <p:nvSpPr>
          <p:cNvPr id="5" name="îṧlíḍè"/>
          <p:cNvSpPr/>
          <p:nvPr/>
        </p:nvSpPr>
        <p:spPr bwMode="auto">
          <a:xfrm>
            <a:off x="1170788" y="4711742"/>
            <a:ext cx="4606272" cy="1195217"/>
          </a:xfrm>
          <a:custGeom>
            <a:avLst/>
            <a:gdLst>
              <a:gd name="T0" fmla="*/ 2147483646 w 2364"/>
              <a:gd name="T1" fmla="*/ 0 h 672"/>
              <a:gd name="T2" fmla="*/ 0 w 2364"/>
              <a:gd name="T3" fmla="*/ 2147483646 h 672"/>
              <a:gd name="T4" fmla="*/ 2147483646 w 2364"/>
              <a:gd name="T5" fmla="*/ 2147483646 h 672"/>
              <a:gd name="T6" fmla="*/ 2147483646 w 2364"/>
              <a:gd name="T7" fmla="*/ 2147483646 h 672"/>
              <a:gd name="T8" fmla="*/ 2147483646 w 2364"/>
              <a:gd name="T9" fmla="*/ 0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64" h="672">
                <a:moveTo>
                  <a:pt x="1166" y="0"/>
                </a:moveTo>
                <a:lnTo>
                  <a:pt x="0" y="246"/>
                </a:lnTo>
                <a:lnTo>
                  <a:pt x="1182" y="672"/>
                </a:lnTo>
                <a:lnTo>
                  <a:pt x="2364" y="246"/>
                </a:lnTo>
                <a:lnTo>
                  <a:pt x="1166" y="0"/>
                </a:lnTo>
                <a:close/>
              </a:path>
            </a:pathLst>
          </a:custGeom>
          <a:solidFill>
            <a:schemeClr val="tx2">
              <a:lumMod val="75000"/>
            </a:schemeClr>
          </a:solidFill>
          <a:ln>
            <a:noFill/>
          </a:ln>
        </p:spPr>
        <p:txBody>
          <a:bodyPr lIns="91413" tIns="45706" rIns="91413" bIns="45706" anchor="ctr"/>
          <a:lstStyle/>
          <a:p>
            <a:pPr>
              <a:defRPr/>
            </a:pPr>
            <a:endParaRPr lang="zh-CN" altLang="en-US" sz="1799"/>
          </a:p>
        </p:txBody>
      </p:sp>
      <p:sp>
        <p:nvSpPr>
          <p:cNvPr id="6" name="标题 1"/>
          <p:cNvSpPr txBox="1"/>
          <p:nvPr/>
        </p:nvSpPr>
        <p:spPr>
          <a:xfrm>
            <a:off x="183402" y="81334"/>
            <a:ext cx="9055403" cy="777764"/>
          </a:xfrm>
          <a:prstGeom prst="rect">
            <a:avLst/>
          </a:prstGeom>
        </p:spPr>
        <p:txBody>
          <a:bodyPr lIns="143386" tIns="89617" rIns="143386" bIns="89617" anchor="ctr"/>
          <a:lstStyle>
            <a:lvl1pPr algn="l" defTabSz="932815" rtl="0" eaLnBrk="1" latinLnBrk="0" hangingPunct="1">
              <a:lnSpc>
                <a:spcPct val="90000"/>
              </a:lnSpc>
              <a:spcBef>
                <a:spcPct val="0"/>
              </a:spcBef>
              <a:buNone/>
              <a:defRPr lang="en-US" sz="2720" b="1" kern="1200" cap="none" spc="-102" baseline="0">
                <a:ln w="3175">
                  <a:noFill/>
                </a:ln>
                <a:solidFill>
                  <a:srgbClr val="FB1E00"/>
                </a:solidFill>
                <a:effectLst/>
                <a:latin typeface="+mn-lt"/>
                <a:ea typeface="+mn-ea"/>
                <a:cs typeface="Segoe UI" panose="020B0502040204020203" pitchFamily="34" charset="0"/>
              </a:defRPr>
            </a:lvl1pPr>
          </a:lstStyle>
          <a:p>
            <a:pPr defTabSz="685362">
              <a:defRPr/>
            </a:pPr>
            <a:r>
              <a:rPr lang="en-US" altLang="zh-CN" sz="3600" dirty="0" err="1">
                <a:solidFill>
                  <a:srgbClr val="00B050"/>
                </a:solidFill>
                <a:latin typeface="Segoe UI" panose="020B0502040204020203" pitchFamily="34" charset="0"/>
                <a:ea typeface="等线" panose="02010600030101010101" pitchFamily="2" charset="-122"/>
              </a:rPr>
              <a:t>Tổng</a:t>
            </a:r>
            <a:r>
              <a:rPr lang="en-US" altLang="zh-CN" sz="3600" dirty="0">
                <a:solidFill>
                  <a:srgbClr val="00B050"/>
                </a:solidFill>
                <a:latin typeface="Segoe UI" panose="020B0502040204020203" pitchFamily="34" charset="0"/>
                <a:ea typeface="等线" panose="02010600030101010101" pitchFamily="2" charset="-122"/>
              </a:rPr>
              <a:t> </a:t>
            </a:r>
            <a:r>
              <a:rPr lang="en-US" altLang="zh-CN" sz="3600" dirty="0" err="1">
                <a:solidFill>
                  <a:srgbClr val="00B050"/>
                </a:solidFill>
                <a:latin typeface="Segoe UI" panose="020B0502040204020203" pitchFamily="34" charset="0"/>
                <a:ea typeface="等线" panose="02010600030101010101" pitchFamily="2" charset="-122"/>
              </a:rPr>
              <a:t>quan</a:t>
            </a:r>
            <a:r>
              <a:rPr lang="en-US" altLang="zh-CN" sz="3600" dirty="0">
                <a:solidFill>
                  <a:srgbClr val="00B050"/>
                </a:solidFill>
                <a:latin typeface="Segoe UI" panose="020B0502040204020203" pitchFamily="34" charset="0"/>
                <a:ea typeface="等线" panose="02010600030101010101" pitchFamily="2" charset="-122"/>
              </a:rPr>
              <a:t> </a:t>
            </a:r>
            <a:r>
              <a:rPr lang="en-US" altLang="zh-CN" sz="3600" dirty="0" err="1">
                <a:solidFill>
                  <a:srgbClr val="00B050"/>
                </a:solidFill>
                <a:latin typeface="Segoe UI" panose="020B0502040204020203" pitchFamily="34" charset="0"/>
                <a:ea typeface="等线" panose="02010600030101010101" pitchFamily="2" charset="-122"/>
              </a:rPr>
              <a:t>về</a:t>
            </a:r>
            <a:r>
              <a:rPr lang="en-US" altLang="zh-CN" sz="3600" dirty="0">
                <a:solidFill>
                  <a:srgbClr val="00B050"/>
                </a:solidFill>
                <a:latin typeface="Segoe UI" panose="020B0502040204020203" pitchFamily="34" charset="0"/>
                <a:ea typeface="等线" panose="02010600030101010101" pitchFamily="2" charset="-122"/>
              </a:rPr>
              <a:t> </a:t>
            </a:r>
            <a:r>
              <a:rPr lang="en-US" altLang="zh-CN" sz="3600" dirty="0" err="1">
                <a:solidFill>
                  <a:srgbClr val="00B050"/>
                </a:solidFill>
                <a:latin typeface="Segoe UI" panose="020B0502040204020203" pitchFamily="34" charset="0"/>
                <a:ea typeface="等线" panose="02010600030101010101" pitchFamily="2" charset="-122"/>
              </a:rPr>
              <a:t>sản</a:t>
            </a:r>
            <a:r>
              <a:rPr lang="en-US" altLang="zh-CN" sz="3600" dirty="0">
                <a:solidFill>
                  <a:srgbClr val="00B050"/>
                </a:solidFill>
                <a:latin typeface="Segoe UI" panose="020B0502040204020203" pitchFamily="34" charset="0"/>
                <a:ea typeface="等线" panose="02010600030101010101" pitchFamily="2" charset="-122"/>
              </a:rPr>
              <a:t> </a:t>
            </a:r>
            <a:r>
              <a:rPr lang="en-US" altLang="zh-CN" sz="3600" dirty="0" err="1">
                <a:solidFill>
                  <a:srgbClr val="00B050"/>
                </a:solidFill>
                <a:latin typeface="Segoe UI" panose="020B0502040204020203" pitchFamily="34" charset="0"/>
                <a:ea typeface="等线" panose="02010600030101010101" pitchFamily="2" charset="-122"/>
              </a:rPr>
              <a:t>phẩm</a:t>
            </a:r>
            <a:r>
              <a:rPr lang="en-US" altLang="zh-CN" sz="3600" dirty="0">
                <a:solidFill>
                  <a:srgbClr val="00B050"/>
                </a:solidFill>
                <a:latin typeface="Segoe UI" panose="020B0502040204020203" pitchFamily="34" charset="0"/>
                <a:ea typeface="等线" panose="02010600030101010101" pitchFamily="2" charset="-122"/>
              </a:rPr>
              <a:t> IPC</a:t>
            </a:r>
            <a:endParaRPr altLang="zh-CN" sz="3600" dirty="0">
              <a:solidFill>
                <a:srgbClr val="00B050"/>
              </a:solidFill>
              <a:latin typeface="Segoe UI" panose="020B0502040204020203" pitchFamily="34" charset="0"/>
              <a:ea typeface="等线" panose="02010600030101010101" pitchFamily="2" charset="-122"/>
            </a:endParaRPr>
          </a:p>
        </p:txBody>
      </p:sp>
      <p:sp>
        <p:nvSpPr>
          <p:cNvPr id="7" name="íṧļîdé"/>
          <p:cNvSpPr/>
          <p:nvPr/>
        </p:nvSpPr>
        <p:spPr bwMode="auto">
          <a:xfrm rot="5400000">
            <a:off x="8840399" y="717935"/>
            <a:ext cx="796812" cy="7987167"/>
          </a:xfrm>
          <a:custGeom>
            <a:avLst/>
            <a:gdLst>
              <a:gd name="T0" fmla="*/ 0 w 630"/>
              <a:gd name="T1" fmla="*/ 0 h 2415"/>
              <a:gd name="T2" fmla="*/ 0 w 630"/>
              <a:gd name="T3" fmla="*/ 2415 h 2415"/>
              <a:gd name="T4" fmla="*/ 630 w 630"/>
              <a:gd name="T5" fmla="*/ 2415 h 2415"/>
              <a:gd name="T6" fmla="*/ 630 w 630"/>
              <a:gd name="T7" fmla="*/ 257 h 2415"/>
              <a:gd name="T8" fmla="*/ 0 w 630"/>
              <a:gd name="T9" fmla="*/ 0 h 2415"/>
            </a:gdLst>
            <a:ahLst/>
            <a:cxnLst>
              <a:cxn ang="0">
                <a:pos x="T0" y="T1"/>
              </a:cxn>
              <a:cxn ang="0">
                <a:pos x="T2" y="T3"/>
              </a:cxn>
              <a:cxn ang="0">
                <a:pos x="T4" y="T5"/>
              </a:cxn>
              <a:cxn ang="0">
                <a:pos x="T6" y="T7"/>
              </a:cxn>
              <a:cxn ang="0">
                <a:pos x="T8" y="T9"/>
              </a:cxn>
            </a:cxnLst>
            <a:rect l="0" t="0" r="r" b="b"/>
            <a:pathLst>
              <a:path w="630" h="2415">
                <a:moveTo>
                  <a:pt x="0" y="0"/>
                </a:moveTo>
                <a:lnTo>
                  <a:pt x="0" y="2415"/>
                </a:lnTo>
                <a:lnTo>
                  <a:pt x="630" y="2415"/>
                </a:lnTo>
                <a:lnTo>
                  <a:pt x="630" y="257"/>
                </a:lnTo>
                <a:lnTo>
                  <a:pt x="0" y="0"/>
                </a:lnTo>
                <a:close/>
              </a:path>
            </a:pathLst>
          </a:custGeom>
          <a:solidFill>
            <a:srgbClr val="3A4D60"/>
          </a:solidFill>
          <a:ln>
            <a:noFill/>
          </a:ln>
        </p:spPr>
        <p:txBody>
          <a:bodyPr vert="vert270" lIns="91413" tIns="45706" rIns="91413" bIns="45706" anchor="ctr" anchorCtr="1">
            <a:normAutofit/>
          </a:bodyPr>
          <a:lstStyle/>
          <a:p>
            <a:pPr defTabSz="672290">
              <a:defRPr/>
            </a:pPr>
            <a:endParaRPr lang="zh-CN" altLang="en-US" sz="1402" b="1" dirty="0">
              <a:solidFill>
                <a:srgbClr val="FFFFFF"/>
              </a:solidFill>
              <a:latin typeface="Segoe UI" panose="020B0502040204020203"/>
              <a:ea typeface="微软雅黑" panose="020B0503020204020204" pitchFamily="34" charset="-122"/>
            </a:endParaRPr>
          </a:p>
        </p:txBody>
      </p:sp>
      <p:sp>
        <p:nvSpPr>
          <p:cNvPr id="8" name="íṧļîdé"/>
          <p:cNvSpPr/>
          <p:nvPr/>
        </p:nvSpPr>
        <p:spPr bwMode="auto">
          <a:xfrm rot="5400000">
            <a:off x="8841988" y="-404267"/>
            <a:ext cx="658720" cy="8610965"/>
          </a:xfrm>
          <a:custGeom>
            <a:avLst/>
            <a:gdLst>
              <a:gd name="T0" fmla="*/ 0 w 630"/>
              <a:gd name="T1" fmla="*/ 0 h 2415"/>
              <a:gd name="T2" fmla="*/ 0 w 630"/>
              <a:gd name="T3" fmla="*/ 2415 h 2415"/>
              <a:gd name="T4" fmla="*/ 630 w 630"/>
              <a:gd name="T5" fmla="*/ 2415 h 2415"/>
              <a:gd name="T6" fmla="*/ 630 w 630"/>
              <a:gd name="T7" fmla="*/ 257 h 2415"/>
              <a:gd name="T8" fmla="*/ 0 w 630"/>
              <a:gd name="T9" fmla="*/ 0 h 2415"/>
            </a:gdLst>
            <a:ahLst/>
            <a:cxnLst>
              <a:cxn ang="0">
                <a:pos x="T0" y="T1"/>
              </a:cxn>
              <a:cxn ang="0">
                <a:pos x="T2" y="T3"/>
              </a:cxn>
              <a:cxn ang="0">
                <a:pos x="T4" y="T5"/>
              </a:cxn>
              <a:cxn ang="0">
                <a:pos x="T6" y="T7"/>
              </a:cxn>
              <a:cxn ang="0">
                <a:pos x="T8" y="T9"/>
              </a:cxn>
            </a:cxnLst>
            <a:rect l="0" t="0" r="r" b="b"/>
            <a:pathLst>
              <a:path w="630" h="2415">
                <a:moveTo>
                  <a:pt x="0" y="0"/>
                </a:moveTo>
                <a:lnTo>
                  <a:pt x="0" y="2415"/>
                </a:lnTo>
                <a:lnTo>
                  <a:pt x="630" y="2415"/>
                </a:lnTo>
                <a:lnTo>
                  <a:pt x="630" y="257"/>
                </a:lnTo>
                <a:lnTo>
                  <a:pt x="0" y="0"/>
                </a:lnTo>
                <a:close/>
              </a:path>
            </a:pathLst>
          </a:custGeom>
          <a:solidFill>
            <a:srgbClr val="475F77"/>
          </a:solidFill>
          <a:ln>
            <a:noFill/>
          </a:ln>
        </p:spPr>
        <p:txBody>
          <a:bodyPr vert="vert270" lIns="91413" tIns="45706" rIns="91413" bIns="45706" anchor="ctr" anchorCtr="1">
            <a:normAutofit/>
          </a:bodyPr>
          <a:lstStyle/>
          <a:p>
            <a:pPr defTabSz="672290">
              <a:defRPr/>
            </a:pPr>
            <a:endParaRPr lang="zh-CN" altLang="en-US" sz="1402" b="1" dirty="0">
              <a:solidFill>
                <a:srgbClr val="FFFFFF"/>
              </a:solidFill>
              <a:latin typeface="Segoe UI" panose="020B0502040204020203"/>
              <a:ea typeface="微软雅黑" panose="020B0503020204020204" pitchFamily="34" charset="-122"/>
            </a:endParaRPr>
          </a:p>
        </p:txBody>
      </p:sp>
      <p:sp>
        <p:nvSpPr>
          <p:cNvPr id="9" name="îṣliḑé"/>
          <p:cNvSpPr/>
          <p:nvPr/>
        </p:nvSpPr>
        <p:spPr bwMode="auto">
          <a:xfrm rot="5400000">
            <a:off x="8765003" y="-1324094"/>
            <a:ext cx="552373" cy="9099846"/>
          </a:xfrm>
          <a:custGeom>
            <a:avLst/>
            <a:gdLst>
              <a:gd name="T0" fmla="*/ 0 w 630"/>
              <a:gd name="T1" fmla="*/ 0 h 2415"/>
              <a:gd name="T2" fmla="*/ 0 w 630"/>
              <a:gd name="T3" fmla="*/ 2415 h 2415"/>
              <a:gd name="T4" fmla="*/ 630 w 630"/>
              <a:gd name="T5" fmla="*/ 2415 h 2415"/>
              <a:gd name="T6" fmla="*/ 630 w 630"/>
              <a:gd name="T7" fmla="*/ 257 h 2415"/>
              <a:gd name="T8" fmla="*/ 0 w 630"/>
              <a:gd name="T9" fmla="*/ 0 h 2415"/>
            </a:gdLst>
            <a:ahLst/>
            <a:cxnLst>
              <a:cxn ang="0">
                <a:pos x="T0" y="T1"/>
              </a:cxn>
              <a:cxn ang="0">
                <a:pos x="T2" y="T3"/>
              </a:cxn>
              <a:cxn ang="0">
                <a:pos x="T4" y="T5"/>
              </a:cxn>
              <a:cxn ang="0">
                <a:pos x="T6" y="T7"/>
              </a:cxn>
              <a:cxn ang="0">
                <a:pos x="T8" y="T9"/>
              </a:cxn>
            </a:cxnLst>
            <a:rect l="0" t="0" r="r" b="b"/>
            <a:pathLst>
              <a:path w="630" h="2415">
                <a:moveTo>
                  <a:pt x="0" y="0"/>
                </a:moveTo>
                <a:lnTo>
                  <a:pt x="0" y="2415"/>
                </a:lnTo>
                <a:lnTo>
                  <a:pt x="630" y="2415"/>
                </a:lnTo>
                <a:lnTo>
                  <a:pt x="630" y="257"/>
                </a:lnTo>
                <a:lnTo>
                  <a:pt x="0" y="0"/>
                </a:lnTo>
                <a:close/>
              </a:path>
            </a:pathLst>
          </a:custGeom>
          <a:solidFill>
            <a:srgbClr val="008080"/>
          </a:solidFill>
          <a:ln>
            <a:noFill/>
          </a:ln>
        </p:spPr>
        <p:txBody>
          <a:bodyPr vert="vert270" lIns="91413" tIns="45706" rIns="91413" bIns="45706" anchor="ctr" anchorCtr="1">
            <a:normAutofit/>
          </a:bodyPr>
          <a:lstStyle/>
          <a:p>
            <a:pPr defTabSz="672290">
              <a:defRPr/>
            </a:pPr>
            <a:endParaRPr lang="zh-CN" altLang="en-US" sz="1402" b="1" dirty="0">
              <a:solidFill>
                <a:srgbClr val="FFFFFF"/>
              </a:solidFill>
              <a:latin typeface="Segoe UI" panose="020B0502040204020203"/>
              <a:ea typeface="微软雅黑" panose="020B0503020204020204" pitchFamily="34" charset="-122"/>
            </a:endParaRPr>
          </a:p>
        </p:txBody>
      </p:sp>
      <p:sp>
        <p:nvSpPr>
          <p:cNvPr id="10" name="îṣḷîḋe"/>
          <p:cNvSpPr/>
          <p:nvPr/>
        </p:nvSpPr>
        <p:spPr bwMode="auto">
          <a:xfrm rot="5400000">
            <a:off x="8618180" y="-2007414"/>
            <a:ext cx="411104" cy="9306191"/>
          </a:xfrm>
          <a:custGeom>
            <a:avLst/>
            <a:gdLst>
              <a:gd name="T0" fmla="*/ 0 w 630"/>
              <a:gd name="T1" fmla="*/ 0 h 2415"/>
              <a:gd name="T2" fmla="*/ 0 w 630"/>
              <a:gd name="T3" fmla="*/ 2415 h 2415"/>
              <a:gd name="T4" fmla="*/ 630 w 630"/>
              <a:gd name="T5" fmla="*/ 2415 h 2415"/>
              <a:gd name="T6" fmla="*/ 630 w 630"/>
              <a:gd name="T7" fmla="*/ 257 h 2415"/>
              <a:gd name="T8" fmla="*/ 0 w 630"/>
              <a:gd name="T9" fmla="*/ 0 h 2415"/>
            </a:gdLst>
            <a:ahLst/>
            <a:cxnLst>
              <a:cxn ang="0">
                <a:pos x="T0" y="T1"/>
              </a:cxn>
              <a:cxn ang="0">
                <a:pos x="T2" y="T3"/>
              </a:cxn>
              <a:cxn ang="0">
                <a:pos x="T4" y="T5"/>
              </a:cxn>
              <a:cxn ang="0">
                <a:pos x="T6" y="T7"/>
              </a:cxn>
              <a:cxn ang="0">
                <a:pos x="T8" y="T9"/>
              </a:cxn>
            </a:cxnLst>
            <a:rect l="0" t="0" r="r" b="b"/>
            <a:pathLst>
              <a:path w="630" h="2415">
                <a:moveTo>
                  <a:pt x="0" y="0"/>
                </a:moveTo>
                <a:lnTo>
                  <a:pt x="0" y="2415"/>
                </a:lnTo>
                <a:lnTo>
                  <a:pt x="630" y="2415"/>
                </a:lnTo>
                <a:lnTo>
                  <a:pt x="630" y="257"/>
                </a:lnTo>
                <a:lnTo>
                  <a:pt x="0" y="0"/>
                </a:lnTo>
                <a:close/>
              </a:path>
            </a:pathLst>
          </a:custGeom>
          <a:solidFill>
            <a:srgbClr val="006699"/>
          </a:solidFill>
          <a:ln>
            <a:noFill/>
          </a:ln>
        </p:spPr>
        <p:txBody>
          <a:bodyPr vert="vert270" lIns="91413" tIns="45706" rIns="91413" bIns="45706" anchor="ctr" anchorCtr="1">
            <a:normAutofit/>
          </a:bodyPr>
          <a:lstStyle/>
          <a:p>
            <a:pPr defTabSz="672290">
              <a:defRPr/>
            </a:pPr>
            <a:endParaRPr lang="zh-CN" altLang="en-US" sz="1201" b="1" dirty="0">
              <a:solidFill>
                <a:srgbClr val="FFFFFF"/>
              </a:solidFill>
              <a:latin typeface="Segoe UI" panose="020B0502040204020203"/>
              <a:ea typeface="微软雅黑" panose="020B0503020204020204" pitchFamily="34" charset="-122"/>
            </a:endParaRPr>
          </a:p>
        </p:txBody>
      </p:sp>
      <p:sp>
        <p:nvSpPr>
          <p:cNvPr id="11" name="iṡḻïḋê"/>
          <p:cNvSpPr/>
          <p:nvPr/>
        </p:nvSpPr>
        <p:spPr bwMode="auto">
          <a:xfrm rot="5400000">
            <a:off x="7970572" y="-3424850"/>
            <a:ext cx="1250773" cy="10276017"/>
          </a:xfrm>
          <a:custGeom>
            <a:avLst/>
            <a:gdLst>
              <a:gd name="T0" fmla="*/ 0 w 630"/>
              <a:gd name="T1" fmla="*/ 0 h 2415"/>
              <a:gd name="T2" fmla="*/ 0 w 630"/>
              <a:gd name="T3" fmla="*/ 2415 h 2415"/>
              <a:gd name="T4" fmla="*/ 630 w 630"/>
              <a:gd name="T5" fmla="*/ 2415 h 2415"/>
              <a:gd name="T6" fmla="*/ 630 w 630"/>
              <a:gd name="T7" fmla="*/ 257 h 2415"/>
              <a:gd name="T8" fmla="*/ 0 w 630"/>
              <a:gd name="T9" fmla="*/ 0 h 2415"/>
            </a:gdLst>
            <a:ahLst/>
            <a:cxnLst>
              <a:cxn ang="0">
                <a:pos x="T0" y="T1"/>
              </a:cxn>
              <a:cxn ang="0">
                <a:pos x="T2" y="T3"/>
              </a:cxn>
              <a:cxn ang="0">
                <a:pos x="T4" y="T5"/>
              </a:cxn>
              <a:cxn ang="0">
                <a:pos x="T6" y="T7"/>
              </a:cxn>
              <a:cxn ang="0">
                <a:pos x="T8" y="T9"/>
              </a:cxn>
            </a:cxnLst>
            <a:rect l="0" t="0" r="r" b="b"/>
            <a:pathLst>
              <a:path w="630" h="2415">
                <a:moveTo>
                  <a:pt x="0" y="0"/>
                </a:moveTo>
                <a:lnTo>
                  <a:pt x="0" y="2415"/>
                </a:lnTo>
                <a:lnTo>
                  <a:pt x="630" y="2415"/>
                </a:lnTo>
                <a:lnTo>
                  <a:pt x="630" y="257"/>
                </a:lnTo>
                <a:lnTo>
                  <a:pt x="0" y="0"/>
                </a:lnTo>
                <a:close/>
              </a:path>
            </a:pathLst>
          </a:custGeom>
          <a:solidFill>
            <a:srgbClr val="003366"/>
          </a:solidFill>
          <a:ln>
            <a:noFill/>
          </a:ln>
        </p:spPr>
        <p:txBody>
          <a:bodyPr vert="vert270" lIns="91413" tIns="45706" rIns="91413" bIns="45706" anchor="ctr" anchorCtr="1">
            <a:normAutofit/>
          </a:bodyPr>
          <a:lstStyle/>
          <a:p>
            <a:pPr defTabSz="672290">
              <a:defRPr/>
            </a:pPr>
            <a:endParaRPr lang="zh-CN" altLang="en-US" sz="1598" b="1" dirty="0">
              <a:solidFill>
                <a:srgbClr val="FFFFFF"/>
              </a:solidFill>
              <a:latin typeface="Segoe UI" panose="020B0502040204020203"/>
              <a:ea typeface="微软雅黑" panose="020B0503020204020204" pitchFamily="34" charset="-122"/>
            </a:endParaRPr>
          </a:p>
        </p:txBody>
      </p:sp>
      <p:sp>
        <p:nvSpPr>
          <p:cNvPr id="12" name="îṧlíḍè"/>
          <p:cNvSpPr/>
          <p:nvPr/>
        </p:nvSpPr>
        <p:spPr bwMode="auto">
          <a:xfrm>
            <a:off x="1592901" y="3914707"/>
            <a:ext cx="3776127" cy="1136489"/>
          </a:xfrm>
          <a:custGeom>
            <a:avLst/>
            <a:gdLst>
              <a:gd name="T0" fmla="*/ 2147483646 w 2364"/>
              <a:gd name="T1" fmla="*/ 0 h 672"/>
              <a:gd name="T2" fmla="*/ 0 w 2364"/>
              <a:gd name="T3" fmla="*/ 2147483646 h 672"/>
              <a:gd name="T4" fmla="*/ 2147483646 w 2364"/>
              <a:gd name="T5" fmla="*/ 2147483646 h 672"/>
              <a:gd name="T6" fmla="*/ 2147483646 w 2364"/>
              <a:gd name="T7" fmla="*/ 2147483646 h 672"/>
              <a:gd name="T8" fmla="*/ 2147483646 w 2364"/>
              <a:gd name="T9" fmla="*/ 0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64" h="672">
                <a:moveTo>
                  <a:pt x="1166" y="0"/>
                </a:moveTo>
                <a:lnTo>
                  <a:pt x="0" y="246"/>
                </a:lnTo>
                <a:lnTo>
                  <a:pt x="1182" y="672"/>
                </a:lnTo>
                <a:lnTo>
                  <a:pt x="2364" y="246"/>
                </a:lnTo>
                <a:lnTo>
                  <a:pt x="1166" y="0"/>
                </a:lnTo>
                <a:close/>
              </a:path>
            </a:pathLst>
          </a:custGeom>
          <a:solidFill>
            <a:srgbClr val="3A4D60"/>
          </a:solidFill>
          <a:ln>
            <a:noFill/>
          </a:ln>
          <a:extLst>
            <a:ext uri="{91240B29-F687-4F45-9708-019B960494DF}">
              <a14:hiddenLine xmlns:a14="http://schemas.microsoft.com/office/drawing/2010/main" w="9525">
                <a:solidFill>
                  <a:srgbClr val="000000"/>
                </a:solidFill>
                <a:round/>
              </a14:hiddenLine>
            </a:ext>
          </a:extLst>
        </p:spPr>
        <p:txBody>
          <a:bodyPr lIns="91413" tIns="45706" rIns="91413" bIns="45706" anchor="ctr"/>
          <a:lstStyle/>
          <a:p>
            <a:endParaRPr lang="zh-CN" altLang="en-US" sz="1799"/>
          </a:p>
        </p:txBody>
      </p:sp>
      <p:grpSp>
        <p:nvGrpSpPr>
          <p:cNvPr id="13" name="isļîḋè"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nvGrpSpPr>
        <p:grpSpPr bwMode="auto">
          <a:xfrm>
            <a:off x="1677027" y="1092533"/>
            <a:ext cx="7885582" cy="3779302"/>
            <a:chOff x="1408612" y="2144693"/>
            <a:chExt cx="7888786" cy="3781545"/>
          </a:xfrm>
        </p:grpSpPr>
        <p:sp>
          <p:nvSpPr>
            <p:cNvPr id="14" name="îṧļíďê"/>
            <p:cNvSpPr/>
            <p:nvPr/>
          </p:nvSpPr>
          <p:spPr bwMode="auto">
            <a:xfrm rot="20251316" flipV="1">
              <a:off x="9297398" y="2789509"/>
              <a:ext cx="0" cy="41294"/>
            </a:xfrm>
            <a:prstGeom prst="line">
              <a:avLst/>
            </a:prstGeom>
            <a:noFill/>
            <a:ln w="15875" cap="flat">
              <a:solidFill>
                <a:schemeClr val="bg1"/>
              </a:solidFill>
              <a:prstDash val="solid"/>
              <a:miter lim="800000"/>
            </a:ln>
          </p:spPr>
          <p:txBody>
            <a:bodyPr lIns="91413" tIns="45706" rIns="91413" bIns="45706" anchor="ctr">
              <a:normAutofit fontScale="25000" lnSpcReduction="20000"/>
            </a:bodyPr>
            <a:lstStyle/>
            <a:p>
              <a:pPr algn="ctr" defTabSz="672290">
                <a:defRPr/>
              </a:pPr>
              <a:endParaRPr sz="1799">
                <a:solidFill>
                  <a:srgbClr val="000000"/>
                </a:solidFill>
                <a:latin typeface="Segoe UI" panose="020B0502040204020203"/>
                <a:ea typeface="微软雅黑" panose="020B0503020204020204" pitchFamily="34" charset="-122"/>
              </a:endParaRPr>
            </a:p>
          </p:txBody>
        </p:sp>
        <p:grpSp>
          <p:nvGrpSpPr>
            <p:cNvPr id="15" name="iś1íḋe"/>
            <p:cNvGrpSpPr/>
            <p:nvPr/>
          </p:nvGrpSpPr>
          <p:grpSpPr bwMode="auto">
            <a:xfrm>
              <a:off x="1408612" y="4335757"/>
              <a:ext cx="3570245" cy="1590481"/>
              <a:chOff x="1408612" y="4335757"/>
              <a:chExt cx="3570245" cy="1590481"/>
            </a:xfrm>
          </p:grpSpPr>
          <p:sp>
            <p:nvSpPr>
              <p:cNvPr id="27" name="îṧlíḍè"/>
              <p:cNvSpPr/>
              <p:nvPr/>
            </p:nvSpPr>
            <p:spPr bwMode="auto">
              <a:xfrm>
                <a:off x="1785993" y="4335757"/>
                <a:ext cx="2814292" cy="800002"/>
              </a:xfrm>
              <a:custGeom>
                <a:avLst/>
                <a:gdLst>
                  <a:gd name="T0" fmla="*/ 2147483646 w 2364"/>
                  <a:gd name="T1" fmla="*/ 0 h 672"/>
                  <a:gd name="T2" fmla="*/ 0 w 2364"/>
                  <a:gd name="T3" fmla="*/ 2147483646 h 672"/>
                  <a:gd name="T4" fmla="*/ 2147483646 w 2364"/>
                  <a:gd name="T5" fmla="*/ 2147483646 h 672"/>
                  <a:gd name="T6" fmla="*/ 2147483646 w 2364"/>
                  <a:gd name="T7" fmla="*/ 2147483646 h 672"/>
                  <a:gd name="T8" fmla="*/ 2147483646 w 2364"/>
                  <a:gd name="T9" fmla="*/ 0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64" h="672">
                    <a:moveTo>
                      <a:pt x="1166" y="0"/>
                    </a:moveTo>
                    <a:lnTo>
                      <a:pt x="0" y="246"/>
                    </a:lnTo>
                    <a:lnTo>
                      <a:pt x="1182" y="672"/>
                    </a:lnTo>
                    <a:lnTo>
                      <a:pt x="2364" y="246"/>
                    </a:lnTo>
                    <a:lnTo>
                      <a:pt x="1166" y="0"/>
                    </a:lnTo>
                    <a:close/>
                  </a:path>
                </a:pathLst>
              </a:custGeom>
              <a:solidFill>
                <a:srgbClr val="475F77"/>
              </a:solidFill>
              <a:ln>
                <a:noFill/>
              </a:ln>
              <a:extLst>
                <a:ext uri="{91240B29-F687-4F45-9708-019B960494DF}">
                  <a14:hiddenLine xmlns:a14="http://schemas.microsoft.com/office/drawing/2010/main" w="9525">
                    <a:solidFill>
                      <a:srgbClr val="000000"/>
                    </a:solidFill>
                    <a:round/>
                  </a14:hiddenLine>
                </a:ext>
              </a:extLst>
            </p:spPr>
            <p:txBody>
              <a:bodyPr lIns="91413" tIns="45706" rIns="91413" bIns="45706" anchor="ctr"/>
              <a:lstStyle/>
              <a:p>
                <a:endParaRPr lang="zh-CN" altLang="en-US" sz="1799"/>
              </a:p>
            </p:txBody>
          </p:sp>
          <p:sp>
            <p:nvSpPr>
              <p:cNvPr id="28" name="ïSḻîḋè"/>
              <p:cNvSpPr/>
              <p:nvPr/>
            </p:nvSpPr>
            <p:spPr bwMode="auto">
              <a:xfrm>
                <a:off x="3193434" y="4628664"/>
                <a:ext cx="1784822" cy="1297574"/>
              </a:xfrm>
              <a:custGeom>
                <a:avLst/>
                <a:gdLst>
                  <a:gd name="T0" fmla="*/ 0 w 1500"/>
                  <a:gd name="T1" fmla="*/ 426 h 1090"/>
                  <a:gd name="T2" fmla="*/ 0 w 1500"/>
                  <a:gd name="T3" fmla="*/ 1090 h 1090"/>
                  <a:gd name="T4" fmla="*/ 1500 w 1500"/>
                  <a:gd name="T5" fmla="*/ 551 h 1090"/>
                  <a:gd name="T6" fmla="*/ 1182 w 1500"/>
                  <a:gd name="T7" fmla="*/ 0 h 1090"/>
                  <a:gd name="T8" fmla="*/ 0 w 1500"/>
                  <a:gd name="T9" fmla="*/ 426 h 1090"/>
                </a:gdLst>
                <a:ahLst/>
                <a:cxnLst>
                  <a:cxn ang="0">
                    <a:pos x="T0" y="T1"/>
                  </a:cxn>
                  <a:cxn ang="0">
                    <a:pos x="T2" y="T3"/>
                  </a:cxn>
                  <a:cxn ang="0">
                    <a:pos x="T4" y="T5"/>
                  </a:cxn>
                  <a:cxn ang="0">
                    <a:pos x="T6" y="T7"/>
                  </a:cxn>
                  <a:cxn ang="0">
                    <a:pos x="T8" y="T9"/>
                  </a:cxn>
                </a:cxnLst>
                <a:rect l="0" t="0" r="r" b="b"/>
                <a:pathLst>
                  <a:path w="1500" h="1090">
                    <a:moveTo>
                      <a:pt x="0" y="426"/>
                    </a:moveTo>
                    <a:lnTo>
                      <a:pt x="0" y="1090"/>
                    </a:lnTo>
                    <a:lnTo>
                      <a:pt x="1500" y="551"/>
                    </a:lnTo>
                    <a:lnTo>
                      <a:pt x="1182" y="0"/>
                    </a:lnTo>
                    <a:lnTo>
                      <a:pt x="0" y="426"/>
                    </a:lnTo>
                    <a:close/>
                  </a:path>
                </a:pathLst>
              </a:custGeom>
              <a:solidFill>
                <a:srgbClr val="475F77"/>
              </a:solidFill>
              <a:ln>
                <a:noFill/>
              </a:ln>
              <a:effectLst>
                <a:outerShdw blurRad="50800" dist="38100" dir="18900000" algn="bl" rotWithShape="0">
                  <a:prstClr val="black">
                    <a:alpha val="40000"/>
                  </a:prstClr>
                </a:outerShdw>
              </a:effectLst>
            </p:spPr>
            <p:txBody>
              <a:bodyPr lIns="91413" tIns="45706" rIns="91413" bIns="45706" anchor="ctr">
                <a:normAutofit/>
              </a:bodyPr>
              <a:lstStyle/>
              <a:p>
                <a:pPr algn="ctr" defTabSz="672290">
                  <a:defRPr/>
                </a:pPr>
                <a:endParaRPr sz="1799">
                  <a:solidFill>
                    <a:srgbClr val="000000"/>
                  </a:solidFill>
                  <a:latin typeface="Segoe UI" panose="020B0502040204020203"/>
                  <a:ea typeface="微软雅黑" panose="020B0503020204020204" pitchFamily="34" charset="-122"/>
                </a:endParaRPr>
              </a:p>
            </p:txBody>
          </p:sp>
          <p:sp>
            <p:nvSpPr>
              <p:cNvPr id="29" name="îşļîḓe"/>
              <p:cNvSpPr/>
              <p:nvPr/>
            </p:nvSpPr>
            <p:spPr bwMode="auto">
              <a:xfrm>
                <a:off x="1408612" y="4628664"/>
                <a:ext cx="1784822" cy="1297574"/>
              </a:xfrm>
              <a:custGeom>
                <a:avLst/>
                <a:gdLst>
                  <a:gd name="T0" fmla="*/ 0 w 1499"/>
                  <a:gd name="T1" fmla="*/ 551 h 1090"/>
                  <a:gd name="T2" fmla="*/ 1499 w 1499"/>
                  <a:gd name="T3" fmla="*/ 1090 h 1090"/>
                  <a:gd name="T4" fmla="*/ 1499 w 1499"/>
                  <a:gd name="T5" fmla="*/ 426 h 1090"/>
                  <a:gd name="T6" fmla="*/ 317 w 1499"/>
                  <a:gd name="T7" fmla="*/ 0 h 1090"/>
                  <a:gd name="T8" fmla="*/ 0 w 1499"/>
                  <a:gd name="T9" fmla="*/ 551 h 1090"/>
                </a:gdLst>
                <a:ahLst/>
                <a:cxnLst>
                  <a:cxn ang="0">
                    <a:pos x="T0" y="T1"/>
                  </a:cxn>
                  <a:cxn ang="0">
                    <a:pos x="T2" y="T3"/>
                  </a:cxn>
                  <a:cxn ang="0">
                    <a:pos x="T4" y="T5"/>
                  </a:cxn>
                  <a:cxn ang="0">
                    <a:pos x="T6" y="T7"/>
                  </a:cxn>
                  <a:cxn ang="0">
                    <a:pos x="T8" y="T9"/>
                  </a:cxn>
                </a:cxnLst>
                <a:rect l="0" t="0" r="r" b="b"/>
                <a:pathLst>
                  <a:path w="1499" h="1090">
                    <a:moveTo>
                      <a:pt x="0" y="551"/>
                    </a:moveTo>
                    <a:lnTo>
                      <a:pt x="1499" y="1090"/>
                    </a:lnTo>
                    <a:lnTo>
                      <a:pt x="1499" y="426"/>
                    </a:lnTo>
                    <a:lnTo>
                      <a:pt x="317" y="0"/>
                    </a:lnTo>
                    <a:lnTo>
                      <a:pt x="0" y="551"/>
                    </a:lnTo>
                    <a:close/>
                  </a:path>
                </a:pathLst>
              </a:custGeom>
              <a:solidFill>
                <a:srgbClr val="475F77"/>
              </a:solidFill>
              <a:ln>
                <a:noFill/>
              </a:ln>
              <a:effectLst>
                <a:outerShdw blurRad="50800" dist="38100" dir="18900000" algn="bl" rotWithShape="0">
                  <a:prstClr val="black">
                    <a:alpha val="40000"/>
                  </a:prstClr>
                </a:outerShdw>
              </a:effectLst>
            </p:spPr>
            <p:txBody>
              <a:bodyPr lIns="91413" tIns="45706" rIns="91413" bIns="45706" anchor="ctr">
                <a:normAutofit/>
              </a:bodyPr>
              <a:lstStyle/>
              <a:p>
                <a:pPr algn="ctr" defTabSz="672290">
                  <a:defRPr/>
                </a:pPr>
                <a:endParaRPr sz="1799">
                  <a:solidFill>
                    <a:srgbClr val="000000"/>
                  </a:solidFill>
                  <a:latin typeface="Segoe UI" panose="020B0502040204020203"/>
                  <a:ea typeface="微软雅黑" panose="020B0503020204020204" pitchFamily="34" charset="-122"/>
                </a:endParaRPr>
              </a:p>
            </p:txBody>
          </p:sp>
        </p:grpSp>
        <p:grpSp>
          <p:nvGrpSpPr>
            <p:cNvPr id="16" name="ïṣ1iḍé"/>
            <p:cNvGrpSpPr/>
            <p:nvPr/>
          </p:nvGrpSpPr>
          <p:grpSpPr bwMode="auto">
            <a:xfrm>
              <a:off x="1831232" y="3554802"/>
              <a:ext cx="2725005" cy="1482148"/>
              <a:chOff x="1831232" y="3554802"/>
              <a:chExt cx="2725005" cy="1482148"/>
            </a:xfrm>
          </p:grpSpPr>
          <p:sp>
            <p:nvSpPr>
              <p:cNvPr id="24" name="îşľíḍè"/>
              <p:cNvSpPr/>
              <p:nvPr/>
            </p:nvSpPr>
            <p:spPr bwMode="auto">
              <a:xfrm>
                <a:off x="2164566" y="3554802"/>
                <a:ext cx="2058337" cy="785716"/>
              </a:xfrm>
              <a:custGeom>
                <a:avLst/>
                <a:gdLst>
                  <a:gd name="T0" fmla="*/ 2147483646 w 1729"/>
                  <a:gd name="T1" fmla="*/ 0 h 660"/>
                  <a:gd name="T2" fmla="*/ 0 w 1729"/>
                  <a:gd name="T3" fmla="*/ 2147483646 h 660"/>
                  <a:gd name="T4" fmla="*/ 2147483646 w 1729"/>
                  <a:gd name="T5" fmla="*/ 2147483646 h 660"/>
                  <a:gd name="T6" fmla="*/ 2147483646 w 1729"/>
                  <a:gd name="T7" fmla="*/ 2147483646 h 660"/>
                  <a:gd name="T8" fmla="*/ 2147483646 w 1729"/>
                  <a:gd name="T9" fmla="*/ 0 h 6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29" h="660">
                    <a:moveTo>
                      <a:pt x="864" y="0"/>
                    </a:moveTo>
                    <a:lnTo>
                      <a:pt x="0" y="351"/>
                    </a:lnTo>
                    <a:lnTo>
                      <a:pt x="864" y="660"/>
                    </a:lnTo>
                    <a:lnTo>
                      <a:pt x="1729" y="351"/>
                    </a:lnTo>
                    <a:lnTo>
                      <a:pt x="864" y="0"/>
                    </a:lnTo>
                    <a:close/>
                  </a:path>
                </a:pathLst>
              </a:custGeom>
              <a:solidFill>
                <a:srgbClr val="008080"/>
              </a:solidFill>
              <a:ln>
                <a:noFill/>
              </a:ln>
              <a:extLst>
                <a:ext uri="{91240B29-F687-4F45-9708-019B960494DF}">
                  <a14:hiddenLine xmlns:a14="http://schemas.microsoft.com/office/drawing/2010/main" w="9525">
                    <a:solidFill>
                      <a:srgbClr val="000000"/>
                    </a:solidFill>
                    <a:round/>
                  </a14:hiddenLine>
                </a:ext>
              </a:extLst>
            </p:spPr>
            <p:txBody>
              <a:bodyPr lIns="91413" tIns="45706" rIns="91413" bIns="45706" anchor="ctr"/>
              <a:lstStyle/>
              <a:p>
                <a:endParaRPr lang="zh-CN" altLang="en-US" sz="1799"/>
              </a:p>
            </p:txBody>
          </p:sp>
          <p:sp>
            <p:nvSpPr>
              <p:cNvPr id="25" name="iSlídé"/>
              <p:cNvSpPr/>
              <p:nvPr/>
            </p:nvSpPr>
            <p:spPr bwMode="auto">
              <a:xfrm>
                <a:off x="3193434" y="3972732"/>
                <a:ext cx="1362435" cy="1064105"/>
              </a:xfrm>
              <a:custGeom>
                <a:avLst/>
                <a:gdLst>
                  <a:gd name="T0" fmla="*/ 865 w 1145"/>
                  <a:gd name="T1" fmla="*/ 0 h 894"/>
                  <a:gd name="T2" fmla="*/ 0 w 1145"/>
                  <a:gd name="T3" fmla="*/ 309 h 894"/>
                  <a:gd name="T4" fmla="*/ 0 w 1145"/>
                  <a:gd name="T5" fmla="*/ 894 h 894"/>
                  <a:gd name="T6" fmla="*/ 1145 w 1145"/>
                  <a:gd name="T7" fmla="*/ 484 h 894"/>
                  <a:gd name="T8" fmla="*/ 865 w 1145"/>
                  <a:gd name="T9" fmla="*/ 0 h 894"/>
                </a:gdLst>
                <a:ahLst/>
                <a:cxnLst>
                  <a:cxn ang="0">
                    <a:pos x="T0" y="T1"/>
                  </a:cxn>
                  <a:cxn ang="0">
                    <a:pos x="T2" y="T3"/>
                  </a:cxn>
                  <a:cxn ang="0">
                    <a:pos x="T4" y="T5"/>
                  </a:cxn>
                  <a:cxn ang="0">
                    <a:pos x="T6" y="T7"/>
                  </a:cxn>
                  <a:cxn ang="0">
                    <a:pos x="T8" y="T9"/>
                  </a:cxn>
                </a:cxnLst>
                <a:rect l="0" t="0" r="r" b="b"/>
                <a:pathLst>
                  <a:path w="1145" h="894">
                    <a:moveTo>
                      <a:pt x="865" y="0"/>
                    </a:moveTo>
                    <a:lnTo>
                      <a:pt x="0" y="309"/>
                    </a:lnTo>
                    <a:lnTo>
                      <a:pt x="0" y="894"/>
                    </a:lnTo>
                    <a:lnTo>
                      <a:pt x="1145" y="484"/>
                    </a:lnTo>
                    <a:lnTo>
                      <a:pt x="865" y="0"/>
                    </a:lnTo>
                    <a:close/>
                  </a:path>
                </a:pathLst>
              </a:custGeom>
              <a:solidFill>
                <a:srgbClr val="008080"/>
              </a:solidFill>
              <a:ln>
                <a:noFill/>
              </a:ln>
              <a:effectLst>
                <a:outerShdw blurRad="50800" dist="38100" dir="18900000" algn="bl" rotWithShape="0">
                  <a:prstClr val="black">
                    <a:alpha val="40000"/>
                  </a:prstClr>
                </a:outerShdw>
              </a:effectLst>
            </p:spPr>
            <p:txBody>
              <a:bodyPr lIns="91413" tIns="45706" rIns="91413" bIns="45706" anchor="ctr">
                <a:normAutofit/>
              </a:bodyPr>
              <a:lstStyle/>
              <a:p>
                <a:pPr algn="ctr" defTabSz="672290">
                  <a:defRPr/>
                </a:pPr>
                <a:endParaRPr sz="1799">
                  <a:solidFill>
                    <a:srgbClr val="000000"/>
                  </a:solidFill>
                  <a:latin typeface="Segoe UI" panose="020B0502040204020203"/>
                  <a:ea typeface="微软雅黑" panose="020B0503020204020204" pitchFamily="34" charset="-122"/>
                </a:endParaRPr>
              </a:p>
            </p:txBody>
          </p:sp>
          <p:sp>
            <p:nvSpPr>
              <p:cNvPr id="26" name="íṣ1ïďé"/>
              <p:cNvSpPr/>
              <p:nvPr/>
            </p:nvSpPr>
            <p:spPr bwMode="auto">
              <a:xfrm>
                <a:off x="1830999" y="3972732"/>
                <a:ext cx="1362435" cy="1064105"/>
              </a:xfrm>
              <a:custGeom>
                <a:avLst/>
                <a:gdLst>
                  <a:gd name="T0" fmla="*/ 0 w 1144"/>
                  <a:gd name="T1" fmla="*/ 484 h 894"/>
                  <a:gd name="T2" fmla="*/ 1144 w 1144"/>
                  <a:gd name="T3" fmla="*/ 894 h 894"/>
                  <a:gd name="T4" fmla="*/ 1144 w 1144"/>
                  <a:gd name="T5" fmla="*/ 309 h 894"/>
                  <a:gd name="T6" fmla="*/ 280 w 1144"/>
                  <a:gd name="T7" fmla="*/ 0 h 894"/>
                  <a:gd name="T8" fmla="*/ 0 w 1144"/>
                  <a:gd name="T9" fmla="*/ 484 h 894"/>
                </a:gdLst>
                <a:ahLst/>
                <a:cxnLst>
                  <a:cxn ang="0">
                    <a:pos x="T0" y="T1"/>
                  </a:cxn>
                  <a:cxn ang="0">
                    <a:pos x="T2" y="T3"/>
                  </a:cxn>
                  <a:cxn ang="0">
                    <a:pos x="T4" y="T5"/>
                  </a:cxn>
                  <a:cxn ang="0">
                    <a:pos x="T6" y="T7"/>
                  </a:cxn>
                  <a:cxn ang="0">
                    <a:pos x="T8" y="T9"/>
                  </a:cxn>
                </a:cxnLst>
                <a:rect l="0" t="0" r="r" b="b"/>
                <a:pathLst>
                  <a:path w="1144" h="894">
                    <a:moveTo>
                      <a:pt x="0" y="484"/>
                    </a:moveTo>
                    <a:lnTo>
                      <a:pt x="1144" y="894"/>
                    </a:lnTo>
                    <a:lnTo>
                      <a:pt x="1144" y="309"/>
                    </a:lnTo>
                    <a:lnTo>
                      <a:pt x="280" y="0"/>
                    </a:lnTo>
                    <a:lnTo>
                      <a:pt x="0" y="484"/>
                    </a:lnTo>
                    <a:close/>
                  </a:path>
                </a:pathLst>
              </a:custGeom>
              <a:solidFill>
                <a:srgbClr val="008080"/>
              </a:solidFill>
              <a:ln>
                <a:noFill/>
              </a:ln>
              <a:effectLst>
                <a:outerShdw blurRad="50800" dist="38100" dir="18900000" algn="bl" rotWithShape="0">
                  <a:prstClr val="black">
                    <a:alpha val="40000"/>
                  </a:prstClr>
                </a:outerShdw>
              </a:effectLst>
            </p:spPr>
            <p:txBody>
              <a:bodyPr lIns="91413" tIns="45706" rIns="91413" bIns="45706" anchor="ctr">
                <a:normAutofit/>
              </a:bodyPr>
              <a:lstStyle/>
              <a:p>
                <a:pPr algn="ctr" defTabSz="672290">
                  <a:defRPr/>
                </a:pPr>
                <a:endParaRPr sz="1799">
                  <a:solidFill>
                    <a:srgbClr val="000000"/>
                  </a:solidFill>
                  <a:latin typeface="Segoe UI" panose="020B0502040204020203"/>
                  <a:ea typeface="微软雅黑" panose="020B0503020204020204" pitchFamily="34" charset="-122"/>
                </a:endParaRPr>
              </a:p>
            </p:txBody>
          </p:sp>
        </p:grpSp>
        <p:grpSp>
          <p:nvGrpSpPr>
            <p:cNvPr id="17" name="ïś1ïḍe"/>
            <p:cNvGrpSpPr/>
            <p:nvPr/>
          </p:nvGrpSpPr>
          <p:grpSpPr bwMode="auto">
            <a:xfrm>
              <a:off x="2192039" y="3089843"/>
              <a:ext cx="2002197" cy="1165849"/>
              <a:chOff x="2192039" y="3089843"/>
              <a:chExt cx="2002197" cy="1165849"/>
            </a:xfrm>
          </p:grpSpPr>
          <p:sp>
            <p:nvSpPr>
              <p:cNvPr id="21" name="î$ľïḍê"/>
              <p:cNvSpPr/>
              <p:nvPr/>
            </p:nvSpPr>
            <p:spPr bwMode="auto">
              <a:xfrm>
                <a:off x="2406761" y="3089843"/>
                <a:ext cx="1567543" cy="785716"/>
              </a:xfrm>
              <a:custGeom>
                <a:avLst/>
                <a:gdLst>
                  <a:gd name="T0" fmla="*/ 2147483646 w 1729"/>
                  <a:gd name="T1" fmla="*/ 0 h 660"/>
                  <a:gd name="T2" fmla="*/ 0 w 1729"/>
                  <a:gd name="T3" fmla="*/ 2147483646 h 660"/>
                  <a:gd name="T4" fmla="*/ 2147483646 w 1729"/>
                  <a:gd name="T5" fmla="*/ 2147483646 h 660"/>
                  <a:gd name="T6" fmla="*/ 2147483646 w 1729"/>
                  <a:gd name="T7" fmla="*/ 2147483646 h 660"/>
                  <a:gd name="T8" fmla="*/ 2147483646 w 1729"/>
                  <a:gd name="T9" fmla="*/ 0 h 6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29" h="660">
                    <a:moveTo>
                      <a:pt x="864" y="0"/>
                    </a:moveTo>
                    <a:lnTo>
                      <a:pt x="0" y="351"/>
                    </a:lnTo>
                    <a:lnTo>
                      <a:pt x="864" y="660"/>
                    </a:lnTo>
                    <a:lnTo>
                      <a:pt x="1729" y="351"/>
                    </a:lnTo>
                    <a:lnTo>
                      <a:pt x="864" y="0"/>
                    </a:lnTo>
                    <a:close/>
                  </a:path>
                </a:pathLst>
              </a:custGeom>
              <a:solidFill>
                <a:srgbClr val="006699"/>
              </a:solidFill>
              <a:ln>
                <a:noFill/>
              </a:ln>
              <a:extLst>
                <a:ext uri="{91240B29-F687-4F45-9708-019B960494DF}">
                  <a14:hiddenLine xmlns:a14="http://schemas.microsoft.com/office/drawing/2010/main" w="9525">
                    <a:solidFill>
                      <a:srgbClr val="000000"/>
                    </a:solidFill>
                    <a:round/>
                  </a14:hiddenLine>
                </a:ext>
              </a:extLst>
            </p:spPr>
            <p:txBody>
              <a:bodyPr lIns="91413" tIns="45706" rIns="91413" bIns="45706" anchor="ctr"/>
              <a:lstStyle/>
              <a:p>
                <a:endParaRPr lang="zh-CN" altLang="en-US" sz="1799"/>
              </a:p>
            </p:txBody>
          </p:sp>
          <p:sp>
            <p:nvSpPr>
              <p:cNvPr id="22" name="ïŝľide"/>
              <p:cNvSpPr/>
              <p:nvPr/>
            </p:nvSpPr>
            <p:spPr bwMode="auto">
              <a:xfrm>
                <a:off x="3190258" y="3472443"/>
                <a:ext cx="1003565" cy="782991"/>
              </a:xfrm>
              <a:custGeom>
                <a:avLst/>
                <a:gdLst>
                  <a:gd name="T0" fmla="*/ 865 w 1145"/>
                  <a:gd name="T1" fmla="*/ 0 h 894"/>
                  <a:gd name="T2" fmla="*/ 0 w 1145"/>
                  <a:gd name="T3" fmla="*/ 309 h 894"/>
                  <a:gd name="T4" fmla="*/ 0 w 1145"/>
                  <a:gd name="T5" fmla="*/ 894 h 894"/>
                  <a:gd name="T6" fmla="*/ 1145 w 1145"/>
                  <a:gd name="T7" fmla="*/ 484 h 894"/>
                  <a:gd name="T8" fmla="*/ 865 w 1145"/>
                  <a:gd name="T9" fmla="*/ 0 h 894"/>
                </a:gdLst>
                <a:ahLst/>
                <a:cxnLst>
                  <a:cxn ang="0">
                    <a:pos x="T0" y="T1"/>
                  </a:cxn>
                  <a:cxn ang="0">
                    <a:pos x="T2" y="T3"/>
                  </a:cxn>
                  <a:cxn ang="0">
                    <a:pos x="T4" y="T5"/>
                  </a:cxn>
                  <a:cxn ang="0">
                    <a:pos x="T6" y="T7"/>
                  </a:cxn>
                  <a:cxn ang="0">
                    <a:pos x="T8" y="T9"/>
                  </a:cxn>
                </a:cxnLst>
                <a:rect l="0" t="0" r="r" b="b"/>
                <a:pathLst>
                  <a:path w="1145" h="894">
                    <a:moveTo>
                      <a:pt x="865" y="0"/>
                    </a:moveTo>
                    <a:lnTo>
                      <a:pt x="0" y="309"/>
                    </a:lnTo>
                    <a:lnTo>
                      <a:pt x="0" y="894"/>
                    </a:lnTo>
                    <a:lnTo>
                      <a:pt x="1145" y="484"/>
                    </a:lnTo>
                    <a:lnTo>
                      <a:pt x="865" y="0"/>
                    </a:lnTo>
                    <a:close/>
                  </a:path>
                </a:pathLst>
              </a:custGeom>
              <a:solidFill>
                <a:srgbClr val="006699"/>
              </a:solidFill>
              <a:ln>
                <a:noFill/>
              </a:ln>
              <a:effectLst>
                <a:outerShdw blurRad="50800" dist="38100" dir="18900000" algn="bl" rotWithShape="0">
                  <a:prstClr val="black">
                    <a:alpha val="40000"/>
                  </a:prstClr>
                </a:outerShdw>
              </a:effectLst>
            </p:spPr>
            <p:txBody>
              <a:bodyPr lIns="91413" tIns="45706" rIns="91413" bIns="45706" anchor="ctr">
                <a:normAutofit/>
              </a:bodyPr>
              <a:lstStyle/>
              <a:p>
                <a:pPr algn="ctr" defTabSz="672290">
                  <a:defRPr/>
                </a:pPr>
                <a:endParaRPr sz="1799">
                  <a:solidFill>
                    <a:srgbClr val="000000"/>
                  </a:solidFill>
                  <a:latin typeface="Segoe UI" panose="020B0502040204020203"/>
                  <a:ea typeface="微软雅黑" panose="020B0503020204020204" pitchFamily="34" charset="-122"/>
                </a:endParaRPr>
              </a:p>
            </p:txBody>
          </p:sp>
          <p:sp>
            <p:nvSpPr>
              <p:cNvPr id="23" name="iṩlïḋé"/>
              <p:cNvSpPr/>
              <p:nvPr/>
            </p:nvSpPr>
            <p:spPr bwMode="auto">
              <a:xfrm>
                <a:off x="2191457" y="3472443"/>
                <a:ext cx="1001977" cy="782991"/>
              </a:xfrm>
              <a:custGeom>
                <a:avLst/>
                <a:gdLst>
                  <a:gd name="T0" fmla="*/ 0 w 1144"/>
                  <a:gd name="T1" fmla="*/ 484 h 894"/>
                  <a:gd name="T2" fmla="*/ 1144 w 1144"/>
                  <a:gd name="T3" fmla="*/ 894 h 894"/>
                  <a:gd name="T4" fmla="*/ 1144 w 1144"/>
                  <a:gd name="T5" fmla="*/ 309 h 894"/>
                  <a:gd name="T6" fmla="*/ 280 w 1144"/>
                  <a:gd name="T7" fmla="*/ 0 h 894"/>
                  <a:gd name="T8" fmla="*/ 0 w 1144"/>
                  <a:gd name="T9" fmla="*/ 484 h 894"/>
                </a:gdLst>
                <a:ahLst/>
                <a:cxnLst>
                  <a:cxn ang="0">
                    <a:pos x="T0" y="T1"/>
                  </a:cxn>
                  <a:cxn ang="0">
                    <a:pos x="T2" y="T3"/>
                  </a:cxn>
                  <a:cxn ang="0">
                    <a:pos x="T4" y="T5"/>
                  </a:cxn>
                  <a:cxn ang="0">
                    <a:pos x="T6" y="T7"/>
                  </a:cxn>
                  <a:cxn ang="0">
                    <a:pos x="T8" y="T9"/>
                  </a:cxn>
                </a:cxnLst>
                <a:rect l="0" t="0" r="r" b="b"/>
                <a:pathLst>
                  <a:path w="1144" h="894">
                    <a:moveTo>
                      <a:pt x="0" y="484"/>
                    </a:moveTo>
                    <a:lnTo>
                      <a:pt x="1144" y="894"/>
                    </a:lnTo>
                    <a:lnTo>
                      <a:pt x="1144" y="309"/>
                    </a:lnTo>
                    <a:lnTo>
                      <a:pt x="280" y="0"/>
                    </a:lnTo>
                    <a:lnTo>
                      <a:pt x="0" y="484"/>
                    </a:lnTo>
                    <a:close/>
                  </a:path>
                </a:pathLst>
              </a:custGeom>
              <a:solidFill>
                <a:srgbClr val="006699"/>
              </a:solidFill>
              <a:ln>
                <a:noFill/>
              </a:ln>
              <a:effectLst>
                <a:outerShdw blurRad="50800" dist="38100" dir="18900000" algn="bl" rotWithShape="0">
                  <a:prstClr val="black">
                    <a:alpha val="40000"/>
                  </a:prstClr>
                </a:outerShdw>
              </a:effectLst>
            </p:spPr>
            <p:txBody>
              <a:bodyPr lIns="91413" tIns="45706" rIns="91413" bIns="45706" anchor="ctr">
                <a:normAutofit/>
              </a:bodyPr>
              <a:lstStyle/>
              <a:p>
                <a:pPr algn="ctr" defTabSz="672290">
                  <a:defRPr/>
                </a:pPr>
                <a:endParaRPr sz="1799">
                  <a:solidFill>
                    <a:srgbClr val="000000"/>
                  </a:solidFill>
                  <a:latin typeface="Segoe UI" panose="020B0502040204020203"/>
                  <a:ea typeface="微软雅黑" panose="020B0503020204020204" pitchFamily="34" charset="-122"/>
                </a:endParaRPr>
              </a:p>
            </p:txBody>
          </p:sp>
        </p:grpSp>
        <p:grpSp>
          <p:nvGrpSpPr>
            <p:cNvPr id="18" name="îṩļîḍe"/>
            <p:cNvGrpSpPr/>
            <p:nvPr/>
          </p:nvGrpSpPr>
          <p:grpSpPr bwMode="auto">
            <a:xfrm>
              <a:off x="2464817" y="2144693"/>
              <a:ext cx="1438122" cy="1513769"/>
              <a:chOff x="2464817" y="2144693"/>
              <a:chExt cx="1438122" cy="1513769"/>
            </a:xfrm>
          </p:grpSpPr>
          <p:sp>
            <p:nvSpPr>
              <p:cNvPr id="19" name="îšļîḍé"/>
              <p:cNvSpPr/>
              <p:nvPr/>
            </p:nvSpPr>
            <p:spPr bwMode="auto">
              <a:xfrm>
                <a:off x="3183906" y="2144693"/>
                <a:ext cx="719328" cy="1513571"/>
              </a:xfrm>
              <a:custGeom>
                <a:avLst/>
                <a:gdLst>
                  <a:gd name="T0" fmla="*/ 0 w 827"/>
                  <a:gd name="T1" fmla="*/ 0 h 1741"/>
                  <a:gd name="T2" fmla="*/ 0 w 827"/>
                  <a:gd name="T3" fmla="*/ 1741 h 1741"/>
                  <a:gd name="T4" fmla="*/ 827 w 827"/>
                  <a:gd name="T5" fmla="*/ 1445 h 1741"/>
                  <a:gd name="T6" fmla="*/ 0 w 827"/>
                  <a:gd name="T7" fmla="*/ 0 h 1741"/>
                </a:gdLst>
                <a:ahLst/>
                <a:cxnLst>
                  <a:cxn ang="0">
                    <a:pos x="T0" y="T1"/>
                  </a:cxn>
                  <a:cxn ang="0">
                    <a:pos x="T2" y="T3"/>
                  </a:cxn>
                  <a:cxn ang="0">
                    <a:pos x="T4" y="T5"/>
                  </a:cxn>
                  <a:cxn ang="0">
                    <a:pos x="T6" y="T7"/>
                  </a:cxn>
                </a:cxnLst>
                <a:rect l="0" t="0" r="r" b="b"/>
                <a:pathLst>
                  <a:path w="827" h="1741">
                    <a:moveTo>
                      <a:pt x="0" y="0"/>
                    </a:moveTo>
                    <a:lnTo>
                      <a:pt x="0" y="1741"/>
                    </a:lnTo>
                    <a:lnTo>
                      <a:pt x="827" y="1445"/>
                    </a:lnTo>
                    <a:lnTo>
                      <a:pt x="0" y="0"/>
                    </a:lnTo>
                    <a:close/>
                  </a:path>
                </a:pathLst>
              </a:custGeom>
              <a:solidFill>
                <a:srgbClr val="003366"/>
              </a:solidFill>
              <a:ln>
                <a:noFill/>
              </a:ln>
              <a:effectLst>
                <a:outerShdw blurRad="50800" dist="38100" dir="18900000" algn="bl" rotWithShape="0">
                  <a:prstClr val="black">
                    <a:alpha val="40000"/>
                  </a:prstClr>
                </a:outerShdw>
              </a:effectLst>
            </p:spPr>
            <p:txBody>
              <a:bodyPr lIns="91413" tIns="45706" rIns="91413" bIns="45706" anchor="ctr">
                <a:normAutofit/>
              </a:bodyPr>
              <a:lstStyle/>
              <a:p>
                <a:pPr algn="ctr" defTabSz="672290">
                  <a:defRPr/>
                </a:pPr>
                <a:endParaRPr sz="1799">
                  <a:solidFill>
                    <a:srgbClr val="000000"/>
                  </a:solidFill>
                  <a:latin typeface="Segoe UI" panose="020B0502040204020203"/>
                  <a:ea typeface="微软雅黑" panose="020B0503020204020204" pitchFamily="34" charset="-122"/>
                </a:endParaRPr>
              </a:p>
            </p:txBody>
          </p:sp>
          <p:sp>
            <p:nvSpPr>
              <p:cNvPr id="20" name="iSḻiḋé"/>
              <p:cNvSpPr/>
              <p:nvPr/>
            </p:nvSpPr>
            <p:spPr bwMode="auto">
              <a:xfrm>
                <a:off x="2464817" y="2144693"/>
                <a:ext cx="719061" cy="1513769"/>
              </a:xfrm>
              <a:custGeom>
                <a:avLst/>
                <a:gdLst>
                  <a:gd name="T0" fmla="*/ 2147483646 w 827"/>
                  <a:gd name="T1" fmla="*/ 2147483646 h 1741"/>
                  <a:gd name="T2" fmla="*/ 2147483646 w 827"/>
                  <a:gd name="T3" fmla="*/ 0 h 1741"/>
                  <a:gd name="T4" fmla="*/ 0 w 827"/>
                  <a:gd name="T5" fmla="*/ 2147483646 h 1741"/>
                  <a:gd name="T6" fmla="*/ 2147483646 w 827"/>
                  <a:gd name="T7" fmla="*/ 2147483646 h 17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27" h="1741">
                    <a:moveTo>
                      <a:pt x="827" y="1741"/>
                    </a:moveTo>
                    <a:lnTo>
                      <a:pt x="827" y="0"/>
                    </a:lnTo>
                    <a:lnTo>
                      <a:pt x="0" y="1445"/>
                    </a:lnTo>
                    <a:lnTo>
                      <a:pt x="827" y="1741"/>
                    </a:lnTo>
                    <a:close/>
                  </a:path>
                </a:pathLst>
              </a:custGeom>
              <a:solidFill>
                <a:srgbClr val="003366"/>
              </a:solidFill>
              <a:ln>
                <a:noFill/>
              </a:ln>
              <a:extLst>
                <a:ext uri="{91240B29-F687-4F45-9708-019B960494DF}">
                  <a14:hiddenLine xmlns:a14="http://schemas.microsoft.com/office/drawing/2010/main" w="9525">
                    <a:solidFill>
                      <a:srgbClr val="000000"/>
                    </a:solidFill>
                    <a:round/>
                  </a14:hiddenLine>
                </a:ext>
              </a:extLst>
            </p:spPr>
            <p:txBody>
              <a:bodyPr lIns="91413" tIns="45706" rIns="91413" bIns="45706" anchor="ctr"/>
              <a:lstStyle/>
              <a:p>
                <a:endParaRPr lang="zh-CN" altLang="en-US" sz="1799"/>
              </a:p>
            </p:txBody>
          </p:sp>
        </p:grpSp>
      </p:grpSp>
      <p:sp>
        <p:nvSpPr>
          <p:cNvPr id="30" name="îşļîḓe"/>
          <p:cNvSpPr/>
          <p:nvPr/>
        </p:nvSpPr>
        <p:spPr bwMode="auto">
          <a:xfrm>
            <a:off x="1111776" y="4336862"/>
            <a:ext cx="2345993" cy="1569816"/>
          </a:xfrm>
          <a:custGeom>
            <a:avLst/>
            <a:gdLst>
              <a:gd name="T0" fmla="*/ 0 w 1499"/>
              <a:gd name="T1" fmla="*/ 551 h 1090"/>
              <a:gd name="T2" fmla="*/ 1499 w 1499"/>
              <a:gd name="T3" fmla="*/ 1090 h 1090"/>
              <a:gd name="T4" fmla="*/ 1499 w 1499"/>
              <a:gd name="T5" fmla="*/ 426 h 1090"/>
              <a:gd name="T6" fmla="*/ 317 w 1499"/>
              <a:gd name="T7" fmla="*/ 0 h 1090"/>
              <a:gd name="T8" fmla="*/ 0 w 1499"/>
              <a:gd name="T9" fmla="*/ 551 h 1090"/>
            </a:gdLst>
            <a:ahLst/>
            <a:cxnLst>
              <a:cxn ang="0">
                <a:pos x="T0" y="T1"/>
              </a:cxn>
              <a:cxn ang="0">
                <a:pos x="T2" y="T3"/>
              </a:cxn>
              <a:cxn ang="0">
                <a:pos x="T4" y="T5"/>
              </a:cxn>
              <a:cxn ang="0">
                <a:pos x="T6" y="T7"/>
              </a:cxn>
              <a:cxn ang="0">
                <a:pos x="T8" y="T9"/>
              </a:cxn>
            </a:cxnLst>
            <a:rect l="0" t="0" r="r" b="b"/>
            <a:pathLst>
              <a:path w="1499" h="1090">
                <a:moveTo>
                  <a:pt x="0" y="551"/>
                </a:moveTo>
                <a:lnTo>
                  <a:pt x="1499" y="1090"/>
                </a:lnTo>
                <a:lnTo>
                  <a:pt x="1499" y="426"/>
                </a:lnTo>
                <a:lnTo>
                  <a:pt x="317" y="0"/>
                </a:lnTo>
                <a:lnTo>
                  <a:pt x="0" y="551"/>
                </a:lnTo>
                <a:close/>
              </a:path>
            </a:pathLst>
          </a:custGeom>
          <a:solidFill>
            <a:srgbClr val="3A4D60"/>
          </a:solidFill>
          <a:ln>
            <a:noFill/>
          </a:ln>
          <a:effectLst>
            <a:outerShdw blurRad="50800" dist="38100" dir="18900000" algn="bl" rotWithShape="0">
              <a:prstClr val="black">
                <a:alpha val="40000"/>
              </a:prstClr>
            </a:outerShdw>
          </a:effectLst>
        </p:spPr>
        <p:txBody>
          <a:bodyPr lIns="91413" tIns="45706" rIns="91413" bIns="45706" anchor="ctr">
            <a:normAutofit/>
          </a:bodyPr>
          <a:lstStyle/>
          <a:p>
            <a:pPr algn="ctr" defTabSz="672290">
              <a:defRPr/>
            </a:pPr>
            <a:endParaRPr sz="1799">
              <a:solidFill>
                <a:srgbClr val="000000"/>
              </a:solidFill>
              <a:latin typeface="Segoe UI" panose="020B0502040204020203"/>
              <a:ea typeface="微软雅黑" panose="020B0503020204020204" pitchFamily="34" charset="-122"/>
            </a:endParaRPr>
          </a:p>
        </p:txBody>
      </p:sp>
      <p:sp>
        <p:nvSpPr>
          <p:cNvPr id="31" name="ïSḻîḋè"/>
          <p:cNvSpPr/>
          <p:nvPr/>
        </p:nvSpPr>
        <p:spPr bwMode="auto">
          <a:xfrm>
            <a:off x="3469593" y="4278600"/>
            <a:ext cx="2274565" cy="1607911"/>
          </a:xfrm>
          <a:custGeom>
            <a:avLst/>
            <a:gdLst>
              <a:gd name="T0" fmla="*/ 0 w 1500"/>
              <a:gd name="T1" fmla="*/ 426 h 1090"/>
              <a:gd name="T2" fmla="*/ 0 w 1500"/>
              <a:gd name="T3" fmla="*/ 1090 h 1090"/>
              <a:gd name="T4" fmla="*/ 1500 w 1500"/>
              <a:gd name="T5" fmla="*/ 551 h 1090"/>
              <a:gd name="T6" fmla="*/ 1182 w 1500"/>
              <a:gd name="T7" fmla="*/ 0 h 1090"/>
              <a:gd name="T8" fmla="*/ 0 w 1500"/>
              <a:gd name="T9" fmla="*/ 426 h 1090"/>
            </a:gdLst>
            <a:ahLst/>
            <a:cxnLst>
              <a:cxn ang="0">
                <a:pos x="T0" y="T1"/>
              </a:cxn>
              <a:cxn ang="0">
                <a:pos x="T2" y="T3"/>
              </a:cxn>
              <a:cxn ang="0">
                <a:pos x="T4" y="T5"/>
              </a:cxn>
              <a:cxn ang="0">
                <a:pos x="T6" y="T7"/>
              </a:cxn>
              <a:cxn ang="0">
                <a:pos x="T8" y="T9"/>
              </a:cxn>
            </a:cxnLst>
            <a:rect l="0" t="0" r="r" b="b"/>
            <a:pathLst>
              <a:path w="1500" h="1090">
                <a:moveTo>
                  <a:pt x="0" y="426"/>
                </a:moveTo>
                <a:lnTo>
                  <a:pt x="0" y="1090"/>
                </a:lnTo>
                <a:lnTo>
                  <a:pt x="1500" y="551"/>
                </a:lnTo>
                <a:lnTo>
                  <a:pt x="1182" y="0"/>
                </a:lnTo>
                <a:lnTo>
                  <a:pt x="0" y="426"/>
                </a:lnTo>
                <a:close/>
              </a:path>
            </a:pathLst>
          </a:custGeom>
          <a:solidFill>
            <a:srgbClr val="3A4D60"/>
          </a:solidFill>
          <a:ln>
            <a:noFill/>
          </a:ln>
          <a:effectLst>
            <a:outerShdw blurRad="50800" dist="38100" dir="18900000" algn="bl" rotWithShape="0">
              <a:prstClr val="black">
                <a:alpha val="40000"/>
              </a:prstClr>
            </a:outerShdw>
          </a:effectLst>
        </p:spPr>
        <p:txBody>
          <a:bodyPr lIns="91413" tIns="45706" rIns="91413" bIns="45706" anchor="ctr">
            <a:normAutofit/>
          </a:bodyPr>
          <a:lstStyle/>
          <a:p>
            <a:pPr algn="ctr" defTabSz="672290">
              <a:defRPr/>
            </a:pPr>
            <a:endParaRPr sz="1799">
              <a:solidFill>
                <a:srgbClr val="000000"/>
              </a:solidFill>
              <a:latin typeface="Segoe UI" panose="020B0502040204020203"/>
              <a:ea typeface="微软雅黑" panose="020B0503020204020204" pitchFamily="34" charset="-122"/>
            </a:endParaRPr>
          </a:p>
        </p:txBody>
      </p:sp>
      <p:sp>
        <p:nvSpPr>
          <p:cNvPr id="32" name="iŝḻïḓè"/>
          <p:cNvSpPr txBox="1">
            <a:spLocks noChangeArrowheads="1"/>
          </p:cNvSpPr>
          <p:nvPr/>
        </p:nvSpPr>
        <p:spPr bwMode="auto">
          <a:xfrm rot="1226272">
            <a:off x="1599909" y="4939725"/>
            <a:ext cx="1535635" cy="37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402" b="1" dirty="0">
                <a:solidFill>
                  <a:srgbClr val="FF9900"/>
                </a:solidFill>
                <a:latin typeface="Segoe UI" panose="020B0502040204020203" pitchFamily="34" charset="0"/>
                <a:ea typeface="微软雅黑" panose="020B0503020204020204" pitchFamily="34" charset="-122"/>
              </a:rPr>
              <a:t>WizSense Series</a:t>
            </a:r>
            <a:endParaRPr lang="id-ID" altLang="zh-CN" sz="1402" b="1" dirty="0">
              <a:solidFill>
                <a:srgbClr val="FF9900"/>
              </a:solidFill>
              <a:latin typeface="Segoe UI" panose="020B0502040204020203" pitchFamily="34" charset="0"/>
              <a:ea typeface="微软雅黑" panose="020B0503020204020204" pitchFamily="34" charset="-122"/>
            </a:endParaRPr>
          </a:p>
        </p:txBody>
      </p:sp>
      <p:sp>
        <p:nvSpPr>
          <p:cNvPr id="33" name="iŝḻïḓè"/>
          <p:cNvSpPr txBox="1">
            <a:spLocks noChangeArrowheads="1"/>
          </p:cNvSpPr>
          <p:nvPr/>
        </p:nvSpPr>
        <p:spPr bwMode="auto">
          <a:xfrm rot="1226272">
            <a:off x="1989721" y="4009944"/>
            <a:ext cx="1350771" cy="365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402" b="1" dirty="0">
                <a:solidFill>
                  <a:srgbClr val="FF9900"/>
                </a:solidFill>
                <a:latin typeface="Segoe UI" panose="020B0502040204020203" pitchFamily="34" charset="0"/>
                <a:ea typeface="微软雅黑" panose="020B0503020204020204" pitchFamily="34" charset="-122"/>
              </a:rPr>
              <a:t>WizMind 5 Series</a:t>
            </a:r>
            <a:endParaRPr lang="id-ID" altLang="zh-CN" sz="1402" b="1" dirty="0">
              <a:solidFill>
                <a:srgbClr val="FF9900"/>
              </a:solidFill>
              <a:latin typeface="Segoe UI" panose="020B0502040204020203" pitchFamily="34" charset="0"/>
              <a:ea typeface="微软雅黑" panose="020B0503020204020204" pitchFamily="34" charset="-122"/>
            </a:endParaRPr>
          </a:p>
        </p:txBody>
      </p:sp>
      <p:sp>
        <p:nvSpPr>
          <p:cNvPr id="34" name="iŝḻïḓè"/>
          <p:cNvSpPr txBox="1">
            <a:spLocks noChangeArrowheads="1"/>
          </p:cNvSpPr>
          <p:nvPr/>
        </p:nvSpPr>
        <p:spPr bwMode="auto">
          <a:xfrm rot="1226272">
            <a:off x="2293720" y="3389782"/>
            <a:ext cx="1807628" cy="396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402" b="1" dirty="0">
                <a:solidFill>
                  <a:srgbClr val="FF9900"/>
                </a:solidFill>
                <a:latin typeface="Segoe UI" panose="020B0502040204020203" pitchFamily="34" charset="0"/>
                <a:ea typeface="微软雅黑" panose="020B0503020204020204" pitchFamily="34" charset="-122"/>
              </a:rPr>
              <a:t>WizMind 7 Series</a:t>
            </a:r>
            <a:endParaRPr lang="id-ID" altLang="zh-CN" sz="1402" b="1" dirty="0">
              <a:solidFill>
                <a:srgbClr val="FF9900"/>
              </a:solidFill>
              <a:latin typeface="Segoe UI" panose="020B0502040204020203" pitchFamily="34" charset="0"/>
              <a:ea typeface="微软雅黑" panose="020B0503020204020204" pitchFamily="34" charset="-122"/>
            </a:endParaRPr>
          </a:p>
        </p:txBody>
      </p:sp>
      <p:sp>
        <p:nvSpPr>
          <p:cNvPr id="35" name="iŝḻïḓè"/>
          <p:cNvSpPr txBox="1">
            <a:spLocks noChangeArrowheads="1"/>
          </p:cNvSpPr>
          <p:nvPr/>
        </p:nvSpPr>
        <p:spPr bwMode="auto">
          <a:xfrm rot="20371018">
            <a:off x="3969053" y="4886119"/>
            <a:ext cx="1066648" cy="38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402" b="1">
                <a:solidFill>
                  <a:srgbClr val="FF9900"/>
                </a:solidFill>
                <a:latin typeface="Segoe UI" panose="020B0502040204020203" pitchFamily="34" charset="0"/>
                <a:ea typeface="微软雅黑" panose="020B0503020204020204" pitchFamily="34" charset="-122"/>
              </a:rPr>
              <a:t>Lite Series</a:t>
            </a:r>
            <a:endParaRPr lang="id-ID" altLang="zh-CN" sz="1402" b="1">
              <a:solidFill>
                <a:srgbClr val="FF9900"/>
              </a:solidFill>
              <a:latin typeface="Segoe UI" panose="020B0502040204020203" pitchFamily="34" charset="0"/>
              <a:ea typeface="微软雅黑" panose="020B0503020204020204" pitchFamily="34" charset="-122"/>
            </a:endParaRPr>
          </a:p>
        </p:txBody>
      </p:sp>
      <p:sp>
        <p:nvSpPr>
          <p:cNvPr id="36" name="iŝḻïḓè"/>
          <p:cNvSpPr txBox="1">
            <a:spLocks noChangeArrowheads="1"/>
          </p:cNvSpPr>
          <p:nvPr/>
        </p:nvSpPr>
        <p:spPr bwMode="auto">
          <a:xfrm rot="20371018">
            <a:off x="3780168" y="3995658"/>
            <a:ext cx="1066648" cy="390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402" b="1">
                <a:solidFill>
                  <a:srgbClr val="FF9900"/>
                </a:solidFill>
                <a:latin typeface="Segoe UI" panose="020B0502040204020203" pitchFamily="34" charset="0"/>
                <a:ea typeface="微软雅黑" panose="020B0503020204020204" pitchFamily="34" charset="-122"/>
              </a:rPr>
              <a:t>Pro Series</a:t>
            </a:r>
            <a:endParaRPr lang="id-ID" altLang="zh-CN" sz="1402" b="1">
              <a:solidFill>
                <a:srgbClr val="FF9900"/>
              </a:solidFill>
              <a:latin typeface="Segoe UI" panose="020B0502040204020203" pitchFamily="34" charset="0"/>
              <a:ea typeface="微软雅黑" panose="020B0503020204020204" pitchFamily="34" charset="-122"/>
            </a:endParaRPr>
          </a:p>
        </p:txBody>
      </p:sp>
      <p:sp>
        <p:nvSpPr>
          <p:cNvPr id="38" name="iŝḻïḓè"/>
          <p:cNvSpPr txBox="1">
            <a:spLocks noChangeArrowheads="1"/>
          </p:cNvSpPr>
          <p:nvPr/>
        </p:nvSpPr>
        <p:spPr bwMode="auto">
          <a:xfrm rot="1226272">
            <a:off x="3066317" y="1795697"/>
            <a:ext cx="1268232" cy="415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402" b="1" dirty="0">
                <a:solidFill>
                  <a:srgbClr val="FF9900"/>
                </a:solidFill>
                <a:latin typeface="Segoe UI" panose="020B0502040204020203" pitchFamily="34" charset="0"/>
                <a:ea typeface="微软雅黑" panose="020B0503020204020204" pitchFamily="34" charset="-122"/>
              </a:rPr>
              <a:t>WizMind</a:t>
            </a:r>
          </a:p>
          <a:p>
            <a:pPr eaLnBrk="1" hangingPunct="1">
              <a:lnSpc>
                <a:spcPct val="100000"/>
              </a:lnSpc>
              <a:spcBef>
                <a:spcPct val="0"/>
              </a:spcBef>
              <a:buFontTx/>
              <a:buNone/>
            </a:pPr>
            <a:r>
              <a:rPr lang="en-US" altLang="zh-CN" sz="1402" b="1" dirty="0">
                <a:solidFill>
                  <a:srgbClr val="FF9900"/>
                </a:solidFill>
                <a:latin typeface="Segoe UI" panose="020B0502040204020203" pitchFamily="34" charset="0"/>
                <a:ea typeface="微软雅黑" panose="020B0503020204020204" pitchFamily="34" charset="-122"/>
              </a:rPr>
              <a:t>Panoramic Series</a:t>
            </a:r>
            <a:endParaRPr lang="id-ID" altLang="zh-CN" sz="1402" b="1" dirty="0">
              <a:solidFill>
                <a:srgbClr val="FF9900"/>
              </a:solidFill>
              <a:latin typeface="Segoe UI" panose="020B0502040204020203" pitchFamily="34" charset="0"/>
              <a:ea typeface="微软雅黑" panose="020B0503020204020204" pitchFamily="34" charset="-122"/>
            </a:endParaRPr>
          </a:p>
        </p:txBody>
      </p:sp>
      <p:sp>
        <p:nvSpPr>
          <p:cNvPr id="39" name="iŝḻïḓè"/>
          <p:cNvSpPr txBox="1">
            <a:spLocks noChangeArrowheads="1"/>
          </p:cNvSpPr>
          <p:nvPr/>
        </p:nvSpPr>
        <p:spPr bwMode="auto">
          <a:xfrm rot="1226272">
            <a:off x="2540506" y="2721077"/>
            <a:ext cx="1503150" cy="390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402" b="1">
                <a:solidFill>
                  <a:srgbClr val="FF9900"/>
                </a:solidFill>
                <a:latin typeface="Segoe UI" panose="020B0502040204020203" pitchFamily="34" charset="0"/>
                <a:ea typeface="微软雅黑" panose="020B0503020204020204" pitchFamily="34" charset="-122"/>
              </a:rPr>
              <a:t>Special Series</a:t>
            </a:r>
            <a:endParaRPr lang="id-ID" altLang="zh-CN" sz="1402" b="1">
              <a:solidFill>
                <a:srgbClr val="FF9900"/>
              </a:solidFill>
              <a:latin typeface="Segoe UI" panose="020B0502040204020203" pitchFamily="34" charset="0"/>
              <a:ea typeface="微软雅黑" panose="020B0503020204020204" pitchFamily="34" charset="-122"/>
            </a:endParaRPr>
          </a:p>
        </p:txBody>
      </p:sp>
      <p:grpSp>
        <p:nvGrpSpPr>
          <p:cNvPr id="40" name="组合 44"/>
          <p:cNvGrpSpPr/>
          <p:nvPr/>
        </p:nvGrpSpPr>
        <p:grpSpPr bwMode="auto">
          <a:xfrm>
            <a:off x="-1122924" y="975074"/>
            <a:ext cx="4523733" cy="5115788"/>
            <a:chOff x="1469214" y="1793682"/>
            <a:chExt cx="3356768" cy="3947400"/>
          </a:xfrm>
        </p:grpSpPr>
        <p:cxnSp>
          <p:nvCxnSpPr>
            <p:cNvPr id="41" name="直接连接符 45"/>
            <p:cNvCxnSpPr>
              <a:cxnSpLocks noChangeShapeType="1"/>
            </p:cNvCxnSpPr>
            <p:nvPr/>
          </p:nvCxnSpPr>
          <p:spPr bwMode="auto">
            <a:xfrm flipV="1">
              <a:off x="1469214" y="5731251"/>
              <a:ext cx="1116670" cy="1900"/>
            </a:xfrm>
            <a:prstGeom prst="line">
              <a:avLst/>
            </a:prstGeom>
            <a:noFill/>
            <a:ln w="76200" algn="ctr">
              <a:solidFill>
                <a:srgbClr val="00808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 name="直接箭头连接符 46"/>
            <p:cNvCxnSpPr>
              <a:cxnSpLocks noChangeShapeType="1"/>
            </p:cNvCxnSpPr>
            <p:nvPr/>
          </p:nvCxnSpPr>
          <p:spPr bwMode="auto">
            <a:xfrm flipV="1">
              <a:off x="2556386" y="1793682"/>
              <a:ext cx="2269596" cy="3947400"/>
            </a:xfrm>
            <a:prstGeom prst="straightConnector1">
              <a:avLst/>
            </a:prstGeom>
            <a:noFill/>
            <a:ln w="76200" algn="ctr">
              <a:solidFill>
                <a:srgbClr val="00808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43" name="平行四边形 47"/>
          <p:cNvSpPr>
            <a:spLocks noChangeArrowheads="1"/>
          </p:cNvSpPr>
          <p:nvPr/>
        </p:nvSpPr>
        <p:spPr bwMode="auto">
          <a:xfrm>
            <a:off x="-1235622" y="4230575"/>
            <a:ext cx="2568212" cy="1776160"/>
          </a:xfrm>
          <a:prstGeom prst="parallelogram">
            <a:avLst>
              <a:gd name="adj" fmla="val 62503"/>
            </a:avLst>
          </a:prstGeom>
          <a:solidFill>
            <a:srgbClr val="669900"/>
          </a:solidFill>
          <a:ln w="9525" algn="ctr">
            <a:solidFill>
              <a:srgbClr val="669900"/>
            </a:solidFill>
            <a:round/>
          </a:ln>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endParaRPr lang="zh-CN" altLang="en-US" sz="1799">
              <a:solidFill>
                <a:srgbClr val="000000"/>
              </a:solidFill>
              <a:latin typeface="Segoe UI" panose="020B0502040204020203" pitchFamily="34" charset="0"/>
              <a:ea typeface="微软雅黑" panose="020B0503020204020204" pitchFamily="34" charset="-122"/>
            </a:endParaRPr>
          </a:p>
        </p:txBody>
      </p:sp>
      <p:sp>
        <p:nvSpPr>
          <p:cNvPr id="44" name="平行四边形 48"/>
          <p:cNvSpPr>
            <a:spLocks noChangeArrowheads="1"/>
          </p:cNvSpPr>
          <p:nvPr/>
        </p:nvSpPr>
        <p:spPr bwMode="auto">
          <a:xfrm>
            <a:off x="-676901" y="3387732"/>
            <a:ext cx="2525355" cy="784114"/>
          </a:xfrm>
          <a:prstGeom prst="parallelogram">
            <a:avLst>
              <a:gd name="adj" fmla="val 62624"/>
            </a:avLst>
          </a:prstGeom>
          <a:solidFill>
            <a:srgbClr val="669900"/>
          </a:solidFill>
          <a:ln w="9525" algn="ctr">
            <a:solidFill>
              <a:srgbClr val="669900"/>
            </a:solidFill>
            <a:round/>
          </a:ln>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endParaRPr lang="zh-CN" altLang="en-US" sz="1799">
              <a:solidFill>
                <a:srgbClr val="000000"/>
              </a:solidFill>
              <a:latin typeface="Segoe UI" panose="020B0502040204020203" pitchFamily="34" charset="0"/>
              <a:ea typeface="微软雅黑" panose="020B0503020204020204" pitchFamily="34" charset="-122"/>
            </a:endParaRPr>
          </a:p>
        </p:txBody>
      </p:sp>
      <p:sp>
        <p:nvSpPr>
          <p:cNvPr id="45" name="平行四边形 49"/>
          <p:cNvSpPr>
            <a:spLocks noChangeArrowheads="1"/>
          </p:cNvSpPr>
          <p:nvPr/>
        </p:nvSpPr>
        <p:spPr bwMode="auto">
          <a:xfrm>
            <a:off x="-1372777" y="1087770"/>
            <a:ext cx="4575178" cy="2214249"/>
          </a:xfrm>
          <a:prstGeom prst="parallelogram">
            <a:avLst>
              <a:gd name="adj" fmla="val 59455"/>
            </a:avLst>
          </a:prstGeom>
          <a:solidFill>
            <a:srgbClr val="669900"/>
          </a:solidFill>
          <a:ln w="9525" algn="ctr">
            <a:solidFill>
              <a:srgbClr val="669900"/>
            </a:solidFill>
            <a:round/>
          </a:ln>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endParaRPr lang="zh-CN" altLang="en-US" sz="1799">
              <a:solidFill>
                <a:srgbClr val="000000"/>
              </a:solidFill>
              <a:latin typeface="Segoe UI" panose="020B0502040204020203" pitchFamily="34" charset="0"/>
              <a:ea typeface="微软雅黑" panose="020B0503020204020204" pitchFamily="34" charset="-122"/>
            </a:endParaRPr>
          </a:p>
        </p:txBody>
      </p:sp>
      <p:sp>
        <p:nvSpPr>
          <p:cNvPr id="46" name="iŝḻïḓè"/>
          <p:cNvSpPr txBox="1">
            <a:spLocks noChangeArrowheads="1"/>
          </p:cNvSpPr>
          <p:nvPr/>
        </p:nvSpPr>
        <p:spPr bwMode="auto">
          <a:xfrm>
            <a:off x="-7073" y="4575013"/>
            <a:ext cx="1182520" cy="361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201" b="1">
                <a:solidFill>
                  <a:schemeClr val="bg1"/>
                </a:solidFill>
                <a:latin typeface="Segoe UI" panose="020B0502040204020203" pitchFamily="34" charset="0"/>
                <a:ea typeface="微软雅黑" panose="020B0503020204020204" pitchFamily="34" charset="-122"/>
              </a:rPr>
              <a:t>Low-end Product</a:t>
            </a:r>
            <a:endParaRPr lang="id-ID" altLang="zh-CN" sz="1201" b="1">
              <a:solidFill>
                <a:schemeClr val="bg1"/>
              </a:solidFill>
              <a:latin typeface="Segoe UI" panose="020B0502040204020203" pitchFamily="34" charset="0"/>
              <a:ea typeface="微软雅黑" panose="020B0503020204020204" pitchFamily="34" charset="-122"/>
            </a:endParaRPr>
          </a:p>
        </p:txBody>
      </p:sp>
      <p:sp>
        <p:nvSpPr>
          <p:cNvPr id="47" name="iŝḻïḓè"/>
          <p:cNvSpPr txBox="1">
            <a:spLocks noChangeArrowheads="1"/>
          </p:cNvSpPr>
          <p:nvPr/>
        </p:nvSpPr>
        <p:spPr bwMode="auto">
          <a:xfrm>
            <a:off x="337368" y="3567094"/>
            <a:ext cx="1182520" cy="361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201" b="1">
                <a:solidFill>
                  <a:schemeClr val="bg1"/>
                </a:solidFill>
                <a:latin typeface="Segoe UI" panose="020B0502040204020203" pitchFamily="34" charset="0"/>
                <a:ea typeface="微软雅黑" panose="020B0503020204020204" pitchFamily="34" charset="-122"/>
              </a:rPr>
              <a:t>Middle-end Product</a:t>
            </a:r>
            <a:endParaRPr lang="id-ID" altLang="zh-CN" sz="1201" b="1">
              <a:solidFill>
                <a:schemeClr val="bg1"/>
              </a:solidFill>
              <a:latin typeface="Segoe UI" panose="020B0502040204020203" pitchFamily="34" charset="0"/>
              <a:ea typeface="微软雅黑" panose="020B0503020204020204" pitchFamily="34" charset="-122"/>
            </a:endParaRPr>
          </a:p>
        </p:txBody>
      </p:sp>
      <p:sp>
        <p:nvSpPr>
          <p:cNvPr id="48" name="iŝḻïḓè"/>
          <p:cNvSpPr txBox="1">
            <a:spLocks noChangeArrowheads="1"/>
          </p:cNvSpPr>
          <p:nvPr/>
        </p:nvSpPr>
        <p:spPr bwMode="auto">
          <a:xfrm>
            <a:off x="970691" y="1129041"/>
            <a:ext cx="1892032" cy="353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201" b="1" dirty="0">
                <a:solidFill>
                  <a:schemeClr val="bg1"/>
                </a:solidFill>
                <a:latin typeface="Segoe UI" panose="020B0502040204020203" pitchFamily="34" charset="0"/>
                <a:ea typeface="微软雅黑" panose="020B0503020204020204" pitchFamily="34" charset="-122"/>
              </a:rPr>
              <a:t>High-end Product</a:t>
            </a:r>
            <a:endParaRPr lang="id-ID" altLang="zh-CN" sz="1201" b="1" dirty="0">
              <a:solidFill>
                <a:schemeClr val="bg1"/>
              </a:solidFill>
              <a:latin typeface="Segoe UI" panose="020B0502040204020203" pitchFamily="34" charset="0"/>
              <a:ea typeface="微软雅黑" panose="020B0503020204020204" pitchFamily="34" charset="-122"/>
            </a:endParaRPr>
          </a:p>
        </p:txBody>
      </p:sp>
      <p:sp>
        <p:nvSpPr>
          <p:cNvPr id="49" name="iŝḻïḓè"/>
          <p:cNvSpPr txBox="1">
            <a:spLocks noChangeArrowheads="1"/>
          </p:cNvSpPr>
          <p:nvPr/>
        </p:nvSpPr>
        <p:spPr bwMode="auto">
          <a:xfrm>
            <a:off x="959580" y="1544905"/>
            <a:ext cx="1566641" cy="322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201" dirty="0">
                <a:solidFill>
                  <a:schemeClr val="bg1"/>
                </a:solidFill>
                <a:latin typeface="Segoe UI" panose="020B0502040204020203" pitchFamily="34" charset="0"/>
                <a:ea typeface="微软雅黑" panose="020B0503020204020204" pitchFamily="34" charset="-122"/>
              </a:rPr>
              <a:t>  Multi-sensor Series</a:t>
            </a:r>
          </a:p>
          <a:p>
            <a:pPr eaLnBrk="1" hangingPunct="1">
              <a:lnSpc>
                <a:spcPct val="100000"/>
              </a:lnSpc>
              <a:spcBef>
                <a:spcPct val="0"/>
              </a:spcBef>
              <a:buFontTx/>
              <a:buNone/>
            </a:pPr>
            <a:r>
              <a:rPr lang="en-US" altLang="zh-CN" sz="1201" dirty="0">
                <a:solidFill>
                  <a:schemeClr val="bg1"/>
                </a:solidFill>
                <a:latin typeface="Segoe UI" panose="020B0502040204020203" pitchFamily="34" charset="0"/>
                <a:ea typeface="微软雅黑" panose="020B0503020204020204" pitchFamily="34" charset="-122"/>
              </a:rPr>
              <a:t>Fisheye</a:t>
            </a:r>
            <a:endParaRPr lang="zh-CN" altLang="en-US" sz="1201" dirty="0">
              <a:solidFill>
                <a:schemeClr val="bg1"/>
              </a:solidFill>
              <a:latin typeface="Segoe UI" panose="020B0502040204020203" pitchFamily="34" charset="0"/>
              <a:ea typeface="微软雅黑" panose="020B0503020204020204" pitchFamily="34" charset="-122"/>
            </a:endParaRPr>
          </a:p>
        </p:txBody>
      </p:sp>
      <p:sp>
        <p:nvSpPr>
          <p:cNvPr id="50" name="iŝḻïḓè"/>
          <p:cNvSpPr txBox="1">
            <a:spLocks noChangeArrowheads="1"/>
          </p:cNvSpPr>
          <p:nvPr/>
        </p:nvSpPr>
        <p:spPr bwMode="auto">
          <a:xfrm>
            <a:off x="72292" y="2160769"/>
            <a:ext cx="2062204" cy="1219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it-IT" altLang="zh-CN" sz="1201" dirty="0">
                <a:solidFill>
                  <a:schemeClr val="bg1"/>
                </a:solidFill>
                <a:latin typeface="Segoe UI" panose="020B0502040204020203" pitchFamily="34" charset="0"/>
                <a:ea typeface="微软雅黑" panose="020B0503020204020204" pitchFamily="34" charset="-122"/>
              </a:rPr>
              <a:t>               Pinhole camera </a:t>
            </a:r>
          </a:p>
          <a:p>
            <a:pPr eaLnBrk="1" hangingPunct="1">
              <a:lnSpc>
                <a:spcPct val="100000"/>
              </a:lnSpc>
              <a:spcBef>
                <a:spcPct val="0"/>
              </a:spcBef>
              <a:buFontTx/>
              <a:buNone/>
            </a:pPr>
            <a:r>
              <a:rPr lang="it-IT" altLang="zh-CN" sz="1201" dirty="0">
                <a:solidFill>
                  <a:schemeClr val="bg1"/>
                </a:solidFill>
                <a:latin typeface="Segoe UI" panose="020B0502040204020203" pitchFamily="34" charset="0"/>
                <a:ea typeface="微软雅黑" panose="020B0503020204020204" pitchFamily="34" charset="-122"/>
              </a:rPr>
              <a:t>           Mobile camera</a:t>
            </a:r>
          </a:p>
          <a:p>
            <a:pPr eaLnBrk="1" hangingPunct="1">
              <a:lnSpc>
                <a:spcPct val="100000"/>
              </a:lnSpc>
              <a:spcBef>
                <a:spcPct val="0"/>
              </a:spcBef>
              <a:buFontTx/>
              <a:buNone/>
            </a:pPr>
            <a:r>
              <a:rPr lang="it-IT" altLang="zh-CN" sz="1201" dirty="0">
                <a:solidFill>
                  <a:schemeClr val="bg1"/>
                </a:solidFill>
                <a:latin typeface="Segoe UI" panose="020B0502040204020203" pitchFamily="34" charset="0"/>
                <a:ea typeface="微软雅黑" panose="020B0503020204020204" pitchFamily="34" charset="-122"/>
              </a:rPr>
              <a:t>       Corner camera</a:t>
            </a:r>
          </a:p>
          <a:p>
            <a:pPr eaLnBrk="1" hangingPunct="1">
              <a:lnSpc>
                <a:spcPct val="100000"/>
              </a:lnSpc>
              <a:spcBef>
                <a:spcPct val="0"/>
              </a:spcBef>
              <a:buFontTx/>
              <a:buNone/>
            </a:pPr>
            <a:r>
              <a:rPr lang="it-IT" altLang="zh-CN" sz="1201" dirty="0">
                <a:solidFill>
                  <a:schemeClr val="bg1"/>
                </a:solidFill>
                <a:latin typeface="Segoe UI" panose="020B0502040204020203" pitchFamily="34" charset="0"/>
                <a:ea typeface="微软雅黑" panose="020B0503020204020204" pitchFamily="34" charset="-122"/>
              </a:rPr>
              <a:t>    Anti-oil camera</a:t>
            </a:r>
          </a:p>
          <a:p>
            <a:pPr eaLnBrk="1" hangingPunct="1">
              <a:lnSpc>
                <a:spcPct val="100000"/>
              </a:lnSpc>
              <a:spcBef>
                <a:spcPct val="0"/>
              </a:spcBef>
              <a:buFontTx/>
              <a:buNone/>
            </a:pPr>
            <a:r>
              <a:rPr lang="it-IT" altLang="zh-CN" sz="1201" dirty="0">
                <a:solidFill>
                  <a:schemeClr val="bg1"/>
                </a:solidFill>
                <a:latin typeface="Segoe UI" panose="020B0502040204020203" pitchFamily="34" charset="0"/>
                <a:ea typeface="微软雅黑" panose="020B0503020204020204" pitchFamily="34" charset="-122"/>
              </a:rPr>
              <a:t>  Explosion Proof camera</a:t>
            </a:r>
          </a:p>
          <a:p>
            <a:pPr eaLnBrk="1" hangingPunct="1">
              <a:lnSpc>
                <a:spcPct val="100000"/>
              </a:lnSpc>
              <a:spcBef>
                <a:spcPct val="0"/>
              </a:spcBef>
              <a:buFontTx/>
              <a:buNone/>
            </a:pPr>
            <a:r>
              <a:rPr lang="en-US" altLang="it-IT" sz="1201" dirty="0">
                <a:solidFill>
                  <a:schemeClr val="bg1"/>
                </a:solidFill>
                <a:latin typeface="Segoe UI" panose="020B0502040204020203" pitchFamily="34" charset="0"/>
                <a:ea typeface="微软雅黑" panose="020B0503020204020204" pitchFamily="34" charset="-122"/>
              </a:rPr>
              <a:t>Dual-lens Camera</a:t>
            </a:r>
          </a:p>
        </p:txBody>
      </p:sp>
      <p:cxnSp>
        <p:nvCxnSpPr>
          <p:cNvPr id="51" name="直接连接符 55"/>
          <p:cNvCxnSpPr>
            <a:cxnSpLocks noChangeShapeType="1"/>
          </p:cNvCxnSpPr>
          <p:nvPr/>
        </p:nvCxnSpPr>
        <p:spPr bwMode="auto">
          <a:xfrm>
            <a:off x="2373843" y="1867122"/>
            <a:ext cx="684115" cy="0"/>
          </a:xfrm>
          <a:prstGeom prst="line">
            <a:avLst/>
          </a:prstGeom>
          <a:noFill/>
          <a:ln w="28575" algn="ctr">
            <a:solidFill>
              <a:srgbClr val="00808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 name="直接连接符 56"/>
          <p:cNvCxnSpPr>
            <a:cxnSpLocks noChangeShapeType="1"/>
          </p:cNvCxnSpPr>
          <p:nvPr/>
        </p:nvCxnSpPr>
        <p:spPr bwMode="auto">
          <a:xfrm>
            <a:off x="1661156" y="2651236"/>
            <a:ext cx="919032" cy="0"/>
          </a:xfrm>
          <a:prstGeom prst="line">
            <a:avLst/>
          </a:prstGeom>
          <a:noFill/>
          <a:ln w="28575" algn="ctr">
            <a:solidFill>
              <a:srgbClr val="00808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3" name="椭圆 57"/>
          <p:cNvSpPr>
            <a:spLocks noChangeArrowheads="1"/>
          </p:cNvSpPr>
          <p:nvPr/>
        </p:nvSpPr>
        <p:spPr bwMode="auto">
          <a:xfrm>
            <a:off x="2272256" y="1775061"/>
            <a:ext cx="165077" cy="166664"/>
          </a:xfrm>
          <a:prstGeom prst="ellipse">
            <a:avLst/>
          </a:prstGeom>
          <a:solidFill>
            <a:srgbClr val="008080"/>
          </a:solidFill>
          <a:ln w="9525" algn="ctr">
            <a:solidFill>
              <a:srgbClr val="008080"/>
            </a:solidFill>
            <a:round/>
          </a:ln>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endParaRPr lang="zh-CN" altLang="en-US" sz="1799">
              <a:solidFill>
                <a:srgbClr val="000000"/>
              </a:solidFill>
              <a:latin typeface="Segoe UI" panose="020B0502040204020203" pitchFamily="34" charset="0"/>
              <a:ea typeface="微软雅黑" panose="020B0503020204020204" pitchFamily="34" charset="-122"/>
            </a:endParaRPr>
          </a:p>
        </p:txBody>
      </p:sp>
      <p:sp>
        <p:nvSpPr>
          <p:cNvPr id="54" name="椭圆 58"/>
          <p:cNvSpPr>
            <a:spLocks noChangeArrowheads="1"/>
          </p:cNvSpPr>
          <p:nvPr/>
        </p:nvSpPr>
        <p:spPr bwMode="auto">
          <a:xfrm>
            <a:off x="1527823" y="2568697"/>
            <a:ext cx="166664" cy="165077"/>
          </a:xfrm>
          <a:prstGeom prst="ellipse">
            <a:avLst/>
          </a:prstGeom>
          <a:solidFill>
            <a:srgbClr val="008080"/>
          </a:solidFill>
          <a:ln w="9525" algn="ctr">
            <a:solidFill>
              <a:srgbClr val="008080"/>
            </a:solidFill>
            <a:round/>
          </a:ln>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endParaRPr lang="zh-CN" altLang="en-US" sz="1799">
              <a:solidFill>
                <a:srgbClr val="000000"/>
              </a:solidFill>
              <a:latin typeface="Segoe UI" panose="020B0502040204020203" pitchFamily="34" charset="0"/>
              <a:ea typeface="微软雅黑" panose="020B0503020204020204" pitchFamily="34" charset="-122"/>
            </a:endParaRPr>
          </a:p>
        </p:txBody>
      </p:sp>
      <p:pic>
        <p:nvPicPr>
          <p:cNvPr id="55" name="图片 5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05560" y="1263959"/>
            <a:ext cx="863477" cy="893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6" descr="https://www.dahuasecurity.com/asset/upload/upfiles/IPC-HUM8230_thumb.png"/>
          <p:cNvPicPr>
            <a:picLocks noChangeAspect="1" noChangeArrowheads="1"/>
          </p:cNvPicPr>
          <p:nvPr/>
        </p:nvPicPr>
        <p:blipFill>
          <a:blip r:embed="rId4">
            <a:extLst>
              <a:ext uri="{28A0092B-C50C-407E-A947-70E740481C1C}">
                <a14:useLocalDpi xmlns:a14="http://schemas.microsoft.com/office/drawing/2010/main" val="0"/>
              </a:ext>
            </a:extLst>
          </a:blip>
          <a:srcRect b="32954"/>
          <a:stretch>
            <a:fillRect/>
          </a:stretch>
        </p:blipFill>
        <p:spPr bwMode="auto">
          <a:xfrm>
            <a:off x="5722490" y="2149558"/>
            <a:ext cx="1007920" cy="676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图片 6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67459" y="2249655"/>
            <a:ext cx="825383" cy="825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图片 6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050172" y="2248505"/>
            <a:ext cx="934906" cy="944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图片 65"/>
          <p:cNvPicPr>
            <a:picLocks noChangeAspect="1"/>
          </p:cNvPicPr>
          <p:nvPr/>
        </p:nvPicPr>
        <p:blipFill>
          <a:blip r:embed="rId7" cstate="print">
            <a:extLst>
              <a:ext uri="{28A0092B-C50C-407E-A947-70E740481C1C}">
                <a14:useLocalDpi xmlns:a14="http://schemas.microsoft.com/office/drawing/2010/main" val="0"/>
              </a:ext>
            </a:extLst>
          </a:blip>
          <a:srcRect t="16142" b="21410"/>
          <a:stretch>
            <a:fillRect/>
          </a:stretch>
        </p:blipFill>
        <p:spPr bwMode="auto">
          <a:xfrm>
            <a:off x="5764262" y="3044880"/>
            <a:ext cx="1157122" cy="4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图片 6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697580" y="2846471"/>
            <a:ext cx="1158710" cy="771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图片 67"/>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837293" y="2809964"/>
            <a:ext cx="1212678" cy="807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iŝḻïḓè"/>
          <p:cNvSpPr txBox="1">
            <a:spLocks noChangeArrowheads="1"/>
          </p:cNvSpPr>
          <p:nvPr/>
        </p:nvSpPr>
        <p:spPr bwMode="auto">
          <a:xfrm>
            <a:off x="4529043" y="2892715"/>
            <a:ext cx="1570344" cy="36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201" dirty="0">
                <a:solidFill>
                  <a:schemeClr val="bg1"/>
                </a:solidFill>
                <a:latin typeface="Segoe UI" panose="020B0502040204020203" pitchFamily="34" charset="0"/>
                <a:ea typeface="微软雅黑" panose="020B0503020204020204" pitchFamily="34" charset="-122"/>
              </a:rPr>
              <a:t>WizMind 7 Series</a:t>
            </a:r>
            <a:endParaRPr lang="id-ID" altLang="zh-CN" sz="1201" dirty="0">
              <a:solidFill>
                <a:schemeClr val="bg1"/>
              </a:solidFill>
              <a:latin typeface="Segoe UI" panose="020B0502040204020203" pitchFamily="34" charset="0"/>
              <a:ea typeface="微软雅黑" panose="020B0503020204020204" pitchFamily="34" charset="-122"/>
            </a:endParaRPr>
          </a:p>
        </p:txBody>
      </p:sp>
      <p:sp>
        <p:nvSpPr>
          <p:cNvPr id="69" name="iŝḻïḓè"/>
          <p:cNvSpPr txBox="1">
            <a:spLocks noChangeArrowheads="1"/>
          </p:cNvSpPr>
          <p:nvPr/>
        </p:nvSpPr>
        <p:spPr bwMode="auto">
          <a:xfrm>
            <a:off x="4893058" y="3517887"/>
            <a:ext cx="1434050" cy="36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201" dirty="0">
                <a:solidFill>
                  <a:schemeClr val="bg1"/>
                </a:solidFill>
                <a:latin typeface="Segoe UI" panose="020B0502040204020203" pitchFamily="34" charset="0"/>
                <a:ea typeface="微软雅黑" panose="020B0503020204020204" pitchFamily="34" charset="-122"/>
              </a:rPr>
              <a:t>WizMind 5 Series</a:t>
            </a:r>
            <a:endParaRPr lang="id-ID" altLang="zh-CN" sz="1201" dirty="0">
              <a:solidFill>
                <a:schemeClr val="bg1"/>
              </a:solidFill>
              <a:latin typeface="Segoe UI" panose="020B0502040204020203" pitchFamily="34" charset="0"/>
              <a:ea typeface="微软雅黑" panose="020B0503020204020204" pitchFamily="34" charset="-122"/>
            </a:endParaRPr>
          </a:p>
        </p:txBody>
      </p:sp>
      <p:pic>
        <p:nvPicPr>
          <p:cNvPr id="70" name="Picture 4" descr="https://www.dahuasecurity.com/asset/upload/upfiles/IPC-HDBW5831E-ZE_thumb.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73785" y="3635346"/>
            <a:ext cx="642847" cy="642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图片 75"/>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07111" y="3681379"/>
            <a:ext cx="703163" cy="549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 name="Picture 2" descr="https://www.dahuasecurity.com/asset/upload/upfiles/IPC-HFW5831E-Z5E_thumb.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92053" y="3386556"/>
            <a:ext cx="1061887" cy="106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iŝḻïḓè"/>
          <p:cNvSpPr txBox="1">
            <a:spLocks noChangeArrowheads="1"/>
          </p:cNvSpPr>
          <p:nvPr/>
        </p:nvSpPr>
        <p:spPr bwMode="auto">
          <a:xfrm>
            <a:off x="8125670" y="3511540"/>
            <a:ext cx="1182519" cy="36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201" dirty="0">
                <a:solidFill>
                  <a:schemeClr val="bg1"/>
                </a:solidFill>
                <a:latin typeface="Segoe UI" panose="020B0502040204020203" pitchFamily="34" charset="0"/>
                <a:ea typeface="微软雅黑" panose="020B0503020204020204" pitchFamily="34" charset="-122"/>
              </a:rPr>
              <a:t>Pro Series</a:t>
            </a:r>
            <a:endParaRPr lang="id-ID" altLang="zh-CN" sz="1201" dirty="0">
              <a:solidFill>
                <a:schemeClr val="bg1"/>
              </a:solidFill>
              <a:latin typeface="Segoe UI" panose="020B0502040204020203" pitchFamily="34" charset="0"/>
              <a:ea typeface="微软雅黑" panose="020B0503020204020204" pitchFamily="34" charset="-122"/>
            </a:endParaRPr>
          </a:p>
        </p:txBody>
      </p:sp>
      <p:pic>
        <p:nvPicPr>
          <p:cNvPr id="75" name="Picture 4" descr="https://www.dahuasecurity.com/asset/upload/upfiles/IPC-HDBW5831E-ZE_thumb.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050164" y="3546459"/>
            <a:ext cx="780940" cy="782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 name="图片 80"/>
          <p:cNvPicPr>
            <a:picLocks noChangeAspect="1"/>
          </p:cNvPicPr>
          <p:nvPr/>
        </p:nvPicPr>
        <p:blipFill rotWithShape="1">
          <a:blip r:embed="rId14">
            <a:extLst>
              <a:ext uri="{28A0092B-C50C-407E-A947-70E740481C1C}">
                <a14:useLocalDpi xmlns:a14="http://schemas.microsoft.com/office/drawing/2010/main" val="0"/>
              </a:ext>
            </a:extLst>
          </a:blip>
          <a:srcRect t="28658"/>
          <a:stretch>
            <a:fillRect/>
          </a:stretch>
        </p:blipFill>
        <p:spPr bwMode="auto">
          <a:xfrm>
            <a:off x="8022313" y="3722066"/>
            <a:ext cx="1406326" cy="71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 name="图片 81"/>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554720" y="3604393"/>
            <a:ext cx="907922" cy="606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 name="iŝḻïḓè"/>
          <p:cNvSpPr txBox="1">
            <a:spLocks noChangeArrowheads="1"/>
          </p:cNvSpPr>
          <p:nvPr/>
        </p:nvSpPr>
        <p:spPr bwMode="auto">
          <a:xfrm>
            <a:off x="5310405" y="4278512"/>
            <a:ext cx="1386643" cy="36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201" dirty="0">
                <a:solidFill>
                  <a:schemeClr val="bg1"/>
                </a:solidFill>
                <a:latin typeface="Segoe UI" panose="020B0502040204020203" pitchFamily="34" charset="0"/>
                <a:ea typeface="微软雅黑" panose="020B0503020204020204" pitchFamily="34" charset="-122"/>
              </a:rPr>
              <a:t>WizSense Series</a:t>
            </a:r>
            <a:endParaRPr lang="id-ID" altLang="zh-CN" sz="1201" dirty="0">
              <a:solidFill>
                <a:schemeClr val="bg1"/>
              </a:solidFill>
              <a:latin typeface="Segoe UI" panose="020B0502040204020203" pitchFamily="34" charset="0"/>
              <a:ea typeface="微软雅黑" panose="020B0503020204020204" pitchFamily="34" charset="-122"/>
            </a:endParaRPr>
          </a:p>
        </p:txBody>
      </p:sp>
      <p:pic>
        <p:nvPicPr>
          <p:cNvPr id="79" name="图片 83"/>
          <p:cNvPicPr>
            <a:picLocks noChangeAspect="1"/>
          </p:cNvPicPr>
          <p:nvPr/>
        </p:nvPicPr>
        <p:blipFill>
          <a:blip r:embed="rId16" cstate="print">
            <a:extLst>
              <a:ext uri="{28A0092B-C50C-407E-A947-70E740481C1C}">
                <a14:useLocalDpi xmlns:a14="http://schemas.microsoft.com/office/drawing/2010/main" val="0"/>
              </a:ext>
            </a:extLst>
          </a:blip>
          <a:srcRect l="33913" t="27338" r="32343" b="27885"/>
          <a:stretch>
            <a:fillRect/>
          </a:stretch>
        </p:blipFill>
        <p:spPr bwMode="auto">
          <a:xfrm>
            <a:off x="6529327" y="4540094"/>
            <a:ext cx="569831" cy="50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 name="图片 84"/>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5467439" y="4540093"/>
            <a:ext cx="1022206" cy="498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 name="图片 85"/>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6722976" y="4481366"/>
            <a:ext cx="1311089" cy="639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 name="iŝḻïḓè"/>
          <p:cNvSpPr txBox="1">
            <a:spLocks noChangeArrowheads="1"/>
          </p:cNvSpPr>
          <p:nvPr/>
        </p:nvSpPr>
        <p:spPr bwMode="auto">
          <a:xfrm>
            <a:off x="7849941" y="4294071"/>
            <a:ext cx="1182519" cy="36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201">
                <a:solidFill>
                  <a:schemeClr val="bg1"/>
                </a:solidFill>
                <a:latin typeface="Segoe UI" panose="020B0502040204020203" pitchFamily="34" charset="0"/>
                <a:ea typeface="微软雅黑" panose="020B0503020204020204" pitchFamily="34" charset="-122"/>
              </a:rPr>
              <a:t>Lite Series</a:t>
            </a:r>
            <a:endParaRPr lang="id-ID" altLang="zh-CN" sz="1201">
              <a:solidFill>
                <a:schemeClr val="bg1"/>
              </a:solidFill>
              <a:latin typeface="Segoe UI" panose="020B0502040204020203" pitchFamily="34" charset="0"/>
              <a:ea typeface="微软雅黑" panose="020B0503020204020204" pitchFamily="34" charset="-122"/>
            </a:endParaRPr>
          </a:p>
        </p:txBody>
      </p:sp>
      <p:pic>
        <p:nvPicPr>
          <p:cNvPr id="83" name="Picture 2"/>
          <p:cNvPicPr>
            <a:picLocks noChangeAspect="1" noChangeArrowheads="1"/>
          </p:cNvPicPr>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10234" y="4568665"/>
            <a:ext cx="674592" cy="4174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4" name="图片 88"/>
          <p:cNvPicPr>
            <a:picLocks noChangeAspect="1"/>
          </p:cNvPicPr>
          <p:nvPr/>
        </p:nvPicPr>
        <p:blipFill>
          <a:blip r:embed="rId20" cstate="print">
            <a:extLst>
              <a:ext uri="{28A0092B-C50C-407E-A947-70E740481C1C}">
                <a14:useLocalDpi xmlns:a14="http://schemas.microsoft.com/office/drawing/2010/main" val="0"/>
              </a:ext>
            </a:extLst>
          </a:blip>
          <a:srcRect l="31844" t="27122" r="29665" b="27122"/>
          <a:stretch>
            <a:fillRect/>
          </a:stretch>
        </p:blipFill>
        <p:spPr bwMode="auto">
          <a:xfrm>
            <a:off x="8689609" y="4589300"/>
            <a:ext cx="531738" cy="422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 name="图片 89"/>
          <p:cNvPicPr>
            <a:picLocks noChangeAspect="1"/>
          </p:cNvPicPr>
          <p:nvPr/>
        </p:nvPicPr>
        <p:blipFill rotWithShape="1">
          <a:blip r:embed="rId21">
            <a:extLst>
              <a:ext uri="{28A0092B-C50C-407E-A947-70E740481C1C}">
                <a14:useLocalDpi xmlns:a14="http://schemas.microsoft.com/office/drawing/2010/main" val="0"/>
              </a:ext>
            </a:extLst>
          </a:blip>
          <a:srcRect t="21427"/>
          <a:stretch>
            <a:fillRect/>
          </a:stretch>
        </p:blipFill>
        <p:spPr bwMode="auto">
          <a:xfrm>
            <a:off x="7680102" y="4539629"/>
            <a:ext cx="1185694" cy="62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 name="图片 90"/>
          <p:cNvPicPr>
            <a:picLocks noChangeAspect="1"/>
          </p:cNvPicPr>
          <p:nvPr/>
        </p:nvPicPr>
        <p:blipFill>
          <a:blip r:embed="rId2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899112" y="4576601"/>
            <a:ext cx="436500" cy="399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 name="iŝḻïḓè"/>
          <p:cNvSpPr txBox="1">
            <a:spLocks noChangeArrowheads="1"/>
          </p:cNvSpPr>
          <p:nvPr/>
        </p:nvSpPr>
        <p:spPr bwMode="auto">
          <a:xfrm>
            <a:off x="10261010" y="3698837"/>
            <a:ext cx="2045997" cy="382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201" b="1" dirty="0">
                <a:solidFill>
                  <a:schemeClr val="bg1"/>
                </a:solidFill>
                <a:latin typeface="Segoe UI" panose="020B0502040204020203" pitchFamily="34" charset="0"/>
                <a:ea typeface="微软雅黑" panose="020B0503020204020204" pitchFamily="34" charset="-122"/>
              </a:rPr>
              <a:t>C</a:t>
            </a:r>
            <a:r>
              <a:rPr lang="vi-VN" altLang="zh-CN" sz="1201" b="1" dirty="0">
                <a:solidFill>
                  <a:schemeClr val="bg1"/>
                </a:solidFill>
                <a:latin typeface="Segoe UI" panose="020B0502040204020203" pitchFamily="34" charset="0"/>
                <a:ea typeface="微软雅黑" panose="020B0503020204020204" pitchFamily="34" charset="-122"/>
              </a:rPr>
              <a:t>hất lượng cao, hiệu suất mạnh mẽ</a:t>
            </a:r>
            <a:endParaRPr lang="en-US" altLang="zh-CN" sz="1201" b="1" dirty="0">
              <a:solidFill>
                <a:schemeClr val="bg1"/>
              </a:solidFill>
              <a:latin typeface="Segoe UI" panose="020B0502040204020203" pitchFamily="34" charset="0"/>
              <a:ea typeface="微软雅黑" panose="020B0503020204020204" pitchFamily="34" charset="-122"/>
            </a:endParaRPr>
          </a:p>
        </p:txBody>
      </p:sp>
      <p:sp>
        <p:nvSpPr>
          <p:cNvPr id="88" name="iŝḻïḓè"/>
          <p:cNvSpPr txBox="1">
            <a:spLocks noChangeArrowheads="1"/>
          </p:cNvSpPr>
          <p:nvPr/>
        </p:nvSpPr>
        <p:spPr bwMode="auto">
          <a:xfrm>
            <a:off x="10427674" y="4476455"/>
            <a:ext cx="2240626" cy="382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201" b="1" dirty="0" err="1">
                <a:solidFill>
                  <a:schemeClr val="bg1"/>
                </a:solidFill>
                <a:latin typeface="Segoe UI" panose="020B0502040204020203" pitchFamily="34" charset="0"/>
                <a:ea typeface="微软雅黑" panose="020B0503020204020204" pitchFamily="34" charset="-122"/>
              </a:rPr>
              <a:t>Sản</a:t>
            </a:r>
            <a:r>
              <a:rPr lang="en-US" altLang="zh-CN" sz="1201" b="1" dirty="0">
                <a:solidFill>
                  <a:schemeClr val="bg1"/>
                </a:solidFill>
                <a:latin typeface="Segoe UI" panose="020B0502040204020203" pitchFamily="34" charset="0"/>
                <a:ea typeface="微软雅黑" panose="020B0503020204020204" pitchFamily="34" charset="-122"/>
              </a:rPr>
              <a:t> </a:t>
            </a:r>
            <a:r>
              <a:rPr lang="en-US" altLang="zh-CN" sz="1201" b="1" dirty="0" err="1">
                <a:solidFill>
                  <a:schemeClr val="bg1"/>
                </a:solidFill>
                <a:latin typeface="Segoe UI" panose="020B0502040204020203" pitchFamily="34" charset="0"/>
                <a:ea typeface="微软雅黑" panose="020B0503020204020204" pitchFamily="34" charset="-122"/>
              </a:rPr>
              <a:t>phẩm</a:t>
            </a:r>
            <a:r>
              <a:rPr lang="en-US" altLang="zh-CN" sz="1201" b="1" dirty="0">
                <a:solidFill>
                  <a:schemeClr val="bg1"/>
                </a:solidFill>
                <a:latin typeface="Segoe UI" panose="020B0502040204020203" pitchFamily="34" charset="0"/>
                <a:ea typeface="微软雅黑" panose="020B0503020204020204" pitchFamily="34" charset="-122"/>
              </a:rPr>
              <a:t> </a:t>
            </a:r>
            <a:r>
              <a:rPr lang="en-US" altLang="zh-CN" sz="1201" b="1" dirty="0" err="1">
                <a:solidFill>
                  <a:schemeClr val="bg1"/>
                </a:solidFill>
                <a:latin typeface="Segoe UI" panose="020B0502040204020203" pitchFamily="34" charset="0"/>
                <a:ea typeface="微软雅黑" panose="020B0503020204020204" pitchFamily="34" charset="-122"/>
              </a:rPr>
              <a:t>tối</a:t>
            </a:r>
            <a:r>
              <a:rPr lang="en-US" altLang="zh-CN" sz="1201" b="1" dirty="0">
                <a:solidFill>
                  <a:schemeClr val="bg1"/>
                </a:solidFill>
                <a:latin typeface="Segoe UI" panose="020B0502040204020203" pitchFamily="34" charset="0"/>
                <a:ea typeface="微软雅黑" panose="020B0503020204020204" pitchFamily="34" charset="-122"/>
              </a:rPr>
              <a:t> </a:t>
            </a:r>
            <a:r>
              <a:rPr lang="en-US" altLang="zh-CN" sz="1201" b="1" dirty="0" err="1">
                <a:solidFill>
                  <a:schemeClr val="bg1"/>
                </a:solidFill>
                <a:latin typeface="Segoe UI" panose="020B0502040204020203" pitchFamily="34" charset="0"/>
                <a:ea typeface="微软雅黑" panose="020B0503020204020204" pitchFamily="34" charset="-122"/>
              </a:rPr>
              <a:t>ưu</a:t>
            </a:r>
            <a:r>
              <a:rPr lang="en-US" altLang="zh-CN" sz="1201" b="1" dirty="0">
                <a:solidFill>
                  <a:schemeClr val="bg1"/>
                </a:solidFill>
                <a:latin typeface="Segoe UI" panose="020B0502040204020203" pitchFamily="34" charset="0"/>
                <a:ea typeface="微软雅黑" panose="020B0503020204020204" pitchFamily="34" charset="-122"/>
              </a:rPr>
              <a:t> </a:t>
            </a:r>
            <a:r>
              <a:rPr lang="en-US" altLang="zh-CN" sz="1201" b="1" dirty="0" err="1" smtClean="0">
                <a:solidFill>
                  <a:schemeClr val="bg1"/>
                </a:solidFill>
                <a:latin typeface="Segoe UI" panose="020B0502040204020203" pitchFamily="34" charset="0"/>
                <a:ea typeface="微软雅黑" panose="020B0503020204020204" pitchFamily="34" charset="-122"/>
              </a:rPr>
              <a:t>về</a:t>
            </a:r>
            <a:endParaRPr lang="en-US" altLang="zh-CN" sz="1201" b="1" dirty="0" smtClean="0">
              <a:solidFill>
                <a:schemeClr val="bg1"/>
              </a:solidFill>
              <a:latin typeface="Segoe UI" panose="020B0502040204020203" pitchFamily="34" charset="0"/>
              <a:ea typeface="微软雅黑" panose="020B0503020204020204" pitchFamily="34" charset="-122"/>
            </a:endParaRPr>
          </a:p>
          <a:p>
            <a:pPr eaLnBrk="1" hangingPunct="1">
              <a:lnSpc>
                <a:spcPct val="100000"/>
              </a:lnSpc>
              <a:spcBef>
                <a:spcPct val="0"/>
              </a:spcBef>
              <a:buFontTx/>
              <a:buNone/>
            </a:pPr>
            <a:r>
              <a:rPr lang="en-US" altLang="zh-CN" sz="1201" b="1" dirty="0" smtClean="0">
                <a:solidFill>
                  <a:schemeClr val="bg1"/>
                </a:solidFill>
                <a:latin typeface="Segoe UI" panose="020B0502040204020203" pitchFamily="34" charset="0"/>
                <a:ea typeface="微软雅黑" panose="020B0503020204020204" pitchFamily="34" charset="-122"/>
              </a:rPr>
              <a:t>chi </a:t>
            </a:r>
            <a:r>
              <a:rPr lang="en-US" altLang="zh-CN" sz="1201" b="1" dirty="0" err="1">
                <a:solidFill>
                  <a:schemeClr val="bg1"/>
                </a:solidFill>
                <a:latin typeface="Segoe UI" panose="020B0502040204020203" pitchFamily="34" charset="0"/>
                <a:ea typeface="微软雅黑" panose="020B0503020204020204" pitchFamily="34" charset="-122"/>
              </a:rPr>
              <a:t>phí</a:t>
            </a:r>
            <a:endParaRPr lang="en-US" altLang="zh-CN" sz="1201" b="1" dirty="0">
              <a:solidFill>
                <a:schemeClr val="bg1"/>
              </a:solidFill>
              <a:latin typeface="Segoe UI" panose="020B0502040204020203" pitchFamily="34" charset="0"/>
              <a:ea typeface="微软雅黑" panose="020B0503020204020204" pitchFamily="34" charset="-122"/>
            </a:endParaRPr>
          </a:p>
        </p:txBody>
      </p:sp>
      <p:sp>
        <p:nvSpPr>
          <p:cNvPr id="90" name="iŝḻïḓè"/>
          <p:cNvSpPr txBox="1">
            <a:spLocks noChangeArrowheads="1"/>
          </p:cNvSpPr>
          <p:nvPr/>
        </p:nvSpPr>
        <p:spPr bwMode="auto">
          <a:xfrm>
            <a:off x="9311819" y="1379828"/>
            <a:ext cx="2672971" cy="882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201" b="1">
                <a:solidFill>
                  <a:schemeClr val="bg1"/>
                </a:solidFill>
                <a:latin typeface="Segoe UI" panose="020B0502040204020203" pitchFamily="34" charset="0"/>
                <a:ea typeface="微软雅黑" panose="020B0503020204020204" pitchFamily="34" charset="-122"/>
              </a:rPr>
              <a:t>Thiết kế tất cả trong một</a:t>
            </a:r>
          </a:p>
          <a:p>
            <a:pPr eaLnBrk="1" hangingPunct="1">
              <a:lnSpc>
                <a:spcPct val="100000"/>
              </a:lnSpc>
              <a:spcBef>
                <a:spcPct val="0"/>
              </a:spcBef>
              <a:buFontTx/>
              <a:buNone/>
            </a:pPr>
            <a:r>
              <a:rPr lang="en-US" altLang="zh-CN" sz="1201" b="1">
                <a:solidFill>
                  <a:schemeClr val="bg1"/>
                </a:solidFill>
                <a:latin typeface="Segoe UI" panose="020B0502040204020203" pitchFamily="34" charset="0"/>
                <a:ea typeface="微软雅黑" panose="020B0503020204020204" pitchFamily="34" charset="-122"/>
              </a:rPr>
              <a:t>Xem tất cả: Giám sát </a:t>
            </a:r>
            <a:r>
              <a:rPr lang="en-US" altLang="zh-CN" sz="1201" b="1" smtClean="0">
                <a:solidFill>
                  <a:schemeClr val="bg1"/>
                </a:solidFill>
                <a:latin typeface="Segoe UI" panose="020B0502040204020203" pitchFamily="34" charset="0"/>
                <a:ea typeface="微软雅黑" panose="020B0503020204020204" pitchFamily="34" charset="-122"/>
              </a:rPr>
              <a:t>hình ảnh toàn </a:t>
            </a:r>
            <a:r>
              <a:rPr lang="en-US" altLang="zh-CN" sz="1201" b="1">
                <a:solidFill>
                  <a:schemeClr val="bg1"/>
                </a:solidFill>
                <a:latin typeface="Segoe UI" panose="020B0502040204020203" pitchFamily="34" charset="0"/>
                <a:ea typeface="微软雅黑" panose="020B0503020204020204" pitchFamily="34" charset="-122"/>
              </a:rPr>
              <a:t>cảnh </a:t>
            </a:r>
            <a:r>
              <a:rPr lang="en-US" altLang="zh-CN" sz="1201" b="1" smtClean="0">
                <a:solidFill>
                  <a:schemeClr val="bg1"/>
                </a:solidFill>
                <a:latin typeface="Segoe UI" panose="020B0502040204020203" pitchFamily="34" charset="0"/>
                <a:ea typeface="微软雅黑" panose="020B0503020204020204" pitchFamily="34" charset="-122"/>
              </a:rPr>
              <a:t>trên 1 thiết </a:t>
            </a:r>
            <a:r>
              <a:rPr lang="en-US" altLang="zh-CN" sz="1201" b="1">
                <a:solidFill>
                  <a:schemeClr val="bg1"/>
                </a:solidFill>
                <a:latin typeface="Segoe UI" panose="020B0502040204020203" pitchFamily="34" charset="0"/>
                <a:ea typeface="微软雅黑" panose="020B0503020204020204" pitchFamily="34" charset="-122"/>
              </a:rPr>
              <a:t>bị duy nhất</a:t>
            </a:r>
          </a:p>
        </p:txBody>
      </p:sp>
      <p:sp>
        <p:nvSpPr>
          <p:cNvPr id="91" name="iŝḻïḓè"/>
          <p:cNvSpPr txBox="1">
            <a:spLocks noChangeArrowheads="1"/>
          </p:cNvSpPr>
          <p:nvPr/>
        </p:nvSpPr>
        <p:spPr bwMode="auto">
          <a:xfrm>
            <a:off x="10222801" y="2392510"/>
            <a:ext cx="2740374" cy="396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201" b="1" dirty="0" err="1" smtClean="0">
                <a:solidFill>
                  <a:schemeClr val="bg1"/>
                </a:solidFill>
                <a:latin typeface="Segoe UI" panose="020B0502040204020203" pitchFamily="34" charset="0"/>
                <a:ea typeface="微软雅黑" panose="020B0503020204020204" pitchFamily="34" charset="-122"/>
              </a:rPr>
              <a:t>Phù</a:t>
            </a:r>
            <a:r>
              <a:rPr lang="en-US" altLang="zh-CN" sz="1201" b="1" dirty="0" smtClean="0">
                <a:solidFill>
                  <a:schemeClr val="bg1"/>
                </a:solidFill>
                <a:latin typeface="Segoe UI" panose="020B0502040204020203" pitchFamily="34" charset="0"/>
                <a:ea typeface="微软雅黑" panose="020B0503020204020204" pitchFamily="34" charset="-122"/>
              </a:rPr>
              <a:t> </a:t>
            </a:r>
            <a:r>
              <a:rPr lang="en-US" altLang="zh-CN" sz="1201" b="1" dirty="0" err="1" smtClean="0">
                <a:solidFill>
                  <a:schemeClr val="bg1"/>
                </a:solidFill>
                <a:latin typeface="Segoe UI" panose="020B0502040204020203" pitchFamily="34" charset="0"/>
                <a:ea typeface="微软雅黑" panose="020B0503020204020204" pitchFamily="34" charset="-122"/>
              </a:rPr>
              <a:t>hợp</a:t>
            </a:r>
            <a:r>
              <a:rPr lang="en-US" altLang="zh-CN" sz="1201" b="1" dirty="0" smtClean="0">
                <a:solidFill>
                  <a:schemeClr val="bg1"/>
                </a:solidFill>
                <a:latin typeface="Segoe UI" panose="020B0502040204020203" pitchFamily="34" charset="0"/>
                <a:ea typeface="微软雅黑" panose="020B0503020204020204" pitchFamily="34" charset="-122"/>
              </a:rPr>
              <a:t> </a:t>
            </a:r>
            <a:r>
              <a:rPr lang="vi-VN" altLang="zh-CN" sz="1201" b="1" dirty="0" smtClean="0">
                <a:solidFill>
                  <a:schemeClr val="bg1"/>
                </a:solidFill>
                <a:latin typeface="Segoe UI" panose="020B0502040204020203" pitchFamily="34" charset="0"/>
                <a:ea typeface="微软雅黑" panose="020B0503020204020204" pitchFamily="34" charset="-122"/>
              </a:rPr>
              <a:t>cho </a:t>
            </a:r>
            <a:r>
              <a:rPr lang="vi-VN" altLang="zh-CN" sz="1201" b="1" dirty="0">
                <a:solidFill>
                  <a:schemeClr val="bg1"/>
                </a:solidFill>
                <a:latin typeface="Segoe UI" panose="020B0502040204020203" pitchFamily="34" charset="0"/>
                <a:ea typeface="微软雅黑" panose="020B0503020204020204" pitchFamily="34" charset="-122"/>
              </a:rPr>
              <a:t>thị trường </a:t>
            </a:r>
            <a:endParaRPr lang="en-US" altLang="zh-CN" sz="1201" b="1" dirty="0" smtClean="0">
              <a:solidFill>
                <a:schemeClr val="bg1"/>
              </a:solidFill>
              <a:latin typeface="Segoe UI" panose="020B0502040204020203" pitchFamily="34" charset="0"/>
              <a:ea typeface="微软雅黑" panose="020B0503020204020204" pitchFamily="34" charset="-122"/>
            </a:endParaRPr>
          </a:p>
          <a:p>
            <a:pPr eaLnBrk="1" hangingPunct="1">
              <a:lnSpc>
                <a:spcPct val="100000"/>
              </a:lnSpc>
              <a:spcBef>
                <a:spcPct val="0"/>
              </a:spcBef>
              <a:buFontTx/>
              <a:buNone/>
            </a:pPr>
            <a:r>
              <a:rPr lang="en-US" altLang="zh-CN" sz="1201" b="1" dirty="0" err="1" smtClean="0">
                <a:solidFill>
                  <a:schemeClr val="bg1"/>
                </a:solidFill>
                <a:latin typeface="Segoe UI" panose="020B0502040204020203" pitchFamily="34" charset="0"/>
                <a:ea typeface="微软雅黑" panose="020B0503020204020204" pitchFamily="34" charset="-122"/>
              </a:rPr>
              <a:t>công</a:t>
            </a:r>
            <a:r>
              <a:rPr lang="en-US" altLang="zh-CN" sz="1201" b="1" dirty="0" smtClean="0">
                <a:solidFill>
                  <a:schemeClr val="bg1"/>
                </a:solidFill>
                <a:latin typeface="Segoe UI" panose="020B0502040204020203" pitchFamily="34" charset="0"/>
                <a:ea typeface="微软雅黑" panose="020B0503020204020204" pitchFamily="34" charset="-122"/>
              </a:rPr>
              <a:t> </a:t>
            </a:r>
            <a:r>
              <a:rPr lang="en-US" altLang="zh-CN" sz="1201" b="1" dirty="0" err="1">
                <a:solidFill>
                  <a:schemeClr val="bg1"/>
                </a:solidFill>
                <a:latin typeface="Segoe UI" panose="020B0502040204020203" pitchFamily="34" charset="0"/>
                <a:ea typeface="微软雅黑" panose="020B0503020204020204" pitchFamily="34" charset="-122"/>
              </a:rPr>
              <a:t>nghiệp</a:t>
            </a:r>
            <a:endParaRPr lang="en-US" altLang="zh-CN" sz="1201" b="1" dirty="0">
              <a:solidFill>
                <a:schemeClr val="bg1"/>
              </a:solidFill>
              <a:latin typeface="Segoe UI" panose="020B0502040204020203" pitchFamily="34" charset="0"/>
              <a:ea typeface="微软雅黑" panose="020B0503020204020204" pitchFamily="34" charset="-122"/>
            </a:endParaRPr>
          </a:p>
        </p:txBody>
      </p:sp>
      <p:sp>
        <p:nvSpPr>
          <p:cNvPr id="92" name="iŝḻïḓè"/>
          <p:cNvSpPr txBox="1">
            <a:spLocks noChangeArrowheads="1"/>
          </p:cNvSpPr>
          <p:nvPr/>
        </p:nvSpPr>
        <p:spPr bwMode="auto">
          <a:xfrm>
            <a:off x="10261010" y="3076624"/>
            <a:ext cx="2369802" cy="39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201" b="1" err="1">
                <a:solidFill>
                  <a:schemeClr val="bg1"/>
                </a:solidFill>
                <a:latin typeface="Segoe UI" panose="020B0502040204020203" pitchFamily="34" charset="0"/>
                <a:ea typeface="微软雅黑" panose="020B0503020204020204" pitchFamily="34" charset="-122"/>
              </a:rPr>
              <a:t>Các</a:t>
            </a:r>
            <a:r>
              <a:rPr lang="en-US" altLang="zh-CN" sz="1201" b="1">
                <a:solidFill>
                  <a:schemeClr val="bg1"/>
                </a:solidFill>
                <a:latin typeface="Segoe UI" panose="020B0502040204020203" pitchFamily="34" charset="0"/>
                <a:ea typeface="微软雅黑" panose="020B0503020204020204" pitchFamily="34" charset="-122"/>
              </a:rPr>
              <a:t> </a:t>
            </a:r>
            <a:r>
              <a:rPr lang="en-US" altLang="zh-CN" sz="1201" b="1" smtClean="0">
                <a:solidFill>
                  <a:schemeClr val="bg1"/>
                </a:solidFill>
                <a:latin typeface="Segoe UI" panose="020B0502040204020203" pitchFamily="34" charset="0"/>
                <a:ea typeface="微软雅黑" panose="020B0503020204020204" pitchFamily="34" charset="-122"/>
              </a:rPr>
              <a:t>mã </a:t>
            </a:r>
            <a:r>
              <a:rPr lang="en-US" altLang="zh-CN" sz="1201" b="1" dirty="0" err="1" smtClean="0">
                <a:solidFill>
                  <a:schemeClr val="bg1"/>
                </a:solidFill>
                <a:latin typeface="Segoe UI" panose="020B0502040204020203" pitchFamily="34" charset="0"/>
                <a:ea typeface="微软雅黑" panose="020B0503020204020204" pitchFamily="34" charset="-122"/>
              </a:rPr>
              <a:t>hàng</a:t>
            </a:r>
            <a:r>
              <a:rPr lang="en-US" altLang="zh-CN" sz="1201" b="1" dirty="0" smtClean="0">
                <a:solidFill>
                  <a:schemeClr val="bg1"/>
                </a:solidFill>
                <a:latin typeface="Segoe UI" panose="020B0502040204020203" pitchFamily="34" charset="0"/>
                <a:ea typeface="微软雅黑" panose="020B0503020204020204" pitchFamily="34" charset="-122"/>
              </a:rPr>
              <a:t> </a:t>
            </a:r>
            <a:r>
              <a:rPr lang="en-US" altLang="zh-CN" sz="1201" b="1" dirty="0" err="1">
                <a:solidFill>
                  <a:schemeClr val="bg1"/>
                </a:solidFill>
                <a:latin typeface="Segoe UI" panose="020B0502040204020203" pitchFamily="34" charset="0"/>
                <a:ea typeface="微软雅黑" panose="020B0503020204020204" pitchFamily="34" charset="-122"/>
              </a:rPr>
              <a:t>đầu</a:t>
            </a:r>
            <a:endParaRPr lang="en-US" altLang="zh-CN" sz="1201" b="1" dirty="0">
              <a:solidFill>
                <a:schemeClr val="bg1"/>
              </a:solidFill>
              <a:latin typeface="Segoe UI" panose="020B0502040204020203" pitchFamily="34" charset="0"/>
              <a:ea typeface="微软雅黑" panose="020B0503020204020204" pitchFamily="34" charset="-122"/>
            </a:endParaRPr>
          </a:p>
        </p:txBody>
      </p:sp>
      <p:pic>
        <p:nvPicPr>
          <p:cNvPr id="93" name="图片 60"/>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8299852" y="1460540"/>
            <a:ext cx="941253" cy="552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 name="îşļîḓe"/>
          <p:cNvSpPr/>
          <p:nvPr/>
        </p:nvSpPr>
        <p:spPr bwMode="auto">
          <a:xfrm>
            <a:off x="480600" y="5134481"/>
            <a:ext cx="2980903" cy="1966634"/>
          </a:xfrm>
          <a:custGeom>
            <a:avLst/>
            <a:gdLst>
              <a:gd name="T0" fmla="*/ 0 w 1499"/>
              <a:gd name="T1" fmla="*/ 551 h 1090"/>
              <a:gd name="T2" fmla="*/ 1499 w 1499"/>
              <a:gd name="T3" fmla="*/ 1090 h 1090"/>
              <a:gd name="T4" fmla="*/ 1499 w 1499"/>
              <a:gd name="T5" fmla="*/ 426 h 1090"/>
              <a:gd name="T6" fmla="*/ 317 w 1499"/>
              <a:gd name="T7" fmla="*/ 0 h 1090"/>
              <a:gd name="T8" fmla="*/ 0 w 1499"/>
              <a:gd name="T9" fmla="*/ 551 h 1090"/>
            </a:gdLst>
            <a:ahLst/>
            <a:cxnLst>
              <a:cxn ang="0">
                <a:pos x="T0" y="T1"/>
              </a:cxn>
              <a:cxn ang="0">
                <a:pos x="T2" y="T3"/>
              </a:cxn>
              <a:cxn ang="0">
                <a:pos x="T4" y="T5"/>
              </a:cxn>
              <a:cxn ang="0">
                <a:pos x="T6" y="T7"/>
              </a:cxn>
              <a:cxn ang="0">
                <a:pos x="T8" y="T9"/>
              </a:cxn>
            </a:cxnLst>
            <a:rect l="0" t="0" r="r" b="b"/>
            <a:pathLst>
              <a:path w="1499" h="1090">
                <a:moveTo>
                  <a:pt x="0" y="551"/>
                </a:moveTo>
                <a:lnTo>
                  <a:pt x="1499" y="1090"/>
                </a:lnTo>
                <a:lnTo>
                  <a:pt x="1499" y="426"/>
                </a:lnTo>
                <a:lnTo>
                  <a:pt x="317" y="0"/>
                </a:lnTo>
                <a:lnTo>
                  <a:pt x="0" y="551"/>
                </a:lnTo>
                <a:close/>
              </a:path>
            </a:pathLst>
          </a:custGeom>
          <a:solidFill>
            <a:schemeClr val="tx2">
              <a:lumMod val="75000"/>
            </a:schemeClr>
          </a:solidFill>
          <a:ln>
            <a:noFill/>
          </a:ln>
          <a:effectLst>
            <a:outerShdw blurRad="50800" dist="38100" dir="18900000" algn="bl" rotWithShape="0">
              <a:prstClr val="black">
                <a:alpha val="40000"/>
              </a:prstClr>
            </a:outerShdw>
          </a:effectLst>
        </p:spPr>
        <p:txBody>
          <a:bodyPr lIns="91413" tIns="45706" rIns="91413" bIns="45706" anchor="ctr">
            <a:normAutofit/>
          </a:bodyPr>
          <a:lstStyle/>
          <a:p>
            <a:pPr algn="ctr" defTabSz="672290">
              <a:defRPr/>
            </a:pPr>
            <a:endParaRPr sz="1799">
              <a:solidFill>
                <a:srgbClr val="000000"/>
              </a:solidFill>
              <a:latin typeface="Segoe UI" panose="020B0502040204020203"/>
              <a:ea typeface="微软雅黑" panose="020B0503020204020204" pitchFamily="34" charset="-122"/>
            </a:endParaRPr>
          </a:p>
        </p:txBody>
      </p:sp>
      <p:sp>
        <p:nvSpPr>
          <p:cNvPr id="95" name="íṧļîdé"/>
          <p:cNvSpPr/>
          <p:nvPr/>
        </p:nvSpPr>
        <p:spPr bwMode="auto">
          <a:xfrm rot="5400000">
            <a:off x="9216583" y="1617920"/>
            <a:ext cx="958715" cy="7987167"/>
          </a:xfrm>
          <a:custGeom>
            <a:avLst/>
            <a:gdLst>
              <a:gd name="T0" fmla="*/ 0 w 630"/>
              <a:gd name="T1" fmla="*/ 0 h 2415"/>
              <a:gd name="T2" fmla="*/ 0 w 630"/>
              <a:gd name="T3" fmla="*/ 2415 h 2415"/>
              <a:gd name="T4" fmla="*/ 630 w 630"/>
              <a:gd name="T5" fmla="*/ 2415 h 2415"/>
              <a:gd name="T6" fmla="*/ 630 w 630"/>
              <a:gd name="T7" fmla="*/ 257 h 2415"/>
              <a:gd name="T8" fmla="*/ 0 w 630"/>
              <a:gd name="T9" fmla="*/ 0 h 2415"/>
            </a:gdLst>
            <a:ahLst/>
            <a:cxnLst>
              <a:cxn ang="0">
                <a:pos x="T0" y="T1"/>
              </a:cxn>
              <a:cxn ang="0">
                <a:pos x="T2" y="T3"/>
              </a:cxn>
              <a:cxn ang="0">
                <a:pos x="T4" y="T5"/>
              </a:cxn>
              <a:cxn ang="0">
                <a:pos x="T6" y="T7"/>
              </a:cxn>
              <a:cxn ang="0">
                <a:pos x="T8" y="T9"/>
              </a:cxn>
            </a:cxnLst>
            <a:rect l="0" t="0" r="r" b="b"/>
            <a:pathLst>
              <a:path w="630" h="2415">
                <a:moveTo>
                  <a:pt x="0" y="0"/>
                </a:moveTo>
                <a:lnTo>
                  <a:pt x="0" y="2415"/>
                </a:lnTo>
                <a:lnTo>
                  <a:pt x="630" y="2415"/>
                </a:lnTo>
                <a:lnTo>
                  <a:pt x="630" y="257"/>
                </a:lnTo>
                <a:lnTo>
                  <a:pt x="0" y="0"/>
                </a:lnTo>
                <a:close/>
              </a:path>
            </a:pathLst>
          </a:custGeom>
          <a:solidFill>
            <a:srgbClr val="333F50"/>
          </a:solidFill>
          <a:ln>
            <a:noFill/>
          </a:ln>
        </p:spPr>
        <p:txBody>
          <a:bodyPr vert="vert270" lIns="91413" tIns="45706" rIns="91413" bIns="45706" anchor="ctr" anchorCtr="1">
            <a:normAutofit/>
          </a:bodyPr>
          <a:lstStyle/>
          <a:p>
            <a:pPr defTabSz="672290">
              <a:defRPr/>
            </a:pPr>
            <a:endParaRPr lang="zh-CN" altLang="en-US" sz="1402" b="1" dirty="0">
              <a:solidFill>
                <a:srgbClr val="FFFFFF"/>
              </a:solidFill>
              <a:latin typeface="Segoe UI" panose="020B0502040204020203"/>
              <a:ea typeface="微软雅黑" panose="020B0503020204020204" pitchFamily="34" charset="-122"/>
            </a:endParaRPr>
          </a:p>
        </p:txBody>
      </p:sp>
      <p:sp>
        <p:nvSpPr>
          <p:cNvPr id="96" name="ïSḻîḋè"/>
          <p:cNvSpPr/>
          <p:nvPr/>
        </p:nvSpPr>
        <p:spPr bwMode="auto">
          <a:xfrm>
            <a:off x="3454775" y="5149605"/>
            <a:ext cx="2871381" cy="1936476"/>
          </a:xfrm>
          <a:custGeom>
            <a:avLst/>
            <a:gdLst>
              <a:gd name="T0" fmla="*/ 0 w 1500"/>
              <a:gd name="T1" fmla="*/ 426 h 1090"/>
              <a:gd name="T2" fmla="*/ 0 w 1500"/>
              <a:gd name="T3" fmla="*/ 1090 h 1090"/>
              <a:gd name="T4" fmla="*/ 1500 w 1500"/>
              <a:gd name="T5" fmla="*/ 551 h 1090"/>
              <a:gd name="T6" fmla="*/ 1182 w 1500"/>
              <a:gd name="T7" fmla="*/ 0 h 1090"/>
              <a:gd name="T8" fmla="*/ 0 w 1500"/>
              <a:gd name="T9" fmla="*/ 426 h 1090"/>
            </a:gdLst>
            <a:ahLst/>
            <a:cxnLst>
              <a:cxn ang="0">
                <a:pos x="T0" y="T1"/>
              </a:cxn>
              <a:cxn ang="0">
                <a:pos x="T2" y="T3"/>
              </a:cxn>
              <a:cxn ang="0">
                <a:pos x="T4" y="T5"/>
              </a:cxn>
              <a:cxn ang="0">
                <a:pos x="T6" y="T7"/>
              </a:cxn>
              <a:cxn ang="0">
                <a:pos x="T8" y="T9"/>
              </a:cxn>
            </a:cxnLst>
            <a:rect l="0" t="0" r="r" b="b"/>
            <a:pathLst>
              <a:path w="1500" h="1090">
                <a:moveTo>
                  <a:pt x="0" y="426"/>
                </a:moveTo>
                <a:lnTo>
                  <a:pt x="0" y="1090"/>
                </a:lnTo>
                <a:lnTo>
                  <a:pt x="1500" y="551"/>
                </a:lnTo>
                <a:lnTo>
                  <a:pt x="1182" y="0"/>
                </a:lnTo>
                <a:lnTo>
                  <a:pt x="0" y="426"/>
                </a:lnTo>
                <a:close/>
              </a:path>
            </a:pathLst>
          </a:custGeom>
          <a:solidFill>
            <a:schemeClr val="tx2">
              <a:lumMod val="75000"/>
            </a:schemeClr>
          </a:solidFill>
          <a:ln>
            <a:noFill/>
          </a:ln>
          <a:effectLst>
            <a:outerShdw blurRad="50800" dist="38100" dir="18900000" algn="bl" rotWithShape="0">
              <a:prstClr val="black">
                <a:alpha val="40000"/>
              </a:prstClr>
            </a:outerShdw>
          </a:effectLst>
        </p:spPr>
        <p:txBody>
          <a:bodyPr lIns="91413" tIns="45706" rIns="91413" bIns="45706" anchor="ctr">
            <a:normAutofit/>
          </a:bodyPr>
          <a:lstStyle/>
          <a:p>
            <a:pPr algn="ctr" defTabSz="672290">
              <a:defRPr/>
            </a:pPr>
            <a:endParaRPr sz="1799">
              <a:solidFill>
                <a:srgbClr val="000000"/>
              </a:solidFill>
              <a:latin typeface="Segoe UI" panose="020B0502040204020203"/>
              <a:ea typeface="微软雅黑" panose="020B0503020204020204" pitchFamily="34" charset="-122"/>
            </a:endParaRPr>
          </a:p>
        </p:txBody>
      </p:sp>
      <p:sp>
        <p:nvSpPr>
          <p:cNvPr id="97" name="iŝḻïḓè"/>
          <p:cNvSpPr txBox="1">
            <a:spLocks noChangeArrowheads="1"/>
          </p:cNvSpPr>
          <p:nvPr/>
        </p:nvSpPr>
        <p:spPr bwMode="auto">
          <a:xfrm rot="934134">
            <a:off x="2692884" y="6216256"/>
            <a:ext cx="1455533" cy="379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lstStyle>
            <a:lvl1pPr defTabSz="9131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313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313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313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402" b="1">
                <a:solidFill>
                  <a:srgbClr val="FF9900"/>
                </a:solidFill>
                <a:latin typeface="Segoe UI" panose="020B0502040204020203" pitchFamily="34" charset="0"/>
                <a:ea typeface="微软雅黑" panose="020B0503020204020204" pitchFamily="34" charset="-122"/>
              </a:rPr>
              <a:t>Entry Series</a:t>
            </a:r>
            <a:endParaRPr lang="id-ID" altLang="zh-CN" sz="1402" b="1">
              <a:solidFill>
                <a:srgbClr val="FF9900"/>
              </a:solidFill>
              <a:latin typeface="Segoe UI" panose="020B0502040204020203" pitchFamily="34" charset="0"/>
              <a:ea typeface="微软雅黑" panose="020B0503020204020204" pitchFamily="34" charset="-122"/>
            </a:endParaRPr>
          </a:p>
        </p:txBody>
      </p:sp>
      <p:pic>
        <p:nvPicPr>
          <p:cNvPr id="98" name="图片 31"/>
          <p:cNvPicPr>
            <a:picLocks noChangeAspect="1"/>
          </p:cNvPicPr>
          <p:nvPr/>
        </p:nvPicPr>
        <p:blipFill>
          <a:blip r:embed="rId24">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8483261" y="5289286"/>
            <a:ext cx="923794" cy="577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图片 36"/>
          <p:cNvPicPr>
            <a:picLocks noChangeAspect="1"/>
          </p:cNvPicPr>
          <p:nvPr/>
        </p:nvPicPr>
        <p:blipFill>
          <a:blip r:embed="rId25" cstate="print">
            <a:extLst>
              <a:ext uri="{28A0092B-C50C-407E-A947-70E740481C1C}">
                <a14:useLocalDpi xmlns:a14="http://schemas.microsoft.com/office/drawing/2010/main" val="0"/>
              </a:ext>
            </a:extLst>
          </a:blip>
          <a:srcRect l="31117" t="24944" r="31956" b="27122"/>
          <a:stretch>
            <a:fillRect/>
          </a:stretch>
        </p:blipFill>
        <p:spPr bwMode="auto">
          <a:xfrm>
            <a:off x="7864225" y="5381349"/>
            <a:ext cx="565070" cy="488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图片 38"/>
          <p:cNvPicPr>
            <a:picLocks noChangeAspect="1"/>
          </p:cNvPicPr>
          <p:nvPr/>
        </p:nvPicPr>
        <p:blipFill>
          <a:blip r:embed="rId26" cstate="print">
            <a:extLst>
              <a:ext uri="{28A0092B-C50C-407E-A947-70E740481C1C}">
                <a14:useLocalDpi xmlns:a14="http://schemas.microsoft.com/office/drawing/2010/main" val="0"/>
              </a:ext>
            </a:extLst>
          </a:blip>
          <a:srcRect l="20949" t="28210" r="20222" b="32568"/>
          <a:stretch>
            <a:fillRect/>
          </a:stretch>
        </p:blipFill>
        <p:spPr bwMode="auto">
          <a:xfrm>
            <a:off x="6099175" y="5405159"/>
            <a:ext cx="844430" cy="37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 name="图片 46"/>
          <p:cNvPicPr>
            <a:picLocks noChangeAspect="1"/>
          </p:cNvPicPr>
          <p:nvPr/>
        </p:nvPicPr>
        <p:blipFill>
          <a:blip r:embed="rId27">
            <a:extLst>
              <a:ext uri="{28A0092B-C50C-407E-A947-70E740481C1C}">
                <a14:useLocalDpi xmlns:a14="http://schemas.microsoft.com/office/drawing/2010/main" val="0"/>
              </a:ext>
            </a:extLst>
          </a:blip>
          <a:srcRect l="31656" t="18176" r="23618" b="22958"/>
          <a:stretch>
            <a:fillRect/>
          </a:stretch>
        </p:blipFill>
        <p:spPr bwMode="auto">
          <a:xfrm>
            <a:off x="9321343" y="5289288"/>
            <a:ext cx="671418" cy="588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 name="图片 1"/>
          <p:cNvPicPr>
            <a:picLocks noChangeAspect="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7154713" y="5352777"/>
            <a:ext cx="488881" cy="514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 name="图片 37"/>
          <p:cNvPicPr>
            <a:picLocks noChangeAspect="1"/>
          </p:cNvPicPr>
          <p:nvPr/>
        </p:nvPicPr>
        <p:blipFill>
          <a:blip r:embed="rId29">
            <a:extLst>
              <a:ext uri="{28A0092B-C50C-407E-A947-70E740481C1C}">
                <a14:useLocalDpi xmlns:a14="http://schemas.microsoft.com/office/drawing/2010/main" val="0"/>
              </a:ext>
            </a:extLst>
          </a:blip>
          <a:srcRect l="23793" t="13226" r="26736" b="18277"/>
          <a:stretch>
            <a:fillRect/>
          </a:stretch>
        </p:blipFill>
        <p:spPr bwMode="auto">
          <a:xfrm>
            <a:off x="9854669" y="5298810"/>
            <a:ext cx="676179" cy="62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 name="图片 47"/>
          <p:cNvPicPr>
            <a:picLocks noChangeAspect="1"/>
          </p:cNvPicPr>
          <p:nvPr/>
        </p:nvPicPr>
        <p:blipFill>
          <a:blip r:embed="rId30">
            <a:extLst>
              <a:ext uri="{28A0092B-C50C-407E-A947-70E740481C1C}">
                <a14:useLocalDpi xmlns:a14="http://schemas.microsoft.com/office/drawing/2010/main" val="0"/>
              </a:ext>
            </a:extLst>
          </a:blip>
          <a:srcRect l="21523" t="16888" r="20706" b="17223"/>
          <a:stretch>
            <a:fillRect/>
          </a:stretch>
        </p:blipFill>
        <p:spPr bwMode="auto">
          <a:xfrm>
            <a:off x="10427674" y="5257542"/>
            <a:ext cx="914270" cy="696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 name="图片 2"/>
          <p:cNvPicPr>
            <a:picLocks noChangeAspect="1"/>
          </p:cNvPicPr>
          <p:nvPr/>
        </p:nvPicPr>
        <p:blipFill>
          <a:blip r:embed="rId31">
            <a:extLst>
              <a:ext uri="{28A0092B-C50C-407E-A947-70E740481C1C}">
                <a14:useLocalDpi xmlns:a14="http://schemas.microsoft.com/office/drawing/2010/main" val="0"/>
              </a:ext>
            </a:extLst>
          </a:blip>
          <a:srcRect/>
          <a:stretch>
            <a:fillRect/>
          </a:stretch>
        </p:blipFill>
        <p:spPr bwMode="auto">
          <a:xfrm>
            <a:off x="11260993" y="5348017"/>
            <a:ext cx="714273" cy="515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 name="图片 105"/>
          <p:cNvPicPr>
            <a:picLocks noChangeAspect="1"/>
          </p:cNvPicPr>
          <p:nvPr/>
        </p:nvPicPr>
        <p:blipFill>
          <a:blip r:embed="rId32">
            <a:clrChange>
              <a:clrFrom>
                <a:srgbClr val="F5F5F5"/>
              </a:clrFrom>
              <a:clrTo>
                <a:srgbClr val="F5F5F5">
                  <a:alpha val="0"/>
                </a:srgbClr>
              </a:clrTo>
            </a:clrChange>
          </a:blip>
          <a:stretch>
            <a:fillRect/>
          </a:stretch>
        </p:blipFill>
        <p:spPr>
          <a:xfrm>
            <a:off x="6601333" y="1440754"/>
            <a:ext cx="1089298" cy="586147"/>
          </a:xfrm>
          <a:prstGeom prst="rect">
            <a:avLst/>
          </a:prstGeom>
        </p:spPr>
      </p:pic>
      <p:pic>
        <p:nvPicPr>
          <p:cNvPr id="107" name="图片 106"/>
          <p:cNvPicPr>
            <a:picLocks noChangeAspect="1"/>
          </p:cNvPicPr>
          <p:nvPr/>
        </p:nvPicPr>
        <p:blipFill>
          <a:blip r:embed="rId33">
            <a:clrChange>
              <a:clrFrom>
                <a:srgbClr val="F5F5F5"/>
              </a:clrFrom>
              <a:clrTo>
                <a:srgbClr val="F5F5F5">
                  <a:alpha val="0"/>
                </a:srgbClr>
              </a:clrTo>
            </a:clrChange>
          </a:blip>
          <a:stretch>
            <a:fillRect/>
          </a:stretch>
        </p:blipFill>
        <p:spPr>
          <a:xfrm>
            <a:off x="7619837" y="1456713"/>
            <a:ext cx="675423" cy="609052"/>
          </a:xfrm>
          <a:prstGeom prst="rect">
            <a:avLst/>
          </a:prstGeom>
        </p:spPr>
      </p:pic>
      <p:pic>
        <p:nvPicPr>
          <p:cNvPr id="108" name="图片 107"/>
          <p:cNvPicPr>
            <a:picLocks noChangeAspect="1"/>
          </p:cNvPicPr>
          <p:nvPr/>
        </p:nvPicPr>
        <p:blipFill>
          <a:blip r:embed="rId34">
            <a:clrChange>
              <a:clrFrom>
                <a:srgbClr val="F5F5F5"/>
              </a:clrFrom>
              <a:clrTo>
                <a:srgbClr val="F5F5F5">
                  <a:alpha val="0"/>
                </a:srgbClr>
              </a:clrTo>
            </a:clrChange>
          </a:blip>
          <a:stretch>
            <a:fillRect/>
          </a:stretch>
        </p:blipFill>
        <p:spPr>
          <a:xfrm>
            <a:off x="6693616" y="2460764"/>
            <a:ext cx="750456" cy="393644"/>
          </a:xfrm>
          <a:prstGeom prst="rect">
            <a:avLst/>
          </a:prstGeom>
        </p:spPr>
      </p:pic>
      <p:pic>
        <p:nvPicPr>
          <p:cNvPr id="109" name="图片 108"/>
          <p:cNvPicPr>
            <a:picLocks noChangeAspect="1"/>
          </p:cNvPicPr>
          <p:nvPr/>
        </p:nvPicPr>
        <p:blipFill>
          <a:blip r:embed="rId35">
            <a:clrChange>
              <a:clrFrom>
                <a:srgbClr val="F5F5F5"/>
              </a:clrFrom>
              <a:clrTo>
                <a:srgbClr val="F5F5F5">
                  <a:alpha val="0"/>
                </a:srgbClr>
              </a:clrTo>
            </a:clrChange>
          </a:blip>
          <a:stretch>
            <a:fillRect/>
          </a:stretch>
        </p:blipFill>
        <p:spPr>
          <a:xfrm>
            <a:off x="7409413" y="2278393"/>
            <a:ext cx="852947" cy="643822"/>
          </a:xfrm>
          <a:prstGeom prst="rect">
            <a:avLst/>
          </a:prstGeom>
        </p:spPr>
      </p:pic>
      <p:pic>
        <p:nvPicPr>
          <p:cNvPr id="110" name="Picture 2"/>
          <p:cNvPicPr>
            <a:picLocks noChangeAspect="1" noChangeArrowheads="1"/>
          </p:cNvPicPr>
          <p:nvPr/>
        </p:nvPicPr>
        <p:blipFill>
          <a:blip r:embed="rId36" cstate="screen"/>
          <a:srcRect/>
          <a:stretch>
            <a:fillRect/>
          </a:stretch>
        </p:blipFill>
        <p:spPr bwMode="auto">
          <a:xfrm>
            <a:off x="7701996" y="2963906"/>
            <a:ext cx="861604" cy="6129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1" name="图片 110"/>
          <p:cNvPicPr>
            <a:picLocks noChangeAspect="1"/>
          </p:cNvPicPr>
          <p:nvPr/>
        </p:nvPicPr>
        <p:blipFill>
          <a:blip r:embed="rId37">
            <a:extLst>
              <a:ext uri="{BEBA8EAE-BF5A-486C-A8C5-ECC9F3942E4B}">
                <a14:imgProps xmlns:a14="http://schemas.microsoft.com/office/drawing/2010/main">
                  <a14:imgLayer r:embed="rId38">
                    <a14:imgEffect>
                      <a14:backgroundRemoval t="0" b="100000" l="0" r="100000">
                        <a14:foregroundMark x1="45528" y1="5082" x2="62331" y2="9800"/>
                      </a14:backgroundRemoval>
                    </a14:imgEffect>
                  </a14:imgLayer>
                </a14:imgProps>
              </a:ext>
            </a:extLst>
          </a:blip>
          <a:stretch>
            <a:fillRect/>
          </a:stretch>
        </p:blipFill>
        <p:spPr>
          <a:xfrm>
            <a:off x="8808772" y="3015073"/>
            <a:ext cx="744687" cy="555993"/>
          </a:xfrm>
          <a:prstGeom prst="rect">
            <a:avLst/>
          </a:prstGeom>
        </p:spPr>
      </p:pic>
      <p:pic>
        <p:nvPicPr>
          <p:cNvPr id="114" name="图片 65"/>
          <p:cNvPicPr>
            <a:picLocks noChangeAspect="1"/>
          </p:cNvPicPr>
          <p:nvPr/>
        </p:nvPicPr>
        <p:blipFill>
          <a:blip r:embed="rId39" cstate="print">
            <a:extLst>
              <a:ext uri="{28A0092B-C50C-407E-A947-70E740481C1C}">
                <a14:useLocalDpi xmlns:a14="http://schemas.microsoft.com/office/drawing/2010/main" val="0"/>
              </a:ext>
            </a:extLst>
          </a:blip>
          <a:srcRect t="16142" b="21410"/>
          <a:stretch>
            <a:fillRect/>
          </a:stretch>
        </p:blipFill>
        <p:spPr bwMode="auto">
          <a:xfrm>
            <a:off x="6631310" y="3756792"/>
            <a:ext cx="1046805" cy="38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 name="图片 66"/>
          <p:cNvPicPr>
            <a:picLocks noChangeAspect="1"/>
          </p:cNvPicPr>
          <p:nvPr/>
        </p:nvPicPr>
        <p:blipFill>
          <a:blip r:embed="rId40" cstate="print">
            <a:extLst>
              <a:ext uri="{28A0092B-C50C-407E-A947-70E740481C1C}">
                <a14:useLocalDpi xmlns:a14="http://schemas.microsoft.com/office/drawing/2010/main" val="0"/>
              </a:ext>
            </a:extLst>
          </a:blip>
          <a:srcRect/>
          <a:stretch>
            <a:fillRect/>
          </a:stretch>
        </p:blipFill>
        <p:spPr bwMode="auto">
          <a:xfrm>
            <a:off x="7320149" y="3659361"/>
            <a:ext cx="963765" cy="641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 name="图片 111"/>
          <p:cNvPicPr>
            <a:picLocks noChangeAspect="1"/>
          </p:cNvPicPr>
          <p:nvPr/>
        </p:nvPicPr>
        <p:blipFill>
          <a:blip r:embed="rId41">
            <a:clrChange>
              <a:clrFrom>
                <a:srgbClr val="EEF3FA"/>
              </a:clrFrom>
              <a:clrTo>
                <a:srgbClr val="EEF3FA">
                  <a:alpha val="0"/>
                </a:srgbClr>
              </a:clrTo>
            </a:clrChange>
          </a:blip>
          <a:stretch>
            <a:fillRect/>
          </a:stretch>
        </p:blipFill>
        <p:spPr>
          <a:xfrm>
            <a:off x="8262360" y="2356828"/>
            <a:ext cx="650569" cy="519591"/>
          </a:xfrm>
          <a:prstGeom prst="rect">
            <a:avLst/>
          </a:prstGeom>
        </p:spPr>
      </p:pic>
      <p:pic>
        <p:nvPicPr>
          <p:cNvPr id="113" name="图片 112"/>
          <p:cNvPicPr>
            <a:picLocks noChangeAspect="1"/>
          </p:cNvPicPr>
          <p:nvPr/>
        </p:nvPicPr>
        <p:blipFill>
          <a:blip r:embed="rId4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55478" y="2414002"/>
            <a:ext cx="853203" cy="437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 name="图片 115"/>
          <p:cNvPicPr/>
          <p:nvPr/>
        </p:nvPicPr>
        <p:blipFill rotWithShape="1">
          <a:blip r:embed="rId43" cstate="print">
            <a:extLst>
              <a:ext uri="{28A0092B-C50C-407E-A947-70E740481C1C}">
                <a14:useLocalDpi xmlns:a14="http://schemas.microsoft.com/office/drawing/2010/main" val="0"/>
              </a:ext>
            </a:extLst>
          </a:blip>
          <a:srcRect l="33306" t="15963" r="32984" b="16859"/>
          <a:stretch>
            <a:fillRect/>
          </a:stretch>
        </p:blipFill>
        <p:spPr>
          <a:xfrm>
            <a:off x="4853470" y="1334179"/>
            <a:ext cx="760036" cy="780157"/>
          </a:xfrm>
          <a:prstGeom prst="rect">
            <a:avLst/>
          </a:prstGeom>
        </p:spPr>
      </p:pic>
      <p:pic>
        <p:nvPicPr>
          <p:cNvPr id="117" name="图片 116"/>
          <p:cNvPicPr>
            <a:picLocks noChangeAspect="1"/>
          </p:cNvPicPr>
          <p:nvPr/>
        </p:nvPicPr>
        <p:blipFill rotWithShape="1">
          <a:blip r:embed="rId44" cstate="print">
            <a:extLst>
              <a:ext uri="{28A0092B-C50C-407E-A947-70E740481C1C}">
                <a14:useLocalDpi xmlns:a14="http://schemas.microsoft.com/office/drawing/2010/main" val="0"/>
              </a:ext>
            </a:extLst>
          </a:blip>
          <a:srcRect l="32127" t="20072" r="32222" b="25448"/>
          <a:stretch>
            <a:fillRect/>
          </a:stretch>
        </p:blipFill>
        <p:spPr>
          <a:xfrm>
            <a:off x="5702357" y="1330575"/>
            <a:ext cx="826326" cy="841833"/>
          </a:xfrm>
          <a:prstGeom prst="rect">
            <a:avLst/>
          </a:prstGeom>
        </p:spPr>
      </p:pic>
      <p:pic>
        <p:nvPicPr>
          <p:cNvPr id="118" name="Picture 117"/>
          <p:cNvPicPr>
            <a:picLocks noChangeAspect="1"/>
          </p:cNvPicPr>
          <p:nvPr/>
        </p:nvPicPr>
        <p:blipFill>
          <a:blip r:embed="rId45" cstate="print">
            <a:extLst>
              <a:ext uri="{28A0092B-C50C-407E-A947-70E740481C1C}">
                <a14:useLocalDpi xmlns:a14="http://schemas.microsoft.com/office/drawing/2010/main" val="0"/>
              </a:ext>
            </a:extLst>
          </a:blip>
          <a:stretch>
            <a:fillRect/>
          </a:stretch>
        </p:blipFill>
        <p:spPr>
          <a:xfrm>
            <a:off x="9883737" y="66675"/>
            <a:ext cx="2235555" cy="513265"/>
          </a:xfrm>
          <a:prstGeom prst="rect">
            <a:avLst/>
          </a:prstGeom>
        </p:spPr>
      </p:pic>
      <p:sp>
        <p:nvSpPr>
          <p:cNvPr id="2" name="Rectangle 1"/>
          <p:cNvSpPr/>
          <p:nvPr/>
        </p:nvSpPr>
        <p:spPr>
          <a:xfrm>
            <a:off x="9777066" y="0"/>
            <a:ext cx="2414934" cy="10560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9" name="Picture 118"/>
          <p:cNvPicPr>
            <a:picLocks noChangeAspect="1"/>
          </p:cNvPicPr>
          <p:nvPr/>
        </p:nvPicPr>
        <p:blipFill>
          <a:blip r:embed="rId45" cstate="print">
            <a:extLst>
              <a:ext uri="{28A0092B-C50C-407E-A947-70E740481C1C}">
                <a14:useLocalDpi xmlns:a14="http://schemas.microsoft.com/office/drawing/2010/main" val="0"/>
              </a:ext>
            </a:extLst>
          </a:blip>
          <a:stretch>
            <a:fillRect/>
          </a:stretch>
        </p:blipFill>
        <p:spPr>
          <a:xfrm>
            <a:off x="9866755" y="86515"/>
            <a:ext cx="2235555" cy="513265"/>
          </a:xfrm>
          <a:prstGeom prst="rect">
            <a:avLst/>
          </a:prstGeom>
        </p:spPr>
      </p:pic>
    </p:spTree>
    <p:extLst>
      <p:ext uri="{BB962C8B-B14F-4D97-AF65-F5344CB8AC3E}">
        <p14:creationId xmlns:p14="http://schemas.microsoft.com/office/powerpoint/2010/main" val="2360637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文本框 33"/>
          <p:cNvSpPr txBox="1"/>
          <p:nvPr/>
        </p:nvSpPr>
        <p:spPr>
          <a:xfrm>
            <a:off x="3018717" y="2452132"/>
            <a:ext cx="1880644" cy="1861920"/>
          </a:xfrm>
          <a:prstGeom prst="rect">
            <a:avLst/>
          </a:prstGeom>
          <a:noFill/>
        </p:spPr>
        <p:txBody>
          <a:bodyPr wrap="none" rtlCol="0">
            <a:spAutoFit/>
          </a:bodyPr>
          <a:lstStyle/>
          <a:p>
            <a:pPr algn="ctr"/>
            <a:r>
              <a:rPr lang="en-US" altLang="zh-CN" sz="11499" b="1" smtClean="0">
                <a:solidFill>
                  <a:srgbClr val="C00000"/>
                </a:solidFill>
                <a:latin typeface="Segoe UI" panose="020B0502040204020203" pitchFamily="34" charset="0"/>
                <a:ea typeface="华文宋体" panose="02010600040101010101" pitchFamily="2" charset="-122"/>
                <a:cs typeface="Segoe UI" panose="020B0502040204020203" pitchFamily="34" charset="0"/>
              </a:rPr>
              <a:t>02</a:t>
            </a:r>
            <a:endParaRPr lang="zh-CN" altLang="en-US" sz="11499" b="1" dirty="0">
              <a:solidFill>
                <a:srgbClr val="C00000"/>
              </a:solidFill>
              <a:latin typeface="Segoe UI" panose="020B0502040204020203" pitchFamily="34" charset="0"/>
              <a:ea typeface="华文宋体" panose="02010600040101010101" pitchFamily="2" charset="-122"/>
              <a:cs typeface="Segoe UI" panose="020B0502040204020203" pitchFamily="34" charset="0"/>
            </a:endParaRPr>
          </a:p>
        </p:txBody>
      </p:sp>
      <p:sp>
        <p:nvSpPr>
          <p:cNvPr id="4" name="Title 3"/>
          <p:cNvSpPr>
            <a:spLocks noGrp="1"/>
          </p:cNvSpPr>
          <p:nvPr>
            <p:ph type="title"/>
          </p:nvPr>
        </p:nvSpPr>
        <p:spPr>
          <a:xfrm>
            <a:off x="6307123" y="2308469"/>
            <a:ext cx="5552142" cy="1003099"/>
          </a:xfrm>
        </p:spPr>
        <p:txBody>
          <a:bodyPr>
            <a:noAutofit/>
          </a:bodyPr>
          <a:lstStyle/>
          <a:p>
            <a:r>
              <a:rPr lang="en-US" altLang="zh-CN" sz="5294" b="1" dirty="0" err="1">
                <a:solidFill>
                  <a:srgbClr val="C00000"/>
                </a:solidFill>
                <a:latin typeface="Segoe UI" panose="020B0502040204020203" pitchFamily="34" charset="0"/>
                <a:cs typeface="Segoe UI" panose="020B0502040204020203" pitchFamily="34" charset="0"/>
              </a:rPr>
              <a:t>Dòng</a:t>
            </a:r>
            <a:r>
              <a:rPr lang="en-US" altLang="zh-CN" sz="5294" b="1" dirty="0">
                <a:solidFill>
                  <a:srgbClr val="C00000"/>
                </a:solidFill>
                <a:latin typeface="Segoe UI" panose="020B0502040204020203" pitchFamily="34" charset="0"/>
                <a:cs typeface="Segoe UI" panose="020B0502040204020203" pitchFamily="34" charset="0"/>
              </a:rPr>
              <a:t> </a:t>
            </a:r>
            <a:r>
              <a:rPr lang="en-US" altLang="zh-CN" sz="5294" b="1" dirty="0" err="1">
                <a:solidFill>
                  <a:srgbClr val="C00000"/>
                </a:solidFill>
                <a:latin typeface="Segoe UI" panose="020B0502040204020203" pitchFamily="34" charset="0"/>
                <a:cs typeface="Segoe UI" panose="020B0502040204020203" pitchFamily="34" charset="0"/>
              </a:rPr>
              <a:t>WizSense</a:t>
            </a:r>
            <a:endParaRPr lang="zh-CN" altLang="en-US" sz="5294" b="1" dirty="0">
              <a:solidFill>
                <a:srgbClr val="C00000"/>
              </a:solidFill>
              <a:latin typeface="Segoe UI" panose="020B0502040204020203" pitchFamily="34" charset="0"/>
              <a:cs typeface="Segoe UI" panose="020B0502040204020203" pitchFamily="34" charset="0"/>
            </a:endParaRPr>
          </a:p>
        </p:txBody>
      </p:sp>
      <p:cxnSp>
        <p:nvCxnSpPr>
          <p:cNvPr id="3" name="直接连接符 2"/>
          <p:cNvCxnSpPr/>
          <p:nvPr/>
        </p:nvCxnSpPr>
        <p:spPr>
          <a:xfrm>
            <a:off x="6320106" y="3429000"/>
            <a:ext cx="5527953"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6319795" y="3850756"/>
            <a:ext cx="2574152" cy="538956"/>
          </a:xfrm>
          <a:prstGeom prst="rect">
            <a:avLst/>
          </a:prstGeom>
          <a:noFill/>
        </p:spPr>
        <p:txBody>
          <a:bodyPr wrap="none" lIns="179285" tIns="143428" rIns="179285" bIns="143428" rtlCol="0">
            <a:spAutoFit/>
          </a:bodyPr>
          <a:lstStyle/>
          <a:p>
            <a:pPr marL="280121" indent="-280121">
              <a:lnSpc>
                <a:spcPct val="90000"/>
              </a:lnSpc>
              <a:spcAft>
                <a:spcPts val="588"/>
              </a:spcAft>
              <a:buFont typeface="Arial" panose="020B0604020202020204" pitchFamily="34" charset="0"/>
              <a:buChar char="•"/>
            </a:pPr>
            <a:r>
              <a:rPr lang="en-US" altLang="zh-CN" b="1" smtClean="0">
                <a:solidFill>
                  <a:srgbClr val="00B050"/>
                </a:solidFill>
                <a:latin typeface="Segoe UI" panose="020B0502040204020203" pitchFamily="34" charset="0"/>
                <a:cs typeface="Segoe UI" panose="020B0502040204020203" pitchFamily="34" charset="0"/>
                <a:sym typeface="+mn-ea"/>
              </a:rPr>
              <a:t>WizSense 3 Series</a:t>
            </a:r>
            <a:endParaRPr lang="en-US" altLang="zh-CN" b="1" dirty="0">
              <a:solidFill>
                <a:srgbClr val="00B050"/>
              </a:solidFill>
              <a:latin typeface="Segoe UI" panose="020B0502040204020203" pitchFamily="34" charset="0"/>
              <a:ea typeface="+mj-ea"/>
              <a:cs typeface="Segoe UI" panose="020B0502040204020203" pitchFamily="34" charset="0"/>
            </a:endParaRPr>
          </a:p>
        </p:txBody>
      </p:sp>
      <p:sp>
        <p:nvSpPr>
          <p:cNvPr id="6" name="Rectangle 5"/>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custDataLst>
      <p:tags r:id="rId1"/>
    </p:custDataLst>
    <p:extLst>
      <p:ext uri="{BB962C8B-B14F-4D97-AF65-F5344CB8AC3E}">
        <p14:creationId xmlns:p14="http://schemas.microsoft.com/office/powerpoint/2010/main" val="1391482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 name="标题 1"/>
          <p:cNvSpPr txBox="1"/>
          <p:nvPr/>
        </p:nvSpPr>
        <p:spPr>
          <a:xfrm>
            <a:off x="214722" y="169045"/>
            <a:ext cx="12156252" cy="573854"/>
          </a:xfrm>
          <a:prstGeom prst="rect">
            <a:avLst/>
          </a:prstGeom>
        </p:spPr>
        <p:txBody>
          <a:bodyPr vert="horz" wrap="square" lIns="146284" tIns="91427" rIns="146284" bIns="91427" rtlCol="0" anchor="t">
            <a:noAutofit/>
          </a:bodyPr>
          <a:lstStyle>
            <a:lvl1pPr algn="l" defTabSz="914400" rtl="0" eaLnBrk="1" latinLnBrk="0" hangingPunct="1">
              <a:lnSpc>
                <a:spcPct val="90000"/>
              </a:lnSpc>
              <a:spcBef>
                <a:spcPct val="0"/>
              </a:spcBef>
              <a:buNone/>
              <a:defRPr lang="en-US" sz="4000" b="0" kern="1200" cap="none" spc="-100" baseline="0">
                <a:ln w="3175">
                  <a:noFill/>
                </a:ln>
                <a:solidFill>
                  <a:schemeClr val="tx1"/>
                </a:solidFill>
                <a:effectLst/>
                <a:latin typeface="+mj-lt"/>
                <a:ea typeface="+mn-ea"/>
                <a:cs typeface="Segoe UI" panose="020B0502040204020203" pitchFamily="34" charset="0"/>
              </a:defRPr>
            </a:lvl1pPr>
          </a:lstStyle>
          <a:p>
            <a:r>
              <a:rPr lang="vi-VN" altLang="zh-CN" sz="2745" b="1" dirty="0">
                <a:solidFill>
                  <a:srgbClr val="00B050"/>
                </a:solidFill>
                <a:latin typeface="Segoe UI" panose="020B0502040204020203" pitchFamily="34" charset="0"/>
              </a:rPr>
              <a:t>WizSense: Thông minh, Toàn diện và Đơn giản</a:t>
            </a:r>
            <a:endParaRPr lang="en-US" altLang="zh-CN" sz="2745" b="1" dirty="0">
              <a:solidFill>
                <a:srgbClr val="00B050"/>
              </a:solidFill>
              <a:latin typeface="Segoe UI" panose="020B0502040204020203" pitchFamily="34" charset="0"/>
            </a:endParaRPr>
          </a:p>
        </p:txBody>
      </p:sp>
      <p:pic>
        <p:nvPicPr>
          <p:cNvPr id="2" name="图片 1"/>
          <p:cNvPicPr>
            <a:picLocks noChangeAspect="1"/>
          </p:cNvPicPr>
          <p:nvPr/>
        </p:nvPicPr>
        <p:blipFill>
          <a:blip r:embed="rId3"/>
          <a:stretch>
            <a:fillRect/>
          </a:stretch>
        </p:blipFill>
        <p:spPr>
          <a:xfrm>
            <a:off x="792153" y="1000166"/>
            <a:ext cx="10607694" cy="5629942"/>
          </a:xfrm>
          <a:prstGeom prst="rect">
            <a:avLst/>
          </a:prstGeom>
        </p:spPr>
      </p:pic>
      <p:sp>
        <p:nvSpPr>
          <p:cNvPr id="4" name="Rectangle 3"/>
          <p:cNvSpPr/>
          <p:nvPr/>
        </p:nvSpPr>
        <p:spPr>
          <a:xfrm>
            <a:off x="9869111" y="0"/>
            <a:ext cx="2337163" cy="8311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
        <p:nvSpPr>
          <p:cNvPr id="3" name="TextBox 2"/>
          <p:cNvSpPr txBox="1"/>
          <p:nvPr/>
        </p:nvSpPr>
        <p:spPr>
          <a:xfrm>
            <a:off x="1715452" y="5547614"/>
            <a:ext cx="9154792" cy="830997"/>
          </a:xfrm>
          <a:prstGeom prst="rect">
            <a:avLst/>
          </a:prstGeom>
          <a:solidFill>
            <a:srgbClr val="FFC000"/>
          </a:solidFill>
          <a:ln w="38100">
            <a:solidFill>
              <a:schemeClr val="accent4"/>
            </a:solidFill>
          </a:ln>
        </p:spPr>
        <p:txBody>
          <a:bodyPr wrap="square" rtlCol="0">
            <a:spAutoFit/>
          </a:bodyPr>
          <a:lstStyle/>
          <a:p>
            <a:r>
              <a:rPr lang="en-US" sz="1600" b="1" smtClean="0">
                <a:solidFill>
                  <a:schemeClr val="tx1">
                    <a:lumMod val="95000"/>
                    <a:lumOff val="5000"/>
                  </a:schemeClr>
                </a:solidFill>
                <a:latin typeface="Segoe UI Semibold" panose="020B0702040204020203" pitchFamily="34" charset="0"/>
                <a:cs typeface="Segoe UI Semibold" panose="020B0702040204020203" pitchFamily="34" charset="0"/>
              </a:rPr>
              <a:t>Dahua Wizsense là một loạt các sản phẩm AI và các giải pháp đầu cuối hoàn chỉnh dựa trên Deep-learning. Wizsense tập trung vào đối tượng con người và phương tiện, mang lại lợi ích cho người dung với các tính năng thông minh, cấu hình đơn giản và các sản phẩm toàn diện.</a:t>
            </a:r>
            <a:endParaRPr lang="en-US" sz="1600" b="1">
              <a:solidFill>
                <a:schemeClr val="tx1">
                  <a:lumMod val="95000"/>
                  <a:lumOff val="5000"/>
                </a:schemeClr>
              </a:solidFill>
              <a:latin typeface="Segoe UI Semibold" panose="020B0702040204020203" pitchFamily="34" charset="0"/>
              <a:cs typeface="Segoe UI Semibold" panose="020B0702040204020203" pitchFamily="34" charset="0"/>
            </a:endParaRPr>
          </a:p>
        </p:txBody>
      </p:sp>
      <p:sp>
        <p:nvSpPr>
          <p:cNvPr id="7" name="TextBox 6"/>
          <p:cNvSpPr txBox="1"/>
          <p:nvPr/>
        </p:nvSpPr>
        <p:spPr>
          <a:xfrm>
            <a:off x="2105025" y="4931957"/>
            <a:ext cx="1351652" cy="338554"/>
          </a:xfrm>
          <a:prstGeom prst="rect">
            <a:avLst/>
          </a:prstGeom>
          <a:solidFill>
            <a:srgbClr val="FFC000"/>
          </a:solidFill>
        </p:spPr>
        <p:txBody>
          <a:bodyPr wrap="none" rtlCol="0">
            <a:spAutoFit/>
          </a:bodyPr>
          <a:lstStyle/>
          <a:p>
            <a:r>
              <a:rPr lang="en-US" sz="1600" b="1" smtClean="0">
                <a:solidFill>
                  <a:schemeClr val="tx1">
                    <a:lumMod val="85000"/>
                    <a:lumOff val="15000"/>
                  </a:schemeClr>
                </a:solidFill>
                <a:latin typeface="Segoe UI" panose="020B0502040204020203" pitchFamily="34" charset="0"/>
                <a:cs typeface="Segoe UI" panose="020B0502040204020203" pitchFamily="34" charset="0"/>
              </a:rPr>
              <a:t>Thông minh</a:t>
            </a:r>
            <a:endParaRPr lang="en-US" sz="1600" b="1">
              <a:solidFill>
                <a:schemeClr val="tx1">
                  <a:lumMod val="85000"/>
                  <a:lumOff val="15000"/>
                </a:schemeClr>
              </a:solidFill>
              <a:latin typeface="Segoe UI" panose="020B0502040204020203" pitchFamily="34" charset="0"/>
              <a:cs typeface="Segoe UI" panose="020B0502040204020203" pitchFamily="34" charset="0"/>
            </a:endParaRPr>
          </a:p>
        </p:txBody>
      </p:sp>
      <p:sp>
        <p:nvSpPr>
          <p:cNvPr id="9" name="TextBox 8"/>
          <p:cNvSpPr txBox="1"/>
          <p:nvPr/>
        </p:nvSpPr>
        <p:spPr>
          <a:xfrm>
            <a:off x="9048750" y="4931957"/>
            <a:ext cx="1063112" cy="338554"/>
          </a:xfrm>
          <a:prstGeom prst="rect">
            <a:avLst/>
          </a:prstGeom>
          <a:solidFill>
            <a:srgbClr val="FFC000"/>
          </a:solidFill>
        </p:spPr>
        <p:txBody>
          <a:bodyPr wrap="none" rtlCol="0">
            <a:spAutoFit/>
          </a:bodyPr>
          <a:lstStyle/>
          <a:p>
            <a:r>
              <a:rPr lang="en-US" sz="1600" b="1" smtClean="0">
                <a:solidFill>
                  <a:schemeClr val="tx1">
                    <a:lumMod val="85000"/>
                    <a:lumOff val="15000"/>
                  </a:schemeClr>
                </a:solidFill>
                <a:latin typeface="Segoe UI" panose="020B0502040204020203" pitchFamily="34" charset="0"/>
                <a:cs typeface="Segoe UI" panose="020B0502040204020203" pitchFamily="34" charset="0"/>
              </a:rPr>
              <a:t>Đơn giản</a:t>
            </a:r>
            <a:endParaRPr lang="en-US" sz="1600" b="1">
              <a:solidFill>
                <a:schemeClr val="tx1">
                  <a:lumMod val="85000"/>
                  <a:lumOff val="15000"/>
                </a:schemeClr>
              </a:solidFill>
              <a:latin typeface="Segoe UI" panose="020B0502040204020203" pitchFamily="34" charset="0"/>
              <a:cs typeface="Segoe UI" panose="020B0502040204020203" pitchFamily="34" charset="0"/>
            </a:endParaRPr>
          </a:p>
        </p:txBody>
      </p:sp>
      <p:sp>
        <p:nvSpPr>
          <p:cNvPr id="10" name="TextBox 9"/>
          <p:cNvSpPr txBox="1"/>
          <p:nvPr/>
        </p:nvSpPr>
        <p:spPr>
          <a:xfrm>
            <a:off x="5564444" y="4931957"/>
            <a:ext cx="1117998" cy="338554"/>
          </a:xfrm>
          <a:prstGeom prst="rect">
            <a:avLst/>
          </a:prstGeom>
          <a:solidFill>
            <a:srgbClr val="FFC000"/>
          </a:solidFill>
        </p:spPr>
        <p:txBody>
          <a:bodyPr wrap="none" rtlCol="0">
            <a:spAutoFit/>
          </a:bodyPr>
          <a:lstStyle/>
          <a:p>
            <a:r>
              <a:rPr lang="en-US" sz="1600" b="1" smtClean="0">
                <a:solidFill>
                  <a:schemeClr val="tx1">
                    <a:lumMod val="85000"/>
                    <a:lumOff val="15000"/>
                  </a:schemeClr>
                </a:solidFill>
                <a:latin typeface="Segoe UI" panose="020B0502040204020203" pitchFamily="34" charset="0"/>
                <a:cs typeface="Segoe UI" panose="020B0502040204020203" pitchFamily="34" charset="0"/>
              </a:rPr>
              <a:t>Toàn diện</a:t>
            </a:r>
            <a:endParaRPr lang="en-US" sz="1600" b="1">
              <a:solidFill>
                <a:schemeClr val="tx1">
                  <a:lumMod val="85000"/>
                  <a:lumOff val="15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916135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 name="标题 1"/>
          <p:cNvSpPr txBox="1"/>
          <p:nvPr/>
        </p:nvSpPr>
        <p:spPr>
          <a:xfrm>
            <a:off x="214722" y="259579"/>
            <a:ext cx="12156252" cy="573854"/>
          </a:xfrm>
          <a:prstGeom prst="rect">
            <a:avLst/>
          </a:prstGeom>
        </p:spPr>
        <p:txBody>
          <a:bodyPr vert="horz" wrap="square" lIns="146284" tIns="91427" rIns="146284" bIns="91427" rtlCol="0" anchor="t">
            <a:noAutofit/>
          </a:bodyPr>
          <a:lstStyle>
            <a:lvl1pPr algn="l" defTabSz="914400" rtl="0" eaLnBrk="1" latinLnBrk="0" hangingPunct="1">
              <a:lnSpc>
                <a:spcPct val="90000"/>
              </a:lnSpc>
              <a:spcBef>
                <a:spcPct val="0"/>
              </a:spcBef>
              <a:buNone/>
              <a:defRPr lang="en-US" sz="4000" b="0" kern="1200" cap="none" spc="-100" baseline="0">
                <a:ln w="3175">
                  <a:noFill/>
                </a:ln>
                <a:solidFill>
                  <a:schemeClr val="tx1"/>
                </a:solidFill>
                <a:effectLst/>
                <a:latin typeface="+mj-lt"/>
                <a:ea typeface="+mn-ea"/>
                <a:cs typeface="Segoe UI" panose="020B0502040204020203" pitchFamily="34" charset="0"/>
              </a:defRPr>
            </a:lvl1pPr>
          </a:lstStyle>
          <a:p>
            <a:r>
              <a:rPr lang="en-US" altLang="zh-CN" sz="2745" b="1" dirty="0">
                <a:solidFill>
                  <a:srgbClr val="00B050"/>
                </a:solidFill>
                <a:latin typeface="Segoe UI" panose="020B0502040204020203" pitchFamily="34" charset="0"/>
              </a:rPr>
              <a:t>Dahua </a:t>
            </a:r>
            <a:r>
              <a:rPr lang="en-US" altLang="zh-CN" sz="2745" b="1" dirty="0" err="1">
                <a:solidFill>
                  <a:srgbClr val="00B050"/>
                </a:solidFill>
                <a:latin typeface="Segoe UI" panose="020B0502040204020203" pitchFamily="34" charset="0"/>
              </a:rPr>
              <a:t>WizSense</a:t>
            </a:r>
            <a:r>
              <a:rPr lang="en-US" altLang="zh-CN" sz="2745" b="1" dirty="0">
                <a:solidFill>
                  <a:srgbClr val="00B050"/>
                </a:solidFill>
                <a:latin typeface="Segoe UI" panose="020B0502040204020203" pitchFamily="34" charset="0"/>
              </a:rPr>
              <a:t> có thể cung </a:t>
            </a:r>
            <a:r>
              <a:rPr lang="en-US" altLang="zh-CN" sz="2745" b="1" dirty="0" err="1">
                <a:solidFill>
                  <a:srgbClr val="00B050"/>
                </a:solidFill>
                <a:latin typeface="Segoe UI" panose="020B0502040204020203" pitchFamily="34" charset="0"/>
              </a:rPr>
              <a:t>cấp</a:t>
            </a:r>
            <a:r>
              <a:rPr lang="en-US" altLang="zh-CN" sz="2745" b="1" dirty="0">
                <a:solidFill>
                  <a:srgbClr val="00B050"/>
                </a:solidFill>
                <a:latin typeface="Segoe UI" panose="020B0502040204020203" pitchFamily="34" charset="0"/>
              </a:rPr>
              <a:t> </a:t>
            </a:r>
            <a:r>
              <a:rPr lang="en-US" altLang="zh-CN" sz="2745" b="1" dirty="0" err="1">
                <a:solidFill>
                  <a:srgbClr val="00B050"/>
                </a:solidFill>
                <a:latin typeface="Segoe UI" panose="020B0502040204020203" pitchFamily="34" charset="0"/>
              </a:rPr>
              <a:t>cho</a:t>
            </a:r>
            <a:r>
              <a:rPr lang="en-US" altLang="zh-CN" sz="2745" b="1" dirty="0">
                <a:solidFill>
                  <a:srgbClr val="00B050"/>
                </a:solidFill>
                <a:latin typeface="Segoe UI" panose="020B0502040204020203" pitchFamily="34" charset="0"/>
              </a:rPr>
              <a:t> </a:t>
            </a:r>
            <a:r>
              <a:rPr lang="en-US" altLang="zh-CN" sz="2745" b="1" dirty="0" err="1">
                <a:solidFill>
                  <a:srgbClr val="00B050"/>
                </a:solidFill>
                <a:latin typeface="Segoe UI" panose="020B0502040204020203" pitchFamily="34" charset="0"/>
              </a:rPr>
              <a:t>bạn</a:t>
            </a:r>
            <a:r>
              <a:rPr lang="en-US" altLang="zh-CN" sz="2745" b="1" dirty="0">
                <a:solidFill>
                  <a:srgbClr val="00B050"/>
                </a:solidFill>
                <a:latin typeface="Segoe UI" panose="020B0502040204020203" pitchFamily="34" charset="0"/>
              </a:rPr>
              <a:t> </a:t>
            </a:r>
            <a:r>
              <a:rPr lang="en-US" altLang="zh-CN" sz="2745" b="1" dirty="0" err="1">
                <a:solidFill>
                  <a:srgbClr val="00B050"/>
                </a:solidFill>
                <a:latin typeface="Segoe UI" panose="020B0502040204020203" pitchFamily="34" charset="0"/>
              </a:rPr>
              <a:t>những</a:t>
            </a:r>
            <a:r>
              <a:rPr lang="en-US" altLang="zh-CN" sz="2745" b="1" dirty="0">
                <a:solidFill>
                  <a:srgbClr val="00B050"/>
                </a:solidFill>
                <a:latin typeface="Segoe UI" panose="020B0502040204020203" pitchFamily="34" charset="0"/>
              </a:rPr>
              <a:t> </a:t>
            </a:r>
            <a:r>
              <a:rPr lang="en-US" altLang="zh-CN" sz="2745" b="1" dirty="0" err="1">
                <a:solidFill>
                  <a:srgbClr val="00B050"/>
                </a:solidFill>
                <a:latin typeface="Segoe UI" panose="020B0502040204020203" pitchFamily="34" charset="0"/>
              </a:rPr>
              <a:t>gì</a:t>
            </a:r>
            <a:r>
              <a:rPr lang="en-US" altLang="zh-CN" sz="2745" b="1" dirty="0">
                <a:solidFill>
                  <a:srgbClr val="00B050"/>
                </a:solidFill>
                <a:latin typeface="Segoe UI" panose="020B0502040204020203" pitchFamily="34" charset="0"/>
              </a:rPr>
              <a:t>?</a:t>
            </a:r>
          </a:p>
        </p:txBody>
      </p:sp>
      <p:pic>
        <p:nvPicPr>
          <p:cNvPr id="3" name="图片 2"/>
          <p:cNvPicPr>
            <a:picLocks noChangeAspect="1"/>
          </p:cNvPicPr>
          <p:nvPr/>
        </p:nvPicPr>
        <p:blipFill>
          <a:blip r:embed="rId3"/>
          <a:stretch>
            <a:fillRect/>
          </a:stretch>
        </p:blipFill>
        <p:spPr>
          <a:xfrm>
            <a:off x="568048" y="1526345"/>
            <a:ext cx="11046568" cy="4136627"/>
          </a:xfrm>
          <a:prstGeom prst="rect">
            <a:avLst/>
          </a:prstGeom>
        </p:spPr>
      </p:pic>
      <p:sp>
        <p:nvSpPr>
          <p:cNvPr id="4" name="Rectangle 3"/>
          <p:cNvSpPr/>
          <p:nvPr/>
        </p:nvSpPr>
        <p:spPr>
          <a:xfrm>
            <a:off x="9869111" y="0"/>
            <a:ext cx="2337163" cy="8311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
        <p:nvSpPr>
          <p:cNvPr id="2" name="TextBox 1"/>
          <p:cNvSpPr txBox="1"/>
          <p:nvPr/>
        </p:nvSpPr>
        <p:spPr>
          <a:xfrm>
            <a:off x="714376" y="3317659"/>
            <a:ext cx="1885950" cy="784830"/>
          </a:xfrm>
          <a:prstGeom prst="rect">
            <a:avLst/>
          </a:prstGeom>
          <a:solidFill>
            <a:srgbClr val="FFC000"/>
          </a:solidFill>
        </p:spPr>
        <p:txBody>
          <a:bodyPr wrap="square" rtlCol="0">
            <a:spAutoFit/>
          </a:bodyPr>
          <a:lstStyle/>
          <a:p>
            <a:pPr algn="ctr"/>
            <a:r>
              <a:rPr lang="en-US" sz="1500" smtClean="0">
                <a:latin typeface="Segoe UI Semibold" panose="020B0702040204020203" pitchFamily="34" charset="0"/>
                <a:cs typeface="Segoe UI Semibold" panose="020B0702040204020203" pitchFamily="34" charset="0"/>
              </a:rPr>
              <a:t>Dự đoán chính xác trước khi sả ramột sự kiện</a:t>
            </a:r>
            <a:endParaRPr lang="en-US" sz="1500">
              <a:latin typeface="Segoe UI Semibold" panose="020B0702040204020203" pitchFamily="34" charset="0"/>
              <a:cs typeface="Segoe UI Semibold" panose="020B0702040204020203" pitchFamily="34" charset="0"/>
            </a:endParaRPr>
          </a:p>
        </p:txBody>
      </p:sp>
      <p:sp>
        <p:nvSpPr>
          <p:cNvPr id="7" name="TextBox 6"/>
          <p:cNvSpPr txBox="1"/>
          <p:nvPr/>
        </p:nvSpPr>
        <p:spPr>
          <a:xfrm>
            <a:off x="714376" y="4241404"/>
            <a:ext cx="1885950" cy="584775"/>
          </a:xfrm>
          <a:prstGeom prst="rect">
            <a:avLst/>
          </a:prstGeom>
          <a:solidFill>
            <a:srgbClr val="FFC000"/>
          </a:solidFill>
        </p:spPr>
        <p:txBody>
          <a:bodyPr wrap="square" rtlCol="0">
            <a:spAutoFit/>
          </a:bodyPr>
          <a:lstStyle/>
          <a:p>
            <a:pPr algn="ctr"/>
            <a:r>
              <a:rPr lang="en-US" sz="1600" smtClean="0">
                <a:latin typeface="Segoe UI Semibold" panose="020B0702040204020203" pitchFamily="34" charset="0"/>
                <a:cs typeface="Segoe UI Semibold" panose="020B0702040204020203" pitchFamily="34" charset="0"/>
              </a:rPr>
              <a:t>Tỷ lệ báo động sai</a:t>
            </a:r>
          </a:p>
          <a:p>
            <a:pPr algn="ctr"/>
            <a:endParaRPr lang="en-US" sz="1600">
              <a:latin typeface="Segoe UI Semibold" panose="020B0702040204020203" pitchFamily="34" charset="0"/>
              <a:cs typeface="Segoe UI Semibold" panose="020B0702040204020203" pitchFamily="34" charset="0"/>
            </a:endParaRPr>
          </a:p>
        </p:txBody>
      </p:sp>
      <p:sp>
        <p:nvSpPr>
          <p:cNvPr id="8" name="TextBox 7"/>
          <p:cNvSpPr txBox="1"/>
          <p:nvPr/>
        </p:nvSpPr>
        <p:spPr>
          <a:xfrm>
            <a:off x="2746654" y="3317659"/>
            <a:ext cx="2015846" cy="784830"/>
          </a:xfrm>
          <a:prstGeom prst="rect">
            <a:avLst/>
          </a:prstGeom>
          <a:solidFill>
            <a:srgbClr val="FFC000"/>
          </a:solidFill>
        </p:spPr>
        <p:txBody>
          <a:bodyPr wrap="square" rtlCol="0">
            <a:spAutoFit/>
          </a:bodyPr>
          <a:lstStyle/>
          <a:p>
            <a:pPr algn="ctr"/>
            <a:r>
              <a:rPr lang="en-US" sz="1500" smtClean="0">
                <a:latin typeface="Segoe UI Semibold" panose="020B0702040204020203" pitchFamily="34" charset="0"/>
                <a:cs typeface="Segoe UI Semibold" panose="020B0702040204020203" pitchFamily="34" charset="0"/>
              </a:rPr>
              <a:t>Cảnh báo ngay trong khi đang diễn ra sự kiện</a:t>
            </a:r>
            <a:endParaRPr lang="en-US" sz="1500">
              <a:latin typeface="Segoe UI Semibold" panose="020B0702040204020203" pitchFamily="34" charset="0"/>
              <a:cs typeface="Segoe UI Semibold" panose="020B0702040204020203" pitchFamily="34" charset="0"/>
            </a:endParaRPr>
          </a:p>
        </p:txBody>
      </p:sp>
      <p:sp>
        <p:nvSpPr>
          <p:cNvPr id="9" name="TextBox 8"/>
          <p:cNvSpPr txBox="1"/>
          <p:nvPr/>
        </p:nvSpPr>
        <p:spPr>
          <a:xfrm>
            <a:off x="2746654" y="4241404"/>
            <a:ext cx="2015846" cy="584775"/>
          </a:xfrm>
          <a:prstGeom prst="rect">
            <a:avLst/>
          </a:prstGeom>
          <a:solidFill>
            <a:srgbClr val="FFC000"/>
          </a:solidFill>
        </p:spPr>
        <p:txBody>
          <a:bodyPr wrap="square" rtlCol="0">
            <a:spAutoFit/>
          </a:bodyPr>
          <a:lstStyle/>
          <a:p>
            <a:pPr algn="ctr"/>
            <a:r>
              <a:rPr lang="en-US" sz="1600" smtClean="0">
                <a:latin typeface="Segoe UI Semibold" panose="020B0702040204020203" pitchFamily="34" charset="0"/>
                <a:cs typeface="Segoe UI Semibold" panose="020B0702040204020203" pitchFamily="34" charset="0"/>
              </a:rPr>
              <a:t>Thời gian đẩy thông báo</a:t>
            </a:r>
            <a:endParaRPr lang="en-US" sz="1600">
              <a:latin typeface="Segoe UI Semibold" panose="020B0702040204020203" pitchFamily="34" charset="0"/>
              <a:cs typeface="Segoe UI Semibold" panose="020B0702040204020203" pitchFamily="34" charset="0"/>
            </a:endParaRPr>
          </a:p>
        </p:txBody>
      </p:sp>
      <p:sp>
        <p:nvSpPr>
          <p:cNvPr id="6" name="TextBox 5"/>
          <p:cNvSpPr txBox="1"/>
          <p:nvPr/>
        </p:nvSpPr>
        <p:spPr>
          <a:xfrm>
            <a:off x="3376786" y="4875242"/>
            <a:ext cx="646331" cy="369332"/>
          </a:xfrm>
          <a:prstGeom prst="rect">
            <a:avLst/>
          </a:prstGeom>
          <a:noFill/>
        </p:spPr>
        <p:txBody>
          <a:bodyPr wrap="none" rtlCol="0">
            <a:spAutoFit/>
          </a:bodyPr>
          <a:lstStyle/>
          <a:p>
            <a:r>
              <a:rPr lang="en-US" b="1" smtClean="0">
                <a:solidFill>
                  <a:schemeClr val="accent4"/>
                </a:solidFill>
                <a:latin typeface="Segoe UI" panose="020B0502040204020203" pitchFamily="34" charset="0"/>
                <a:cs typeface="Segoe UI" panose="020B0502040204020203" pitchFamily="34" charset="0"/>
              </a:rPr>
              <a:t>&lt; 1s</a:t>
            </a:r>
            <a:endParaRPr lang="en-US" b="1">
              <a:solidFill>
                <a:schemeClr val="accent4"/>
              </a:solidFill>
              <a:latin typeface="Segoe UI" panose="020B0502040204020203" pitchFamily="34" charset="0"/>
              <a:cs typeface="Segoe UI" panose="020B0502040204020203" pitchFamily="34" charset="0"/>
            </a:endParaRPr>
          </a:p>
        </p:txBody>
      </p:sp>
      <p:sp>
        <p:nvSpPr>
          <p:cNvPr id="11" name="TextBox 10"/>
          <p:cNvSpPr txBox="1"/>
          <p:nvPr/>
        </p:nvSpPr>
        <p:spPr>
          <a:xfrm>
            <a:off x="4908828" y="3317659"/>
            <a:ext cx="2177772" cy="784830"/>
          </a:xfrm>
          <a:prstGeom prst="rect">
            <a:avLst/>
          </a:prstGeom>
          <a:solidFill>
            <a:srgbClr val="FFC000"/>
          </a:solidFill>
        </p:spPr>
        <p:txBody>
          <a:bodyPr wrap="square" rtlCol="0">
            <a:spAutoFit/>
          </a:bodyPr>
          <a:lstStyle/>
          <a:p>
            <a:pPr algn="ctr"/>
            <a:r>
              <a:rPr lang="en-US" sz="1500" smtClean="0">
                <a:latin typeface="Segoe UI Semibold" panose="020B0702040204020203" pitchFamily="34" charset="0"/>
                <a:cs typeface="Segoe UI Semibold" panose="020B0702040204020203" pitchFamily="34" charset="0"/>
              </a:rPr>
              <a:t>Tìm kiếm nhanh chóng sau khi kết thúc một sự kiện</a:t>
            </a:r>
            <a:endParaRPr lang="en-US" sz="1500">
              <a:latin typeface="Segoe UI Semibold" panose="020B0702040204020203" pitchFamily="34" charset="0"/>
              <a:cs typeface="Segoe UI Semibold" panose="020B0702040204020203" pitchFamily="34" charset="0"/>
            </a:endParaRPr>
          </a:p>
        </p:txBody>
      </p:sp>
      <p:sp>
        <p:nvSpPr>
          <p:cNvPr id="12" name="TextBox 11"/>
          <p:cNvSpPr txBox="1"/>
          <p:nvPr/>
        </p:nvSpPr>
        <p:spPr>
          <a:xfrm>
            <a:off x="4908828" y="4241403"/>
            <a:ext cx="2177772" cy="584775"/>
          </a:xfrm>
          <a:prstGeom prst="rect">
            <a:avLst/>
          </a:prstGeom>
          <a:solidFill>
            <a:srgbClr val="FFC000"/>
          </a:solidFill>
        </p:spPr>
        <p:txBody>
          <a:bodyPr wrap="square" rtlCol="0">
            <a:spAutoFit/>
          </a:bodyPr>
          <a:lstStyle/>
          <a:p>
            <a:pPr algn="ctr"/>
            <a:r>
              <a:rPr lang="en-US" sz="1600" smtClean="0">
                <a:latin typeface="Segoe UI Semibold" panose="020B0702040204020203" pitchFamily="34" charset="0"/>
                <a:cs typeface="Segoe UI Semibold" panose="020B0702040204020203" pitchFamily="34" charset="0"/>
              </a:rPr>
              <a:t>Tìm kiếm chính xác mục tiêu</a:t>
            </a:r>
            <a:endParaRPr lang="en-US" sz="1600">
              <a:latin typeface="Segoe UI Semibold" panose="020B0702040204020203" pitchFamily="34" charset="0"/>
              <a:cs typeface="Segoe UI Semibold" panose="020B0702040204020203" pitchFamily="34" charset="0"/>
            </a:endParaRPr>
          </a:p>
        </p:txBody>
      </p:sp>
      <p:sp>
        <p:nvSpPr>
          <p:cNvPr id="13" name="TextBox 12"/>
          <p:cNvSpPr txBox="1"/>
          <p:nvPr/>
        </p:nvSpPr>
        <p:spPr>
          <a:xfrm>
            <a:off x="5821404" y="4875243"/>
            <a:ext cx="942887" cy="369332"/>
          </a:xfrm>
          <a:prstGeom prst="rect">
            <a:avLst/>
          </a:prstGeom>
          <a:noFill/>
        </p:spPr>
        <p:txBody>
          <a:bodyPr wrap="none" rtlCol="0">
            <a:spAutoFit/>
          </a:bodyPr>
          <a:lstStyle/>
          <a:p>
            <a:r>
              <a:rPr lang="en-US" b="1" smtClean="0">
                <a:solidFill>
                  <a:schemeClr val="accent4"/>
                </a:solidFill>
                <a:latin typeface="Segoe UI" panose="020B0502040204020203" pitchFamily="34" charset="0"/>
                <a:cs typeface="Segoe UI" panose="020B0502040204020203" pitchFamily="34" charset="0"/>
              </a:rPr>
              <a:t>&gt; 98 %</a:t>
            </a:r>
            <a:endParaRPr lang="en-US" b="1">
              <a:solidFill>
                <a:schemeClr val="accent4"/>
              </a:solidFill>
              <a:latin typeface="Segoe UI" panose="020B0502040204020203" pitchFamily="34" charset="0"/>
              <a:cs typeface="Segoe UI" panose="020B0502040204020203" pitchFamily="34" charset="0"/>
            </a:endParaRPr>
          </a:p>
        </p:txBody>
      </p:sp>
      <p:sp>
        <p:nvSpPr>
          <p:cNvPr id="15" name="TextBox 14"/>
          <p:cNvSpPr txBox="1"/>
          <p:nvPr/>
        </p:nvSpPr>
        <p:spPr>
          <a:xfrm>
            <a:off x="7232927" y="3317659"/>
            <a:ext cx="2025373" cy="784830"/>
          </a:xfrm>
          <a:prstGeom prst="rect">
            <a:avLst/>
          </a:prstGeom>
          <a:solidFill>
            <a:srgbClr val="FFC000"/>
          </a:solidFill>
        </p:spPr>
        <p:txBody>
          <a:bodyPr wrap="square" rtlCol="0">
            <a:spAutoFit/>
          </a:bodyPr>
          <a:lstStyle/>
          <a:p>
            <a:pPr algn="ctr"/>
            <a:r>
              <a:rPr lang="en-US" sz="1500" smtClean="0">
                <a:latin typeface="Segoe UI Semibold" panose="020B0702040204020203" pitchFamily="34" charset="0"/>
                <a:cs typeface="Segoe UI Semibold" panose="020B0702040204020203" pitchFamily="34" charset="0"/>
              </a:rPr>
              <a:t>Tiết kiệm bộ nhớ lưu trữ nhưng vẫn đảm bảo chi tiết mục tiêu</a:t>
            </a:r>
            <a:endParaRPr lang="en-US" sz="1500">
              <a:latin typeface="Segoe UI Semibold" panose="020B0702040204020203" pitchFamily="34" charset="0"/>
              <a:cs typeface="Segoe UI Semibold" panose="020B0702040204020203" pitchFamily="34" charset="0"/>
            </a:endParaRPr>
          </a:p>
        </p:txBody>
      </p:sp>
      <p:sp>
        <p:nvSpPr>
          <p:cNvPr id="16" name="TextBox 15"/>
          <p:cNvSpPr txBox="1"/>
          <p:nvPr/>
        </p:nvSpPr>
        <p:spPr>
          <a:xfrm>
            <a:off x="9436844" y="3310032"/>
            <a:ext cx="2177772" cy="784830"/>
          </a:xfrm>
          <a:prstGeom prst="rect">
            <a:avLst/>
          </a:prstGeom>
          <a:solidFill>
            <a:srgbClr val="FFC000"/>
          </a:solidFill>
        </p:spPr>
        <p:txBody>
          <a:bodyPr wrap="square" rtlCol="0">
            <a:spAutoFit/>
          </a:bodyPr>
          <a:lstStyle/>
          <a:p>
            <a:pPr algn="ctr"/>
            <a:r>
              <a:rPr lang="en-US" sz="1500" smtClean="0">
                <a:latin typeface="Segoe UI Semibold" panose="020B0702040204020203" pitchFamily="34" charset="0"/>
                <a:cs typeface="Segoe UI Semibold" panose="020B0702040204020203" pitchFamily="34" charset="0"/>
              </a:rPr>
              <a:t>Bảo vệ sự riêng tư và chống lại các mối nguy hiểm</a:t>
            </a:r>
            <a:endParaRPr lang="en-US" sz="1500">
              <a:latin typeface="Segoe UI Semibold" panose="020B0702040204020203" pitchFamily="34" charset="0"/>
              <a:cs typeface="Segoe UI Semibold" panose="020B0702040204020203" pitchFamily="34" charset="0"/>
            </a:endParaRPr>
          </a:p>
        </p:txBody>
      </p:sp>
      <p:sp>
        <p:nvSpPr>
          <p:cNvPr id="17" name="TextBox 16"/>
          <p:cNvSpPr txBox="1"/>
          <p:nvPr/>
        </p:nvSpPr>
        <p:spPr>
          <a:xfrm>
            <a:off x="7232927" y="4241402"/>
            <a:ext cx="1939647" cy="584775"/>
          </a:xfrm>
          <a:prstGeom prst="rect">
            <a:avLst/>
          </a:prstGeom>
          <a:solidFill>
            <a:srgbClr val="FFC000"/>
          </a:solidFill>
        </p:spPr>
        <p:txBody>
          <a:bodyPr wrap="square" rtlCol="0">
            <a:spAutoFit/>
          </a:bodyPr>
          <a:lstStyle/>
          <a:p>
            <a:pPr algn="ctr"/>
            <a:r>
              <a:rPr lang="en-US" sz="1600" smtClean="0">
                <a:latin typeface="Segoe UI Semibold" panose="020B0702040204020203" pitchFamily="34" charset="0"/>
                <a:cs typeface="Segoe UI Semibold" panose="020B0702040204020203" pitchFamily="34" charset="0"/>
              </a:rPr>
              <a:t>Tiết kiệm băng thông</a:t>
            </a:r>
            <a:endParaRPr lang="en-US" sz="1600">
              <a:latin typeface="Segoe UI Semibold" panose="020B0702040204020203" pitchFamily="34" charset="0"/>
              <a:cs typeface="Segoe UI Semibold" panose="020B0702040204020203" pitchFamily="34" charset="0"/>
            </a:endParaRPr>
          </a:p>
        </p:txBody>
      </p:sp>
      <p:sp>
        <p:nvSpPr>
          <p:cNvPr id="18" name="TextBox 17"/>
          <p:cNvSpPr txBox="1"/>
          <p:nvPr/>
        </p:nvSpPr>
        <p:spPr>
          <a:xfrm>
            <a:off x="9423771" y="4241401"/>
            <a:ext cx="2149102" cy="584775"/>
          </a:xfrm>
          <a:prstGeom prst="rect">
            <a:avLst/>
          </a:prstGeom>
          <a:solidFill>
            <a:srgbClr val="FFC000"/>
          </a:solidFill>
        </p:spPr>
        <p:txBody>
          <a:bodyPr wrap="square" rtlCol="0">
            <a:spAutoFit/>
          </a:bodyPr>
          <a:lstStyle/>
          <a:p>
            <a:pPr algn="ctr"/>
            <a:r>
              <a:rPr lang="en-US" sz="1600" smtClean="0">
                <a:latin typeface="Segoe UI Semibold" panose="020B0702040204020203" pitchFamily="34" charset="0"/>
                <a:cs typeface="Segoe UI Semibold" panose="020B0702040204020203" pitchFamily="34" charset="0"/>
              </a:rPr>
              <a:t>Chứng nhận </a:t>
            </a:r>
            <a:r>
              <a:rPr lang="en-US" sz="1600" b="1" smtClean="0">
                <a:solidFill>
                  <a:srgbClr val="FF0000"/>
                </a:solidFill>
                <a:latin typeface="Segoe UI Semibold" panose="020B0702040204020203" pitchFamily="34" charset="0"/>
                <a:cs typeface="Segoe UI Semibold" panose="020B0702040204020203" pitchFamily="34" charset="0"/>
              </a:rPr>
              <a:t>TUV</a:t>
            </a:r>
            <a:r>
              <a:rPr lang="en-US" sz="1600" smtClean="0">
                <a:latin typeface="Segoe UI Semibold" panose="020B0702040204020203" pitchFamily="34" charset="0"/>
                <a:cs typeface="Segoe UI Semibold" panose="020B0702040204020203" pitchFamily="34" charset="0"/>
              </a:rPr>
              <a:t> và </a:t>
            </a:r>
            <a:r>
              <a:rPr lang="en-US" sz="1600" b="1" smtClean="0">
                <a:solidFill>
                  <a:srgbClr val="FF0000"/>
                </a:solidFill>
                <a:latin typeface="Segoe UI Semibold" panose="020B0702040204020203" pitchFamily="34" charset="0"/>
                <a:cs typeface="Segoe UI Semibold" panose="020B0702040204020203" pitchFamily="34" charset="0"/>
              </a:rPr>
              <a:t>UL</a:t>
            </a:r>
            <a:endParaRPr lang="en-US" sz="1600" b="1">
              <a:solidFill>
                <a:srgbClr val="FF0000"/>
              </a:solidFill>
              <a:latin typeface="Segoe UI Semibold" panose="020B0702040204020203" pitchFamily="34" charset="0"/>
              <a:cs typeface="Segoe UI Semibold" panose="020B0702040204020203" pitchFamily="34" charset="0"/>
            </a:endParaRPr>
          </a:p>
        </p:txBody>
      </p:sp>
      <p:sp>
        <p:nvSpPr>
          <p:cNvPr id="19" name="TextBox 18"/>
          <p:cNvSpPr txBox="1"/>
          <p:nvPr/>
        </p:nvSpPr>
        <p:spPr>
          <a:xfrm>
            <a:off x="7731306" y="4875242"/>
            <a:ext cx="942887" cy="369332"/>
          </a:xfrm>
          <a:prstGeom prst="rect">
            <a:avLst/>
          </a:prstGeom>
          <a:noFill/>
        </p:spPr>
        <p:txBody>
          <a:bodyPr wrap="none" rtlCol="0">
            <a:spAutoFit/>
          </a:bodyPr>
          <a:lstStyle/>
          <a:p>
            <a:r>
              <a:rPr lang="en-US" b="1" smtClean="0">
                <a:solidFill>
                  <a:schemeClr val="accent4"/>
                </a:solidFill>
                <a:latin typeface="Segoe UI" panose="020B0502040204020203" pitchFamily="34" charset="0"/>
                <a:cs typeface="Segoe UI" panose="020B0502040204020203" pitchFamily="34" charset="0"/>
              </a:rPr>
              <a:t>&gt; 50 %</a:t>
            </a:r>
            <a:endParaRPr lang="en-US" b="1">
              <a:solidFill>
                <a:schemeClr val="accent4"/>
              </a:solidFill>
              <a:latin typeface="Segoe UI" panose="020B0502040204020203" pitchFamily="34" charset="0"/>
              <a:cs typeface="Segoe UI" panose="020B0502040204020203" pitchFamily="34" charset="0"/>
            </a:endParaRPr>
          </a:p>
        </p:txBody>
      </p:sp>
      <p:sp>
        <p:nvSpPr>
          <p:cNvPr id="20" name="TextBox 19"/>
          <p:cNvSpPr txBox="1"/>
          <p:nvPr/>
        </p:nvSpPr>
        <p:spPr>
          <a:xfrm>
            <a:off x="1175403" y="4875242"/>
            <a:ext cx="745717" cy="369332"/>
          </a:xfrm>
          <a:prstGeom prst="rect">
            <a:avLst/>
          </a:prstGeom>
          <a:noFill/>
        </p:spPr>
        <p:txBody>
          <a:bodyPr wrap="none" rtlCol="0">
            <a:spAutoFit/>
          </a:bodyPr>
          <a:lstStyle/>
          <a:p>
            <a:r>
              <a:rPr lang="en-US" b="1" smtClean="0">
                <a:solidFill>
                  <a:schemeClr val="accent4"/>
                </a:solidFill>
                <a:latin typeface="Segoe UI" panose="020B0502040204020203" pitchFamily="34" charset="0"/>
                <a:cs typeface="Segoe UI" panose="020B0502040204020203" pitchFamily="34" charset="0"/>
              </a:rPr>
              <a:t>&lt; 1%</a:t>
            </a:r>
            <a:endParaRPr lang="en-US" b="1">
              <a:solidFill>
                <a:schemeClr val="accent4"/>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496380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188311" y="153481"/>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defTabSz="913816">
              <a:defRPr/>
            </a:pPr>
            <a:r>
              <a:rPr lang="en-US" altLang="zh-CN" sz="2745" b="1" spc="0" dirty="0" err="1">
                <a:solidFill>
                  <a:srgbClr val="00B050"/>
                </a:solidFill>
                <a:latin typeface="Segoe UI"/>
              </a:rPr>
              <a:t>Dòng</a:t>
            </a:r>
            <a:r>
              <a:rPr lang="en-US" altLang="zh-CN" sz="2745" b="1" spc="0" dirty="0">
                <a:solidFill>
                  <a:srgbClr val="00B050"/>
                </a:solidFill>
                <a:latin typeface="Segoe UI"/>
              </a:rPr>
              <a:t> </a:t>
            </a:r>
            <a:r>
              <a:rPr lang="en-US" altLang="zh-CN" sz="2745" b="1" spc="0" dirty="0" err="1">
                <a:solidFill>
                  <a:srgbClr val="00B050"/>
                </a:solidFill>
                <a:latin typeface="Segoe UI"/>
              </a:rPr>
              <a:t>WizSense</a:t>
            </a:r>
            <a:r>
              <a:rPr lang="en-US" altLang="zh-CN" sz="2745" b="1" spc="0" dirty="0">
                <a:solidFill>
                  <a:srgbClr val="00B050"/>
                </a:solidFill>
                <a:latin typeface="Segoe UI"/>
              </a:rPr>
              <a:t> 3</a:t>
            </a:r>
          </a:p>
        </p:txBody>
      </p:sp>
      <p:sp>
        <p:nvSpPr>
          <p:cNvPr id="31" name="矩形 30"/>
          <p:cNvSpPr/>
          <p:nvPr/>
        </p:nvSpPr>
        <p:spPr>
          <a:xfrm>
            <a:off x="1696360" y="1406753"/>
            <a:ext cx="8883321" cy="554040"/>
          </a:xfrm>
          <a:prstGeom prst="rect">
            <a:avLst/>
          </a:prstGeom>
          <a:solidFill>
            <a:srgbClr val="252C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39">
              <a:defRPr/>
            </a:pPr>
            <a:endParaRPr lang="zh-CN" altLang="en-US" sz="1765">
              <a:solidFill>
                <a:prstClr val="white"/>
              </a:solidFill>
              <a:latin typeface="等线" panose="02010600030101010101" pitchFamily="2" charset="-122"/>
              <a:ea typeface="等线" panose="02010600030101010101" pitchFamily="2" charset="-122"/>
            </a:endParaRPr>
          </a:p>
        </p:txBody>
      </p:sp>
      <p:sp>
        <p:nvSpPr>
          <p:cNvPr id="38" name="矩形 37"/>
          <p:cNvSpPr/>
          <p:nvPr/>
        </p:nvSpPr>
        <p:spPr bwMode="auto">
          <a:xfrm>
            <a:off x="1696360" y="1960794"/>
            <a:ext cx="8883321" cy="4005898"/>
          </a:xfrm>
          <a:prstGeom prst="rect">
            <a:avLst/>
          </a:prstGeom>
          <a:solidFill>
            <a:srgbClr val="FFC000"/>
          </a:solidFill>
          <a:ln w="9525" cap="flat" cmpd="sng" algn="ctr">
            <a:solidFill>
              <a:srgbClr val="FFC000"/>
            </a:solidFill>
            <a:prstDash val="solid"/>
            <a:round/>
            <a:headEnd type="none" w="med" len="med"/>
            <a:tailEnd type="none" w="med" len="med"/>
          </a:ln>
          <a:effectLst/>
        </p:spPr>
        <p:txBody>
          <a:bodyPr/>
          <a:lstStyle/>
          <a:p>
            <a:pPr defTabSz="914439">
              <a:defRPr/>
            </a:pPr>
            <a:endParaRPr lang="zh-CN" altLang="en-US" sz="1765">
              <a:solidFill>
                <a:srgbClr val="505050"/>
              </a:solidFill>
              <a:latin typeface="Segoe UI"/>
            </a:endParaRPr>
          </a:p>
        </p:txBody>
      </p:sp>
      <p:sp>
        <p:nvSpPr>
          <p:cNvPr id="32" name="文本框 31"/>
          <p:cNvSpPr txBox="1">
            <a:spLocks noChangeArrowheads="1"/>
          </p:cNvSpPr>
          <p:nvPr/>
        </p:nvSpPr>
        <p:spPr bwMode="auto">
          <a:xfrm>
            <a:off x="4406296" y="1503142"/>
            <a:ext cx="3400500" cy="36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defTabSz="914439">
              <a:lnSpc>
                <a:spcPct val="100000"/>
              </a:lnSpc>
              <a:spcBef>
                <a:spcPct val="0"/>
              </a:spcBef>
              <a:buNone/>
              <a:defRPr/>
            </a:pPr>
            <a:r>
              <a:rPr lang="en-US" altLang="zh-CN" sz="1765" b="1" dirty="0">
                <a:solidFill>
                  <a:srgbClr val="FFFFFF"/>
                </a:solidFill>
                <a:latin typeface="Segoe UI"/>
                <a:sym typeface="+mn-ea"/>
              </a:rPr>
              <a:t>WizSense 3 series</a:t>
            </a:r>
            <a:endParaRPr lang="en-US" altLang="zh-CN" sz="1765" b="1" dirty="0">
              <a:solidFill>
                <a:srgbClr val="FFFFFF"/>
              </a:solidFill>
              <a:latin typeface="Segoe UI"/>
              <a:ea typeface="微软雅黑" panose="020B0503020204020204" pitchFamily="34" charset="-122"/>
              <a:sym typeface="+mn-ea"/>
            </a:endParaRPr>
          </a:p>
        </p:txBody>
      </p:sp>
      <p:sp>
        <p:nvSpPr>
          <p:cNvPr id="297" name="矩形 296"/>
          <p:cNvSpPr/>
          <p:nvPr/>
        </p:nvSpPr>
        <p:spPr bwMode="auto">
          <a:xfrm>
            <a:off x="2752772" y="2481841"/>
            <a:ext cx="2134612" cy="890822"/>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HFW3241T-ZS/ZAS</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HFW3441T-ZS/ZAS</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HFW3541T-ZS/ZAS</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sym typeface="+mn-ea"/>
              </a:rPr>
              <a:t>HFW3841T-ZS/ZAS</a:t>
            </a:r>
            <a:endPar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98" name="矩形 297"/>
          <p:cNvSpPr/>
          <p:nvPr/>
        </p:nvSpPr>
        <p:spPr bwMode="auto">
          <a:xfrm>
            <a:off x="2749037" y="3884372"/>
            <a:ext cx="1965287" cy="890822"/>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HFW3241E-AS/SA</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HFW3441E-AS/SA</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HFW3541E-AS/SA</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sym typeface="+mn-ea"/>
              </a:rPr>
              <a:t>HFW3841E-AS/SA</a:t>
            </a:r>
            <a:endPar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99" name="矩形 298"/>
          <p:cNvSpPr/>
          <p:nvPr/>
        </p:nvSpPr>
        <p:spPr bwMode="auto">
          <a:xfrm>
            <a:off x="5531066" y="2477483"/>
            <a:ext cx="2060532" cy="890822"/>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HDW3241T-ZAS</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HDW3441T-ZAS</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HDW3541T-ZAS</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HDW3841T-ZAS</a:t>
            </a:r>
          </a:p>
        </p:txBody>
      </p:sp>
      <p:sp>
        <p:nvSpPr>
          <p:cNvPr id="300" name="矩形 299"/>
          <p:cNvSpPr/>
          <p:nvPr/>
        </p:nvSpPr>
        <p:spPr bwMode="auto">
          <a:xfrm>
            <a:off x="2726122" y="4997142"/>
            <a:ext cx="1577465" cy="890584"/>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HFW3241M-AS</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HFW3441M-AS</a:t>
            </a:r>
          </a:p>
        </p:txBody>
      </p:sp>
      <p:sp>
        <p:nvSpPr>
          <p:cNvPr id="301" name="矩形 300"/>
          <p:cNvSpPr/>
          <p:nvPr/>
        </p:nvSpPr>
        <p:spPr bwMode="auto">
          <a:xfrm>
            <a:off x="8146884" y="2461298"/>
            <a:ext cx="2281526" cy="1129246"/>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HDBW3241R-ZS/ZAS</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HDBW3441R-ZS/ZAS</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HDBW3541R-ZS/ZAS</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sym typeface="+mn-ea"/>
              </a:rPr>
              <a:t>HDBW3841R-ZS/ZAS</a:t>
            </a:r>
            <a:endPar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endParaRPr>
          </a:p>
          <a:p>
            <a:pPr defTabSz="914439">
              <a:lnSpc>
                <a:spcPct val="90000"/>
              </a:lnSpc>
              <a:defRPr/>
            </a:pPr>
            <a:endPar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302" name="矩形 301"/>
          <p:cNvSpPr/>
          <p:nvPr/>
        </p:nvSpPr>
        <p:spPr bwMode="auto">
          <a:xfrm>
            <a:off x="5511146" y="4997433"/>
            <a:ext cx="2043724" cy="890822"/>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HDBW3241F-AS-M</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HDBW3441F-AS-M</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HDBW3541F-AS-M</a:t>
            </a:r>
            <a:endParaRPr lang="en-US" altLang="zh-CN" sz="1176" dirty="0">
              <a:solidFill>
                <a:prstClr val="white"/>
              </a:solidFill>
              <a:latin typeface="Segoe UI" panose="020B0502040204020203"/>
              <a:ea typeface="宋体" panose="02010600030101010101" pitchFamily="2" charset="-122"/>
            </a:endParaRPr>
          </a:p>
        </p:txBody>
      </p:sp>
      <p:sp>
        <p:nvSpPr>
          <p:cNvPr id="303" name="矩形 302"/>
          <p:cNvSpPr/>
          <p:nvPr/>
        </p:nvSpPr>
        <p:spPr bwMode="auto">
          <a:xfrm>
            <a:off x="8125718" y="3884372"/>
            <a:ext cx="1776042" cy="890822"/>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HDW3241TM-AS</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HDW3441TM-AS</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HDW3541TM-AS</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sym typeface="+mn-ea"/>
              </a:rPr>
              <a:t>HDW3841TM-AS</a:t>
            </a:r>
            <a:endPar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304" name="矩形 303"/>
          <p:cNvSpPr/>
          <p:nvPr/>
        </p:nvSpPr>
        <p:spPr bwMode="auto">
          <a:xfrm>
            <a:off x="5485622" y="3884372"/>
            <a:ext cx="2320744" cy="890822"/>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HDBW3241E-S/AS</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HDBW3441E-S/AS</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HDBW3541E-S/AS</a:t>
            </a:r>
          </a:p>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sym typeface="+mn-ea"/>
              </a:rPr>
              <a:t>HDBW3841E-S/AS</a:t>
            </a:r>
            <a:endPar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306" name="ï$ľîde"/>
          <p:cNvSpPr txBox="1"/>
          <p:nvPr/>
        </p:nvSpPr>
        <p:spPr bwMode="auto">
          <a:xfrm>
            <a:off x="1726241" y="3339669"/>
            <a:ext cx="2087923" cy="449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30" tIns="44814" rIns="89630" bIns="44814" anchor="ctr">
            <a:noAutofit/>
          </a:bodyPr>
          <a:lstStyle>
            <a:defPPr>
              <a:defRPr lang="en-US"/>
            </a:defPPr>
            <a:lvl1pPr defTabSz="914400">
              <a:spcBef>
                <a:spcPct val="0"/>
              </a:spcBef>
              <a:defRPr sz="1800" b="1"/>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defTabSz="896386">
              <a:defRPr/>
            </a:pPr>
            <a:r>
              <a:rPr lang="en-US" altLang="zh-CN" sz="1765" dirty="0" err="1">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Ống</a:t>
            </a:r>
            <a:r>
              <a:rPr lang="en-US" altLang="zh-CN" sz="1765"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65" dirty="0" err="1">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kính</a:t>
            </a:r>
            <a:r>
              <a:rPr lang="en-US" altLang="zh-CN" sz="1765"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65" dirty="0" err="1">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cố</a:t>
            </a:r>
            <a:r>
              <a:rPr lang="en-US" altLang="zh-CN" sz="1765"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 định</a:t>
            </a:r>
          </a:p>
        </p:txBody>
      </p:sp>
      <p:pic>
        <p:nvPicPr>
          <p:cNvPr id="307" name="Picture 3"/>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29333" y="5087878"/>
            <a:ext cx="673996" cy="6959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9" name="图片 30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53458" y="3879714"/>
            <a:ext cx="1526823" cy="745089"/>
          </a:xfrm>
          <a:prstGeom prst="rect">
            <a:avLst/>
          </a:prstGeom>
        </p:spPr>
      </p:pic>
      <p:pic>
        <p:nvPicPr>
          <p:cNvPr id="310" name="图片 309"/>
          <p:cNvPicPr>
            <a:picLocks noChangeAspect="1"/>
          </p:cNvPicPr>
          <p:nvPr/>
        </p:nvPicPr>
        <p:blipFill rotWithShape="1">
          <a:blip r:embed="rId5" cstate="print">
            <a:extLst>
              <a:ext uri="{28A0092B-C50C-407E-A947-70E740481C1C}">
                <a14:useLocalDpi xmlns:a14="http://schemas.microsoft.com/office/drawing/2010/main" val="0"/>
              </a:ext>
            </a:extLst>
          </a:blip>
          <a:srcRect l="33912" t="27337" r="32342" b="27885"/>
          <a:stretch>
            <a:fillRect/>
          </a:stretch>
        </p:blipFill>
        <p:spPr>
          <a:xfrm>
            <a:off x="4639468" y="3824789"/>
            <a:ext cx="798415" cy="706290"/>
          </a:xfrm>
          <a:prstGeom prst="rect">
            <a:avLst/>
          </a:prstGeom>
        </p:spPr>
      </p:pic>
      <p:pic>
        <p:nvPicPr>
          <p:cNvPr id="312" name="图片 3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15416" y="4972656"/>
            <a:ext cx="1358737" cy="905824"/>
          </a:xfrm>
          <a:prstGeom prst="rect">
            <a:avLst/>
          </a:prstGeom>
        </p:spPr>
      </p:pic>
      <p:pic>
        <p:nvPicPr>
          <p:cNvPr id="315" name="图片 314"/>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b="22062"/>
          <a:stretch>
            <a:fillRect/>
          </a:stretch>
        </p:blipFill>
        <p:spPr>
          <a:xfrm>
            <a:off x="1471632" y="2307536"/>
            <a:ext cx="1599247" cy="830438"/>
          </a:xfrm>
          <a:prstGeom prst="rect">
            <a:avLst/>
          </a:prstGeom>
        </p:spPr>
      </p:pic>
      <p:pic>
        <p:nvPicPr>
          <p:cNvPr id="316" name="图片 3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98511" y="2177430"/>
            <a:ext cx="1822730" cy="1215776"/>
          </a:xfrm>
          <a:prstGeom prst="rect">
            <a:avLst/>
          </a:prstGeom>
        </p:spPr>
      </p:pic>
      <p:sp>
        <p:nvSpPr>
          <p:cNvPr id="2" name="ï$ľîde"/>
          <p:cNvSpPr txBox="1"/>
          <p:nvPr/>
        </p:nvSpPr>
        <p:spPr bwMode="auto">
          <a:xfrm>
            <a:off x="1696359" y="1952079"/>
            <a:ext cx="2762375" cy="449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30" tIns="44814" rIns="89630" bIns="44814" anchor="ctr">
            <a:noAutofit/>
          </a:bodyPr>
          <a:lstStyle>
            <a:defPPr>
              <a:defRPr lang="en-US"/>
            </a:defPPr>
            <a:lvl1pPr defTabSz="914400">
              <a:spcBef>
                <a:spcPct val="0"/>
              </a:spcBef>
              <a:defRPr sz="1800" b="1"/>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defTabSz="896386">
              <a:defRPr/>
            </a:pPr>
            <a:r>
              <a:rPr lang="en-US" altLang="zh-CN" sz="1765" dirty="0" err="1">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Ống</a:t>
            </a:r>
            <a:r>
              <a:rPr lang="en-US" altLang="zh-CN" sz="1765"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65" dirty="0" err="1">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kính</a:t>
            </a:r>
            <a:r>
              <a:rPr lang="en-US" altLang="zh-CN" sz="1765"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65" dirty="0" err="1">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điều</a:t>
            </a:r>
            <a:r>
              <a:rPr lang="en-US" altLang="zh-CN" sz="1765"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 chỉnh</a:t>
            </a:r>
          </a:p>
        </p:txBody>
      </p:sp>
      <p:pic>
        <p:nvPicPr>
          <p:cNvPr id="3" name="图片 2"/>
          <p:cNvPicPr>
            <a:picLocks noChangeAspect="1"/>
          </p:cNvPicPr>
          <p:nvPr/>
        </p:nvPicPr>
        <p:blipFill>
          <a:blip r:embed="rId10" cstate="screen"/>
          <a:stretch>
            <a:fillRect/>
          </a:stretch>
        </p:blipFill>
        <p:spPr>
          <a:xfrm>
            <a:off x="6549773" y="3441443"/>
            <a:ext cx="2360942" cy="1573961"/>
          </a:xfrm>
          <a:prstGeom prst="rect">
            <a:avLst/>
          </a:prstGeom>
        </p:spPr>
      </p:pic>
      <p:pic>
        <p:nvPicPr>
          <p:cNvPr id="8" name="图片 7"/>
          <p:cNvPicPr>
            <a:picLocks noChangeAspect="1"/>
          </p:cNvPicPr>
          <p:nvPr/>
        </p:nvPicPr>
        <p:blipFill>
          <a:blip r:embed="rId11" cstate="screen"/>
          <a:stretch>
            <a:fillRect/>
          </a:stretch>
        </p:blipFill>
        <p:spPr>
          <a:xfrm>
            <a:off x="4140628" y="2184078"/>
            <a:ext cx="1926615" cy="1284410"/>
          </a:xfrm>
          <a:prstGeom prst="rect">
            <a:avLst/>
          </a:prstGeom>
        </p:spPr>
      </p:pic>
      <p:pic>
        <p:nvPicPr>
          <p:cNvPr id="4" name="图片 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130183" y="4730181"/>
            <a:ext cx="1286812" cy="1202654"/>
          </a:xfrm>
          <a:prstGeom prst="rect">
            <a:avLst/>
          </a:prstGeom>
        </p:spPr>
      </p:pic>
      <p:sp>
        <p:nvSpPr>
          <p:cNvPr id="25" name="矩形 24"/>
          <p:cNvSpPr/>
          <p:nvPr/>
        </p:nvSpPr>
        <p:spPr bwMode="auto">
          <a:xfrm>
            <a:off x="8125718" y="4996905"/>
            <a:ext cx="2043724" cy="890822"/>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HFW3241DF-AS-4G</a:t>
            </a:r>
            <a:endParaRPr lang="en-US" altLang="zh-CN" sz="1176" dirty="0">
              <a:solidFill>
                <a:prstClr val="white"/>
              </a:solidFill>
              <a:latin typeface="Segoe UI" panose="020B0502040204020203"/>
              <a:ea typeface="宋体" panose="02010600030101010101" pitchFamily="2" charset="-122"/>
            </a:endParaRPr>
          </a:p>
        </p:txBody>
      </p:sp>
      <p:sp>
        <p:nvSpPr>
          <p:cNvPr id="27" name="store-new-badges_71075"/>
          <p:cNvSpPr>
            <a:spLocks noChangeAspect="1"/>
          </p:cNvSpPr>
          <p:nvPr/>
        </p:nvSpPr>
        <p:spPr bwMode="auto">
          <a:xfrm>
            <a:off x="8037399" y="4908215"/>
            <a:ext cx="443470" cy="436089"/>
          </a:xfrm>
          <a:custGeom>
            <a:avLst/>
            <a:gdLst>
              <a:gd name="T0" fmla="*/ 7549 w 8242"/>
              <a:gd name="T1" fmla="*/ 3476 h 8117"/>
              <a:gd name="T2" fmla="*/ 7742 w 8242"/>
              <a:gd name="T3" fmla="*/ 2123 h 8117"/>
              <a:gd name="T4" fmla="*/ 6442 w 8242"/>
              <a:gd name="T5" fmla="*/ 1383 h 8117"/>
              <a:gd name="T6" fmla="*/ 5721 w 8242"/>
              <a:gd name="T7" fmla="*/ 223 h 8117"/>
              <a:gd name="T8" fmla="*/ 4250 w 8242"/>
              <a:gd name="T9" fmla="*/ 492 h 8117"/>
              <a:gd name="T10" fmla="*/ 2951 w 8242"/>
              <a:gd name="T11" fmla="*/ 66 h 8117"/>
              <a:gd name="T12" fmla="*/ 1997 w 8242"/>
              <a:gd name="T13" fmla="*/ 1218 h 8117"/>
              <a:gd name="T14" fmla="*/ 729 w 8242"/>
              <a:gd name="T15" fmla="*/ 1727 h 8117"/>
              <a:gd name="T16" fmla="*/ 738 w 8242"/>
              <a:gd name="T17" fmla="*/ 3222 h 8117"/>
              <a:gd name="T18" fmla="*/ 93 w 8242"/>
              <a:gd name="T19" fmla="*/ 4427 h 8117"/>
              <a:gd name="T20" fmla="*/ 1062 w 8242"/>
              <a:gd name="T21" fmla="*/ 5567 h 8117"/>
              <a:gd name="T22" fmla="*/ 1343 w 8242"/>
              <a:gd name="T23" fmla="*/ 6905 h 8117"/>
              <a:gd name="T24" fmla="*/ 2817 w 8242"/>
              <a:gd name="T25" fmla="*/ 7155 h 8117"/>
              <a:gd name="T26" fmla="*/ 3892 w 8242"/>
              <a:gd name="T27" fmla="*/ 7999 h 8117"/>
              <a:gd name="T28" fmla="*/ 5183 w 8242"/>
              <a:gd name="T29" fmla="*/ 7243 h 8117"/>
              <a:gd name="T30" fmla="*/ 6549 w 8242"/>
              <a:gd name="T31" fmla="*/ 7199 h 8117"/>
              <a:gd name="T32" fmla="*/ 7052 w 8242"/>
              <a:gd name="T33" fmla="*/ 5790 h 8117"/>
              <a:gd name="T34" fmla="*/ 8069 w 8242"/>
              <a:gd name="T35" fmla="*/ 4878 h 8117"/>
              <a:gd name="T36" fmla="*/ 3177 w 8242"/>
              <a:gd name="T37" fmla="*/ 5423 h 8117"/>
              <a:gd name="T38" fmla="*/ 2593 w 8242"/>
              <a:gd name="T39" fmla="*/ 5675 h 8117"/>
              <a:gd name="T40" fmla="*/ 1695 w 8242"/>
              <a:gd name="T41" fmla="*/ 4343 h 8117"/>
              <a:gd name="T42" fmla="*/ 2991 w 8242"/>
              <a:gd name="T43" fmla="*/ 4932 h 8117"/>
              <a:gd name="T44" fmla="*/ 2845 w 8242"/>
              <a:gd name="T45" fmla="*/ 3846 h 8117"/>
              <a:gd name="T46" fmla="*/ 3177 w 8242"/>
              <a:gd name="T47" fmla="*/ 5423 h 8117"/>
              <a:gd name="T48" fmla="*/ 3155 w 8242"/>
              <a:gd name="T49" fmla="*/ 3713 h 8117"/>
              <a:gd name="T50" fmla="*/ 4336 w 8242"/>
              <a:gd name="T51" fmla="*/ 3494 h 8117"/>
              <a:gd name="T52" fmla="*/ 3692 w 8242"/>
              <a:gd name="T53" fmla="*/ 4153 h 8117"/>
              <a:gd name="T54" fmla="*/ 4525 w 8242"/>
              <a:gd name="T55" fmla="*/ 4083 h 8117"/>
              <a:gd name="T56" fmla="*/ 3968 w 8242"/>
              <a:gd name="T57" fmla="*/ 4792 h 8117"/>
              <a:gd name="T58" fmla="*/ 4883 w 8242"/>
              <a:gd name="T59" fmla="*/ 4687 h 8117"/>
              <a:gd name="T60" fmla="*/ 6231 w 8242"/>
              <a:gd name="T61" fmla="*/ 4105 h 8117"/>
              <a:gd name="T62" fmla="*/ 5654 w 8242"/>
              <a:gd name="T63" fmla="*/ 4354 h 8117"/>
              <a:gd name="T64" fmla="*/ 4365 w 8242"/>
              <a:gd name="T65" fmla="*/ 3191 h 8117"/>
              <a:gd name="T66" fmla="*/ 5313 w 8242"/>
              <a:gd name="T67" fmla="*/ 3963 h 8117"/>
              <a:gd name="T68" fmla="*/ 5497 w 8242"/>
              <a:gd name="T69" fmla="*/ 2702 h 8117"/>
              <a:gd name="T70" fmla="*/ 5973 w 8242"/>
              <a:gd name="T71" fmla="*/ 2497 h 8117"/>
              <a:gd name="T72" fmla="*/ 6541 w 8242"/>
              <a:gd name="T73" fmla="*/ 3971 h 8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242" h="8117">
                <a:moveTo>
                  <a:pt x="8149" y="4427"/>
                </a:moveTo>
                <a:lnTo>
                  <a:pt x="7549" y="3476"/>
                </a:lnTo>
                <a:cubicBezTo>
                  <a:pt x="7501" y="3400"/>
                  <a:pt x="7485" y="3309"/>
                  <a:pt x="7504" y="3222"/>
                </a:cubicBezTo>
                <a:lnTo>
                  <a:pt x="7742" y="2123"/>
                </a:lnTo>
                <a:cubicBezTo>
                  <a:pt x="7779" y="1952"/>
                  <a:pt x="7680" y="1780"/>
                  <a:pt x="7513" y="1727"/>
                </a:cubicBezTo>
                <a:lnTo>
                  <a:pt x="6442" y="1383"/>
                </a:lnTo>
                <a:cubicBezTo>
                  <a:pt x="6358" y="1356"/>
                  <a:pt x="6287" y="1297"/>
                  <a:pt x="6245" y="1218"/>
                </a:cubicBezTo>
                <a:lnTo>
                  <a:pt x="5721" y="223"/>
                </a:lnTo>
                <a:cubicBezTo>
                  <a:pt x="5639" y="68"/>
                  <a:pt x="5453" y="0"/>
                  <a:pt x="5291" y="66"/>
                </a:cubicBezTo>
                <a:lnTo>
                  <a:pt x="4250" y="492"/>
                </a:lnTo>
                <a:cubicBezTo>
                  <a:pt x="4167" y="525"/>
                  <a:pt x="4075" y="525"/>
                  <a:pt x="3992" y="492"/>
                </a:cubicBezTo>
                <a:lnTo>
                  <a:pt x="2951" y="66"/>
                </a:lnTo>
                <a:cubicBezTo>
                  <a:pt x="2789" y="0"/>
                  <a:pt x="2603" y="68"/>
                  <a:pt x="2521" y="223"/>
                </a:cubicBezTo>
                <a:lnTo>
                  <a:pt x="1997" y="1218"/>
                </a:lnTo>
                <a:cubicBezTo>
                  <a:pt x="1955" y="1297"/>
                  <a:pt x="1884" y="1356"/>
                  <a:pt x="1800" y="1383"/>
                </a:cubicBezTo>
                <a:lnTo>
                  <a:pt x="729" y="1727"/>
                </a:lnTo>
                <a:cubicBezTo>
                  <a:pt x="562" y="1780"/>
                  <a:pt x="463" y="1952"/>
                  <a:pt x="500" y="2123"/>
                </a:cubicBezTo>
                <a:lnTo>
                  <a:pt x="738" y="3222"/>
                </a:lnTo>
                <a:cubicBezTo>
                  <a:pt x="757" y="3309"/>
                  <a:pt x="741" y="3400"/>
                  <a:pt x="693" y="3476"/>
                </a:cubicBezTo>
                <a:lnTo>
                  <a:pt x="93" y="4427"/>
                </a:lnTo>
                <a:cubicBezTo>
                  <a:pt x="0" y="4576"/>
                  <a:pt x="34" y="4771"/>
                  <a:pt x="173" y="4878"/>
                </a:cubicBezTo>
                <a:lnTo>
                  <a:pt x="1062" y="5567"/>
                </a:lnTo>
                <a:cubicBezTo>
                  <a:pt x="1132" y="5622"/>
                  <a:pt x="1179" y="5702"/>
                  <a:pt x="1191" y="5790"/>
                </a:cubicBezTo>
                <a:lnTo>
                  <a:pt x="1343" y="6905"/>
                </a:lnTo>
                <a:cubicBezTo>
                  <a:pt x="1367" y="7078"/>
                  <a:pt x="1518" y="7206"/>
                  <a:pt x="1693" y="7199"/>
                </a:cubicBezTo>
                <a:lnTo>
                  <a:pt x="2817" y="7155"/>
                </a:lnTo>
                <a:cubicBezTo>
                  <a:pt x="2906" y="7152"/>
                  <a:pt x="2993" y="7183"/>
                  <a:pt x="3059" y="7243"/>
                </a:cubicBezTo>
                <a:lnTo>
                  <a:pt x="3892" y="7999"/>
                </a:lnTo>
                <a:cubicBezTo>
                  <a:pt x="4022" y="8117"/>
                  <a:pt x="4220" y="8117"/>
                  <a:pt x="4350" y="7999"/>
                </a:cubicBezTo>
                <a:lnTo>
                  <a:pt x="5183" y="7243"/>
                </a:lnTo>
                <a:cubicBezTo>
                  <a:pt x="5249" y="7183"/>
                  <a:pt x="5336" y="7152"/>
                  <a:pt x="5425" y="7155"/>
                </a:cubicBezTo>
                <a:lnTo>
                  <a:pt x="6549" y="7199"/>
                </a:lnTo>
                <a:cubicBezTo>
                  <a:pt x="6724" y="7206"/>
                  <a:pt x="6875" y="7078"/>
                  <a:pt x="6899" y="6905"/>
                </a:cubicBezTo>
                <a:lnTo>
                  <a:pt x="7052" y="5790"/>
                </a:lnTo>
                <a:cubicBezTo>
                  <a:pt x="7064" y="5702"/>
                  <a:pt x="7110" y="5622"/>
                  <a:pt x="7180" y="5567"/>
                </a:cubicBezTo>
                <a:lnTo>
                  <a:pt x="8069" y="4878"/>
                </a:lnTo>
                <a:cubicBezTo>
                  <a:pt x="8208" y="4771"/>
                  <a:pt x="8242" y="4576"/>
                  <a:pt x="8149" y="4427"/>
                </a:cubicBezTo>
                <a:close/>
                <a:moveTo>
                  <a:pt x="3177" y="5423"/>
                </a:moveTo>
                <a:lnTo>
                  <a:pt x="2185" y="4730"/>
                </a:lnTo>
                <a:lnTo>
                  <a:pt x="2593" y="5675"/>
                </a:lnTo>
                <a:lnTo>
                  <a:pt x="2321" y="5792"/>
                </a:lnTo>
                <a:lnTo>
                  <a:pt x="1695" y="4343"/>
                </a:lnTo>
                <a:lnTo>
                  <a:pt x="1980" y="4220"/>
                </a:lnTo>
                <a:lnTo>
                  <a:pt x="2991" y="4932"/>
                </a:lnTo>
                <a:lnTo>
                  <a:pt x="2573" y="3964"/>
                </a:lnTo>
                <a:lnTo>
                  <a:pt x="2845" y="3846"/>
                </a:lnTo>
                <a:lnTo>
                  <a:pt x="3471" y="5296"/>
                </a:lnTo>
                <a:lnTo>
                  <a:pt x="3177" y="5423"/>
                </a:lnTo>
                <a:close/>
                <a:moveTo>
                  <a:pt x="3781" y="5163"/>
                </a:moveTo>
                <a:lnTo>
                  <a:pt x="3155" y="3713"/>
                </a:lnTo>
                <a:lnTo>
                  <a:pt x="4230" y="3249"/>
                </a:lnTo>
                <a:lnTo>
                  <a:pt x="4336" y="3494"/>
                </a:lnTo>
                <a:lnTo>
                  <a:pt x="3553" y="3832"/>
                </a:lnTo>
                <a:lnTo>
                  <a:pt x="3692" y="4153"/>
                </a:lnTo>
                <a:lnTo>
                  <a:pt x="4420" y="3839"/>
                </a:lnTo>
                <a:lnTo>
                  <a:pt x="4525" y="4083"/>
                </a:lnTo>
                <a:lnTo>
                  <a:pt x="3797" y="4397"/>
                </a:lnTo>
                <a:lnTo>
                  <a:pt x="3968" y="4792"/>
                </a:lnTo>
                <a:lnTo>
                  <a:pt x="4778" y="4442"/>
                </a:lnTo>
                <a:lnTo>
                  <a:pt x="4883" y="4687"/>
                </a:lnTo>
                <a:lnTo>
                  <a:pt x="3781" y="5163"/>
                </a:lnTo>
                <a:close/>
                <a:moveTo>
                  <a:pt x="6231" y="4105"/>
                </a:moveTo>
                <a:lnTo>
                  <a:pt x="5475" y="3146"/>
                </a:lnTo>
                <a:lnTo>
                  <a:pt x="5654" y="4354"/>
                </a:lnTo>
                <a:lnTo>
                  <a:pt x="5337" y="4491"/>
                </a:lnTo>
                <a:lnTo>
                  <a:pt x="4365" y="3191"/>
                </a:lnTo>
                <a:lnTo>
                  <a:pt x="4665" y="3061"/>
                </a:lnTo>
                <a:lnTo>
                  <a:pt x="5313" y="3963"/>
                </a:lnTo>
                <a:lnTo>
                  <a:pt x="5148" y="2853"/>
                </a:lnTo>
                <a:lnTo>
                  <a:pt x="5497" y="2702"/>
                </a:lnTo>
                <a:lnTo>
                  <a:pt x="6188" y="3605"/>
                </a:lnTo>
                <a:lnTo>
                  <a:pt x="5973" y="2497"/>
                </a:lnTo>
                <a:lnTo>
                  <a:pt x="6268" y="2369"/>
                </a:lnTo>
                <a:lnTo>
                  <a:pt x="6541" y="3971"/>
                </a:lnTo>
                <a:lnTo>
                  <a:pt x="6231" y="4105"/>
                </a:lnTo>
                <a:close/>
              </a:path>
            </a:pathLst>
          </a:custGeom>
          <a:solidFill>
            <a:srgbClr val="FF0000"/>
          </a:solidFill>
          <a:ln>
            <a:noFill/>
          </a:ln>
        </p:spPr>
        <p:txBody>
          <a:bodyPr/>
          <a:lstStyle/>
          <a:p>
            <a:pPr defTabSz="914439">
              <a:defRPr/>
            </a:pPr>
            <a:endParaRPr lang="zh-CN" altLang="en-US" sz="1765">
              <a:solidFill>
                <a:srgbClr val="505050"/>
              </a:solidFill>
              <a:latin typeface="Segoe UI"/>
            </a:endParaRPr>
          </a:p>
        </p:txBody>
      </p:sp>
      <p:sp>
        <p:nvSpPr>
          <p:cNvPr id="28" name="Rectangle 27"/>
          <p:cNvSpPr/>
          <p:nvPr/>
        </p:nvSpPr>
        <p:spPr>
          <a:xfrm>
            <a:off x="9869111" y="0"/>
            <a:ext cx="2337163" cy="8311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29" name="Picture 2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3880136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up)">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标题 1"/>
          <p:cNvSpPr txBox="1"/>
          <p:nvPr/>
        </p:nvSpPr>
        <p:spPr>
          <a:xfrm>
            <a:off x="297593" y="58804"/>
            <a:ext cx="9057611" cy="777874"/>
          </a:xfrm>
          <a:prstGeom prst="rect">
            <a:avLst/>
          </a:prstGeom>
        </p:spPr>
        <p:txBody>
          <a:bodyPr vert="horz" wrap="square" lIns="143407" tIns="89630" rIns="143407" bIns="89630" rtlCol="0" anchor="ctr">
            <a:noAutofit/>
          </a:bodyPr>
          <a:lstStyle>
            <a:lvl1pPr algn="l" defTabSz="932815" rtl="0" eaLnBrk="1" latinLnBrk="0" hangingPunct="1">
              <a:lnSpc>
                <a:spcPct val="90000"/>
              </a:lnSpc>
              <a:spcBef>
                <a:spcPct val="0"/>
              </a:spcBef>
              <a:buNone/>
              <a:defRPr lang="en-US" sz="2720" b="1" kern="1200" cap="none" spc="-102" baseline="0">
                <a:ln w="3175">
                  <a:noFill/>
                </a:ln>
                <a:solidFill>
                  <a:srgbClr val="FB1E00"/>
                </a:solidFill>
                <a:effectLst/>
                <a:latin typeface="+mn-lt"/>
                <a:ea typeface="+mn-ea"/>
                <a:cs typeface="Segoe UI" panose="020B0502040204020203" pitchFamily="34" charset="0"/>
              </a:defRPr>
            </a:lvl1pPr>
          </a:lstStyle>
          <a:p>
            <a:pPr lvl="0">
              <a:defRPr/>
            </a:pPr>
            <a:r>
              <a:rPr lang="en-US" altLang="zh-CN" sz="2666" smtClean="0">
                <a:solidFill>
                  <a:srgbClr val="00B050"/>
                </a:solidFill>
                <a:latin typeface="Segoe UI" panose="020B0502040204020203" pitchFamily="34" charset="0"/>
              </a:rPr>
              <a:t>Dòng WizSense </a:t>
            </a:r>
            <a:r>
              <a:rPr lang="en-US" altLang="zh-CN" sz="2666">
                <a:solidFill>
                  <a:srgbClr val="00B050"/>
                </a:solidFill>
                <a:latin typeface="Segoe UI" panose="020B0502040204020203" pitchFamily="34" charset="0"/>
              </a:rPr>
              <a:t>3 </a:t>
            </a:r>
            <a:r>
              <a:rPr lang="en-US" altLang="zh-CN" sz="2666" smtClean="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Tổng</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quan</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về</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tính</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năng</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sản</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phẩm</a:t>
            </a:r>
            <a:endParaRPr lang="en-US" altLang="zh-CN" sz="2666" dirty="0">
              <a:solidFill>
                <a:srgbClr val="00B050"/>
              </a:solidFill>
              <a:latin typeface="Segoe UI" panose="020B0502040204020203" pitchFamily="34" charset="0"/>
            </a:endParaRPr>
          </a:p>
        </p:txBody>
      </p:sp>
      <p:grpSp>
        <p:nvGrpSpPr>
          <p:cNvPr id="34" name="组合 33"/>
          <p:cNvGrpSpPr/>
          <p:nvPr/>
        </p:nvGrpSpPr>
        <p:grpSpPr>
          <a:xfrm>
            <a:off x="941558" y="1305116"/>
            <a:ext cx="10120220" cy="4364947"/>
            <a:chOff x="1444229" y="1500583"/>
            <a:chExt cx="9328868" cy="3722248"/>
          </a:xfrm>
        </p:grpSpPr>
        <p:sp>
          <p:nvSpPr>
            <p:cNvPr id="35" name="Rectangle 4"/>
            <p:cNvSpPr/>
            <p:nvPr/>
          </p:nvSpPr>
          <p:spPr>
            <a:xfrm>
              <a:off x="1444229" y="3436235"/>
              <a:ext cx="2993681" cy="1786596"/>
            </a:xfrm>
            <a:prstGeom prst="rect">
              <a:avLst/>
            </a:prstGeom>
            <a:solidFill>
              <a:srgbClr val="09947F">
                <a:lumMod val="20000"/>
                <a:lumOff val="80000"/>
              </a:srgbClr>
            </a:solidFill>
            <a:ln w="50800" cap="flat" cmpd="sng" algn="ctr">
              <a:noFill/>
              <a:prstDash val="solid"/>
              <a:miter lim="800000"/>
            </a:ln>
            <a:effectLst/>
          </p:spPr>
          <p:txBody>
            <a:bodyPr rtlCol="0" anchor="ctr"/>
            <a:lstStyle/>
            <a:p>
              <a:pPr algn="ctr" defTabSz="896386">
                <a:defRPr/>
              </a:pPr>
              <a:endParaRPr lang="en-US" sz="2745" kern="0" dirty="0">
                <a:solidFill>
                  <a:prstClr val="white"/>
                </a:solidFill>
                <a:latin typeface="Segoe UI" panose="020B0502040204020203" pitchFamily="34" charset="0"/>
                <a:cs typeface="Segoe UI" panose="020B0502040204020203" pitchFamily="34" charset="0"/>
              </a:endParaRPr>
            </a:p>
          </p:txBody>
        </p:sp>
        <p:sp>
          <p:nvSpPr>
            <p:cNvPr id="36" name="Rectangle 5"/>
            <p:cNvSpPr/>
            <p:nvPr/>
          </p:nvSpPr>
          <p:spPr>
            <a:xfrm>
              <a:off x="1448974" y="1500583"/>
              <a:ext cx="2993681" cy="1786596"/>
            </a:xfrm>
            <a:prstGeom prst="rect">
              <a:avLst/>
            </a:prstGeom>
            <a:solidFill>
              <a:srgbClr val="16A1C8">
                <a:lumMod val="20000"/>
                <a:lumOff val="80000"/>
              </a:srgbClr>
            </a:solidFill>
            <a:ln w="50800" cap="flat" cmpd="sng" algn="ctr">
              <a:noFill/>
              <a:prstDash val="solid"/>
              <a:miter lim="800000"/>
            </a:ln>
            <a:effectLst/>
          </p:spPr>
          <p:txBody>
            <a:bodyPr rtlCol="0" anchor="ctr"/>
            <a:lstStyle/>
            <a:p>
              <a:pPr algn="ctr" defTabSz="896386">
                <a:defRPr/>
              </a:pPr>
              <a:endParaRPr lang="en-US" sz="2745" kern="0" dirty="0">
                <a:solidFill>
                  <a:prstClr val="white"/>
                </a:solidFill>
                <a:latin typeface="Segoe UI" panose="020B0502040204020203" pitchFamily="34" charset="0"/>
                <a:cs typeface="Segoe UI" panose="020B0502040204020203" pitchFamily="34" charset="0"/>
              </a:endParaRPr>
            </a:p>
          </p:txBody>
        </p:sp>
        <p:sp>
          <p:nvSpPr>
            <p:cNvPr id="37" name="Rectangle 6"/>
            <p:cNvSpPr/>
            <p:nvPr/>
          </p:nvSpPr>
          <p:spPr>
            <a:xfrm>
              <a:off x="7746746" y="1500583"/>
              <a:ext cx="2993681" cy="1786596"/>
            </a:xfrm>
            <a:prstGeom prst="rect">
              <a:avLst/>
            </a:prstGeom>
            <a:solidFill>
              <a:srgbClr val="7CBD2D">
                <a:lumMod val="20000"/>
                <a:lumOff val="80000"/>
              </a:srgbClr>
            </a:solidFill>
            <a:ln w="50800" cap="flat" cmpd="sng" algn="ctr">
              <a:noFill/>
              <a:prstDash val="solid"/>
              <a:miter lim="800000"/>
            </a:ln>
            <a:effectLst/>
          </p:spPr>
          <p:txBody>
            <a:bodyPr rtlCol="0" anchor="ctr"/>
            <a:lstStyle/>
            <a:p>
              <a:pPr algn="ctr" defTabSz="896386">
                <a:defRPr/>
              </a:pPr>
              <a:endParaRPr lang="en-US" sz="2745" kern="0" dirty="0">
                <a:solidFill>
                  <a:prstClr val="white"/>
                </a:solidFill>
                <a:latin typeface="Segoe UI" panose="020B0502040204020203" pitchFamily="34" charset="0"/>
                <a:cs typeface="Segoe UI" panose="020B0502040204020203" pitchFamily="34" charset="0"/>
              </a:endParaRPr>
            </a:p>
          </p:txBody>
        </p:sp>
        <p:sp>
          <p:nvSpPr>
            <p:cNvPr id="39" name="Rectangle 7"/>
            <p:cNvSpPr/>
            <p:nvPr/>
          </p:nvSpPr>
          <p:spPr>
            <a:xfrm>
              <a:off x="7779416" y="3436235"/>
              <a:ext cx="2993681" cy="1786596"/>
            </a:xfrm>
            <a:prstGeom prst="rect">
              <a:avLst/>
            </a:prstGeom>
            <a:solidFill>
              <a:srgbClr val="E53661">
                <a:lumMod val="20000"/>
                <a:lumOff val="80000"/>
              </a:srgbClr>
            </a:solidFill>
            <a:ln w="50800" cap="flat" cmpd="sng" algn="ctr">
              <a:noFill/>
              <a:prstDash val="solid"/>
              <a:miter lim="800000"/>
            </a:ln>
            <a:effectLst/>
          </p:spPr>
          <p:txBody>
            <a:bodyPr rtlCol="0" anchor="ctr"/>
            <a:lstStyle/>
            <a:p>
              <a:pPr algn="ctr" defTabSz="896386">
                <a:defRPr/>
              </a:pPr>
              <a:endParaRPr lang="en-US" sz="2745" kern="0" dirty="0">
                <a:solidFill>
                  <a:prstClr val="white"/>
                </a:solidFill>
                <a:latin typeface="Segoe UI" panose="020B0502040204020203" pitchFamily="34" charset="0"/>
                <a:cs typeface="Segoe UI" panose="020B0502040204020203" pitchFamily="34" charset="0"/>
              </a:endParaRPr>
            </a:p>
          </p:txBody>
        </p:sp>
        <p:sp>
          <p:nvSpPr>
            <p:cNvPr id="42" name="Content Placeholder 2"/>
            <p:cNvSpPr txBox="1"/>
            <p:nvPr/>
          </p:nvSpPr>
          <p:spPr>
            <a:xfrm>
              <a:off x="1539983" y="2276210"/>
              <a:ext cx="2811663" cy="725151"/>
            </a:xfrm>
            <a:prstGeom prst="rect">
              <a:avLst/>
            </a:prstGeom>
          </p:spPr>
          <p:txBody>
            <a:bodyPr vert="horz" lIns="89642" tIns="44821" rIns="89642" bIns="44821" rtlCol="0">
              <a:noAutofit/>
            </a:bodyPr>
            <a:lstStyle>
              <a:lvl1pPr marL="342900" indent="-3429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961" b="1" dirty="0">
                  <a:solidFill>
                    <a:prstClr val="black">
                      <a:lumMod val="75000"/>
                      <a:lumOff val="25000"/>
                    </a:prstClr>
                  </a:solidFill>
                  <a:latin typeface="Segoe UI" panose="020B0502040204020203" pitchFamily="34" charset="0"/>
                  <a:ea typeface="Roboto" panose="02000000000000000000" pitchFamily="2" charset="0"/>
                  <a:cs typeface="Segoe UI" panose="020B0502040204020203" pitchFamily="34" charset="0"/>
                </a:rPr>
                <a:t>SMD 3.0</a:t>
              </a:r>
              <a:endParaRPr lang="id-ID" sz="1961" b="1" dirty="0">
                <a:solidFill>
                  <a:prstClr val="black">
                    <a:lumMod val="75000"/>
                    <a:lumOff val="25000"/>
                  </a:prstClr>
                </a:solidFill>
                <a:latin typeface="Segoe UI" panose="020B0502040204020203" pitchFamily="34" charset="0"/>
                <a:ea typeface="Roboto" panose="02000000000000000000" pitchFamily="2" charset="0"/>
                <a:cs typeface="Segoe UI" panose="020B0502040204020203" pitchFamily="34" charset="0"/>
              </a:endParaRPr>
            </a:p>
            <a:p>
              <a:pPr marL="0" indent="0" algn="ctr">
                <a:buNone/>
              </a:pPr>
              <a:r>
                <a:rPr lang="vi-VN" sz="1176" dirty="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Tỷ lệ báo động sai thấp hơn</a:t>
              </a:r>
            </a:p>
            <a:p>
              <a:pPr marL="0" indent="0" algn="ctr">
                <a:buNone/>
              </a:pPr>
              <a:r>
                <a:rPr lang="vi-VN" sz="1176" dirty="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Tập trung vào con người và phương tiện</a:t>
              </a:r>
              <a:endParaRPr lang="en-US" sz="1176" dirty="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endParaRPr>
            </a:p>
          </p:txBody>
        </p:sp>
        <p:sp>
          <p:nvSpPr>
            <p:cNvPr id="43" name="Content Placeholder 2"/>
            <p:cNvSpPr txBox="1"/>
            <p:nvPr/>
          </p:nvSpPr>
          <p:spPr>
            <a:xfrm>
              <a:off x="1506512" y="4209045"/>
              <a:ext cx="2811663" cy="725151"/>
            </a:xfrm>
            <a:prstGeom prst="rect">
              <a:avLst/>
            </a:prstGeom>
          </p:spPr>
          <p:txBody>
            <a:bodyPr vert="horz" lIns="89642" tIns="44821" rIns="89642" bIns="44821" rtlCol="0">
              <a:noAutofit/>
            </a:bodyPr>
            <a:lstStyle>
              <a:lvl1pPr marL="342900" indent="-3429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961" b="1" dirty="0">
                  <a:solidFill>
                    <a:prstClr val="black">
                      <a:lumMod val="75000"/>
                      <a:lumOff val="25000"/>
                    </a:prstClr>
                  </a:solidFill>
                  <a:latin typeface="Segoe UI" panose="020B0502040204020203" pitchFamily="34" charset="0"/>
                  <a:ea typeface="Roboto" panose="02000000000000000000" pitchFamily="2" charset="0"/>
                  <a:cs typeface="Segoe UI" panose="020B0502040204020203" pitchFamily="34" charset="0"/>
                </a:rPr>
                <a:t>Smart H.265+/H.264+</a:t>
              </a:r>
              <a:endParaRPr lang="id-ID" sz="1961" b="1" dirty="0">
                <a:solidFill>
                  <a:prstClr val="black">
                    <a:lumMod val="75000"/>
                    <a:lumOff val="25000"/>
                  </a:prstClr>
                </a:solidFill>
                <a:latin typeface="Segoe UI" panose="020B0502040204020203" pitchFamily="34" charset="0"/>
                <a:ea typeface="Roboto" panose="02000000000000000000" pitchFamily="2" charset="0"/>
                <a:cs typeface="Segoe UI" panose="020B0502040204020203" pitchFamily="34" charset="0"/>
              </a:endParaRPr>
            </a:p>
            <a:p>
              <a:pPr marL="0" indent="0" algn="ctr">
                <a:buNone/>
              </a:pPr>
              <a:r>
                <a:rPr lang="vi-VN" sz="1176" dirty="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Mã thông minh</a:t>
              </a:r>
            </a:p>
            <a:p>
              <a:pPr marL="0" indent="0" algn="ctr">
                <a:buNone/>
              </a:pPr>
              <a:r>
                <a:rPr lang="vi-VN" sz="1176">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Tỷ </a:t>
              </a:r>
              <a:r>
                <a:rPr lang="vi-VN" sz="1176" smtClean="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lệ</a:t>
              </a:r>
              <a:r>
                <a:rPr lang="en-US" sz="1176" smtClean="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 bit</a:t>
              </a:r>
              <a:r>
                <a:rPr lang="vi-VN" sz="1176" smtClean="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 </a:t>
              </a:r>
              <a:r>
                <a:rPr lang="vi-VN" sz="1176" dirty="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thấp hơn, ít bộ nhớ hơn</a:t>
              </a:r>
              <a:endParaRPr lang="en-US" sz="1176" dirty="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endParaRPr>
            </a:p>
          </p:txBody>
        </p:sp>
        <p:sp>
          <p:nvSpPr>
            <p:cNvPr id="44" name="Content Placeholder 2"/>
            <p:cNvSpPr txBox="1"/>
            <p:nvPr/>
          </p:nvSpPr>
          <p:spPr>
            <a:xfrm>
              <a:off x="7794137" y="2273393"/>
              <a:ext cx="2811663" cy="725151"/>
            </a:xfrm>
            <a:prstGeom prst="rect">
              <a:avLst/>
            </a:prstGeom>
          </p:spPr>
          <p:txBody>
            <a:bodyPr vert="horz" lIns="89642" tIns="44821" rIns="89642" bIns="44821" rtlCol="0">
              <a:noAutofit/>
            </a:bodyPr>
            <a:lstStyle>
              <a:lvl1pPr marL="342900" indent="-3429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961" b="1" dirty="0">
                  <a:solidFill>
                    <a:prstClr val="black">
                      <a:lumMod val="75000"/>
                      <a:lumOff val="25000"/>
                    </a:prstClr>
                  </a:solidFill>
                  <a:latin typeface="Segoe UI" panose="020B0502040204020203" pitchFamily="34" charset="0"/>
                  <a:ea typeface="Roboto" panose="02000000000000000000" pitchFamily="2" charset="0"/>
                  <a:cs typeface="Segoe UI" panose="020B0502040204020203" pitchFamily="34" charset="0"/>
                </a:rPr>
                <a:t>Bảo </a:t>
              </a:r>
              <a:r>
                <a:rPr lang="en-US" sz="1961" b="1" dirty="0" err="1">
                  <a:solidFill>
                    <a:prstClr val="black">
                      <a:lumMod val="75000"/>
                      <a:lumOff val="25000"/>
                    </a:prstClr>
                  </a:solidFill>
                  <a:latin typeface="Segoe UI" panose="020B0502040204020203" pitchFamily="34" charset="0"/>
                  <a:ea typeface="Roboto" panose="02000000000000000000" pitchFamily="2" charset="0"/>
                  <a:cs typeface="Segoe UI" panose="020B0502040204020203" pitchFamily="34" charset="0"/>
                </a:rPr>
                <a:t>vệ</a:t>
              </a:r>
              <a:r>
                <a:rPr lang="en-US" sz="1961" b="1" dirty="0">
                  <a:solidFill>
                    <a:prstClr val="black">
                      <a:lumMod val="75000"/>
                      <a:lumOff val="25000"/>
                    </a:prstClr>
                  </a:solidFill>
                  <a:latin typeface="Segoe UI" panose="020B0502040204020203" pitchFamily="34" charset="0"/>
                  <a:ea typeface="Roboto" panose="02000000000000000000" pitchFamily="2" charset="0"/>
                  <a:cs typeface="Segoe UI" panose="020B0502040204020203" pitchFamily="34" charset="0"/>
                </a:rPr>
                <a:t> chu vi</a:t>
              </a:r>
            </a:p>
            <a:p>
              <a:pPr marL="0" indent="0" algn="ctr">
                <a:buNone/>
              </a:pPr>
              <a:r>
                <a:rPr lang="en-US" sz="1176" smtClean="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Hàng rào ảo</a:t>
              </a:r>
              <a:r>
                <a:rPr lang="vi-VN" sz="1176" smtClean="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 </a:t>
              </a:r>
              <a:r>
                <a:rPr lang="en-US" sz="1176" smtClean="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Vùng cảnh báo</a:t>
              </a:r>
              <a:endParaRPr lang="vi-VN" sz="1176" dirty="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endParaRPr>
            </a:p>
            <a:p>
              <a:pPr marL="0" indent="0" algn="ctr">
                <a:buNone/>
              </a:pPr>
              <a:r>
                <a:rPr lang="vi-VN" sz="1176" dirty="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Được hỗ trợ bởi AI</a:t>
              </a:r>
              <a:endParaRPr lang="en-US" sz="1176" dirty="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endParaRPr>
            </a:p>
          </p:txBody>
        </p:sp>
        <p:sp>
          <p:nvSpPr>
            <p:cNvPr id="46" name="Content Placeholder 2"/>
            <p:cNvSpPr txBox="1"/>
            <p:nvPr/>
          </p:nvSpPr>
          <p:spPr>
            <a:xfrm>
              <a:off x="7870419" y="4203147"/>
              <a:ext cx="2811663" cy="725151"/>
            </a:xfrm>
            <a:prstGeom prst="rect">
              <a:avLst/>
            </a:prstGeom>
          </p:spPr>
          <p:txBody>
            <a:bodyPr vert="horz" lIns="89642" tIns="44821" rIns="89642" bIns="44821" rtlCol="0">
              <a:noAutofit/>
            </a:bodyPr>
            <a:lstStyle>
              <a:lvl1pPr marL="342900" indent="-3429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961" b="1" dirty="0">
                  <a:solidFill>
                    <a:prstClr val="black">
                      <a:lumMod val="75000"/>
                      <a:lumOff val="25000"/>
                    </a:prstClr>
                  </a:solidFill>
                  <a:latin typeface="Segoe UI" panose="020B0502040204020203" pitchFamily="34" charset="0"/>
                  <a:ea typeface="Roboto" panose="02000000000000000000" pitchFamily="2" charset="0"/>
                  <a:cs typeface="Segoe UI" panose="020B0502040204020203" pitchFamily="34" charset="0"/>
                </a:rPr>
                <a:t>Bảo </a:t>
              </a:r>
              <a:r>
                <a:rPr lang="en-US" sz="1961" b="1" dirty="0" err="1">
                  <a:solidFill>
                    <a:prstClr val="black">
                      <a:lumMod val="75000"/>
                      <a:lumOff val="25000"/>
                    </a:prstClr>
                  </a:solidFill>
                  <a:latin typeface="Segoe UI" panose="020B0502040204020203" pitchFamily="34" charset="0"/>
                  <a:ea typeface="Roboto" panose="02000000000000000000" pitchFamily="2" charset="0"/>
                  <a:cs typeface="Segoe UI" panose="020B0502040204020203" pitchFamily="34" charset="0"/>
                </a:rPr>
                <a:t>vệ</a:t>
              </a:r>
              <a:endParaRPr lang="id-ID" sz="1961" b="1" dirty="0">
                <a:solidFill>
                  <a:prstClr val="black">
                    <a:lumMod val="75000"/>
                    <a:lumOff val="25000"/>
                  </a:prstClr>
                </a:solidFill>
                <a:latin typeface="Segoe UI" panose="020B0502040204020203" pitchFamily="34" charset="0"/>
                <a:ea typeface="Roboto" panose="02000000000000000000" pitchFamily="2" charset="0"/>
                <a:cs typeface="Segoe UI" panose="020B0502040204020203" pitchFamily="34" charset="0"/>
              </a:endParaRPr>
            </a:p>
            <a:p>
              <a:pPr marL="0" indent="0" algn="ctr">
                <a:buNone/>
              </a:pPr>
              <a:r>
                <a:rPr lang="en-US" sz="1176" dirty="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IP67, IK10</a:t>
              </a:r>
            </a:p>
            <a:p>
              <a:pPr marL="0" indent="0" algn="ctr">
                <a:buNone/>
              </a:pPr>
              <a:r>
                <a:rPr lang="en-US" sz="1176" dirty="0" err="1">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Điện</a:t>
              </a:r>
              <a:r>
                <a:rPr lang="en-US" sz="1176" dirty="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 </a:t>
              </a:r>
              <a:r>
                <a:rPr lang="en-US" sz="1176" dirty="0" err="1">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áp</a:t>
              </a:r>
              <a:r>
                <a:rPr lang="en-US" sz="1176" dirty="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 </a:t>
              </a:r>
              <a:r>
                <a:rPr lang="en-US" sz="1176" dirty="0" err="1">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rộng</a:t>
              </a:r>
              <a:endParaRPr lang="en-US" sz="1176" dirty="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endParaRPr>
            </a:p>
          </p:txBody>
        </p:sp>
        <p:sp>
          <p:nvSpPr>
            <p:cNvPr id="48" name="scan_336661"/>
            <p:cNvSpPr>
              <a:spLocks noChangeAspect="1"/>
            </p:cNvSpPr>
            <p:nvPr/>
          </p:nvSpPr>
          <p:spPr bwMode="auto">
            <a:xfrm>
              <a:off x="8946778" y="1628235"/>
              <a:ext cx="609685" cy="608764"/>
            </a:xfrm>
            <a:custGeom>
              <a:avLst/>
              <a:gdLst>
                <a:gd name="connsiteX0" fmla="*/ 582270 w 607639"/>
                <a:gd name="connsiteY0" fmla="*/ 404481 h 606722"/>
                <a:gd name="connsiteX1" fmla="*/ 607639 w 607639"/>
                <a:gd name="connsiteY1" fmla="*/ 429806 h 606722"/>
                <a:gd name="connsiteX2" fmla="*/ 607639 w 607639"/>
                <a:gd name="connsiteY2" fmla="*/ 581397 h 606722"/>
                <a:gd name="connsiteX3" fmla="*/ 582270 w 607639"/>
                <a:gd name="connsiteY3" fmla="*/ 606722 h 606722"/>
                <a:gd name="connsiteX4" fmla="*/ 430415 w 607639"/>
                <a:gd name="connsiteY4" fmla="*/ 606722 h 606722"/>
                <a:gd name="connsiteX5" fmla="*/ 405046 w 607639"/>
                <a:gd name="connsiteY5" fmla="*/ 581397 h 606722"/>
                <a:gd name="connsiteX6" fmla="*/ 430415 w 607639"/>
                <a:gd name="connsiteY6" fmla="*/ 556162 h 606722"/>
                <a:gd name="connsiteX7" fmla="*/ 556991 w 607639"/>
                <a:gd name="connsiteY7" fmla="*/ 556162 h 606722"/>
                <a:gd name="connsiteX8" fmla="*/ 556991 w 607639"/>
                <a:gd name="connsiteY8" fmla="*/ 429806 h 606722"/>
                <a:gd name="connsiteX9" fmla="*/ 582270 w 607639"/>
                <a:gd name="connsiteY9" fmla="*/ 404481 h 606722"/>
                <a:gd name="connsiteX10" fmla="*/ 25280 w 607639"/>
                <a:gd name="connsiteY10" fmla="*/ 404481 h 606722"/>
                <a:gd name="connsiteX11" fmla="*/ 50648 w 607639"/>
                <a:gd name="connsiteY11" fmla="*/ 429806 h 606722"/>
                <a:gd name="connsiteX12" fmla="*/ 50648 w 607639"/>
                <a:gd name="connsiteY12" fmla="*/ 556162 h 606722"/>
                <a:gd name="connsiteX13" fmla="*/ 177224 w 607639"/>
                <a:gd name="connsiteY13" fmla="*/ 556162 h 606722"/>
                <a:gd name="connsiteX14" fmla="*/ 202593 w 607639"/>
                <a:gd name="connsiteY14" fmla="*/ 581397 h 606722"/>
                <a:gd name="connsiteX15" fmla="*/ 177224 w 607639"/>
                <a:gd name="connsiteY15" fmla="*/ 606722 h 606722"/>
                <a:gd name="connsiteX16" fmla="*/ 25280 w 607639"/>
                <a:gd name="connsiteY16" fmla="*/ 606722 h 606722"/>
                <a:gd name="connsiteX17" fmla="*/ 0 w 607639"/>
                <a:gd name="connsiteY17" fmla="*/ 581397 h 606722"/>
                <a:gd name="connsiteX18" fmla="*/ 0 w 607639"/>
                <a:gd name="connsiteY18" fmla="*/ 429806 h 606722"/>
                <a:gd name="connsiteX19" fmla="*/ 25280 w 607639"/>
                <a:gd name="connsiteY19" fmla="*/ 404481 h 606722"/>
                <a:gd name="connsiteX20" fmla="*/ 303775 w 607639"/>
                <a:gd name="connsiteY20" fmla="*/ 303317 h 606722"/>
                <a:gd name="connsiteX21" fmla="*/ 253129 w 607639"/>
                <a:gd name="connsiteY21" fmla="*/ 353888 h 606722"/>
                <a:gd name="connsiteX22" fmla="*/ 303775 w 607639"/>
                <a:gd name="connsiteY22" fmla="*/ 404459 h 606722"/>
                <a:gd name="connsiteX23" fmla="*/ 354420 w 607639"/>
                <a:gd name="connsiteY23" fmla="*/ 353888 h 606722"/>
                <a:gd name="connsiteX24" fmla="*/ 303775 w 607639"/>
                <a:gd name="connsiteY24" fmla="*/ 303317 h 606722"/>
                <a:gd name="connsiteX25" fmla="*/ 303819 w 607639"/>
                <a:gd name="connsiteY25" fmla="*/ 202130 h 606722"/>
                <a:gd name="connsiteX26" fmla="*/ 124691 w 607639"/>
                <a:gd name="connsiteY26" fmla="*/ 270788 h 606722"/>
                <a:gd name="connsiteX27" fmla="*/ 88465 w 607639"/>
                <a:gd name="connsiteY27" fmla="*/ 303317 h 606722"/>
                <a:gd name="connsiteX28" fmla="*/ 124691 w 607639"/>
                <a:gd name="connsiteY28" fmla="*/ 335934 h 606722"/>
                <a:gd name="connsiteX29" fmla="*/ 208091 w 607639"/>
                <a:gd name="connsiteY29" fmla="*/ 386861 h 606722"/>
                <a:gd name="connsiteX30" fmla="*/ 202573 w 607639"/>
                <a:gd name="connsiteY30" fmla="*/ 353888 h 606722"/>
                <a:gd name="connsiteX31" fmla="*/ 303775 w 607639"/>
                <a:gd name="connsiteY31" fmla="*/ 252745 h 606722"/>
                <a:gd name="connsiteX32" fmla="*/ 405065 w 607639"/>
                <a:gd name="connsiteY32" fmla="*/ 353888 h 606722"/>
                <a:gd name="connsiteX33" fmla="*/ 399547 w 607639"/>
                <a:gd name="connsiteY33" fmla="*/ 386861 h 606722"/>
                <a:gd name="connsiteX34" fmla="*/ 482947 w 607639"/>
                <a:gd name="connsiteY34" fmla="*/ 335934 h 606722"/>
                <a:gd name="connsiteX35" fmla="*/ 519173 w 607639"/>
                <a:gd name="connsiteY35" fmla="*/ 303317 h 606722"/>
                <a:gd name="connsiteX36" fmla="*/ 482947 w 607639"/>
                <a:gd name="connsiteY36" fmla="*/ 270788 h 606722"/>
                <a:gd name="connsiteX37" fmla="*/ 303819 w 607639"/>
                <a:gd name="connsiteY37" fmla="*/ 202130 h 606722"/>
                <a:gd name="connsiteX38" fmla="*/ 303808 w 607639"/>
                <a:gd name="connsiteY38" fmla="*/ 151604 h 606722"/>
                <a:gd name="connsiteX39" fmla="*/ 516770 w 607639"/>
                <a:gd name="connsiteY39" fmla="*/ 233193 h 606722"/>
                <a:gd name="connsiteX40" fmla="*/ 573913 w 607639"/>
                <a:gd name="connsiteY40" fmla="*/ 284563 h 606722"/>
                <a:gd name="connsiteX41" fmla="*/ 573913 w 607639"/>
                <a:gd name="connsiteY41" fmla="*/ 322159 h 606722"/>
                <a:gd name="connsiteX42" fmla="*/ 516770 w 607639"/>
                <a:gd name="connsiteY42" fmla="*/ 373441 h 606722"/>
                <a:gd name="connsiteX43" fmla="*/ 90779 w 607639"/>
                <a:gd name="connsiteY43" fmla="*/ 373441 h 606722"/>
                <a:gd name="connsiteX44" fmla="*/ 33725 w 607639"/>
                <a:gd name="connsiteY44" fmla="*/ 322159 h 606722"/>
                <a:gd name="connsiteX45" fmla="*/ 33725 w 607639"/>
                <a:gd name="connsiteY45" fmla="*/ 284563 h 606722"/>
                <a:gd name="connsiteX46" fmla="*/ 90779 w 607639"/>
                <a:gd name="connsiteY46" fmla="*/ 233193 h 606722"/>
                <a:gd name="connsiteX47" fmla="*/ 303808 w 607639"/>
                <a:gd name="connsiteY47" fmla="*/ 151604 h 606722"/>
                <a:gd name="connsiteX48" fmla="*/ 430415 w 607639"/>
                <a:gd name="connsiteY48" fmla="*/ 0 h 606722"/>
                <a:gd name="connsiteX49" fmla="*/ 582270 w 607639"/>
                <a:gd name="connsiteY49" fmla="*/ 0 h 606722"/>
                <a:gd name="connsiteX50" fmla="*/ 607639 w 607639"/>
                <a:gd name="connsiteY50" fmla="*/ 25236 h 606722"/>
                <a:gd name="connsiteX51" fmla="*/ 607639 w 607639"/>
                <a:gd name="connsiteY51" fmla="*/ 176916 h 606722"/>
                <a:gd name="connsiteX52" fmla="*/ 582270 w 607639"/>
                <a:gd name="connsiteY52" fmla="*/ 202241 h 606722"/>
                <a:gd name="connsiteX53" fmla="*/ 556991 w 607639"/>
                <a:gd name="connsiteY53" fmla="*/ 176916 h 606722"/>
                <a:gd name="connsiteX54" fmla="*/ 556991 w 607639"/>
                <a:gd name="connsiteY54" fmla="*/ 50560 h 606722"/>
                <a:gd name="connsiteX55" fmla="*/ 430415 w 607639"/>
                <a:gd name="connsiteY55" fmla="*/ 50560 h 606722"/>
                <a:gd name="connsiteX56" fmla="*/ 405046 w 607639"/>
                <a:gd name="connsiteY56" fmla="*/ 25236 h 606722"/>
                <a:gd name="connsiteX57" fmla="*/ 430415 w 607639"/>
                <a:gd name="connsiteY57" fmla="*/ 0 h 606722"/>
                <a:gd name="connsiteX58" fmla="*/ 25280 w 607639"/>
                <a:gd name="connsiteY58" fmla="*/ 0 h 606722"/>
                <a:gd name="connsiteX59" fmla="*/ 177224 w 607639"/>
                <a:gd name="connsiteY59" fmla="*/ 0 h 606722"/>
                <a:gd name="connsiteX60" fmla="*/ 202593 w 607639"/>
                <a:gd name="connsiteY60" fmla="*/ 25244 h 606722"/>
                <a:gd name="connsiteX61" fmla="*/ 177224 w 607639"/>
                <a:gd name="connsiteY61" fmla="*/ 50578 h 606722"/>
                <a:gd name="connsiteX62" fmla="*/ 50648 w 607639"/>
                <a:gd name="connsiteY62" fmla="*/ 50578 h 606722"/>
                <a:gd name="connsiteX63" fmla="*/ 50648 w 607639"/>
                <a:gd name="connsiteY63" fmla="*/ 176978 h 606722"/>
                <a:gd name="connsiteX64" fmla="*/ 25280 w 607639"/>
                <a:gd name="connsiteY64" fmla="*/ 202311 h 606722"/>
                <a:gd name="connsiteX65" fmla="*/ 0 w 607639"/>
                <a:gd name="connsiteY65" fmla="*/ 176978 h 606722"/>
                <a:gd name="connsiteX66" fmla="*/ 0 w 607639"/>
                <a:gd name="connsiteY66" fmla="*/ 25244 h 606722"/>
                <a:gd name="connsiteX67" fmla="*/ 25280 w 607639"/>
                <a:gd name="connsiteY6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7639" h="606722">
                  <a:moveTo>
                    <a:pt x="582270" y="404481"/>
                  </a:moveTo>
                  <a:cubicBezTo>
                    <a:pt x="596245" y="404481"/>
                    <a:pt x="607639" y="415766"/>
                    <a:pt x="607639" y="429806"/>
                  </a:cubicBezTo>
                  <a:lnTo>
                    <a:pt x="607639" y="581397"/>
                  </a:lnTo>
                  <a:cubicBezTo>
                    <a:pt x="607639" y="595348"/>
                    <a:pt x="596245" y="606722"/>
                    <a:pt x="582270" y="606722"/>
                  </a:cubicBezTo>
                  <a:lnTo>
                    <a:pt x="430415" y="606722"/>
                  </a:lnTo>
                  <a:cubicBezTo>
                    <a:pt x="416351" y="606722"/>
                    <a:pt x="405046" y="595348"/>
                    <a:pt x="405046" y="581397"/>
                  </a:cubicBezTo>
                  <a:cubicBezTo>
                    <a:pt x="405046" y="567447"/>
                    <a:pt x="416351" y="556162"/>
                    <a:pt x="430415" y="556162"/>
                  </a:cubicBezTo>
                  <a:lnTo>
                    <a:pt x="556991" y="556162"/>
                  </a:lnTo>
                  <a:lnTo>
                    <a:pt x="556991" y="429806"/>
                  </a:lnTo>
                  <a:cubicBezTo>
                    <a:pt x="556991" y="415766"/>
                    <a:pt x="568295" y="404481"/>
                    <a:pt x="582270" y="404481"/>
                  </a:cubicBezTo>
                  <a:close/>
                  <a:moveTo>
                    <a:pt x="25280" y="404481"/>
                  </a:moveTo>
                  <a:cubicBezTo>
                    <a:pt x="39344" y="404481"/>
                    <a:pt x="50648" y="415766"/>
                    <a:pt x="50648" y="429806"/>
                  </a:cubicBezTo>
                  <a:lnTo>
                    <a:pt x="50648" y="556162"/>
                  </a:lnTo>
                  <a:lnTo>
                    <a:pt x="177224" y="556162"/>
                  </a:lnTo>
                  <a:cubicBezTo>
                    <a:pt x="191199" y="556162"/>
                    <a:pt x="202593" y="567447"/>
                    <a:pt x="202593" y="581397"/>
                  </a:cubicBezTo>
                  <a:cubicBezTo>
                    <a:pt x="202593" y="595348"/>
                    <a:pt x="191199" y="606722"/>
                    <a:pt x="177224" y="606722"/>
                  </a:cubicBezTo>
                  <a:lnTo>
                    <a:pt x="25280" y="606722"/>
                  </a:lnTo>
                  <a:cubicBezTo>
                    <a:pt x="11305" y="606722"/>
                    <a:pt x="0" y="595348"/>
                    <a:pt x="0" y="581397"/>
                  </a:cubicBezTo>
                  <a:lnTo>
                    <a:pt x="0" y="429806"/>
                  </a:lnTo>
                  <a:cubicBezTo>
                    <a:pt x="0" y="415766"/>
                    <a:pt x="11305" y="404481"/>
                    <a:pt x="25280" y="404481"/>
                  </a:cubicBezTo>
                  <a:close/>
                  <a:moveTo>
                    <a:pt x="303775" y="303317"/>
                  </a:moveTo>
                  <a:cubicBezTo>
                    <a:pt x="275826" y="303317"/>
                    <a:pt x="253129" y="325980"/>
                    <a:pt x="253129" y="353888"/>
                  </a:cubicBezTo>
                  <a:cubicBezTo>
                    <a:pt x="253129" y="381795"/>
                    <a:pt x="275826" y="404459"/>
                    <a:pt x="303775" y="404459"/>
                  </a:cubicBezTo>
                  <a:cubicBezTo>
                    <a:pt x="331812" y="404459"/>
                    <a:pt x="354420" y="381795"/>
                    <a:pt x="354420" y="353888"/>
                  </a:cubicBezTo>
                  <a:cubicBezTo>
                    <a:pt x="354420" y="325980"/>
                    <a:pt x="331812" y="303317"/>
                    <a:pt x="303775" y="303317"/>
                  </a:cubicBezTo>
                  <a:close/>
                  <a:moveTo>
                    <a:pt x="303819" y="202130"/>
                  </a:moveTo>
                  <a:cubicBezTo>
                    <a:pt x="239711" y="202130"/>
                    <a:pt x="175603" y="225016"/>
                    <a:pt x="124691" y="270788"/>
                  </a:cubicBezTo>
                  <a:lnTo>
                    <a:pt x="88465" y="303317"/>
                  </a:lnTo>
                  <a:lnTo>
                    <a:pt x="124691" y="335934"/>
                  </a:lnTo>
                  <a:cubicBezTo>
                    <a:pt x="149791" y="358509"/>
                    <a:pt x="178096" y="375485"/>
                    <a:pt x="208091" y="386861"/>
                  </a:cubicBezTo>
                  <a:cubicBezTo>
                    <a:pt x="204531" y="376551"/>
                    <a:pt x="202573" y="365442"/>
                    <a:pt x="202573" y="353888"/>
                  </a:cubicBezTo>
                  <a:cubicBezTo>
                    <a:pt x="202573" y="298073"/>
                    <a:pt x="247878" y="252745"/>
                    <a:pt x="303775" y="252745"/>
                  </a:cubicBezTo>
                  <a:cubicBezTo>
                    <a:pt x="359760" y="252745"/>
                    <a:pt x="405065" y="298073"/>
                    <a:pt x="405065" y="353888"/>
                  </a:cubicBezTo>
                  <a:cubicBezTo>
                    <a:pt x="405065" y="365442"/>
                    <a:pt x="403107" y="376551"/>
                    <a:pt x="399547" y="386861"/>
                  </a:cubicBezTo>
                  <a:cubicBezTo>
                    <a:pt x="429454" y="375485"/>
                    <a:pt x="457847" y="358509"/>
                    <a:pt x="482947" y="335934"/>
                  </a:cubicBezTo>
                  <a:lnTo>
                    <a:pt x="519173" y="303317"/>
                  </a:lnTo>
                  <a:lnTo>
                    <a:pt x="482947" y="270788"/>
                  </a:lnTo>
                  <a:cubicBezTo>
                    <a:pt x="432035" y="225016"/>
                    <a:pt x="367927" y="202130"/>
                    <a:pt x="303819" y="202130"/>
                  </a:cubicBezTo>
                  <a:close/>
                  <a:moveTo>
                    <a:pt x="303808" y="151604"/>
                  </a:moveTo>
                  <a:cubicBezTo>
                    <a:pt x="380032" y="151604"/>
                    <a:pt x="456245" y="178800"/>
                    <a:pt x="516770" y="233193"/>
                  </a:cubicBezTo>
                  <a:lnTo>
                    <a:pt x="573913" y="284563"/>
                  </a:lnTo>
                  <a:cubicBezTo>
                    <a:pt x="585128" y="294607"/>
                    <a:pt x="585128" y="312115"/>
                    <a:pt x="573913" y="322159"/>
                  </a:cubicBezTo>
                  <a:lnTo>
                    <a:pt x="516770" y="373441"/>
                  </a:lnTo>
                  <a:cubicBezTo>
                    <a:pt x="395720" y="482315"/>
                    <a:pt x="211919" y="482315"/>
                    <a:pt x="90779" y="373441"/>
                  </a:cubicBezTo>
                  <a:lnTo>
                    <a:pt x="33725" y="322159"/>
                  </a:lnTo>
                  <a:cubicBezTo>
                    <a:pt x="22510" y="312115"/>
                    <a:pt x="22510" y="294607"/>
                    <a:pt x="33725" y="284563"/>
                  </a:cubicBezTo>
                  <a:lnTo>
                    <a:pt x="90779" y="233193"/>
                  </a:lnTo>
                  <a:cubicBezTo>
                    <a:pt x="151349" y="178800"/>
                    <a:pt x="227584" y="151604"/>
                    <a:pt x="303808" y="151604"/>
                  </a:cubicBezTo>
                  <a:close/>
                  <a:moveTo>
                    <a:pt x="430415" y="0"/>
                  </a:moveTo>
                  <a:lnTo>
                    <a:pt x="582270" y="0"/>
                  </a:lnTo>
                  <a:cubicBezTo>
                    <a:pt x="596245" y="0"/>
                    <a:pt x="607639" y="11285"/>
                    <a:pt x="607639" y="25236"/>
                  </a:cubicBezTo>
                  <a:lnTo>
                    <a:pt x="607639" y="176916"/>
                  </a:lnTo>
                  <a:cubicBezTo>
                    <a:pt x="607639" y="190867"/>
                    <a:pt x="596245" y="202241"/>
                    <a:pt x="582270" y="202241"/>
                  </a:cubicBezTo>
                  <a:cubicBezTo>
                    <a:pt x="568295" y="202241"/>
                    <a:pt x="556991" y="190867"/>
                    <a:pt x="556991" y="176916"/>
                  </a:cubicBezTo>
                  <a:lnTo>
                    <a:pt x="556991" y="50560"/>
                  </a:lnTo>
                  <a:lnTo>
                    <a:pt x="430415" y="50560"/>
                  </a:lnTo>
                  <a:cubicBezTo>
                    <a:pt x="416351" y="50560"/>
                    <a:pt x="405046" y="39275"/>
                    <a:pt x="405046" y="25236"/>
                  </a:cubicBezTo>
                  <a:cubicBezTo>
                    <a:pt x="405046" y="11285"/>
                    <a:pt x="416351" y="0"/>
                    <a:pt x="430415" y="0"/>
                  </a:cubicBezTo>
                  <a:close/>
                  <a:moveTo>
                    <a:pt x="25280" y="0"/>
                  </a:moveTo>
                  <a:lnTo>
                    <a:pt x="177224" y="0"/>
                  </a:lnTo>
                  <a:cubicBezTo>
                    <a:pt x="191199" y="0"/>
                    <a:pt x="202593" y="11289"/>
                    <a:pt x="202593" y="25244"/>
                  </a:cubicBezTo>
                  <a:cubicBezTo>
                    <a:pt x="202593" y="39289"/>
                    <a:pt x="191199" y="50578"/>
                    <a:pt x="177224" y="50578"/>
                  </a:cubicBezTo>
                  <a:lnTo>
                    <a:pt x="50648" y="50578"/>
                  </a:lnTo>
                  <a:lnTo>
                    <a:pt x="50648" y="176978"/>
                  </a:lnTo>
                  <a:cubicBezTo>
                    <a:pt x="50648" y="190933"/>
                    <a:pt x="39344" y="202311"/>
                    <a:pt x="25280" y="202311"/>
                  </a:cubicBezTo>
                  <a:cubicBezTo>
                    <a:pt x="11305" y="202311"/>
                    <a:pt x="0" y="190933"/>
                    <a:pt x="0" y="176978"/>
                  </a:cubicBezTo>
                  <a:lnTo>
                    <a:pt x="0" y="25244"/>
                  </a:lnTo>
                  <a:cubicBezTo>
                    <a:pt x="0" y="11289"/>
                    <a:pt x="11305" y="0"/>
                    <a:pt x="25280" y="0"/>
                  </a:cubicBezTo>
                  <a:close/>
                </a:path>
              </a:pathLst>
            </a:custGeom>
            <a:solidFill>
              <a:schemeClr val="accent6">
                <a:lumMod val="75000"/>
              </a:schemeClr>
            </a:solidFill>
            <a:ln>
              <a:noFill/>
            </a:ln>
          </p:spPr>
        </p:sp>
        <p:sp>
          <p:nvSpPr>
            <p:cNvPr id="49" name="broswer_118233"/>
            <p:cNvSpPr>
              <a:spLocks noChangeAspect="1"/>
            </p:cNvSpPr>
            <p:nvPr/>
          </p:nvSpPr>
          <p:spPr bwMode="auto">
            <a:xfrm>
              <a:off x="2637521" y="3555305"/>
              <a:ext cx="609685" cy="608796"/>
            </a:xfrm>
            <a:custGeom>
              <a:avLst/>
              <a:gdLst>
                <a:gd name="connsiteX0" fmla="*/ 334323 w 581459"/>
                <a:gd name="connsiteY0" fmla="*/ 357968 h 580612"/>
                <a:gd name="connsiteX1" fmla="*/ 313144 w 581459"/>
                <a:gd name="connsiteY1" fmla="*/ 385072 h 580612"/>
                <a:gd name="connsiteX2" fmla="*/ 333967 w 581459"/>
                <a:gd name="connsiteY2" fmla="*/ 411021 h 580612"/>
                <a:gd name="connsiteX3" fmla="*/ 352654 w 581459"/>
                <a:gd name="connsiteY3" fmla="*/ 395736 h 580612"/>
                <a:gd name="connsiteX4" fmla="*/ 353277 w 581459"/>
                <a:gd name="connsiteY4" fmla="*/ 390138 h 580612"/>
                <a:gd name="connsiteX5" fmla="*/ 353277 w 581459"/>
                <a:gd name="connsiteY5" fmla="*/ 378052 h 580612"/>
                <a:gd name="connsiteX6" fmla="*/ 352654 w 581459"/>
                <a:gd name="connsiteY6" fmla="*/ 372720 h 580612"/>
                <a:gd name="connsiteX7" fmla="*/ 334323 w 581459"/>
                <a:gd name="connsiteY7" fmla="*/ 357968 h 580612"/>
                <a:gd name="connsiteX8" fmla="*/ 254938 w 581459"/>
                <a:gd name="connsiteY8" fmla="*/ 357348 h 580612"/>
                <a:gd name="connsiteX9" fmla="*/ 233315 w 581459"/>
                <a:gd name="connsiteY9" fmla="*/ 384644 h 580612"/>
                <a:gd name="connsiteX10" fmla="*/ 254671 w 581459"/>
                <a:gd name="connsiteY10" fmla="*/ 411673 h 580612"/>
                <a:gd name="connsiteX11" fmla="*/ 275938 w 581459"/>
                <a:gd name="connsiteY11" fmla="*/ 384377 h 580612"/>
                <a:gd name="connsiteX12" fmla="*/ 254938 w 581459"/>
                <a:gd name="connsiteY12" fmla="*/ 357348 h 580612"/>
                <a:gd name="connsiteX13" fmla="*/ 414060 w 581459"/>
                <a:gd name="connsiteY13" fmla="*/ 356902 h 580612"/>
                <a:gd name="connsiteX14" fmla="*/ 394482 w 581459"/>
                <a:gd name="connsiteY14" fmla="*/ 377614 h 580612"/>
                <a:gd name="connsiteX15" fmla="*/ 431858 w 581459"/>
                <a:gd name="connsiteY15" fmla="*/ 377614 h 580612"/>
                <a:gd name="connsiteX16" fmla="*/ 414060 w 581459"/>
                <a:gd name="connsiteY16" fmla="*/ 356902 h 580612"/>
                <a:gd name="connsiteX17" fmla="*/ 415128 w 581459"/>
                <a:gd name="connsiteY17" fmla="*/ 347746 h 580612"/>
                <a:gd name="connsiteX18" fmla="*/ 444139 w 581459"/>
                <a:gd name="connsiteY18" fmla="*/ 380903 h 580612"/>
                <a:gd name="connsiteX19" fmla="*/ 443694 w 581459"/>
                <a:gd name="connsiteY19" fmla="*/ 386859 h 580612"/>
                <a:gd name="connsiteX20" fmla="*/ 394304 w 581459"/>
                <a:gd name="connsiteY20" fmla="*/ 386859 h 580612"/>
                <a:gd name="connsiteX21" fmla="*/ 418421 w 581459"/>
                <a:gd name="connsiteY21" fmla="*/ 411304 h 580612"/>
                <a:gd name="connsiteX22" fmla="*/ 437910 w 581459"/>
                <a:gd name="connsiteY22" fmla="*/ 407570 h 580612"/>
                <a:gd name="connsiteX23" fmla="*/ 440045 w 581459"/>
                <a:gd name="connsiteY23" fmla="*/ 416637 h 580612"/>
                <a:gd name="connsiteX24" fmla="*/ 416641 w 581459"/>
                <a:gd name="connsiteY24" fmla="*/ 420993 h 580612"/>
                <a:gd name="connsiteX25" fmla="*/ 382112 w 581459"/>
                <a:gd name="connsiteY25" fmla="*/ 385525 h 580612"/>
                <a:gd name="connsiteX26" fmla="*/ 415128 w 581459"/>
                <a:gd name="connsiteY26" fmla="*/ 347746 h 580612"/>
                <a:gd name="connsiteX27" fmla="*/ 255116 w 581459"/>
                <a:gd name="connsiteY27" fmla="*/ 347746 h 580612"/>
                <a:gd name="connsiteX28" fmla="*/ 288929 w 581459"/>
                <a:gd name="connsiteY28" fmla="*/ 383933 h 580612"/>
                <a:gd name="connsiteX29" fmla="*/ 253959 w 581459"/>
                <a:gd name="connsiteY29" fmla="*/ 421275 h 580612"/>
                <a:gd name="connsiteX30" fmla="*/ 220235 w 581459"/>
                <a:gd name="connsiteY30" fmla="*/ 385089 h 580612"/>
                <a:gd name="connsiteX31" fmla="*/ 255116 w 581459"/>
                <a:gd name="connsiteY31" fmla="*/ 347746 h 580612"/>
                <a:gd name="connsiteX32" fmla="*/ 188455 w 581459"/>
                <a:gd name="connsiteY32" fmla="*/ 320155 h 580612"/>
                <a:gd name="connsiteX33" fmla="*/ 211697 w 581459"/>
                <a:gd name="connsiteY33" fmla="*/ 324597 h 580612"/>
                <a:gd name="connsiteX34" fmla="*/ 208669 w 581459"/>
                <a:gd name="connsiteY34" fmla="*/ 334903 h 580612"/>
                <a:gd name="connsiteX35" fmla="*/ 188900 w 581459"/>
                <a:gd name="connsiteY35" fmla="*/ 330816 h 580612"/>
                <a:gd name="connsiteX36" fmla="*/ 150697 w 581459"/>
                <a:gd name="connsiteY36" fmla="*/ 370974 h 580612"/>
                <a:gd name="connsiteX37" fmla="*/ 188366 w 581459"/>
                <a:gd name="connsiteY37" fmla="*/ 410332 h 580612"/>
                <a:gd name="connsiteX38" fmla="*/ 209025 w 581459"/>
                <a:gd name="connsiteY38" fmla="*/ 406334 h 580612"/>
                <a:gd name="connsiteX39" fmla="*/ 211608 w 581459"/>
                <a:gd name="connsiteY39" fmla="*/ 416373 h 580612"/>
                <a:gd name="connsiteX40" fmla="*/ 185694 w 581459"/>
                <a:gd name="connsiteY40" fmla="*/ 420993 h 580612"/>
                <a:gd name="connsiteX41" fmla="*/ 137250 w 581459"/>
                <a:gd name="connsiteY41" fmla="*/ 371507 h 580612"/>
                <a:gd name="connsiteX42" fmla="*/ 188455 w 581459"/>
                <a:gd name="connsiteY42" fmla="*/ 320155 h 580612"/>
                <a:gd name="connsiteX43" fmla="*/ 353188 w 581459"/>
                <a:gd name="connsiteY43" fmla="*/ 316556 h 580612"/>
                <a:gd name="connsiteX44" fmla="*/ 365824 w 581459"/>
                <a:gd name="connsiteY44" fmla="*/ 316556 h 580612"/>
                <a:gd name="connsiteX45" fmla="*/ 365824 w 581459"/>
                <a:gd name="connsiteY45" fmla="*/ 401424 h 580612"/>
                <a:gd name="connsiteX46" fmla="*/ 366447 w 581459"/>
                <a:gd name="connsiteY46" fmla="*/ 419552 h 580612"/>
                <a:gd name="connsiteX47" fmla="*/ 354968 w 581459"/>
                <a:gd name="connsiteY47" fmla="*/ 419552 h 580612"/>
                <a:gd name="connsiteX48" fmla="*/ 354345 w 581459"/>
                <a:gd name="connsiteY48" fmla="*/ 407378 h 580612"/>
                <a:gd name="connsiteX49" fmla="*/ 354078 w 581459"/>
                <a:gd name="connsiteY49" fmla="*/ 407378 h 580612"/>
                <a:gd name="connsiteX50" fmla="*/ 330140 w 581459"/>
                <a:gd name="connsiteY50" fmla="*/ 421063 h 580612"/>
                <a:gd name="connsiteX51" fmla="*/ 300152 w 581459"/>
                <a:gd name="connsiteY51" fmla="*/ 385428 h 580612"/>
                <a:gd name="connsiteX52" fmla="*/ 331653 w 581459"/>
                <a:gd name="connsiteY52" fmla="*/ 347748 h 580612"/>
                <a:gd name="connsiteX53" fmla="*/ 352921 w 581459"/>
                <a:gd name="connsiteY53" fmla="*/ 358501 h 580612"/>
                <a:gd name="connsiteX54" fmla="*/ 353188 w 581459"/>
                <a:gd name="connsiteY54" fmla="*/ 358501 h 580612"/>
                <a:gd name="connsiteX55" fmla="*/ 48418 w 581459"/>
                <a:gd name="connsiteY55" fmla="*/ 210986 h 580612"/>
                <a:gd name="connsiteX56" fmla="*/ 48418 w 581459"/>
                <a:gd name="connsiteY56" fmla="*/ 532265 h 580612"/>
                <a:gd name="connsiteX57" fmla="*/ 532952 w 581459"/>
                <a:gd name="connsiteY57" fmla="*/ 532265 h 580612"/>
                <a:gd name="connsiteX58" fmla="*/ 532952 w 581459"/>
                <a:gd name="connsiteY58" fmla="*/ 210986 h 580612"/>
                <a:gd name="connsiteX59" fmla="*/ 254662 w 581459"/>
                <a:gd name="connsiteY59" fmla="*/ 83267 h 580612"/>
                <a:gd name="connsiteX60" fmla="*/ 254750 w 581459"/>
                <a:gd name="connsiteY60" fmla="*/ 83267 h 580612"/>
                <a:gd name="connsiteX61" fmla="*/ 278945 w 581459"/>
                <a:gd name="connsiteY61" fmla="*/ 107436 h 580612"/>
                <a:gd name="connsiteX62" fmla="*/ 254750 w 581459"/>
                <a:gd name="connsiteY62" fmla="*/ 131604 h 580612"/>
                <a:gd name="connsiteX63" fmla="*/ 230467 w 581459"/>
                <a:gd name="connsiteY63" fmla="*/ 107436 h 580612"/>
                <a:gd name="connsiteX64" fmla="*/ 254662 w 581459"/>
                <a:gd name="connsiteY64" fmla="*/ 83267 h 580612"/>
                <a:gd name="connsiteX65" fmla="*/ 140663 w 581459"/>
                <a:gd name="connsiteY65" fmla="*/ 83267 h 580612"/>
                <a:gd name="connsiteX66" fmla="*/ 140752 w 581459"/>
                <a:gd name="connsiteY66" fmla="*/ 83267 h 580612"/>
                <a:gd name="connsiteX67" fmla="*/ 164982 w 581459"/>
                <a:gd name="connsiteY67" fmla="*/ 107436 h 580612"/>
                <a:gd name="connsiteX68" fmla="*/ 140752 w 581459"/>
                <a:gd name="connsiteY68" fmla="*/ 131604 h 580612"/>
                <a:gd name="connsiteX69" fmla="*/ 116433 w 581459"/>
                <a:gd name="connsiteY69" fmla="*/ 107436 h 580612"/>
                <a:gd name="connsiteX70" fmla="*/ 140663 w 581459"/>
                <a:gd name="connsiteY70" fmla="*/ 83267 h 580612"/>
                <a:gd name="connsiteX71" fmla="*/ 48418 w 581459"/>
                <a:gd name="connsiteY71" fmla="*/ 48347 h 580612"/>
                <a:gd name="connsiteX72" fmla="*/ 48418 w 581459"/>
                <a:gd name="connsiteY72" fmla="*/ 162550 h 580612"/>
                <a:gd name="connsiteX73" fmla="*/ 533041 w 581459"/>
                <a:gd name="connsiteY73" fmla="*/ 162550 h 580612"/>
                <a:gd name="connsiteX74" fmla="*/ 533041 w 581459"/>
                <a:gd name="connsiteY74" fmla="*/ 48347 h 580612"/>
                <a:gd name="connsiteX75" fmla="*/ 24209 w 581459"/>
                <a:gd name="connsiteY75" fmla="*/ 0 h 580612"/>
                <a:gd name="connsiteX76" fmla="*/ 557250 w 581459"/>
                <a:gd name="connsiteY76" fmla="*/ 0 h 580612"/>
                <a:gd name="connsiteX77" fmla="*/ 581459 w 581459"/>
                <a:gd name="connsiteY77" fmla="*/ 24174 h 580612"/>
                <a:gd name="connsiteX78" fmla="*/ 581459 w 581459"/>
                <a:gd name="connsiteY78" fmla="*/ 556439 h 580612"/>
                <a:gd name="connsiteX79" fmla="*/ 557250 w 581459"/>
                <a:gd name="connsiteY79" fmla="*/ 580612 h 580612"/>
                <a:gd name="connsiteX80" fmla="*/ 24209 w 581459"/>
                <a:gd name="connsiteY80" fmla="*/ 580612 h 580612"/>
                <a:gd name="connsiteX81" fmla="*/ 0 w 581459"/>
                <a:gd name="connsiteY81" fmla="*/ 556439 h 580612"/>
                <a:gd name="connsiteX82" fmla="*/ 0 w 581459"/>
                <a:gd name="connsiteY82" fmla="*/ 24174 h 580612"/>
                <a:gd name="connsiteX83" fmla="*/ 24209 w 581459"/>
                <a:gd name="connsiteY83" fmla="*/ 0 h 58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81459" h="580612">
                  <a:moveTo>
                    <a:pt x="334323" y="357968"/>
                  </a:moveTo>
                  <a:cubicBezTo>
                    <a:pt x="320975" y="357968"/>
                    <a:pt x="313144" y="369521"/>
                    <a:pt x="313144" y="385072"/>
                  </a:cubicBezTo>
                  <a:cubicBezTo>
                    <a:pt x="313144" y="399291"/>
                    <a:pt x="320174" y="411021"/>
                    <a:pt x="333967" y="411021"/>
                  </a:cubicBezTo>
                  <a:cubicBezTo>
                    <a:pt x="342510" y="411021"/>
                    <a:pt x="350340" y="405334"/>
                    <a:pt x="352654" y="395736"/>
                  </a:cubicBezTo>
                  <a:cubicBezTo>
                    <a:pt x="353188" y="393959"/>
                    <a:pt x="353277" y="392182"/>
                    <a:pt x="353277" y="390138"/>
                  </a:cubicBezTo>
                  <a:lnTo>
                    <a:pt x="353277" y="378052"/>
                  </a:lnTo>
                  <a:cubicBezTo>
                    <a:pt x="353277" y="376541"/>
                    <a:pt x="353188" y="374319"/>
                    <a:pt x="352654" y="372720"/>
                  </a:cubicBezTo>
                  <a:cubicBezTo>
                    <a:pt x="350874" y="364544"/>
                    <a:pt x="343933" y="357968"/>
                    <a:pt x="334323" y="357968"/>
                  </a:cubicBezTo>
                  <a:close/>
                  <a:moveTo>
                    <a:pt x="254938" y="357348"/>
                  </a:moveTo>
                  <a:cubicBezTo>
                    <a:pt x="239811" y="357348"/>
                    <a:pt x="233315" y="371219"/>
                    <a:pt x="233315" y="384644"/>
                  </a:cubicBezTo>
                  <a:cubicBezTo>
                    <a:pt x="233315" y="400026"/>
                    <a:pt x="242214" y="411673"/>
                    <a:pt x="254671" y="411673"/>
                  </a:cubicBezTo>
                  <a:cubicBezTo>
                    <a:pt x="266773" y="411673"/>
                    <a:pt x="276027" y="400114"/>
                    <a:pt x="275938" y="384377"/>
                  </a:cubicBezTo>
                  <a:cubicBezTo>
                    <a:pt x="275938" y="372374"/>
                    <a:pt x="269976" y="357348"/>
                    <a:pt x="254938" y="357348"/>
                  </a:cubicBezTo>
                  <a:close/>
                  <a:moveTo>
                    <a:pt x="414060" y="356902"/>
                  </a:moveTo>
                  <a:cubicBezTo>
                    <a:pt x="401067" y="356902"/>
                    <a:pt x="395550" y="368725"/>
                    <a:pt x="394482" y="377614"/>
                  </a:cubicBezTo>
                  <a:lnTo>
                    <a:pt x="431858" y="377614"/>
                  </a:lnTo>
                  <a:cubicBezTo>
                    <a:pt x="431947" y="369525"/>
                    <a:pt x="428477" y="356902"/>
                    <a:pt x="414060" y="356902"/>
                  </a:cubicBezTo>
                  <a:close/>
                  <a:moveTo>
                    <a:pt x="415128" y="347746"/>
                  </a:moveTo>
                  <a:cubicBezTo>
                    <a:pt x="437999" y="347746"/>
                    <a:pt x="444139" y="367925"/>
                    <a:pt x="444139" y="380903"/>
                  </a:cubicBezTo>
                  <a:cubicBezTo>
                    <a:pt x="444139" y="383570"/>
                    <a:pt x="443783" y="385525"/>
                    <a:pt x="443694" y="386859"/>
                  </a:cubicBezTo>
                  <a:lnTo>
                    <a:pt x="394304" y="386859"/>
                  </a:lnTo>
                  <a:cubicBezTo>
                    <a:pt x="394571" y="404193"/>
                    <a:pt x="405606" y="411304"/>
                    <a:pt x="418421" y="411304"/>
                  </a:cubicBezTo>
                  <a:cubicBezTo>
                    <a:pt x="427587" y="411304"/>
                    <a:pt x="433104" y="409615"/>
                    <a:pt x="437910" y="407570"/>
                  </a:cubicBezTo>
                  <a:lnTo>
                    <a:pt x="440045" y="416637"/>
                  </a:lnTo>
                  <a:cubicBezTo>
                    <a:pt x="435507" y="418593"/>
                    <a:pt x="427765" y="420993"/>
                    <a:pt x="416641" y="420993"/>
                  </a:cubicBezTo>
                  <a:cubicBezTo>
                    <a:pt x="395016" y="420993"/>
                    <a:pt x="382112" y="406770"/>
                    <a:pt x="382112" y="385525"/>
                  </a:cubicBezTo>
                  <a:cubicBezTo>
                    <a:pt x="382112" y="364458"/>
                    <a:pt x="394571" y="347746"/>
                    <a:pt x="415128" y="347746"/>
                  </a:cubicBezTo>
                  <a:close/>
                  <a:moveTo>
                    <a:pt x="255116" y="347746"/>
                  </a:moveTo>
                  <a:cubicBezTo>
                    <a:pt x="275404" y="347746"/>
                    <a:pt x="289107" y="362416"/>
                    <a:pt x="288929" y="383933"/>
                  </a:cubicBezTo>
                  <a:cubicBezTo>
                    <a:pt x="288929" y="409895"/>
                    <a:pt x="270955" y="421275"/>
                    <a:pt x="253959" y="421275"/>
                  </a:cubicBezTo>
                  <a:cubicBezTo>
                    <a:pt x="235006" y="421275"/>
                    <a:pt x="220235" y="407227"/>
                    <a:pt x="220235" y="385089"/>
                  </a:cubicBezTo>
                  <a:cubicBezTo>
                    <a:pt x="220235" y="361527"/>
                    <a:pt x="235718" y="347746"/>
                    <a:pt x="255116" y="347746"/>
                  </a:cubicBezTo>
                  <a:close/>
                  <a:moveTo>
                    <a:pt x="188455" y="320155"/>
                  </a:moveTo>
                  <a:cubicBezTo>
                    <a:pt x="200655" y="320155"/>
                    <a:pt x="208402" y="322820"/>
                    <a:pt x="211697" y="324597"/>
                  </a:cubicBezTo>
                  <a:lnTo>
                    <a:pt x="208669" y="334903"/>
                  </a:lnTo>
                  <a:cubicBezTo>
                    <a:pt x="203861" y="332593"/>
                    <a:pt x="197093" y="330816"/>
                    <a:pt x="188900" y="330816"/>
                  </a:cubicBezTo>
                  <a:cubicBezTo>
                    <a:pt x="165925" y="330816"/>
                    <a:pt x="150697" y="345387"/>
                    <a:pt x="150697" y="370974"/>
                  </a:cubicBezTo>
                  <a:cubicBezTo>
                    <a:pt x="150697" y="394962"/>
                    <a:pt x="164500" y="410332"/>
                    <a:pt x="188366" y="410332"/>
                  </a:cubicBezTo>
                  <a:cubicBezTo>
                    <a:pt x="196024" y="410332"/>
                    <a:pt x="203861" y="408821"/>
                    <a:pt x="209025" y="406334"/>
                  </a:cubicBezTo>
                  <a:lnTo>
                    <a:pt x="211608" y="416373"/>
                  </a:lnTo>
                  <a:cubicBezTo>
                    <a:pt x="206977" y="418594"/>
                    <a:pt x="197627" y="420993"/>
                    <a:pt x="185694" y="420993"/>
                  </a:cubicBezTo>
                  <a:cubicBezTo>
                    <a:pt x="158088" y="420993"/>
                    <a:pt x="137250" y="403580"/>
                    <a:pt x="137250" y="371507"/>
                  </a:cubicBezTo>
                  <a:cubicBezTo>
                    <a:pt x="137250" y="340945"/>
                    <a:pt x="158088" y="320155"/>
                    <a:pt x="188455" y="320155"/>
                  </a:cubicBezTo>
                  <a:close/>
                  <a:moveTo>
                    <a:pt x="353188" y="316556"/>
                  </a:moveTo>
                  <a:lnTo>
                    <a:pt x="365824" y="316556"/>
                  </a:lnTo>
                  <a:lnTo>
                    <a:pt x="365824" y="401424"/>
                  </a:lnTo>
                  <a:cubicBezTo>
                    <a:pt x="365824" y="407733"/>
                    <a:pt x="366002" y="414842"/>
                    <a:pt x="366447" y="419552"/>
                  </a:cubicBezTo>
                  <a:lnTo>
                    <a:pt x="354968" y="419552"/>
                  </a:lnTo>
                  <a:lnTo>
                    <a:pt x="354345" y="407378"/>
                  </a:lnTo>
                  <a:lnTo>
                    <a:pt x="354078" y="407378"/>
                  </a:lnTo>
                  <a:cubicBezTo>
                    <a:pt x="350162" y="415198"/>
                    <a:pt x="341620" y="421063"/>
                    <a:pt x="330140" y="421063"/>
                  </a:cubicBezTo>
                  <a:cubicBezTo>
                    <a:pt x="313144" y="421063"/>
                    <a:pt x="300152" y="406756"/>
                    <a:pt x="300152" y="385428"/>
                  </a:cubicBezTo>
                  <a:cubicBezTo>
                    <a:pt x="299974" y="362056"/>
                    <a:pt x="314568" y="347748"/>
                    <a:pt x="331653" y="347748"/>
                  </a:cubicBezTo>
                  <a:cubicBezTo>
                    <a:pt x="342510" y="347748"/>
                    <a:pt x="349718" y="352814"/>
                    <a:pt x="352921" y="358501"/>
                  </a:cubicBezTo>
                  <a:lnTo>
                    <a:pt x="353188" y="358501"/>
                  </a:lnTo>
                  <a:close/>
                  <a:moveTo>
                    <a:pt x="48418" y="210986"/>
                  </a:moveTo>
                  <a:lnTo>
                    <a:pt x="48418" y="532265"/>
                  </a:lnTo>
                  <a:lnTo>
                    <a:pt x="532952" y="532265"/>
                  </a:lnTo>
                  <a:lnTo>
                    <a:pt x="532952" y="210986"/>
                  </a:lnTo>
                  <a:close/>
                  <a:moveTo>
                    <a:pt x="254662" y="83267"/>
                  </a:moveTo>
                  <a:lnTo>
                    <a:pt x="254750" y="83267"/>
                  </a:lnTo>
                  <a:cubicBezTo>
                    <a:pt x="268182" y="83267"/>
                    <a:pt x="278945" y="94019"/>
                    <a:pt x="278945" y="107436"/>
                  </a:cubicBezTo>
                  <a:cubicBezTo>
                    <a:pt x="278945" y="120853"/>
                    <a:pt x="268182" y="131604"/>
                    <a:pt x="254750" y="131604"/>
                  </a:cubicBezTo>
                  <a:cubicBezTo>
                    <a:pt x="241408" y="131604"/>
                    <a:pt x="230467" y="120853"/>
                    <a:pt x="230467" y="107436"/>
                  </a:cubicBezTo>
                  <a:cubicBezTo>
                    <a:pt x="230467" y="94019"/>
                    <a:pt x="241230" y="83267"/>
                    <a:pt x="254662" y="83267"/>
                  </a:cubicBezTo>
                  <a:close/>
                  <a:moveTo>
                    <a:pt x="140663" y="83267"/>
                  </a:moveTo>
                  <a:lnTo>
                    <a:pt x="140752" y="83267"/>
                  </a:lnTo>
                  <a:cubicBezTo>
                    <a:pt x="154203" y="83267"/>
                    <a:pt x="164982" y="94019"/>
                    <a:pt x="164982" y="107436"/>
                  </a:cubicBezTo>
                  <a:cubicBezTo>
                    <a:pt x="164982" y="120853"/>
                    <a:pt x="154203" y="131604"/>
                    <a:pt x="140752" y="131604"/>
                  </a:cubicBezTo>
                  <a:cubicBezTo>
                    <a:pt x="127301" y="131604"/>
                    <a:pt x="116433" y="120853"/>
                    <a:pt x="116433" y="107436"/>
                  </a:cubicBezTo>
                  <a:cubicBezTo>
                    <a:pt x="116433" y="94019"/>
                    <a:pt x="127212" y="83267"/>
                    <a:pt x="140663" y="83267"/>
                  </a:cubicBezTo>
                  <a:close/>
                  <a:moveTo>
                    <a:pt x="48418" y="48347"/>
                  </a:moveTo>
                  <a:lnTo>
                    <a:pt x="48418" y="162550"/>
                  </a:lnTo>
                  <a:lnTo>
                    <a:pt x="533041" y="162550"/>
                  </a:lnTo>
                  <a:lnTo>
                    <a:pt x="533041" y="48347"/>
                  </a:lnTo>
                  <a:close/>
                  <a:moveTo>
                    <a:pt x="24209" y="0"/>
                  </a:moveTo>
                  <a:lnTo>
                    <a:pt x="557250" y="0"/>
                  </a:lnTo>
                  <a:cubicBezTo>
                    <a:pt x="570690" y="0"/>
                    <a:pt x="581459" y="10754"/>
                    <a:pt x="581459" y="24174"/>
                  </a:cubicBezTo>
                  <a:lnTo>
                    <a:pt x="581459" y="556439"/>
                  </a:lnTo>
                  <a:cubicBezTo>
                    <a:pt x="581459" y="569858"/>
                    <a:pt x="570690" y="580612"/>
                    <a:pt x="557250" y="580612"/>
                  </a:cubicBezTo>
                  <a:lnTo>
                    <a:pt x="24209" y="580612"/>
                  </a:lnTo>
                  <a:cubicBezTo>
                    <a:pt x="10769" y="580612"/>
                    <a:pt x="0" y="569858"/>
                    <a:pt x="0" y="556439"/>
                  </a:cubicBezTo>
                  <a:lnTo>
                    <a:pt x="0" y="24174"/>
                  </a:lnTo>
                  <a:cubicBezTo>
                    <a:pt x="0" y="10754"/>
                    <a:pt x="10769" y="0"/>
                    <a:pt x="24209" y="0"/>
                  </a:cubicBezTo>
                  <a:close/>
                </a:path>
              </a:pathLst>
            </a:custGeom>
            <a:solidFill>
              <a:srgbClr val="00B050"/>
            </a:solidFill>
            <a:ln>
              <a:noFill/>
            </a:ln>
          </p:spPr>
        </p:sp>
        <p:sp>
          <p:nvSpPr>
            <p:cNvPr id="50" name="radar_31567"/>
            <p:cNvSpPr>
              <a:spLocks noChangeAspect="1"/>
            </p:cNvSpPr>
            <p:nvPr/>
          </p:nvSpPr>
          <p:spPr bwMode="auto">
            <a:xfrm>
              <a:off x="2609808" y="1610144"/>
              <a:ext cx="609684" cy="608762"/>
            </a:xfrm>
            <a:custGeom>
              <a:avLst/>
              <a:gdLst>
                <a:gd name="T0" fmla="*/ 88862 h 440259"/>
                <a:gd name="T1" fmla="*/ 88862 h 440259"/>
                <a:gd name="T2" fmla="*/ 278945 h 440259"/>
                <a:gd name="T3" fmla="*/ 278945 h 440259"/>
                <a:gd name="T4" fmla="*/ 278945 h 440259"/>
                <a:gd name="T5" fmla="*/ 278945 h 440259"/>
                <a:gd name="T6" fmla="*/ 278945 h 440259"/>
                <a:gd name="T7" fmla="*/ 278945 h 440259"/>
                <a:gd name="T8" fmla="*/ 278945 h 440259"/>
                <a:gd name="T9" fmla="*/ 278945 h 440259"/>
                <a:gd name="T10" fmla="*/ 88862 h 440259"/>
                <a:gd name="T11" fmla="*/ 88862 h 440259"/>
                <a:gd name="T12" fmla="*/ 278945 h 440259"/>
                <a:gd name="T13" fmla="*/ 278945 h 440259"/>
                <a:gd name="T14" fmla="*/ 278945 h 440259"/>
                <a:gd name="T15" fmla="*/ 278945 h 440259"/>
                <a:gd name="T16" fmla="*/ 278945 h 440259"/>
                <a:gd name="T17" fmla="*/ 278945 h 440259"/>
                <a:gd name="T18" fmla="*/ 278945 h 440259"/>
                <a:gd name="T19" fmla="*/ 278945 h 440259"/>
                <a:gd name="T20" fmla="*/ 88862 h 440259"/>
                <a:gd name="T21" fmla="*/ 88862 h 440259"/>
                <a:gd name="T22" fmla="*/ 278945 h 440259"/>
                <a:gd name="T23" fmla="*/ 278945 h 440259"/>
                <a:gd name="T24" fmla="*/ 278945 h 440259"/>
                <a:gd name="T25" fmla="*/ 278945 h 440259"/>
                <a:gd name="T26" fmla="*/ 278945 h 440259"/>
                <a:gd name="T27" fmla="*/ 278945 h 440259"/>
                <a:gd name="T28" fmla="*/ 278945 h 440259"/>
                <a:gd name="T29" fmla="*/ 278945 h 440259"/>
                <a:gd name="T30" fmla="*/ 88862 h 440259"/>
                <a:gd name="T31" fmla="*/ 88862 h 440259"/>
                <a:gd name="T32" fmla="*/ 278945 h 440259"/>
                <a:gd name="T33" fmla="*/ 278945 h 440259"/>
                <a:gd name="T34" fmla="*/ 278945 h 440259"/>
                <a:gd name="T35" fmla="*/ 278945 h 440259"/>
                <a:gd name="T36" fmla="*/ 278945 h 440259"/>
                <a:gd name="T37" fmla="*/ 278945 h 440259"/>
                <a:gd name="T38" fmla="*/ 278945 h 440259"/>
                <a:gd name="T39" fmla="*/ 278945 h 440259"/>
                <a:gd name="T40" fmla="*/ 88862 h 440259"/>
                <a:gd name="T41" fmla="*/ 88862 h 440259"/>
                <a:gd name="T42" fmla="*/ 278945 h 440259"/>
                <a:gd name="T43" fmla="*/ 278945 h 440259"/>
                <a:gd name="T44" fmla="*/ 278945 h 440259"/>
                <a:gd name="T45" fmla="*/ 278945 h 440259"/>
                <a:gd name="T46" fmla="*/ 278945 h 440259"/>
                <a:gd name="T47" fmla="*/ 278945 h 440259"/>
                <a:gd name="T48" fmla="*/ 278945 h 440259"/>
                <a:gd name="T49" fmla="*/ 278945 h 440259"/>
                <a:gd name="T50" fmla="*/ 88862 h 440259"/>
                <a:gd name="T51" fmla="*/ 88862 h 440259"/>
                <a:gd name="T52" fmla="*/ 278945 h 440259"/>
                <a:gd name="T53" fmla="*/ 278945 h 440259"/>
                <a:gd name="T54" fmla="*/ 278945 h 440259"/>
                <a:gd name="T55" fmla="*/ 278945 h 440259"/>
                <a:gd name="T56" fmla="*/ 278945 h 440259"/>
                <a:gd name="T57" fmla="*/ 278945 h 440259"/>
                <a:gd name="T58" fmla="*/ 278945 h 440259"/>
                <a:gd name="T59" fmla="*/ 278945 h 440259"/>
                <a:gd name="T60" fmla="*/ 88862 h 440259"/>
                <a:gd name="T61" fmla="*/ 88862 h 440259"/>
                <a:gd name="T62" fmla="*/ 278945 h 440259"/>
                <a:gd name="T63" fmla="*/ 278945 h 440259"/>
                <a:gd name="T64" fmla="*/ 278945 h 440259"/>
                <a:gd name="T65" fmla="*/ 278945 h 440259"/>
                <a:gd name="T66" fmla="*/ 278945 h 440259"/>
                <a:gd name="T67" fmla="*/ 278945 h 440259"/>
                <a:gd name="T68" fmla="*/ 278945 h 440259"/>
                <a:gd name="T69" fmla="*/ 278945 h 440259"/>
                <a:gd name="T70" fmla="*/ 88862 h 440259"/>
                <a:gd name="T71" fmla="*/ 88862 h 440259"/>
                <a:gd name="T72" fmla="*/ 278945 h 440259"/>
                <a:gd name="T73" fmla="*/ 278945 h 440259"/>
                <a:gd name="T74" fmla="*/ 278945 h 440259"/>
                <a:gd name="T75" fmla="*/ 278945 h 440259"/>
                <a:gd name="T76" fmla="*/ 278945 h 440259"/>
                <a:gd name="T77" fmla="*/ 278945 h 440259"/>
                <a:gd name="T78" fmla="*/ 278945 h 440259"/>
                <a:gd name="T79" fmla="*/ 278945 h 440259"/>
                <a:gd name="T80" fmla="*/ 278945 h 440259"/>
                <a:gd name="T81" fmla="*/ 278945 h 440259"/>
                <a:gd name="T82" fmla="*/ 278945 h 440259"/>
                <a:gd name="T83" fmla="*/ 278945 h 440259"/>
                <a:gd name="T84" fmla="*/ 278945 h 440259"/>
                <a:gd name="T85" fmla="*/ 278945 h 440259"/>
                <a:gd name="T86" fmla="*/ 278945 h 440259"/>
                <a:gd name="T87" fmla="*/ 278945 h 440259"/>
                <a:gd name="T88" fmla="*/ 278945 h 440259"/>
                <a:gd name="T89" fmla="*/ 278945 h 440259"/>
                <a:gd name="T90" fmla="*/ 278945 h 440259"/>
                <a:gd name="T91" fmla="*/ 278945 h 440259"/>
                <a:gd name="T92" fmla="*/ 278945 h 440259"/>
                <a:gd name="T93" fmla="*/ 278945 h 440259"/>
                <a:gd name="T94" fmla="*/ 278945 h 440259"/>
                <a:gd name="T95" fmla="*/ 278945 h 440259"/>
                <a:gd name="T96" fmla="*/ 278945 h 440259"/>
                <a:gd name="T97" fmla="*/ 278945 h 440259"/>
                <a:gd name="T98" fmla="*/ 278945 h 440259"/>
                <a:gd name="T99" fmla="*/ 278945 h 440259"/>
                <a:gd name="T100" fmla="*/ 278945 h 440259"/>
                <a:gd name="T101" fmla="*/ 278945 h 440259"/>
                <a:gd name="T102" fmla="*/ 88862 h 440259"/>
                <a:gd name="T103" fmla="*/ 88862 h 440259"/>
                <a:gd name="T104" fmla="*/ 278945 h 440259"/>
                <a:gd name="T105" fmla="*/ 278945 h 440259"/>
                <a:gd name="T106" fmla="*/ 278945 h 440259"/>
                <a:gd name="T107" fmla="*/ 278945 h 440259"/>
                <a:gd name="T108" fmla="*/ 278945 h 440259"/>
                <a:gd name="T109" fmla="*/ 278945 h 440259"/>
                <a:gd name="T110" fmla="*/ 278945 h 440259"/>
                <a:gd name="T111" fmla="*/ 278945 h 440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51" h="6151">
                  <a:moveTo>
                    <a:pt x="3076" y="0"/>
                  </a:moveTo>
                  <a:cubicBezTo>
                    <a:pt x="1380" y="0"/>
                    <a:pt x="0" y="1380"/>
                    <a:pt x="0" y="3076"/>
                  </a:cubicBezTo>
                  <a:cubicBezTo>
                    <a:pt x="0" y="4772"/>
                    <a:pt x="1380" y="6151"/>
                    <a:pt x="3076" y="6151"/>
                  </a:cubicBezTo>
                  <a:cubicBezTo>
                    <a:pt x="4772" y="6151"/>
                    <a:pt x="6151" y="4772"/>
                    <a:pt x="6151" y="3076"/>
                  </a:cubicBezTo>
                  <a:cubicBezTo>
                    <a:pt x="6151" y="1380"/>
                    <a:pt x="4772" y="0"/>
                    <a:pt x="3076" y="0"/>
                  </a:cubicBezTo>
                  <a:close/>
                  <a:moveTo>
                    <a:pt x="3076" y="5927"/>
                  </a:moveTo>
                  <a:cubicBezTo>
                    <a:pt x="1503" y="5927"/>
                    <a:pt x="224" y="4648"/>
                    <a:pt x="224" y="3076"/>
                  </a:cubicBezTo>
                  <a:cubicBezTo>
                    <a:pt x="224" y="1503"/>
                    <a:pt x="1503" y="224"/>
                    <a:pt x="3076" y="224"/>
                  </a:cubicBezTo>
                  <a:cubicBezTo>
                    <a:pt x="4648" y="224"/>
                    <a:pt x="5927" y="1503"/>
                    <a:pt x="5927" y="3076"/>
                  </a:cubicBezTo>
                  <a:cubicBezTo>
                    <a:pt x="5927" y="4648"/>
                    <a:pt x="4648" y="5927"/>
                    <a:pt x="3076" y="5927"/>
                  </a:cubicBezTo>
                  <a:close/>
                  <a:moveTo>
                    <a:pt x="5138" y="4495"/>
                  </a:moveTo>
                  <a:cubicBezTo>
                    <a:pt x="5138" y="4557"/>
                    <a:pt x="5088" y="4607"/>
                    <a:pt x="5026" y="4607"/>
                  </a:cubicBezTo>
                  <a:cubicBezTo>
                    <a:pt x="4964" y="4607"/>
                    <a:pt x="4914" y="4557"/>
                    <a:pt x="4914" y="4495"/>
                  </a:cubicBezTo>
                  <a:cubicBezTo>
                    <a:pt x="4914" y="4433"/>
                    <a:pt x="4964" y="4383"/>
                    <a:pt x="5026" y="4383"/>
                  </a:cubicBezTo>
                  <a:cubicBezTo>
                    <a:pt x="5088" y="4383"/>
                    <a:pt x="5138" y="4433"/>
                    <a:pt x="5138" y="4495"/>
                  </a:cubicBezTo>
                  <a:close/>
                  <a:moveTo>
                    <a:pt x="1813" y="4028"/>
                  </a:moveTo>
                  <a:cubicBezTo>
                    <a:pt x="1813" y="4090"/>
                    <a:pt x="1763" y="4140"/>
                    <a:pt x="1701" y="4140"/>
                  </a:cubicBezTo>
                  <a:cubicBezTo>
                    <a:pt x="1639" y="4140"/>
                    <a:pt x="1589" y="4090"/>
                    <a:pt x="1589" y="4028"/>
                  </a:cubicBezTo>
                  <a:cubicBezTo>
                    <a:pt x="1589" y="3966"/>
                    <a:pt x="1639" y="3916"/>
                    <a:pt x="1701" y="3916"/>
                  </a:cubicBezTo>
                  <a:cubicBezTo>
                    <a:pt x="1763" y="3916"/>
                    <a:pt x="1813" y="3966"/>
                    <a:pt x="1813" y="4028"/>
                  </a:cubicBezTo>
                  <a:close/>
                  <a:moveTo>
                    <a:pt x="2199" y="4140"/>
                  </a:moveTo>
                  <a:cubicBezTo>
                    <a:pt x="2199" y="4202"/>
                    <a:pt x="2149" y="4252"/>
                    <a:pt x="2087" y="4252"/>
                  </a:cubicBezTo>
                  <a:cubicBezTo>
                    <a:pt x="2025" y="4252"/>
                    <a:pt x="1975" y="4202"/>
                    <a:pt x="1975" y="4140"/>
                  </a:cubicBezTo>
                  <a:cubicBezTo>
                    <a:pt x="1975" y="4078"/>
                    <a:pt x="2025" y="4028"/>
                    <a:pt x="2087" y="4028"/>
                  </a:cubicBezTo>
                  <a:cubicBezTo>
                    <a:pt x="2149" y="4028"/>
                    <a:pt x="2199" y="4078"/>
                    <a:pt x="2199" y="4140"/>
                  </a:cubicBezTo>
                  <a:close/>
                  <a:moveTo>
                    <a:pt x="1975" y="3701"/>
                  </a:moveTo>
                  <a:cubicBezTo>
                    <a:pt x="1913" y="3701"/>
                    <a:pt x="1863" y="3651"/>
                    <a:pt x="1863" y="3589"/>
                  </a:cubicBezTo>
                  <a:cubicBezTo>
                    <a:pt x="1863" y="3527"/>
                    <a:pt x="1913" y="3477"/>
                    <a:pt x="1975" y="3477"/>
                  </a:cubicBezTo>
                  <a:cubicBezTo>
                    <a:pt x="2037" y="3477"/>
                    <a:pt x="2087" y="3527"/>
                    <a:pt x="2087" y="3589"/>
                  </a:cubicBezTo>
                  <a:cubicBezTo>
                    <a:pt x="2087" y="3651"/>
                    <a:pt x="2037" y="3701"/>
                    <a:pt x="1975" y="3701"/>
                  </a:cubicBezTo>
                  <a:close/>
                  <a:moveTo>
                    <a:pt x="1838" y="1893"/>
                  </a:moveTo>
                  <a:cubicBezTo>
                    <a:pt x="1762" y="1893"/>
                    <a:pt x="1701" y="1831"/>
                    <a:pt x="1701" y="1756"/>
                  </a:cubicBezTo>
                  <a:cubicBezTo>
                    <a:pt x="1701" y="1680"/>
                    <a:pt x="1762" y="1619"/>
                    <a:pt x="1838" y="1619"/>
                  </a:cubicBezTo>
                  <a:cubicBezTo>
                    <a:pt x="1914" y="1619"/>
                    <a:pt x="1975" y="1680"/>
                    <a:pt x="1975" y="1756"/>
                  </a:cubicBezTo>
                  <a:cubicBezTo>
                    <a:pt x="1975" y="1831"/>
                    <a:pt x="1914" y="1893"/>
                    <a:pt x="1838" y="1893"/>
                  </a:cubicBezTo>
                  <a:close/>
                  <a:moveTo>
                    <a:pt x="3083" y="2175"/>
                  </a:moveTo>
                  <a:lnTo>
                    <a:pt x="3079" y="3076"/>
                  </a:lnTo>
                  <a:lnTo>
                    <a:pt x="5437" y="3076"/>
                  </a:lnTo>
                  <a:cubicBezTo>
                    <a:pt x="5437" y="1769"/>
                    <a:pt x="4388" y="710"/>
                    <a:pt x="3071" y="710"/>
                  </a:cubicBezTo>
                  <a:lnTo>
                    <a:pt x="3074" y="983"/>
                  </a:lnTo>
                  <a:cubicBezTo>
                    <a:pt x="3163" y="979"/>
                    <a:pt x="3993" y="965"/>
                    <a:pt x="4603" y="1760"/>
                  </a:cubicBezTo>
                  <a:lnTo>
                    <a:pt x="4485" y="1851"/>
                  </a:lnTo>
                  <a:cubicBezTo>
                    <a:pt x="3899" y="1089"/>
                    <a:pt x="3077" y="1132"/>
                    <a:pt x="3069" y="1132"/>
                  </a:cubicBezTo>
                  <a:lnTo>
                    <a:pt x="3070" y="1467"/>
                  </a:lnTo>
                  <a:cubicBezTo>
                    <a:pt x="3184" y="1445"/>
                    <a:pt x="3714" y="1387"/>
                    <a:pt x="4220" y="2047"/>
                  </a:cubicBezTo>
                  <a:lnTo>
                    <a:pt x="4102" y="2138"/>
                  </a:lnTo>
                  <a:cubicBezTo>
                    <a:pt x="3603" y="1488"/>
                    <a:pt x="3073" y="1615"/>
                    <a:pt x="3068" y="1616"/>
                  </a:cubicBezTo>
                  <a:lnTo>
                    <a:pt x="3069" y="2025"/>
                  </a:lnTo>
                  <a:cubicBezTo>
                    <a:pt x="3156" y="2012"/>
                    <a:pt x="3563" y="1974"/>
                    <a:pt x="3865" y="2377"/>
                  </a:cubicBezTo>
                  <a:lnTo>
                    <a:pt x="3746" y="2467"/>
                  </a:lnTo>
                  <a:cubicBezTo>
                    <a:pt x="3471" y="2101"/>
                    <a:pt x="3099" y="2171"/>
                    <a:pt x="3083" y="2175"/>
                  </a:cubicBezTo>
                  <a:close/>
                  <a:moveTo>
                    <a:pt x="5095" y="2310"/>
                  </a:moveTo>
                  <a:cubicBezTo>
                    <a:pt x="5131" y="2310"/>
                    <a:pt x="5160" y="2339"/>
                    <a:pt x="5160" y="2375"/>
                  </a:cubicBezTo>
                  <a:cubicBezTo>
                    <a:pt x="5160" y="2411"/>
                    <a:pt x="5131" y="2441"/>
                    <a:pt x="5095" y="2441"/>
                  </a:cubicBezTo>
                  <a:cubicBezTo>
                    <a:pt x="5059" y="2441"/>
                    <a:pt x="5029" y="2411"/>
                    <a:pt x="5029" y="2375"/>
                  </a:cubicBezTo>
                  <a:cubicBezTo>
                    <a:pt x="5029" y="2339"/>
                    <a:pt x="5059" y="2310"/>
                    <a:pt x="5095" y="2310"/>
                  </a:cubicBezTo>
                  <a:close/>
                </a:path>
              </a:pathLst>
            </a:custGeom>
            <a:solidFill>
              <a:srgbClr val="0070C0"/>
            </a:solidFill>
            <a:ln>
              <a:noFill/>
            </a:ln>
          </p:spPr>
        </p:sp>
        <p:sp>
          <p:nvSpPr>
            <p:cNvPr id="52" name="shield_115726"/>
            <p:cNvSpPr>
              <a:spLocks noChangeAspect="1"/>
            </p:cNvSpPr>
            <p:nvPr/>
          </p:nvSpPr>
          <p:spPr bwMode="auto">
            <a:xfrm>
              <a:off x="9054359" y="3571824"/>
              <a:ext cx="495006" cy="609685"/>
            </a:xfrm>
            <a:custGeom>
              <a:avLst/>
              <a:gdLst>
                <a:gd name="T0" fmla="*/ 5426 w 5547"/>
                <a:gd name="T1" fmla="*/ 37 h 6843"/>
                <a:gd name="T2" fmla="*/ 5200 w 5547"/>
                <a:gd name="T3" fmla="*/ 63 h 6843"/>
                <a:gd name="T4" fmla="*/ 2907 w 5547"/>
                <a:gd name="T5" fmla="*/ 63 h 6843"/>
                <a:gd name="T6" fmla="*/ 2640 w 5547"/>
                <a:gd name="T7" fmla="*/ 63 h 6843"/>
                <a:gd name="T8" fmla="*/ 347 w 5547"/>
                <a:gd name="T9" fmla="*/ 63 h 6843"/>
                <a:gd name="T10" fmla="*/ 121 w 5547"/>
                <a:gd name="T11" fmla="*/ 37 h 6843"/>
                <a:gd name="T12" fmla="*/ 0 w 5547"/>
                <a:gd name="T13" fmla="*/ 229 h 6843"/>
                <a:gd name="T14" fmla="*/ 0 w 5547"/>
                <a:gd name="T15" fmla="*/ 4069 h 6843"/>
                <a:gd name="T16" fmla="*/ 2714 w 5547"/>
                <a:gd name="T17" fmla="*/ 6834 h 6843"/>
                <a:gd name="T18" fmla="*/ 2773 w 5547"/>
                <a:gd name="T19" fmla="*/ 6843 h 6843"/>
                <a:gd name="T20" fmla="*/ 2833 w 5547"/>
                <a:gd name="T21" fmla="*/ 6834 h 6843"/>
                <a:gd name="T22" fmla="*/ 5547 w 5547"/>
                <a:gd name="T23" fmla="*/ 4069 h 6843"/>
                <a:gd name="T24" fmla="*/ 5547 w 5547"/>
                <a:gd name="T25" fmla="*/ 229 h 6843"/>
                <a:gd name="T26" fmla="*/ 5426 w 5547"/>
                <a:gd name="T27" fmla="*/ 37 h 6843"/>
                <a:gd name="T28" fmla="*/ 427 w 5547"/>
                <a:gd name="T29" fmla="*/ 619 h 6843"/>
                <a:gd name="T30" fmla="*/ 1916 w 5547"/>
                <a:gd name="T31" fmla="*/ 829 h 6843"/>
                <a:gd name="T32" fmla="*/ 427 w 5547"/>
                <a:gd name="T33" fmla="*/ 2454 h 6843"/>
                <a:gd name="T34" fmla="*/ 427 w 5547"/>
                <a:gd name="T35" fmla="*/ 619 h 6843"/>
                <a:gd name="T36" fmla="*/ 2560 w 5547"/>
                <a:gd name="T37" fmla="*/ 6337 h 6843"/>
                <a:gd name="T38" fmla="*/ 427 w 5547"/>
                <a:gd name="T39" fmla="*/ 4069 h 6843"/>
                <a:gd name="T40" fmla="*/ 427 w 5547"/>
                <a:gd name="T41" fmla="*/ 3643 h 6843"/>
                <a:gd name="T42" fmla="*/ 2560 w 5547"/>
                <a:gd name="T43" fmla="*/ 3643 h 6843"/>
                <a:gd name="T44" fmla="*/ 2560 w 5547"/>
                <a:gd name="T45" fmla="*/ 6337 h 6843"/>
                <a:gd name="T46" fmla="*/ 2560 w 5547"/>
                <a:gd name="T47" fmla="*/ 3216 h 6843"/>
                <a:gd name="T48" fmla="*/ 1542 w 5547"/>
                <a:gd name="T49" fmla="*/ 3216 h 6843"/>
                <a:gd name="T50" fmla="*/ 2560 w 5547"/>
                <a:gd name="T51" fmla="*/ 2070 h 6843"/>
                <a:gd name="T52" fmla="*/ 2560 w 5547"/>
                <a:gd name="T53" fmla="*/ 3216 h 6843"/>
                <a:gd name="T54" fmla="*/ 2560 w 5547"/>
                <a:gd name="T55" fmla="*/ 1428 h 6843"/>
                <a:gd name="T56" fmla="*/ 971 w 5547"/>
                <a:gd name="T57" fmla="*/ 3216 h 6843"/>
                <a:gd name="T58" fmla="*/ 427 w 5547"/>
                <a:gd name="T59" fmla="*/ 3216 h 6843"/>
                <a:gd name="T60" fmla="*/ 427 w 5547"/>
                <a:gd name="T61" fmla="*/ 3086 h 6843"/>
                <a:gd name="T62" fmla="*/ 2560 w 5547"/>
                <a:gd name="T63" fmla="*/ 758 h 6843"/>
                <a:gd name="T64" fmla="*/ 2560 w 5547"/>
                <a:gd name="T65" fmla="*/ 1428 h 6843"/>
                <a:gd name="T66" fmla="*/ 2987 w 5547"/>
                <a:gd name="T67" fmla="*/ 3643 h 6843"/>
                <a:gd name="T68" fmla="*/ 3589 w 5547"/>
                <a:gd name="T69" fmla="*/ 3643 h 6843"/>
                <a:gd name="T70" fmla="*/ 2987 w 5547"/>
                <a:gd name="T71" fmla="*/ 4346 h 6843"/>
                <a:gd name="T72" fmla="*/ 2987 w 5547"/>
                <a:gd name="T73" fmla="*/ 3643 h 6843"/>
                <a:gd name="T74" fmla="*/ 2987 w 5547"/>
                <a:gd name="T75" fmla="*/ 5002 h 6843"/>
                <a:gd name="T76" fmla="*/ 4151 w 5547"/>
                <a:gd name="T77" fmla="*/ 3643 h 6843"/>
                <a:gd name="T78" fmla="*/ 4831 w 5547"/>
                <a:gd name="T79" fmla="*/ 3643 h 6843"/>
                <a:gd name="T80" fmla="*/ 2987 w 5547"/>
                <a:gd name="T81" fmla="*/ 5663 h 6843"/>
                <a:gd name="T82" fmla="*/ 2987 w 5547"/>
                <a:gd name="T83" fmla="*/ 5002 h 6843"/>
                <a:gd name="T84" fmla="*/ 5120 w 5547"/>
                <a:gd name="T85" fmla="*/ 4069 h 6843"/>
                <a:gd name="T86" fmla="*/ 2987 w 5547"/>
                <a:gd name="T87" fmla="*/ 6337 h 6843"/>
                <a:gd name="T88" fmla="*/ 2987 w 5547"/>
                <a:gd name="T89" fmla="*/ 6295 h 6843"/>
                <a:gd name="T90" fmla="*/ 5120 w 5547"/>
                <a:gd name="T91" fmla="*/ 3959 h 6843"/>
                <a:gd name="T92" fmla="*/ 5120 w 5547"/>
                <a:gd name="T93" fmla="*/ 4069 h 6843"/>
                <a:gd name="T94" fmla="*/ 5120 w 5547"/>
                <a:gd name="T95" fmla="*/ 3216 h 6843"/>
                <a:gd name="T96" fmla="*/ 2987 w 5547"/>
                <a:gd name="T97" fmla="*/ 3216 h 6843"/>
                <a:gd name="T98" fmla="*/ 2987 w 5547"/>
                <a:gd name="T99" fmla="*/ 615 h 6843"/>
                <a:gd name="T100" fmla="*/ 5120 w 5547"/>
                <a:gd name="T101" fmla="*/ 619 h 6843"/>
                <a:gd name="T102" fmla="*/ 5120 w 5547"/>
                <a:gd name="T103" fmla="*/ 3216 h 6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547" h="6843">
                  <a:moveTo>
                    <a:pt x="5426" y="37"/>
                  </a:moveTo>
                  <a:cubicBezTo>
                    <a:pt x="5351" y="2"/>
                    <a:pt x="5264" y="12"/>
                    <a:pt x="5200" y="63"/>
                  </a:cubicBezTo>
                  <a:cubicBezTo>
                    <a:pt x="4568" y="572"/>
                    <a:pt x="3539" y="572"/>
                    <a:pt x="2907" y="63"/>
                  </a:cubicBezTo>
                  <a:cubicBezTo>
                    <a:pt x="2829" y="0"/>
                    <a:pt x="2718" y="0"/>
                    <a:pt x="2640" y="63"/>
                  </a:cubicBezTo>
                  <a:cubicBezTo>
                    <a:pt x="2007" y="572"/>
                    <a:pt x="979" y="572"/>
                    <a:pt x="347" y="63"/>
                  </a:cubicBezTo>
                  <a:cubicBezTo>
                    <a:pt x="283" y="12"/>
                    <a:pt x="195" y="2"/>
                    <a:pt x="121" y="37"/>
                  </a:cubicBezTo>
                  <a:cubicBezTo>
                    <a:pt x="47" y="72"/>
                    <a:pt x="0" y="147"/>
                    <a:pt x="0" y="229"/>
                  </a:cubicBezTo>
                  <a:lnTo>
                    <a:pt x="0" y="4069"/>
                  </a:lnTo>
                  <a:cubicBezTo>
                    <a:pt x="0" y="5306"/>
                    <a:pt x="1014" y="6340"/>
                    <a:pt x="2714" y="6834"/>
                  </a:cubicBezTo>
                  <a:cubicBezTo>
                    <a:pt x="2733" y="6840"/>
                    <a:pt x="2753" y="6843"/>
                    <a:pt x="2773" y="6843"/>
                  </a:cubicBezTo>
                  <a:cubicBezTo>
                    <a:pt x="2793" y="6843"/>
                    <a:pt x="2813" y="6840"/>
                    <a:pt x="2833" y="6834"/>
                  </a:cubicBezTo>
                  <a:cubicBezTo>
                    <a:pt x="4532" y="6340"/>
                    <a:pt x="5547" y="5306"/>
                    <a:pt x="5547" y="4069"/>
                  </a:cubicBezTo>
                  <a:lnTo>
                    <a:pt x="5547" y="229"/>
                  </a:lnTo>
                  <a:cubicBezTo>
                    <a:pt x="5547" y="147"/>
                    <a:pt x="5500" y="72"/>
                    <a:pt x="5426" y="37"/>
                  </a:cubicBezTo>
                  <a:close/>
                  <a:moveTo>
                    <a:pt x="427" y="619"/>
                  </a:moveTo>
                  <a:cubicBezTo>
                    <a:pt x="880" y="847"/>
                    <a:pt x="1413" y="916"/>
                    <a:pt x="1916" y="829"/>
                  </a:cubicBezTo>
                  <a:lnTo>
                    <a:pt x="427" y="2454"/>
                  </a:lnTo>
                  <a:lnTo>
                    <a:pt x="427" y="619"/>
                  </a:lnTo>
                  <a:close/>
                  <a:moveTo>
                    <a:pt x="2560" y="6337"/>
                  </a:moveTo>
                  <a:cubicBezTo>
                    <a:pt x="1213" y="5875"/>
                    <a:pt x="427" y="5041"/>
                    <a:pt x="427" y="4069"/>
                  </a:cubicBezTo>
                  <a:lnTo>
                    <a:pt x="427" y="3643"/>
                  </a:lnTo>
                  <a:lnTo>
                    <a:pt x="2560" y="3643"/>
                  </a:lnTo>
                  <a:lnTo>
                    <a:pt x="2560" y="6337"/>
                  </a:lnTo>
                  <a:close/>
                  <a:moveTo>
                    <a:pt x="2560" y="3216"/>
                  </a:moveTo>
                  <a:lnTo>
                    <a:pt x="1542" y="3216"/>
                  </a:lnTo>
                  <a:lnTo>
                    <a:pt x="2560" y="2070"/>
                  </a:lnTo>
                  <a:lnTo>
                    <a:pt x="2560" y="3216"/>
                  </a:lnTo>
                  <a:close/>
                  <a:moveTo>
                    <a:pt x="2560" y="1428"/>
                  </a:moveTo>
                  <a:lnTo>
                    <a:pt x="971" y="3216"/>
                  </a:lnTo>
                  <a:lnTo>
                    <a:pt x="427" y="3216"/>
                  </a:lnTo>
                  <a:lnTo>
                    <a:pt x="427" y="3086"/>
                  </a:lnTo>
                  <a:lnTo>
                    <a:pt x="2560" y="758"/>
                  </a:lnTo>
                  <a:lnTo>
                    <a:pt x="2560" y="1428"/>
                  </a:lnTo>
                  <a:close/>
                  <a:moveTo>
                    <a:pt x="2987" y="3643"/>
                  </a:moveTo>
                  <a:lnTo>
                    <a:pt x="3589" y="3643"/>
                  </a:lnTo>
                  <a:lnTo>
                    <a:pt x="2987" y="4346"/>
                  </a:lnTo>
                  <a:lnTo>
                    <a:pt x="2987" y="3643"/>
                  </a:lnTo>
                  <a:close/>
                  <a:moveTo>
                    <a:pt x="2987" y="5002"/>
                  </a:moveTo>
                  <a:lnTo>
                    <a:pt x="4151" y="3643"/>
                  </a:lnTo>
                  <a:lnTo>
                    <a:pt x="4831" y="3643"/>
                  </a:lnTo>
                  <a:lnTo>
                    <a:pt x="2987" y="5663"/>
                  </a:lnTo>
                  <a:lnTo>
                    <a:pt x="2987" y="5002"/>
                  </a:lnTo>
                  <a:close/>
                  <a:moveTo>
                    <a:pt x="5120" y="4069"/>
                  </a:moveTo>
                  <a:cubicBezTo>
                    <a:pt x="5120" y="5041"/>
                    <a:pt x="4333" y="5875"/>
                    <a:pt x="2987" y="6337"/>
                  </a:cubicBezTo>
                  <a:lnTo>
                    <a:pt x="2987" y="6295"/>
                  </a:lnTo>
                  <a:lnTo>
                    <a:pt x="5120" y="3959"/>
                  </a:lnTo>
                  <a:lnTo>
                    <a:pt x="5120" y="4069"/>
                  </a:lnTo>
                  <a:close/>
                  <a:moveTo>
                    <a:pt x="5120" y="3216"/>
                  </a:moveTo>
                  <a:lnTo>
                    <a:pt x="2987" y="3216"/>
                  </a:lnTo>
                  <a:lnTo>
                    <a:pt x="2987" y="615"/>
                  </a:lnTo>
                  <a:cubicBezTo>
                    <a:pt x="3640" y="945"/>
                    <a:pt x="4467" y="949"/>
                    <a:pt x="5120" y="619"/>
                  </a:cubicBezTo>
                  <a:lnTo>
                    <a:pt x="5120" y="3216"/>
                  </a:lnTo>
                  <a:close/>
                </a:path>
              </a:pathLst>
            </a:custGeom>
            <a:solidFill>
              <a:srgbClr val="C00000"/>
            </a:solidFill>
            <a:ln>
              <a:noFill/>
            </a:ln>
          </p:spPr>
        </p:sp>
      </p:grpSp>
      <p:sp>
        <p:nvSpPr>
          <p:cNvPr id="24" name="Rectangle 8"/>
          <p:cNvSpPr/>
          <p:nvPr/>
        </p:nvSpPr>
        <p:spPr>
          <a:xfrm>
            <a:off x="4377853" y="3574985"/>
            <a:ext cx="3247630" cy="2095077"/>
          </a:xfrm>
          <a:prstGeom prst="rect">
            <a:avLst/>
          </a:prstGeom>
          <a:solidFill>
            <a:srgbClr val="EDA81D">
              <a:lumMod val="20000"/>
              <a:lumOff val="80000"/>
            </a:srgbClr>
          </a:solidFill>
          <a:ln w="50800" cap="flat" cmpd="sng" algn="ctr">
            <a:noFill/>
            <a:prstDash val="solid"/>
            <a:miter lim="800000"/>
          </a:ln>
          <a:effectLst/>
        </p:spPr>
        <p:txBody>
          <a:bodyPr rtlCol="0" anchor="ctr"/>
          <a:lstStyle/>
          <a:p>
            <a:pPr algn="ctr" defTabSz="896386">
              <a:defRPr/>
            </a:pPr>
            <a:endParaRPr lang="en-US" sz="2745" kern="0" dirty="0">
              <a:solidFill>
                <a:prstClr val="white"/>
              </a:solidFill>
              <a:latin typeface="Segoe UI" panose="020B0502040204020203" pitchFamily="34" charset="0"/>
              <a:cs typeface="Segoe UI" panose="020B0502040204020203" pitchFamily="34" charset="0"/>
            </a:endParaRPr>
          </a:p>
        </p:txBody>
      </p:sp>
      <p:sp>
        <p:nvSpPr>
          <p:cNvPr id="25" name="Content Placeholder 2"/>
          <p:cNvSpPr txBox="1"/>
          <p:nvPr/>
        </p:nvSpPr>
        <p:spPr>
          <a:xfrm>
            <a:off x="4415805" y="4474315"/>
            <a:ext cx="3050172" cy="850359"/>
          </a:xfrm>
          <a:prstGeom prst="rect">
            <a:avLst/>
          </a:prstGeom>
        </p:spPr>
        <p:txBody>
          <a:bodyPr vert="horz" lIns="89642" tIns="44821" rIns="89642" bIns="44821" rtlCol="0">
            <a:noAutofit/>
          </a:bodyPr>
          <a:lstStyle>
            <a:lvl1pPr marL="342900" indent="-3429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vi-VN" sz="1961" b="1" dirty="0">
                <a:solidFill>
                  <a:prstClr val="black">
                    <a:lumMod val="75000"/>
                    <a:lumOff val="25000"/>
                  </a:prstClr>
                </a:solidFill>
                <a:latin typeface="Segoe UI" panose="020B0502040204020203" pitchFamily="34" charset="0"/>
                <a:ea typeface="Roboto" panose="02000000000000000000" pitchFamily="2" charset="0"/>
                <a:cs typeface="Segoe UI" panose="020B0502040204020203" pitchFamily="34" charset="0"/>
              </a:rPr>
              <a:t>Hình ảnh đẹp hơn</a:t>
            </a:r>
            <a:endParaRPr lang="en-US" sz="1961" b="1" dirty="0">
              <a:solidFill>
                <a:prstClr val="black">
                  <a:lumMod val="75000"/>
                  <a:lumOff val="25000"/>
                </a:prstClr>
              </a:solidFill>
              <a:latin typeface="Segoe UI" panose="020B0502040204020203" pitchFamily="34" charset="0"/>
              <a:ea typeface="Roboto" panose="02000000000000000000" pitchFamily="2" charset="0"/>
              <a:cs typeface="Segoe UI" panose="020B0502040204020203" pitchFamily="34" charset="0"/>
            </a:endParaRPr>
          </a:p>
          <a:p>
            <a:pPr marL="0" indent="0" algn="ctr">
              <a:buNone/>
            </a:pPr>
            <a:r>
              <a:rPr lang="en-US" sz="1176" dirty="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Starlight</a:t>
            </a:r>
          </a:p>
          <a:p>
            <a:pPr marL="0" indent="0" algn="ctr">
              <a:buNone/>
            </a:pPr>
            <a:r>
              <a:rPr lang="en-US" sz="1176" smtClean="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True WDR</a:t>
            </a:r>
            <a:endParaRPr lang="en-US" sz="1176" dirty="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endParaRPr>
          </a:p>
        </p:txBody>
      </p:sp>
      <p:sp>
        <p:nvSpPr>
          <p:cNvPr id="26" name="photograph_108132"/>
          <p:cNvSpPr>
            <a:spLocks noChangeAspect="1"/>
          </p:cNvSpPr>
          <p:nvPr/>
        </p:nvSpPr>
        <p:spPr bwMode="auto">
          <a:xfrm>
            <a:off x="5637158" y="3790241"/>
            <a:ext cx="661403" cy="535448"/>
          </a:xfrm>
          <a:custGeom>
            <a:avLst/>
            <a:gdLst>
              <a:gd name="connsiteX0" fmla="*/ 189891 w 607639"/>
              <a:gd name="connsiteY0" fmla="*/ 113751 h 455076"/>
              <a:gd name="connsiteX1" fmla="*/ 227855 w 607639"/>
              <a:gd name="connsiteY1" fmla="*/ 151715 h 455076"/>
              <a:gd name="connsiteX2" fmla="*/ 189891 w 607639"/>
              <a:gd name="connsiteY2" fmla="*/ 189679 h 455076"/>
              <a:gd name="connsiteX3" fmla="*/ 151927 w 607639"/>
              <a:gd name="connsiteY3" fmla="*/ 151715 h 455076"/>
              <a:gd name="connsiteX4" fmla="*/ 189891 w 607639"/>
              <a:gd name="connsiteY4" fmla="*/ 113751 h 455076"/>
              <a:gd name="connsiteX5" fmla="*/ 75922 w 607639"/>
              <a:gd name="connsiteY5" fmla="*/ 75905 h 455076"/>
              <a:gd name="connsiteX6" fmla="*/ 75922 w 607639"/>
              <a:gd name="connsiteY6" fmla="*/ 353217 h 455076"/>
              <a:gd name="connsiteX7" fmla="*/ 216639 w 607639"/>
              <a:gd name="connsiteY7" fmla="*/ 250203 h 455076"/>
              <a:gd name="connsiteX8" fmla="*/ 240225 w 607639"/>
              <a:gd name="connsiteY8" fmla="*/ 251092 h 455076"/>
              <a:gd name="connsiteX9" fmla="*/ 298257 w 607639"/>
              <a:gd name="connsiteY9" fmla="*/ 300777 h 455076"/>
              <a:gd name="connsiteX10" fmla="*/ 403283 w 607639"/>
              <a:gd name="connsiteY10" fmla="*/ 177409 h 455076"/>
              <a:gd name="connsiteX11" fmla="*/ 417969 w 607639"/>
              <a:gd name="connsiteY11" fmla="*/ 170654 h 455076"/>
              <a:gd name="connsiteX12" fmla="*/ 432566 w 607639"/>
              <a:gd name="connsiteY12" fmla="*/ 177764 h 455076"/>
              <a:gd name="connsiteX13" fmla="*/ 531628 w 607639"/>
              <a:gd name="connsiteY13" fmla="*/ 301488 h 455076"/>
              <a:gd name="connsiteX14" fmla="*/ 531628 w 607639"/>
              <a:gd name="connsiteY14" fmla="*/ 75905 h 455076"/>
              <a:gd name="connsiteX15" fmla="*/ 38005 w 607639"/>
              <a:gd name="connsiteY15" fmla="*/ 0 h 455076"/>
              <a:gd name="connsiteX16" fmla="*/ 569634 w 607639"/>
              <a:gd name="connsiteY16" fmla="*/ 0 h 455076"/>
              <a:gd name="connsiteX17" fmla="*/ 607639 w 607639"/>
              <a:gd name="connsiteY17" fmla="*/ 37952 h 455076"/>
              <a:gd name="connsiteX18" fmla="*/ 607639 w 607639"/>
              <a:gd name="connsiteY18" fmla="*/ 417212 h 455076"/>
              <a:gd name="connsiteX19" fmla="*/ 569634 w 607639"/>
              <a:gd name="connsiteY19" fmla="*/ 455076 h 455076"/>
              <a:gd name="connsiteX20" fmla="*/ 38005 w 607639"/>
              <a:gd name="connsiteY20" fmla="*/ 455076 h 455076"/>
              <a:gd name="connsiteX21" fmla="*/ 0 w 607639"/>
              <a:gd name="connsiteY21" fmla="*/ 417212 h 455076"/>
              <a:gd name="connsiteX22" fmla="*/ 0 w 607639"/>
              <a:gd name="connsiteY22" fmla="*/ 37952 h 455076"/>
              <a:gd name="connsiteX23" fmla="*/ 38005 w 607639"/>
              <a:gd name="connsiteY23" fmla="*/ 0 h 455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7639" h="455076">
                <a:moveTo>
                  <a:pt x="189891" y="113751"/>
                </a:moveTo>
                <a:cubicBezTo>
                  <a:pt x="210858" y="113751"/>
                  <a:pt x="227855" y="130748"/>
                  <a:pt x="227855" y="151715"/>
                </a:cubicBezTo>
                <a:cubicBezTo>
                  <a:pt x="227855" y="172682"/>
                  <a:pt x="210858" y="189679"/>
                  <a:pt x="189891" y="189679"/>
                </a:cubicBezTo>
                <a:cubicBezTo>
                  <a:pt x="168924" y="189679"/>
                  <a:pt x="151927" y="172682"/>
                  <a:pt x="151927" y="151715"/>
                </a:cubicBezTo>
                <a:cubicBezTo>
                  <a:pt x="151927" y="130748"/>
                  <a:pt x="168924" y="113751"/>
                  <a:pt x="189891" y="113751"/>
                </a:cubicBezTo>
                <a:close/>
                <a:moveTo>
                  <a:pt x="75922" y="75905"/>
                </a:moveTo>
                <a:lnTo>
                  <a:pt x="75922" y="353217"/>
                </a:lnTo>
                <a:lnTo>
                  <a:pt x="216639" y="250203"/>
                </a:lnTo>
                <a:cubicBezTo>
                  <a:pt x="223759" y="245048"/>
                  <a:pt x="233550" y="245404"/>
                  <a:pt x="240225" y="251092"/>
                </a:cubicBezTo>
                <a:lnTo>
                  <a:pt x="298257" y="300777"/>
                </a:lnTo>
                <a:lnTo>
                  <a:pt x="403283" y="177409"/>
                </a:lnTo>
                <a:cubicBezTo>
                  <a:pt x="406932" y="173054"/>
                  <a:pt x="412628" y="170032"/>
                  <a:pt x="417969" y="170654"/>
                </a:cubicBezTo>
                <a:cubicBezTo>
                  <a:pt x="423665" y="170743"/>
                  <a:pt x="429005" y="173409"/>
                  <a:pt x="432566" y="177764"/>
                </a:cubicBezTo>
                <a:lnTo>
                  <a:pt x="531628" y="301488"/>
                </a:lnTo>
                <a:lnTo>
                  <a:pt x="531628" y="75905"/>
                </a:lnTo>
                <a:close/>
                <a:moveTo>
                  <a:pt x="38005" y="0"/>
                </a:moveTo>
                <a:lnTo>
                  <a:pt x="569634" y="0"/>
                </a:lnTo>
                <a:cubicBezTo>
                  <a:pt x="590639" y="0"/>
                  <a:pt x="607639" y="16976"/>
                  <a:pt x="607639" y="37952"/>
                </a:cubicBezTo>
                <a:lnTo>
                  <a:pt x="607639" y="417212"/>
                </a:lnTo>
                <a:cubicBezTo>
                  <a:pt x="607639" y="438100"/>
                  <a:pt x="590639" y="455076"/>
                  <a:pt x="569634" y="455076"/>
                </a:cubicBezTo>
                <a:lnTo>
                  <a:pt x="38005" y="455076"/>
                </a:lnTo>
                <a:cubicBezTo>
                  <a:pt x="17000" y="455076"/>
                  <a:pt x="0" y="438100"/>
                  <a:pt x="0" y="417212"/>
                </a:cubicBezTo>
                <a:lnTo>
                  <a:pt x="0" y="37952"/>
                </a:lnTo>
                <a:cubicBezTo>
                  <a:pt x="0" y="16976"/>
                  <a:pt x="17000" y="0"/>
                  <a:pt x="38005" y="0"/>
                </a:cubicBezTo>
                <a:close/>
              </a:path>
            </a:pathLst>
          </a:custGeom>
          <a:solidFill>
            <a:schemeClr val="accent2">
              <a:lumMod val="75000"/>
            </a:schemeClr>
          </a:solidFill>
          <a:ln>
            <a:noFill/>
          </a:ln>
        </p:spPr>
      </p:sp>
      <p:sp>
        <p:nvSpPr>
          <p:cNvPr id="27" name="Rectangle 9"/>
          <p:cNvSpPr/>
          <p:nvPr/>
        </p:nvSpPr>
        <p:spPr>
          <a:xfrm>
            <a:off x="4377853" y="1305115"/>
            <a:ext cx="3247630" cy="2095077"/>
          </a:xfrm>
          <a:prstGeom prst="rect">
            <a:avLst/>
          </a:prstGeom>
          <a:solidFill>
            <a:srgbClr val="9234A6">
              <a:lumMod val="20000"/>
              <a:lumOff val="80000"/>
            </a:srgbClr>
          </a:solidFill>
          <a:ln w="50800" cap="flat" cmpd="sng" algn="ctr">
            <a:noFill/>
            <a:prstDash val="solid"/>
            <a:miter lim="800000"/>
          </a:ln>
          <a:effectLst/>
        </p:spPr>
        <p:txBody>
          <a:bodyPr rtlCol="0" anchor="ctr"/>
          <a:lstStyle/>
          <a:p>
            <a:pPr algn="ctr" defTabSz="896386">
              <a:defRPr/>
            </a:pPr>
            <a:endParaRPr lang="en-US" sz="2745" kern="0" dirty="0">
              <a:solidFill>
                <a:prstClr val="white"/>
              </a:solidFill>
              <a:latin typeface="Segoe UI" panose="020B0502040204020203" pitchFamily="34" charset="0"/>
              <a:cs typeface="Segoe UI" panose="020B0502040204020203" pitchFamily="34" charset="0"/>
            </a:endParaRPr>
          </a:p>
        </p:txBody>
      </p:sp>
      <p:sp>
        <p:nvSpPr>
          <p:cNvPr id="20" name="Content Placeholder 2"/>
          <p:cNvSpPr txBox="1"/>
          <p:nvPr/>
        </p:nvSpPr>
        <p:spPr>
          <a:xfrm>
            <a:off x="4315027" y="2235569"/>
            <a:ext cx="3364951" cy="850359"/>
          </a:xfrm>
          <a:prstGeom prst="rect">
            <a:avLst/>
          </a:prstGeom>
        </p:spPr>
        <p:txBody>
          <a:bodyPr vert="horz" lIns="89642" tIns="44821" rIns="89642" bIns="44821" rtlCol="0">
            <a:noAutofit/>
          </a:bodyPr>
          <a:lstStyle>
            <a:lvl1pPr marL="342900" indent="-3429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961" b="1" dirty="0" err="1">
                <a:solidFill>
                  <a:prstClr val="black">
                    <a:lumMod val="75000"/>
                    <a:lumOff val="25000"/>
                  </a:prstClr>
                </a:solidFill>
                <a:latin typeface="Segoe UI" panose="020B0502040204020203" pitchFamily="34" charset="0"/>
                <a:ea typeface="Roboto" panose="02000000000000000000" pitchFamily="2" charset="0"/>
                <a:cs typeface="Segoe UI" panose="020B0502040204020203" pitchFamily="34" charset="0"/>
              </a:rPr>
              <a:t>Mã</a:t>
            </a:r>
            <a:r>
              <a:rPr lang="en-US" sz="1961" b="1" dirty="0">
                <a:solidFill>
                  <a:prstClr val="black">
                    <a:lumMod val="75000"/>
                    <a:lumOff val="25000"/>
                  </a:prstClr>
                </a:solidFill>
                <a:latin typeface="Segoe UI" panose="020B0502040204020203" pitchFamily="34" charset="0"/>
                <a:ea typeface="Roboto" panose="02000000000000000000" pitchFamily="2" charset="0"/>
                <a:cs typeface="Segoe UI" panose="020B0502040204020203" pitchFamily="34" charset="0"/>
              </a:rPr>
              <a:t> </a:t>
            </a:r>
            <a:r>
              <a:rPr lang="en-US" sz="1961" b="1" dirty="0" err="1">
                <a:solidFill>
                  <a:prstClr val="black">
                    <a:lumMod val="75000"/>
                    <a:lumOff val="25000"/>
                  </a:prstClr>
                </a:solidFill>
                <a:latin typeface="Segoe UI" panose="020B0502040204020203" pitchFamily="34" charset="0"/>
                <a:ea typeface="Roboto" panose="02000000000000000000" pitchFamily="2" charset="0"/>
                <a:cs typeface="Segoe UI" panose="020B0502040204020203" pitchFamily="34" charset="0"/>
              </a:rPr>
              <a:t>hóa</a:t>
            </a:r>
            <a:r>
              <a:rPr lang="en-US" sz="1961" b="1" dirty="0">
                <a:solidFill>
                  <a:prstClr val="black">
                    <a:lumMod val="75000"/>
                    <a:lumOff val="25000"/>
                  </a:prstClr>
                </a:solidFill>
                <a:latin typeface="Segoe UI" panose="020B0502040204020203" pitchFamily="34" charset="0"/>
                <a:ea typeface="Roboto" panose="02000000000000000000" pitchFamily="2" charset="0"/>
                <a:cs typeface="Segoe UI" panose="020B0502040204020203" pitchFamily="34" charset="0"/>
              </a:rPr>
              <a:t> AI</a:t>
            </a:r>
            <a:endParaRPr lang="id-ID" sz="1961" b="1" dirty="0">
              <a:solidFill>
                <a:prstClr val="black">
                  <a:lumMod val="75000"/>
                  <a:lumOff val="25000"/>
                </a:prstClr>
              </a:solidFill>
              <a:latin typeface="Segoe UI" panose="020B0502040204020203" pitchFamily="34" charset="0"/>
              <a:ea typeface="Roboto" panose="02000000000000000000" pitchFamily="2" charset="0"/>
              <a:cs typeface="Segoe UI" panose="020B0502040204020203" pitchFamily="34" charset="0"/>
            </a:endParaRPr>
          </a:p>
          <a:p>
            <a:pPr marL="0" indent="0" algn="ctr">
              <a:buNone/>
            </a:pPr>
            <a:r>
              <a:rPr lang="vi-VN" sz="1176" dirty="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Mục tiêu rõ ràng về Con người và Phương tiện,</a:t>
            </a:r>
          </a:p>
          <a:p>
            <a:pPr marL="0" indent="0" algn="ctr">
              <a:buNone/>
            </a:pPr>
            <a:r>
              <a:rPr lang="vi-VN" sz="1176" dirty="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rPr>
              <a:t>Tốc độ bit thấp</a:t>
            </a:r>
            <a:endParaRPr lang="en-US" sz="1176" dirty="0">
              <a:solidFill>
                <a:schemeClr val="bg2">
                  <a:lumMod val="10000"/>
                </a:schemeClr>
              </a:solidFill>
              <a:latin typeface="Segoe UI" panose="020B0502040204020203" pitchFamily="34" charset="0"/>
              <a:ea typeface="Roboto" panose="02000000000000000000" pitchFamily="2" charset="0"/>
              <a:cs typeface="Segoe UI" panose="020B0502040204020203" pitchFamily="34" charset="0"/>
            </a:endParaRPr>
          </a:p>
        </p:txBody>
      </p:sp>
      <p:sp>
        <p:nvSpPr>
          <p:cNvPr id="21" name="iconfont-11790-5634494"/>
          <p:cNvSpPr>
            <a:spLocks noChangeAspect="1"/>
          </p:cNvSpPr>
          <p:nvPr/>
        </p:nvSpPr>
        <p:spPr bwMode="auto">
          <a:xfrm>
            <a:off x="5657869" y="1572970"/>
            <a:ext cx="201639" cy="230439"/>
          </a:xfrm>
          <a:custGeom>
            <a:avLst/>
            <a:gdLst>
              <a:gd name="T0" fmla="*/ 5600 w 11200"/>
              <a:gd name="T1" fmla="*/ 6400 h 12800"/>
              <a:gd name="T2" fmla="*/ 8800 w 11200"/>
              <a:gd name="T3" fmla="*/ 3200 h 12800"/>
              <a:gd name="T4" fmla="*/ 5600 w 11200"/>
              <a:gd name="T5" fmla="*/ 0 h 12800"/>
              <a:gd name="T6" fmla="*/ 2400 w 11200"/>
              <a:gd name="T7" fmla="*/ 3200 h 12800"/>
              <a:gd name="T8" fmla="*/ 5600 w 11200"/>
              <a:gd name="T9" fmla="*/ 6400 h 12800"/>
              <a:gd name="T10" fmla="*/ 7840 w 11200"/>
              <a:gd name="T11" fmla="*/ 7200 h 12800"/>
              <a:gd name="T12" fmla="*/ 7423 w 11200"/>
              <a:gd name="T13" fmla="*/ 7200 h 12800"/>
              <a:gd name="T14" fmla="*/ 5600 w 11200"/>
              <a:gd name="T15" fmla="*/ 7600 h 12800"/>
              <a:gd name="T16" fmla="*/ 3778 w 11200"/>
              <a:gd name="T17" fmla="*/ 7200 h 12800"/>
              <a:gd name="T18" fmla="*/ 3360 w 11200"/>
              <a:gd name="T19" fmla="*/ 7200 h 12800"/>
              <a:gd name="T20" fmla="*/ 0 w 11200"/>
              <a:gd name="T21" fmla="*/ 10560 h 12800"/>
              <a:gd name="T22" fmla="*/ 0 w 11200"/>
              <a:gd name="T23" fmla="*/ 11600 h 12800"/>
              <a:gd name="T24" fmla="*/ 1200 w 11200"/>
              <a:gd name="T25" fmla="*/ 12800 h 12800"/>
              <a:gd name="T26" fmla="*/ 10000 w 11200"/>
              <a:gd name="T27" fmla="*/ 12800 h 12800"/>
              <a:gd name="T28" fmla="*/ 11200 w 11200"/>
              <a:gd name="T29" fmla="*/ 11600 h 12800"/>
              <a:gd name="T30" fmla="*/ 11200 w 11200"/>
              <a:gd name="T31" fmla="*/ 10560 h 12800"/>
              <a:gd name="T32" fmla="*/ 7840 w 11200"/>
              <a:gd name="T33" fmla="*/ 7200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00" h="12800">
                <a:moveTo>
                  <a:pt x="5600" y="6400"/>
                </a:moveTo>
                <a:cubicBezTo>
                  <a:pt x="7368" y="6400"/>
                  <a:pt x="8800" y="4968"/>
                  <a:pt x="8800" y="3200"/>
                </a:cubicBezTo>
                <a:cubicBezTo>
                  <a:pt x="8800" y="1433"/>
                  <a:pt x="7368" y="0"/>
                  <a:pt x="5600" y="0"/>
                </a:cubicBezTo>
                <a:cubicBezTo>
                  <a:pt x="3833" y="0"/>
                  <a:pt x="2400" y="1433"/>
                  <a:pt x="2400" y="3200"/>
                </a:cubicBezTo>
                <a:cubicBezTo>
                  <a:pt x="2400" y="4968"/>
                  <a:pt x="3833" y="6400"/>
                  <a:pt x="5600" y="6400"/>
                </a:cubicBezTo>
                <a:close/>
                <a:moveTo>
                  <a:pt x="7840" y="7200"/>
                </a:moveTo>
                <a:lnTo>
                  <a:pt x="7423" y="7200"/>
                </a:lnTo>
                <a:cubicBezTo>
                  <a:pt x="6868" y="7455"/>
                  <a:pt x="6250" y="7600"/>
                  <a:pt x="5600" y="7600"/>
                </a:cubicBezTo>
                <a:cubicBezTo>
                  <a:pt x="4950" y="7600"/>
                  <a:pt x="4335" y="7455"/>
                  <a:pt x="3778" y="7200"/>
                </a:cubicBezTo>
                <a:lnTo>
                  <a:pt x="3360" y="7200"/>
                </a:lnTo>
                <a:cubicBezTo>
                  <a:pt x="1505" y="7200"/>
                  <a:pt x="0" y="8705"/>
                  <a:pt x="0" y="10560"/>
                </a:cubicBezTo>
                <a:lnTo>
                  <a:pt x="0" y="11600"/>
                </a:lnTo>
                <a:cubicBezTo>
                  <a:pt x="0" y="12263"/>
                  <a:pt x="538" y="12800"/>
                  <a:pt x="1200" y="12800"/>
                </a:cubicBezTo>
                <a:lnTo>
                  <a:pt x="10000" y="12800"/>
                </a:lnTo>
                <a:cubicBezTo>
                  <a:pt x="10663" y="12800"/>
                  <a:pt x="11200" y="12263"/>
                  <a:pt x="11200" y="11600"/>
                </a:cubicBezTo>
                <a:lnTo>
                  <a:pt x="11200" y="10560"/>
                </a:lnTo>
                <a:cubicBezTo>
                  <a:pt x="11200" y="8705"/>
                  <a:pt x="9695" y="7200"/>
                  <a:pt x="7840" y="7200"/>
                </a:cubicBezTo>
                <a:close/>
              </a:path>
            </a:pathLst>
          </a:custGeom>
          <a:solidFill>
            <a:schemeClr val="accent2">
              <a:lumMod val="60000"/>
              <a:lumOff val="40000"/>
            </a:schemeClr>
          </a:solidFill>
          <a:ln>
            <a:noFill/>
          </a:ln>
        </p:spPr>
      </p:sp>
      <p:sp>
        <p:nvSpPr>
          <p:cNvPr id="22" name="iconfont-11790-5634475"/>
          <p:cNvSpPr>
            <a:spLocks noChangeAspect="1"/>
          </p:cNvSpPr>
          <p:nvPr/>
        </p:nvSpPr>
        <p:spPr bwMode="auto">
          <a:xfrm>
            <a:off x="5674403" y="1860247"/>
            <a:ext cx="253483" cy="202819"/>
          </a:xfrm>
          <a:custGeom>
            <a:avLst/>
            <a:gdLst>
              <a:gd name="T0" fmla="*/ 15600 w 16000"/>
              <a:gd name="T1" fmla="*/ 8800 h 12800"/>
              <a:gd name="T2" fmla="*/ 15200 w 16000"/>
              <a:gd name="T3" fmla="*/ 8800 h 12800"/>
              <a:gd name="T4" fmla="*/ 15200 w 16000"/>
              <a:gd name="T5" fmla="*/ 6098 h 12800"/>
              <a:gd name="T6" fmla="*/ 14848 w 16000"/>
              <a:gd name="T7" fmla="*/ 5250 h 12800"/>
              <a:gd name="T8" fmla="*/ 12350 w 16000"/>
              <a:gd name="T9" fmla="*/ 2753 h 12800"/>
              <a:gd name="T10" fmla="*/ 11503 w 16000"/>
              <a:gd name="T11" fmla="*/ 2400 h 12800"/>
              <a:gd name="T12" fmla="*/ 10400 w 16000"/>
              <a:gd name="T13" fmla="*/ 2400 h 12800"/>
              <a:gd name="T14" fmla="*/ 10400 w 16000"/>
              <a:gd name="T15" fmla="*/ 1200 h 12800"/>
              <a:gd name="T16" fmla="*/ 9200 w 16000"/>
              <a:gd name="T17" fmla="*/ 0 h 12800"/>
              <a:gd name="T18" fmla="*/ 1200 w 16000"/>
              <a:gd name="T19" fmla="*/ 0 h 12800"/>
              <a:gd name="T20" fmla="*/ 0 w 16000"/>
              <a:gd name="T21" fmla="*/ 1200 h 12800"/>
              <a:gd name="T22" fmla="*/ 0 w 16000"/>
              <a:gd name="T23" fmla="*/ 9200 h 12800"/>
              <a:gd name="T24" fmla="*/ 1200 w 16000"/>
              <a:gd name="T25" fmla="*/ 10400 h 12800"/>
              <a:gd name="T26" fmla="*/ 1600 w 16000"/>
              <a:gd name="T27" fmla="*/ 10400 h 12800"/>
              <a:gd name="T28" fmla="*/ 4000 w 16000"/>
              <a:gd name="T29" fmla="*/ 12800 h 12800"/>
              <a:gd name="T30" fmla="*/ 6400 w 16000"/>
              <a:gd name="T31" fmla="*/ 10400 h 12800"/>
              <a:gd name="T32" fmla="*/ 9600 w 16000"/>
              <a:gd name="T33" fmla="*/ 10400 h 12800"/>
              <a:gd name="T34" fmla="*/ 12000 w 16000"/>
              <a:gd name="T35" fmla="*/ 12800 h 12800"/>
              <a:gd name="T36" fmla="*/ 14400 w 16000"/>
              <a:gd name="T37" fmla="*/ 10400 h 12800"/>
              <a:gd name="T38" fmla="*/ 15600 w 16000"/>
              <a:gd name="T39" fmla="*/ 10400 h 12800"/>
              <a:gd name="T40" fmla="*/ 16000 w 16000"/>
              <a:gd name="T41" fmla="*/ 10000 h 12800"/>
              <a:gd name="T42" fmla="*/ 16000 w 16000"/>
              <a:gd name="T43" fmla="*/ 9200 h 12800"/>
              <a:gd name="T44" fmla="*/ 15600 w 16000"/>
              <a:gd name="T45" fmla="*/ 8800 h 12800"/>
              <a:gd name="T46" fmla="*/ 4000 w 16000"/>
              <a:gd name="T47" fmla="*/ 11600 h 12800"/>
              <a:gd name="T48" fmla="*/ 2800 w 16000"/>
              <a:gd name="T49" fmla="*/ 10400 h 12800"/>
              <a:gd name="T50" fmla="*/ 4000 w 16000"/>
              <a:gd name="T51" fmla="*/ 9200 h 12800"/>
              <a:gd name="T52" fmla="*/ 5200 w 16000"/>
              <a:gd name="T53" fmla="*/ 10400 h 12800"/>
              <a:gd name="T54" fmla="*/ 4000 w 16000"/>
              <a:gd name="T55" fmla="*/ 11600 h 12800"/>
              <a:gd name="T56" fmla="*/ 12000 w 16000"/>
              <a:gd name="T57" fmla="*/ 11600 h 12800"/>
              <a:gd name="T58" fmla="*/ 10800 w 16000"/>
              <a:gd name="T59" fmla="*/ 10400 h 12800"/>
              <a:gd name="T60" fmla="*/ 12000 w 16000"/>
              <a:gd name="T61" fmla="*/ 9200 h 12800"/>
              <a:gd name="T62" fmla="*/ 13200 w 16000"/>
              <a:gd name="T63" fmla="*/ 10400 h 12800"/>
              <a:gd name="T64" fmla="*/ 12000 w 16000"/>
              <a:gd name="T65" fmla="*/ 11600 h 12800"/>
              <a:gd name="T66" fmla="*/ 14000 w 16000"/>
              <a:gd name="T67" fmla="*/ 6400 h 12800"/>
              <a:gd name="T68" fmla="*/ 10400 w 16000"/>
              <a:gd name="T69" fmla="*/ 6400 h 12800"/>
              <a:gd name="T70" fmla="*/ 10400 w 16000"/>
              <a:gd name="T71" fmla="*/ 3600 h 12800"/>
              <a:gd name="T72" fmla="*/ 11503 w 16000"/>
              <a:gd name="T73" fmla="*/ 3600 h 12800"/>
              <a:gd name="T74" fmla="*/ 14000 w 16000"/>
              <a:gd name="T75" fmla="*/ 6098 h 12800"/>
              <a:gd name="T76" fmla="*/ 14000 w 16000"/>
              <a:gd name="T77" fmla="*/ 6400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000" h="12800">
                <a:moveTo>
                  <a:pt x="15600" y="8800"/>
                </a:moveTo>
                <a:lnTo>
                  <a:pt x="15200" y="8800"/>
                </a:lnTo>
                <a:lnTo>
                  <a:pt x="15200" y="6098"/>
                </a:lnTo>
                <a:cubicBezTo>
                  <a:pt x="15200" y="5780"/>
                  <a:pt x="15073" y="5475"/>
                  <a:pt x="14848" y="5250"/>
                </a:cubicBezTo>
                <a:lnTo>
                  <a:pt x="12350" y="2753"/>
                </a:lnTo>
                <a:cubicBezTo>
                  <a:pt x="12125" y="2528"/>
                  <a:pt x="11820" y="2400"/>
                  <a:pt x="11503" y="2400"/>
                </a:cubicBezTo>
                <a:lnTo>
                  <a:pt x="10400" y="2400"/>
                </a:lnTo>
                <a:lnTo>
                  <a:pt x="10400" y="1200"/>
                </a:lnTo>
                <a:cubicBezTo>
                  <a:pt x="10400" y="538"/>
                  <a:pt x="9863" y="0"/>
                  <a:pt x="9200" y="0"/>
                </a:cubicBezTo>
                <a:lnTo>
                  <a:pt x="1200" y="0"/>
                </a:lnTo>
                <a:cubicBezTo>
                  <a:pt x="538" y="0"/>
                  <a:pt x="0" y="538"/>
                  <a:pt x="0" y="1200"/>
                </a:cubicBezTo>
                <a:lnTo>
                  <a:pt x="0" y="9200"/>
                </a:lnTo>
                <a:cubicBezTo>
                  <a:pt x="0" y="9863"/>
                  <a:pt x="538" y="10400"/>
                  <a:pt x="1200" y="10400"/>
                </a:cubicBezTo>
                <a:lnTo>
                  <a:pt x="1600" y="10400"/>
                </a:lnTo>
                <a:cubicBezTo>
                  <a:pt x="1600" y="11725"/>
                  <a:pt x="2675" y="12800"/>
                  <a:pt x="4000" y="12800"/>
                </a:cubicBezTo>
                <a:cubicBezTo>
                  <a:pt x="5325" y="12800"/>
                  <a:pt x="6400" y="11725"/>
                  <a:pt x="6400" y="10400"/>
                </a:cubicBezTo>
                <a:lnTo>
                  <a:pt x="9600" y="10400"/>
                </a:lnTo>
                <a:cubicBezTo>
                  <a:pt x="9600" y="11725"/>
                  <a:pt x="10675" y="12800"/>
                  <a:pt x="12000" y="12800"/>
                </a:cubicBezTo>
                <a:cubicBezTo>
                  <a:pt x="13325" y="12800"/>
                  <a:pt x="14400" y="11725"/>
                  <a:pt x="14400" y="10400"/>
                </a:cubicBezTo>
                <a:lnTo>
                  <a:pt x="15600" y="10400"/>
                </a:lnTo>
                <a:cubicBezTo>
                  <a:pt x="15820" y="10400"/>
                  <a:pt x="16000" y="10220"/>
                  <a:pt x="16000" y="10000"/>
                </a:cubicBezTo>
                <a:lnTo>
                  <a:pt x="16000" y="9200"/>
                </a:lnTo>
                <a:cubicBezTo>
                  <a:pt x="16000" y="8980"/>
                  <a:pt x="15820" y="8800"/>
                  <a:pt x="15600" y="8800"/>
                </a:cubicBezTo>
                <a:close/>
                <a:moveTo>
                  <a:pt x="4000" y="11600"/>
                </a:moveTo>
                <a:cubicBezTo>
                  <a:pt x="3338" y="11600"/>
                  <a:pt x="2800" y="11063"/>
                  <a:pt x="2800" y="10400"/>
                </a:cubicBezTo>
                <a:cubicBezTo>
                  <a:pt x="2800" y="9738"/>
                  <a:pt x="3338" y="9200"/>
                  <a:pt x="4000" y="9200"/>
                </a:cubicBezTo>
                <a:cubicBezTo>
                  <a:pt x="4663" y="9200"/>
                  <a:pt x="5200" y="9738"/>
                  <a:pt x="5200" y="10400"/>
                </a:cubicBezTo>
                <a:cubicBezTo>
                  <a:pt x="5200" y="11063"/>
                  <a:pt x="4663" y="11600"/>
                  <a:pt x="4000" y="11600"/>
                </a:cubicBezTo>
                <a:close/>
                <a:moveTo>
                  <a:pt x="12000" y="11600"/>
                </a:moveTo>
                <a:cubicBezTo>
                  <a:pt x="11338" y="11600"/>
                  <a:pt x="10800" y="11063"/>
                  <a:pt x="10800" y="10400"/>
                </a:cubicBezTo>
                <a:cubicBezTo>
                  <a:pt x="10800" y="9738"/>
                  <a:pt x="11338" y="9200"/>
                  <a:pt x="12000" y="9200"/>
                </a:cubicBezTo>
                <a:cubicBezTo>
                  <a:pt x="12663" y="9200"/>
                  <a:pt x="13200" y="9738"/>
                  <a:pt x="13200" y="10400"/>
                </a:cubicBezTo>
                <a:cubicBezTo>
                  <a:pt x="13200" y="11063"/>
                  <a:pt x="12663" y="11600"/>
                  <a:pt x="12000" y="11600"/>
                </a:cubicBezTo>
                <a:close/>
                <a:moveTo>
                  <a:pt x="14000" y="6400"/>
                </a:moveTo>
                <a:lnTo>
                  <a:pt x="10400" y="6400"/>
                </a:lnTo>
                <a:lnTo>
                  <a:pt x="10400" y="3600"/>
                </a:lnTo>
                <a:lnTo>
                  <a:pt x="11503" y="3600"/>
                </a:lnTo>
                <a:lnTo>
                  <a:pt x="14000" y="6098"/>
                </a:lnTo>
                <a:lnTo>
                  <a:pt x="14000" y="6400"/>
                </a:lnTo>
                <a:close/>
              </a:path>
            </a:pathLst>
          </a:custGeom>
          <a:solidFill>
            <a:schemeClr val="accent2">
              <a:lumMod val="60000"/>
              <a:lumOff val="40000"/>
            </a:schemeClr>
          </a:solidFill>
          <a:ln>
            <a:noFill/>
          </a:ln>
        </p:spPr>
      </p:sp>
      <p:sp>
        <p:nvSpPr>
          <p:cNvPr id="2" name="圆角矩形 1"/>
          <p:cNvSpPr/>
          <p:nvPr/>
        </p:nvSpPr>
        <p:spPr bwMode="auto">
          <a:xfrm>
            <a:off x="5546922" y="1486747"/>
            <a:ext cx="847886" cy="617683"/>
          </a:xfrm>
          <a:prstGeom prst="roundRect">
            <a:avLst/>
          </a:prstGeom>
          <a:noFill/>
          <a:ln w="57150">
            <a:solidFill>
              <a:schemeClr val="accent2">
                <a:lumMod val="60000"/>
                <a:lumOff val="4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lstStyle/>
          <a:p>
            <a:pPr algn="ctr" defTabSz="913816" fontAlgn="base">
              <a:spcBef>
                <a:spcPct val="0"/>
              </a:spcBef>
              <a:spcAft>
                <a:spcPct val="0"/>
              </a:spcAft>
            </a:pPr>
            <a:endParaRPr lang="zh-CN" altLang="en-US" sz="1961" dirty="0">
              <a:gradFill>
                <a:gsLst>
                  <a:gs pos="5439">
                    <a:srgbClr val="F8F8F8"/>
                  </a:gs>
                  <a:gs pos="10000">
                    <a:srgbClr val="F8F8F8"/>
                  </a:gs>
                </a:gsLst>
                <a:lin ang="5400000" scaled="0"/>
              </a:gradFill>
              <a:latin typeface="Segoe UI" panose="020B0502040204020203" pitchFamily="34" charset="0"/>
              <a:cs typeface="Segoe UI" panose="020B0502040204020203" pitchFamily="34" charset="0"/>
            </a:endParaRPr>
          </a:p>
        </p:txBody>
      </p:sp>
      <p:sp>
        <p:nvSpPr>
          <p:cNvPr id="3" name="矩形 2"/>
          <p:cNvSpPr/>
          <p:nvPr/>
        </p:nvSpPr>
        <p:spPr bwMode="auto">
          <a:xfrm>
            <a:off x="6021298" y="1611947"/>
            <a:ext cx="83306" cy="397714"/>
          </a:xfrm>
          <a:prstGeom prst="rect">
            <a:avLst/>
          </a:prstGeom>
          <a:solidFill>
            <a:srgbClr val="3ABEE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lstStyle/>
          <a:p>
            <a:pPr algn="ctr" defTabSz="913816" fontAlgn="base">
              <a:spcBef>
                <a:spcPct val="0"/>
              </a:spcBef>
              <a:spcAft>
                <a:spcPct val="0"/>
              </a:spcAft>
            </a:pPr>
            <a:endParaRPr lang="zh-CN" altLang="en-US" sz="1961" dirty="0">
              <a:gradFill>
                <a:gsLst>
                  <a:gs pos="5439">
                    <a:srgbClr val="F8F8F8"/>
                  </a:gs>
                  <a:gs pos="10000">
                    <a:srgbClr val="F8F8F8"/>
                  </a:gs>
                </a:gsLst>
                <a:lin ang="5400000" scaled="0"/>
              </a:gradFill>
              <a:latin typeface="Segoe UI" panose="020B0502040204020203" pitchFamily="34" charset="0"/>
              <a:cs typeface="Segoe UI" panose="020B0502040204020203" pitchFamily="34" charset="0"/>
            </a:endParaRPr>
          </a:p>
        </p:txBody>
      </p:sp>
      <p:sp>
        <p:nvSpPr>
          <p:cNvPr id="30" name="矩形 29"/>
          <p:cNvSpPr/>
          <p:nvPr/>
        </p:nvSpPr>
        <p:spPr bwMode="auto">
          <a:xfrm>
            <a:off x="6170702" y="1738017"/>
            <a:ext cx="83306" cy="271644"/>
          </a:xfrm>
          <a:prstGeom prst="rect">
            <a:avLst/>
          </a:prstGeom>
          <a:solidFill>
            <a:srgbClr val="3ABEE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lstStyle/>
          <a:p>
            <a:pPr algn="ctr" defTabSz="913816" fontAlgn="base">
              <a:spcBef>
                <a:spcPct val="0"/>
              </a:spcBef>
              <a:spcAft>
                <a:spcPct val="0"/>
              </a:spcAft>
            </a:pPr>
            <a:endParaRPr lang="zh-CN" altLang="en-US" sz="1961" dirty="0">
              <a:gradFill>
                <a:gsLst>
                  <a:gs pos="5439">
                    <a:srgbClr val="F8F8F8"/>
                  </a:gs>
                  <a:gs pos="10000">
                    <a:srgbClr val="F8F8F8"/>
                  </a:gs>
                </a:gsLst>
                <a:lin ang="5400000" scaled="0"/>
              </a:gradFill>
              <a:latin typeface="Segoe UI" panose="020B0502040204020203" pitchFamily="34" charset="0"/>
              <a:cs typeface="Segoe UI" panose="020B0502040204020203" pitchFamily="34" charset="0"/>
            </a:endParaRPr>
          </a:p>
        </p:txBody>
      </p:sp>
      <p:sp>
        <p:nvSpPr>
          <p:cNvPr id="28" name="Rectangle 27"/>
          <p:cNvSpPr/>
          <p:nvPr/>
        </p:nvSpPr>
        <p:spPr>
          <a:xfrm>
            <a:off x="9869111" y="0"/>
            <a:ext cx="2337163" cy="8311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3290793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标题 1"/>
          <p:cNvSpPr txBox="1"/>
          <p:nvPr/>
        </p:nvSpPr>
        <p:spPr>
          <a:xfrm>
            <a:off x="266182" y="88574"/>
            <a:ext cx="9057611" cy="777874"/>
          </a:xfrm>
          <a:prstGeom prst="rect">
            <a:avLst/>
          </a:prstGeom>
        </p:spPr>
        <p:txBody>
          <a:bodyPr vert="horz" wrap="square" lIns="143407" tIns="89630" rIns="143407" bIns="89630" rtlCol="0" anchor="ctr">
            <a:noAutofit/>
          </a:bodyPr>
          <a:lstStyle>
            <a:lvl1pPr algn="l" defTabSz="932815" rtl="0" eaLnBrk="1" latinLnBrk="0" hangingPunct="1">
              <a:lnSpc>
                <a:spcPct val="90000"/>
              </a:lnSpc>
              <a:spcBef>
                <a:spcPct val="0"/>
              </a:spcBef>
              <a:buNone/>
              <a:defRPr lang="en-US" sz="2720" b="1" kern="1200" cap="none" spc="-102" baseline="0">
                <a:ln w="3175">
                  <a:noFill/>
                </a:ln>
                <a:solidFill>
                  <a:srgbClr val="FB1E00"/>
                </a:solidFill>
                <a:effectLst/>
                <a:latin typeface="+mn-lt"/>
                <a:ea typeface="+mn-ea"/>
                <a:cs typeface="Segoe UI" panose="020B0502040204020203" pitchFamily="34" charset="0"/>
              </a:defRPr>
            </a:lvl1pPr>
          </a:lstStyle>
          <a:p>
            <a:pPr lvl="0">
              <a:defRPr/>
            </a:pPr>
            <a:r>
              <a:rPr lang="en-US" altLang="zh-CN" sz="2666" smtClean="0">
                <a:solidFill>
                  <a:srgbClr val="00B050"/>
                </a:solidFill>
                <a:latin typeface="Segoe UI" panose="020B0502040204020203" pitchFamily="34" charset="0"/>
              </a:rPr>
              <a:t>Dòng WizSense </a:t>
            </a:r>
            <a:r>
              <a:rPr lang="en-US" altLang="zh-CN" sz="2666">
                <a:solidFill>
                  <a:srgbClr val="00B050"/>
                </a:solidFill>
                <a:latin typeface="Segoe UI" panose="020B0502040204020203" pitchFamily="34" charset="0"/>
              </a:rPr>
              <a:t>3 </a:t>
            </a:r>
            <a:r>
              <a:rPr lang="en-US" altLang="zh-CN" sz="2666" smtClean="0">
                <a:solidFill>
                  <a:srgbClr val="00B050"/>
                </a:solidFill>
                <a:latin typeface="Segoe UI" panose="020B0502040204020203" pitchFamily="34" charset="0"/>
              </a:rPr>
              <a:t>- </a:t>
            </a:r>
            <a:r>
              <a:rPr lang="en-US" altLang="zh-CN" sz="2666" dirty="0">
                <a:solidFill>
                  <a:srgbClr val="00B050"/>
                </a:solidFill>
                <a:latin typeface="Segoe UI" panose="020B0502040204020203" pitchFamily="34" charset="0"/>
              </a:rPr>
              <a:t>Bảo </a:t>
            </a:r>
            <a:r>
              <a:rPr lang="en-US" altLang="zh-CN" sz="2666" dirty="0" err="1">
                <a:solidFill>
                  <a:srgbClr val="00B050"/>
                </a:solidFill>
                <a:latin typeface="Segoe UI" panose="020B0502040204020203" pitchFamily="34" charset="0"/>
              </a:rPr>
              <a:t>vệ</a:t>
            </a:r>
            <a:r>
              <a:rPr lang="en-US" altLang="zh-CN" sz="2666" dirty="0">
                <a:solidFill>
                  <a:srgbClr val="00B050"/>
                </a:solidFill>
                <a:latin typeface="Segoe UI" panose="020B0502040204020203" pitchFamily="34" charset="0"/>
              </a:rPr>
              <a:t> chu vi</a:t>
            </a:r>
          </a:p>
        </p:txBody>
      </p:sp>
      <p:sp>
        <p:nvSpPr>
          <p:cNvPr id="297" name="矩形 296"/>
          <p:cNvSpPr/>
          <p:nvPr/>
        </p:nvSpPr>
        <p:spPr>
          <a:xfrm>
            <a:off x="520889" y="4425717"/>
            <a:ext cx="10775762" cy="45719"/>
          </a:xfrm>
          <a:prstGeom prst="rect">
            <a:avLst/>
          </a:prstGeom>
          <a:solidFill>
            <a:schemeClr val="bg1">
              <a:lumMod val="50000"/>
            </a:schemeClr>
          </a:solidFill>
          <a:ln w="25400" cap="flat" cmpd="sng" algn="ctr">
            <a:solidFill>
              <a:schemeClr val="bg1">
                <a:lumMod val="50000"/>
              </a:schemeClr>
            </a:solidFill>
            <a:prstDash val="solid"/>
          </a:ln>
          <a:effectLst/>
        </p:spPr>
        <p:txBody>
          <a:bodyPr lIns="50417" tIns="25209" rIns="50417" bIns="25209"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defRPr/>
            </a:pPr>
            <a:endParaRPr lang="zh-CN" altLang="en-US" sz="1078" kern="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98" name="TextBox 1"/>
          <p:cNvSpPr txBox="1"/>
          <p:nvPr/>
        </p:nvSpPr>
        <p:spPr>
          <a:xfrm>
            <a:off x="520888" y="4792541"/>
            <a:ext cx="1349583" cy="288604"/>
          </a:xfrm>
          <a:prstGeom prst="rect">
            <a:avLst/>
          </a:prstGeom>
          <a:noFill/>
        </p:spPr>
        <p:txBody>
          <a:bodyPr wrap="square" lIns="50417" tIns="25209" rIns="50417" bIns="25209"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en-US" altLang="zh-CN" sz="1176"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IVS </a:t>
            </a:r>
            <a:r>
              <a:rPr lang="en-US" altLang="zh-CN" sz="1176"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Truyền</a:t>
            </a:r>
            <a:r>
              <a:rPr lang="en-US" altLang="zh-CN" sz="1176"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176"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thống</a:t>
            </a:r>
            <a:endParaRPr lang="en-US" altLang="zh-CN" sz="1176"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308" name="TextBox 1"/>
          <p:cNvSpPr txBox="1"/>
          <p:nvPr/>
        </p:nvSpPr>
        <p:spPr>
          <a:xfrm>
            <a:off x="6046923" y="4799083"/>
            <a:ext cx="1018478" cy="560024"/>
          </a:xfrm>
          <a:prstGeom prst="rect">
            <a:avLst/>
          </a:prstGeom>
          <a:noFill/>
        </p:spPr>
        <p:txBody>
          <a:bodyPr wrap="square" lIns="50417" tIns="25209" rIns="50417" bIns="25209" rtlCol="0">
            <a:spAutoFit/>
          </a:bodyPr>
          <a:lstStyle>
            <a:defPPr>
              <a:defRPr lang="zh-CN"/>
            </a:defPPr>
            <a:lvl1pPr>
              <a:lnSpc>
                <a:spcPct val="150000"/>
              </a:lnSpc>
              <a:defRPr sz="1100">
                <a:solidFill>
                  <a:prstClr val="white"/>
                </a:solidFill>
                <a:latin typeface="微软雅黑" panose="020B0503020204020204" pitchFamily="34" charset="-122"/>
                <a:ea typeface="微软雅黑" panose="020B0503020204020204" pitchFamily="34" charset="-122"/>
              </a:defRPr>
            </a:lvl1pPr>
          </a:lstStyle>
          <a:p>
            <a:r>
              <a:rPr lang="en-US" altLang="zh-CN" sz="1176" b="1" dirty="0">
                <a:solidFill>
                  <a:schemeClr val="tx1">
                    <a:lumMod val="50000"/>
                  </a:schemeClr>
                </a:solidFill>
                <a:latin typeface="Segoe UI" panose="020B0502040204020203" pitchFamily="34" charset="0"/>
                <a:cs typeface="Segoe UI" panose="020B0502040204020203" pitchFamily="34" charset="0"/>
              </a:rPr>
              <a:t>Bảo </a:t>
            </a:r>
            <a:r>
              <a:rPr lang="en-US" altLang="zh-CN" sz="1176" b="1" dirty="0" err="1">
                <a:solidFill>
                  <a:schemeClr val="tx1">
                    <a:lumMod val="50000"/>
                  </a:schemeClr>
                </a:solidFill>
                <a:latin typeface="Segoe UI" panose="020B0502040204020203" pitchFamily="34" charset="0"/>
                <a:cs typeface="Segoe UI" panose="020B0502040204020203" pitchFamily="34" charset="0"/>
              </a:rPr>
              <a:t>vệ</a:t>
            </a:r>
            <a:r>
              <a:rPr lang="en-US" altLang="zh-CN" sz="1176" b="1" dirty="0">
                <a:solidFill>
                  <a:schemeClr val="tx1">
                    <a:lumMod val="50000"/>
                  </a:schemeClr>
                </a:solidFill>
                <a:latin typeface="Segoe UI" panose="020B0502040204020203" pitchFamily="34" charset="0"/>
                <a:cs typeface="Segoe UI" panose="020B0502040204020203" pitchFamily="34" charset="0"/>
              </a:rPr>
              <a:t> chu vi</a:t>
            </a:r>
            <a:endParaRPr lang="zh-CN" altLang="en-US" sz="1176" b="1" dirty="0">
              <a:solidFill>
                <a:schemeClr val="tx1">
                  <a:lumMod val="50000"/>
                </a:schemeClr>
              </a:solidFill>
              <a:latin typeface="Segoe UI" panose="020B0502040204020203" pitchFamily="34" charset="0"/>
              <a:cs typeface="Segoe UI" panose="020B0502040204020203" pitchFamily="34" charset="0"/>
            </a:endParaRPr>
          </a:p>
        </p:txBody>
      </p:sp>
      <p:sp>
        <p:nvSpPr>
          <p:cNvPr id="310" name="文本框 113"/>
          <p:cNvSpPr txBox="1"/>
          <p:nvPr/>
        </p:nvSpPr>
        <p:spPr>
          <a:xfrm>
            <a:off x="1035877" y="1150777"/>
            <a:ext cx="10014845" cy="961032"/>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lnSpc>
                <a:spcPct val="120000"/>
              </a:lnSpc>
            </a:pPr>
            <a:r>
              <a:rPr lang="vi-VN" altLang="zh-CN" sz="1568" dirty="0">
                <a:solidFill>
                  <a:schemeClr val="tx1">
                    <a:lumMod val="50000"/>
                  </a:schemeClr>
                </a:solidFill>
                <a:latin typeface="Segoe UI Semibold" panose="020B0702040204020203" pitchFamily="34" charset="0"/>
                <a:ea typeface="微软雅黑" panose="020B0503020204020204" pitchFamily="34" charset="-122"/>
                <a:cs typeface="Segoe UI Semibold" panose="020B0702040204020203" pitchFamily="34" charset="0"/>
              </a:rPr>
              <a:t>Tính năng bảo vệ chu vi - dựa </a:t>
            </a:r>
            <a:r>
              <a:rPr lang="vi-VN" altLang="zh-CN" sz="1568">
                <a:solidFill>
                  <a:schemeClr val="tx1">
                    <a:lumMod val="50000"/>
                  </a:schemeClr>
                </a:solidFill>
                <a:latin typeface="Segoe UI Semibold" panose="020B0702040204020203" pitchFamily="34" charset="0"/>
                <a:ea typeface="微软雅黑" panose="020B0503020204020204" pitchFamily="34" charset="-122"/>
                <a:cs typeface="Segoe UI Semibold" panose="020B0702040204020203" pitchFamily="34" charset="0"/>
              </a:rPr>
              <a:t>trên </a:t>
            </a:r>
            <a:r>
              <a:rPr lang="en-US" altLang="zh-CN" sz="1568" smtClean="0">
                <a:solidFill>
                  <a:schemeClr val="tx1">
                    <a:lumMod val="50000"/>
                  </a:schemeClr>
                </a:solidFill>
                <a:latin typeface="Segoe UI Semibold" panose="020B0702040204020203" pitchFamily="34" charset="0"/>
                <a:ea typeface="微软雅黑" panose="020B0503020204020204" pitchFamily="34" charset="-122"/>
                <a:cs typeface="Segoe UI Semibold" panose="020B0702040204020203" pitchFamily="34" charset="0"/>
              </a:rPr>
              <a:t>hang rào ảo </a:t>
            </a:r>
            <a:r>
              <a:rPr lang="vi-VN" altLang="zh-CN" sz="1568" smtClean="0">
                <a:solidFill>
                  <a:schemeClr val="tx1">
                    <a:lumMod val="50000"/>
                  </a:schemeClr>
                </a:solidFill>
                <a:latin typeface="Segoe UI Semibold" panose="020B0702040204020203" pitchFamily="34" charset="0"/>
                <a:ea typeface="微软雅黑" panose="020B0503020204020204" pitchFamily="34" charset="-122"/>
                <a:cs typeface="Segoe UI Semibold" panose="020B0702040204020203" pitchFamily="34" charset="0"/>
              </a:rPr>
              <a:t>và </a:t>
            </a:r>
            <a:r>
              <a:rPr lang="en-US" altLang="zh-CN" sz="1568" smtClean="0">
                <a:solidFill>
                  <a:schemeClr val="tx1">
                    <a:lumMod val="50000"/>
                  </a:schemeClr>
                </a:solidFill>
                <a:latin typeface="Segoe UI Semibold" panose="020B0702040204020203" pitchFamily="34" charset="0"/>
                <a:ea typeface="微软雅黑" panose="020B0503020204020204" pitchFamily="34" charset="-122"/>
                <a:cs typeface="Segoe UI Semibold" panose="020B0702040204020203" pitchFamily="34" charset="0"/>
              </a:rPr>
              <a:t>vùng cảnh báo </a:t>
            </a:r>
            <a:r>
              <a:rPr lang="vi-VN" altLang="zh-CN" sz="1568" smtClean="0">
                <a:solidFill>
                  <a:schemeClr val="tx1">
                    <a:lumMod val="50000"/>
                  </a:schemeClr>
                </a:solidFill>
                <a:latin typeface="Segoe UI Semibold" panose="020B0702040204020203" pitchFamily="34" charset="0"/>
                <a:ea typeface="微软雅黑" panose="020B0503020204020204" pitchFamily="34" charset="-122"/>
                <a:cs typeface="Segoe UI Semibold" panose="020B0702040204020203" pitchFamily="34" charset="0"/>
              </a:rPr>
              <a:t>- </a:t>
            </a:r>
            <a:r>
              <a:rPr lang="vi-VN" altLang="zh-CN" sz="1568" dirty="0">
                <a:solidFill>
                  <a:schemeClr val="tx1">
                    <a:lumMod val="50000"/>
                  </a:schemeClr>
                </a:solidFill>
                <a:latin typeface="Segoe UI Semibold" panose="020B0702040204020203" pitchFamily="34" charset="0"/>
                <a:ea typeface="微软雅黑" panose="020B0503020204020204" pitchFamily="34" charset="-122"/>
                <a:cs typeface="Segoe UI Semibold" panose="020B0702040204020203" pitchFamily="34" charset="0"/>
              </a:rPr>
              <a:t>chỉ gửi cảnh báo khi xảy ra các chuyển động không mong muốn do con người hoặc phương </a:t>
            </a:r>
            <a:r>
              <a:rPr lang="vi-VN" altLang="zh-CN" sz="1568">
                <a:solidFill>
                  <a:schemeClr val="tx1">
                    <a:lumMod val="50000"/>
                  </a:schemeClr>
                </a:solidFill>
                <a:latin typeface="Segoe UI Semibold" panose="020B0702040204020203" pitchFamily="34" charset="0"/>
                <a:ea typeface="微软雅黑" panose="020B0503020204020204" pitchFamily="34" charset="-122"/>
                <a:cs typeface="Segoe UI Semibold" panose="020B0702040204020203" pitchFamily="34" charset="0"/>
              </a:rPr>
              <a:t>tiện </a:t>
            </a:r>
            <a:r>
              <a:rPr lang="en-US" altLang="zh-CN" sz="1568" smtClean="0">
                <a:solidFill>
                  <a:schemeClr val="tx1">
                    <a:lumMod val="50000"/>
                  </a:schemeClr>
                </a:solidFill>
                <a:latin typeface="Segoe UI Semibold" panose="020B0702040204020203" pitchFamily="34" charset="0"/>
                <a:ea typeface="微软雅黑" panose="020B0503020204020204" pitchFamily="34" charset="-122"/>
                <a:cs typeface="Segoe UI Semibold" panose="020B0702040204020203" pitchFamily="34" charset="0"/>
              </a:rPr>
              <a:t>tạo ra</a:t>
            </a:r>
            <a:r>
              <a:rPr lang="vi-VN" altLang="zh-CN" sz="1568" smtClean="0">
                <a:solidFill>
                  <a:schemeClr val="tx1">
                    <a:lumMod val="50000"/>
                  </a:schemeClr>
                </a:solidFill>
                <a:latin typeface="Segoe UI Semibold" panose="020B0702040204020203" pitchFamily="34" charset="0"/>
                <a:ea typeface="微软雅黑" panose="020B0503020204020204" pitchFamily="34" charset="-122"/>
                <a:cs typeface="Segoe UI Semibold" panose="020B0702040204020203" pitchFamily="34" charset="0"/>
              </a:rPr>
              <a:t>, </a:t>
            </a:r>
            <a:r>
              <a:rPr lang="vi-VN" altLang="zh-CN" sz="1568" dirty="0">
                <a:solidFill>
                  <a:schemeClr val="tx1">
                    <a:lumMod val="50000"/>
                  </a:schemeClr>
                </a:solidFill>
                <a:latin typeface="Segoe UI Semibold" panose="020B0702040204020203" pitchFamily="34" charset="0"/>
                <a:ea typeface="微软雅黑" panose="020B0503020204020204" pitchFamily="34" charset="-122"/>
                <a:cs typeface="Segoe UI Semibold" panose="020B0702040204020203" pitchFamily="34" charset="0"/>
              </a:rPr>
              <a:t>giúp người dùng tránh được các hành động không cần thiết do báo động sai gây ra.</a:t>
            </a:r>
            <a:endParaRPr lang="zh-CN" altLang="en-US" sz="1568" dirty="0">
              <a:solidFill>
                <a:schemeClr val="tx1">
                  <a:lumMod val="50000"/>
                </a:schemeClr>
              </a:solidFill>
              <a:latin typeface="Segoe UI Semibold" panose="020B0702040204020203" pitchFamily="34" charset="0"/>
              <a:ea typeface="微软雅黑" panose="020B0503020204020204" pitchFamily="34" charset="-122"/>
              <a:cs typeface="Segoe UI Semibold" panose="020B0702040204020203" pitchFamily="34" charset="0"/>
            </a:endParaRPr>
          </a:p>
        </p:txBody>
      </p:sp>
      <p:grpSp>
        <p:nvGrpSpPr>
          <p:cNvPr id="5" name="组合 4"/>
          <p:cNvGrpSpPr/>
          <p:nvPr/>
        </p:nvGrpSpPr>
        <p:grpSpPr>
          <a:xfrm>
            <a:off x="1885594" y="4734912"/>
            <a:ext cx="3682074" cy="402040"/>
            <a:chOff x="2781898" y="4902614"/>
            <a:chExt cx="3003312" cy="269425"/>
          </a:xfrm>
        </p:grpSpPr>
        <p:grpSp>
          <p:nvGrpSpPr>
            <p:cNvPr id="299" name="组合 298"/>
            <p:cNvGrpSpPr/>
            <p:nvPr/>
          </p:nvGrpSpPr>
          <p:grpSpPr>
            <a:xfrm>
              <a:off x="2781898" y="4902614"/>
              <a:ext cx="248285" cy="269425"/>
              <a:chOff x="2067111" y="1199000"/>
              <a:chExt cx="691442" cy="750584"/>
            </a:xfrm>
            <a:solidFill>
              <a:srgbClr val="38D2EB"/>
            </a:solidFill>
          </p:grpSpPr>
          <p:sp>
            <p:nvSpPr>
              <p:cNvPr id="659" name="KSO_Shape"/>
              <p:cNvSpPr/>
              <p:nvPr/>
            </p:nvSpPr>
            <p:spPr>
              <a:xfrm>
                <a:off x="2067111" y="1199000"/>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504217" eaLnBrk="1" fontAlgn="auto" hangingPunct="1">
                  <a:spcBef>
                    <a:spcPts val="0"/>
                  </a:spcBef>
                  <a:spcAft>
                    <a:spcPts val="0"/>
                  </a:spcAft>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660" name="KSO_Shape"/>
              <p:cNvSpPr/>
              <p:nvPr/>
            </p:nvSpPr>
            <p:spPr>
              <a:xfrm rot="10800000">
                <a:off x="2523671" y="1660820"/>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504217" eaLnBrk="1" fontAlgn="auto" hangingPunct="1">
                  <a:spcBef>
                    <a:spcPts val="0"/>
                  </a:spcBef>
                  <a:spcAft>
                    <a:spcPts val="0"/>
                  </a:spcAft>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661" name="KSO_Shape"/>
              <p:cNvSpPr/>
              <p:nvPr/>
            </p:nvSpPr>
            <p:spPr>
              <a:xfrm rot="16200000">
                <a:off x="2006105" y="1688154"/>
                <a:ext cx="322437" cy="200423"/>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504217" eaLnBrk="1" fontAlgn="auto" hangingPunct="1">
                  <a:spcBef>
                    <a:spcPts val="0"/>
                  </a:spcBef>
                  <a:spcAft>
                    <a:spcPts val="0"/>
                  </a:spcAft>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662" name="KSO_Shape"/>
              <p:cNvSpPr/>
              <p:nvPr/>
            </p:nvSpPr>
            <p:spPr>
              <a:xfrm rot="5400000">
                <a:off x="2490714" y="1264300"/>
                <a:ext cx="322436" cy="200421"/>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504217" eaLnBrk="1" fontAlgn="auto" hangingPunct="1">
                  <a:spcBef>
                    <a:spcPts val="0"/>
                  </a:spcBef>
                  <a:spcAft>
                    <a:spcPts val="0"/>
                  </a:spcAft>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663" name="KSO_Shape"/>
              <p:cNvSpPr/>
              <p:nvPr/>
            </p:nvSpPr>
            <p:spPr>
              <a:xfrm>
                <a:off x="2148879" y="1323870"/>
                <a:ext cx="531886" cy="474515"/>
              </a:xfrm>
              <a:custGeom>
                <a:avLst/>
                <a:gdLst>
                  <a:gd name="connsiteX0" fmla="*/ 1271797 w 1905000"/>
                  <a:gd name="connsiteY0" fmla="*/ 1347925 h 1574315"/>
                  <a:gd name="connsiteX1" fmla="*/ 1338105 w 1905000"/>
                  <a:gd name="connsiteY1" fmla="*/ 1414233 h 1574315"/>
                  <a:gd name="connsiteX2" fmla="*/ 1338105 w 1905000"/>
                  <a:gd name="connsiteY2" fmla="*/ 1546849 h 1574315"/>
                  <a:gd name="connsiteX3" fmla="*/ 1205489 w 1905000"/>
                  <a:gd name="connsiteY3" fmla="*/ 1546849 h 1574315"/>
                  <a:gd name="connsiteX4" fmla="*/ 1205490 w 1905000"/>
                  <a:gd name="connsiteY4" fmla="*/ 1546849 h 1574315"/>
                  <a:gd name="connsiteX5" fmla="*/ 1205490 w 1905000"/>
                  <a:gd name="connsiteY5" fmla="*/ 1414232 h 1574315"/>
                  <a:gd name="connsiteX6" fmla="*/ 1006566 w 1905000"/>
                  <a:gd name="connsiteY6" fmla="*/ 1347923 h 1574315"/>
                  <a:gd name="connsiteX7" fmla="*/ 1072873 w 1905000"/>
                  <a:gd name="connsiteY7" fmla="*/ 1414232 h 1574315"/>
                  <a:gd name="connsiteX8" fmla="*/ 1072873 w 1905000"/>
                  <a:gd name="connsiteY8" fmla="*/ 1546849 h 1574315"/>
                  <a:gd name="connsiteX9" fmla="*/ 940257 w 1905000"/>
                  <a:gd name="connsiteY9" fmla="*/ 1546849 h 1574315"/>
                  <a:gd name="connsiteX10" fmla="*/ 940258 w 1905000"/>
                  <a:gd name="connsiteY10" fmla="*/ 1546847 h 1574315"/>
                  <a:gd name="connsiteX11" fmla="*/ 940257 w 1905000"/>
                  <a:gd name="connsiteY11" fmla="*/ 1414232 h 1574315"/>
                  <a:gd name="connsiteX12" fmla="*/ 741333 w 1905000"/>
                  <a:gd name="connsiteY12" fmla="*/ 1347923 h 1574315"/>
                  <a:gd name="connsiteX13" fmla="*/ 807642 w 1905000"/>
                  <a:gd name="connsiteY13" fmla="*/ 1414231 h 1574315"/>
                  <a:gd name="connsiteX14" fmla="*/ 807641 w 1905000"/>
                  <a:gd name="connsiteY14" fmla="*/ 1546848 h 1574315"/>
                  <a:gd name="connsiteX15" fmla="*/ 675025 w 1905000"/>
                  <a:gd name="connsiteY15" fmla="*/ 1546847 h 1574315"/>
                  <a:gd name="connsiteX16" fmla="*/ 675026 w 1905000"/>
                  <a:gd name="connsiteY16" fmla="*/ 1546847 h 1574315"/>
                  <a:gd name="connsiteX17" fmla="*/ 675026 w 1905000"/>
                  <a:gd name="connsiteY17" fmla="*/ 1414230 h 1574315"/>
                  <a:gd name="connsiteX18" fmla="*/ 1378664 w 1905000"/>
                  <a:gd name="connsiteY18" fmla="*/ 1093869 h 1574315"/>
                  <a:gd name="connsiteX19" fmla="*/ 1444973 w 1905000"/>
                  <a:gd name="connsiteY19" fmla="*/ 1160177 h 1574315"/>
                  <a:gd name="connsiteX20" fmla="*/ 1444973 w 1905000"/>
                  <a:gd name="connsiteY20" fmla="*/ 1292794 h 1574315"/>
                  <a:gd name="connsiteX21" fmla="*/ 1312356 w 1905000"/>
                  <a:gd name="connsiteY21" fmla="*/ 1292794 h 1574315"/>
                  <a:gd name="connsiteX22" fmla="*/ 1312357 w 1905000"/>
                  <a:gd name="connsiteY22" fmla="*/ 1292793 h 1574315"/>
                  <a:gd name="connsiteX23" fmla="*/ 1312357 w 1905000"/>
                  <a:gd name="connsiteY23" fmla="*/ 1160176 h 1574315"/>
                  <a:gd name="connsiteX24" fmla="*/ 1113432 w 1905000"/>
                  <a:gd name="connsiteY24" fmla="*/ 1093868 h 1574315"/>
                  <a:gd name="connsiteX25" fmla="*/ 1179740 w 1905000"/>
                  <a:gd name="connsiteY25" fmla="*/ 1160176 h 1574315"/>
                  <a:gd name="connsiteX26" fmla="*/ 1179740 w 1905000"/>
                  <a:gd name="connsiteY26" fmla="*/ 1292792 h 1574315"/>
                  <a:gd name="connsiteX27" fmla="*/ 1047125 w 1905000"/>
                  <a:gd name="connsiteY27" fmla="*/ 1292792 h 1574315"/>
                  <a:gd name="connsiteX28" fmla="*/ 1047125 w 1905000"/>
                  <a:gd name="connsiteY28" fmla="*/ 1292791 h 1574315"/>
                  <a:gd name="connsiteX29" fmla="*/ 1047125 w 1905000"/>
                  <a:gd name="connsiteY29" fmla="*/ 1160175 h 1574315"/>
                  <a:gd name="connsiteX30" fmla="*/ 848201 w 1905000"/>
                  <a:gd name="connsiteY30" fmla="*/ 1093867 h 1574315"/>
                  <a:gd name="connsiteX31" fmla="*/ 914508 w 1905000"/>
                  <a:gd name="connsiteY31" fmla="*/ 1160174 h 1574315"/>
                  <a:gd name="connsiteX32" fmla="*/ 914508 w 1905000"/>
                  <a:gd name="connsiteY32" fmla="*/ 1292791 h 1574315"/>
                  <a:gd name="connsiteX33" fmla="*/ 781892 w 1905000"/>
                  <a:gd name="connsiteY33" fmla="*/ 1292792 h 1574315"/>
                  <a:gd name="connsiteX34" fmla="*/ 781892 w 1905000"/>
                  <a:gd name="connsiteY34" fmla="*/ 1292790 h 1574315"/>
                  <a:gd name="connsiteX35" fmla="*/ 781893 w 1905000"/>
                  <a:gd name="connsiteY35" fmla="*/ 1160174 h 1574315"/>
                  <a:gd name="connsiteX36" fmla="*/ 582968 w 1905000"/>
                  <a:gd name="connsiteY36" fmla="*/ 1093865 h 1574315"/>
                  <a:gd name="connsiteX37" fmla="*/ 649276 w 1905000"/>
                  <a:gd name="connsiteY37" fmla="*/ 1160174 h 1574315"/>
                  <a:gd name="connsiteX38" fmla="*/ 649276 w 1905000"/>
                  <a:gd name="connsiteY38" fmla="*/ 1292790 h 1574315"/>
                  <a:gd name="connsiteX39" fmla="*/ 516660 w 1905000"/>
                  <a:gd name="connsiteY39" fmla="*/ 1292791 h 1574315"/>
                  <a:gd name="connsiteX40" fmla="*/ 516660 w 1905000"/>
                  <a:gd name="connsiteY40" fmla="*/ 1292790 h 1574315"/>
                  <a:gd name="connsiteX41" fmla="*/ 516660 w 1905000"/>
                  <a:gd name="connsiteY41" fmla="*/ 1160173 h 1574315"/>
                  <a:gd name="connsiteX42" fmla="*/ 762050 w 1905000"/>
                  <a:gd name="connsiteY42" fmla="*/ 0 h 1574315"/>
                  <a:gd name="connsiteX43" fmla="*/ 903473 w 1905000"/>
                  <a:gd name="connsiteY43" fmla="*/ 30355 h 1574315"/>
                  <a:gd name="connsiteX44" fmla="*/ 585077 w 1905000"/>
                  <a:gd name="connsiteY44" fmla="*/ 404560 h 1574315"/>
                  <a:gd name="connsiteX45" fmla="*/ 492085 w 1905000"/>
                  <a:gd name="connsiteY45" fmla="*/ 385768 h 1574315"/>
                  <a:gd name="connsiteX46" fmla="*/ 451254 w 1905000"/>
                  <a:gd name="connsiteY46" fmla="*/ 393276 h 1574315"/>
                  <a:gd name="connsiteX47" fmla="*/ 335390 w 1905000"/>
                  <a:gd name="connsiteY47" fmla="*/ 537884 h 1574315"/>
                  <a:gd name="connsiteX48" fmla="*/ 126675 w 1905000"/>
                  <a:gd name="connsiteY48" fmla="*/ 789123 h 1574315"/>
                  <a:gd name="connsiteX49" fmla="*/ 303681 w 1905000"/>
                  <a:gd name="connsiteY49" fmla="*/ 1026792 h 1574315"/>
                  <a:gd name="connsiteX50" fmla="*/ 161258 w 1905000"/>
                  <a:gd name="connsiteY50" fmla="*/ 806391 h 1574315"/>
                  <a:gd name="connsiteX51" fmla="*/ 369973 w 1905000"/>
                  <a:gd name="connsiteY51" fmla="*/ 555152 h 1574315"/>
                  <a:gd name="connsiteX52" fmla="*/ 485837 w 1905000"/>
                  <a:gd name="connsiteY52" fmla="*/ 410544 h 1574315"/>
                  <a:gd name="connsiteX53" fmla="*/ 526668 w 1905000"/>
                  <a:gd name="connsiteY53" fmla="*/ 403035 h 1574315"/>
                  <a:gd name="connsiteX54" fmla="*/ 619660 w 1905000"/>
                  <a:gd name="connsiteY54" fmla="*/ 421827 h 1574315"/>
                  <a:gd name="connsiteX55" fmla="*/ 1119019 w 1905000"/>
                  <a:gd name="connsiteY55" fmla="*/ 17268 h 1574315"/>
                  <a:gd name="connsiteX56" fmla="*/ 1620853 w 1905000"/>
                  <a:gd name="connsiteY56" fmla="*/ 465622 h 1574315"/>
                  <a:gd name="connsiteX57" fmla="*/ 1613996 w 1905000"/>
                  <a:gd name="connsiteY57" fmla="*/ 536434 h 1574315"/>
                  <a:gd name="connsiteX58" fmla="*/ 1905000 w 1905000"/>
                  <a:gd name="connsiteY58" fmla="*/ 806391 h 1574315"/>
                  <a:gd name="connsiteX59" fmla="*/ 1676391 w 1905000"/>
                  <a:gd name="connsiteY59" fmla="*/ 1063221 h 1574315"/>
                  <a:gd name="connsiteX60" fmla="*/ 1674918 w 1905000"/>
                  <a:gd name="connsiteY60" fmla="*/ 1063625 h 1574315"/>
                  <a:gd name="connsiteX61" fmla="*/ 391519 w 1905000"/>
                  <a:gd name="connsiteY61" fmla="*/ 1063625 h 1574315"/>
                  <a:gd name="connsiteX62" fmla="*/ 311827 w 1905000"/>
                  <a:gd name="connsiteY62" fmla="*/ 1063625 h 1574315"/>
                  <a:gd name="connsiteX63" fmla="*/ 295528 w 1905000"/>
                  <a:gd name="connsiteY63" fmla="*/ 1061781 h 1574315"/>
                  <a:gd name="connsiteX64" fmla="*/ 277057 w 1905000"/>
                  <a:gd name="connsiteY64" fmla="*/ 1063625 h 1574315"/>
                  <a:gd name="connsiteX65" fmla="*/ 0 w 1905000"/>
                  <a:gd name="connsiteY65" fmla="*/ 789123 h 1574315"/>
                  <a:gd name="connsiteX66" fmla="*/ 166066 w 1905000"/>
                  <a:gd name="connsiteY66" fmla="*/ 537884 h 1574315"/>
                  <a:gd name="connsiteX67" fmla="*/ 258254 w 1905000"/>
                  <a:gd name="connsiteY67" fmla="*/ 393276 h 1574315"/>
                  <a:gd name="connsiteX68" fmla="*/ 290741 w 1905000"/>
                  <a:gd name="connsiteY68" fmla="*/ 385768 h 1574315"/>
                  <a:gd name="connsiteX69" fmla="*/ 364732 w 1905000"/>
                  <a:gd name="connsiteY69" fmla="*/ 404560 h 1574315"/>
                  <a:gd name="connsiteX70" fmla="*/ 762050 w 1905000"/>
                  <a:gd name="connsiteY70" fmla="*/ 0 h 157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905000" h="1574315">
                    <a:moveTo>
                      <a:pt x="1271797" y="1347925"/>
                    </a:moveTo>
                    <a:lnTo>
                      <a:pt x="1338105" y="1414233"/>
                    </a:lnTo>
                    <a:cubicBezTo>
                      <a:pt x="1374726" y="1450854"/>
                      <a:pt x="1374726" y="1510228"/>
                      <a:pt x="1338105" y="1546849"/>
                    </a:cubicBezTo>
                    <a:cubicBezTo>
                      <a:pt x="1301484" y="1583471"/>
                      <a:pt x="1242110" y="1583471"/>
                      <a:pt x="1205489" y="1546849"/>
                    </a:cubicBezTo>
                    <a:lnTo>
                      <a:pt x="1205490" y="1546849"/>
                    </a:lnTo>
                    <a:cubicBezTo>
                      <a:pt x="1168869" y="1510228"/>
                      <a:pt x="1168869" y="1450853"/>
                      <a:pt x="1205490" y="1414232"/>
                    </a:cubicBezTo>
                    <a:close/>
                    <a:moveTo>
                      <a:pt x="1006566" y="1347923"/>
                    </a:moveTo>
                    <a:lnTo>
                      <a:pt x="1072873" y="1414232"/>
                    </a:lnTo>
                    <a:cubicBezTo>
                      <a:pt x="1109495" y="1450853"/>
                      <a:pt x="1109494" y="1510228"/>
                      <a:pt x="1072873" y="1546849"/>
                    </a:cubicBezTo>
                    <a:cubicBezTo>
                      <a:pt x="1036252" y="1583470"/>
                      <a:pt x="976878" y="1583470"/>
                      <a:pt x="940257" y="1546849"/>
                    </a:cubicBezTo>
                    <a:lnTo>
                      <a:pt x="940258" y="1546847"/>
                    </a:lnTo>
                    <a:cubicBezTo>
                      <a:pt x="903637" y="1510226"/>
                      <a:pt x="903636" y="1450853"/>
                      <a:pt x="940257" y="1414232"/>
                    </a:cubicBezTo>
                    <a:close/>
                    <a:moveTo>
                      <a:pt x="741333" y="1347923"/>
                    </a:moveTo>
                    <a:lnTo>
                      <a:pt x="807642" y="1414231"/>
                    </a:lnTo>
                    <a:cubicBezTo>
                      <a:pt x="844263" y="1450852"/>
                      <a:pt x="844263" y="1510226"/>
                      <a:pt x="807641" y="1546848"/>
                    </a:cubicBezTo>
                    <a:cubicBezTo>
                      <a:pt x="771021" y="1583468"/>
                      <a:pt x="711646" y="1583468"/>
                      <a:pt x="675025" y="1546847"/>
                    </a:cubicBezTo>
                    <a:lnTo>
                      <a:pt x="675026" y="1546847"/>
                    </a:lnTo>
                    <a:cubicBezTo>
                      <a:pt x="638405" y="1510226"/>
                      <a:pt x="638405" y="1450851"/>
                      <a:pt x="675026" y="1414230"/>
                    </a:cubicBezTo>
                    <a:close/>
                    <a:moveTo>
                      <a:pt x="1378664" y="1093869"/>
                    </a:moveTo>
                    <a:lnTo>
                      <a:pt x="1444973" y="1160177"/>
                    </a:lnTo>
                    <a:cubicBezTo>
                      <a:pt x="1481594" y="1196798"/>
                      <a:pt x="1481594" y="1256173"/>
                      <a:pt x="1444973" y="1292794"/>
                    </a:cubicBezTo>
                    <a:cubicBezTo>
                      <a:pt x="1408351" y="1329415"/>
                      <a:pt x="1348977" y="1329415"/>
                      <a:pt x="1312356" y="1292794"/>
                    </a:cubicBezTo>
                    <a:lnTo>
                      <a:pt x="1312357" y="1292793"/>
                    </a:lnTo>
                    <a:cubicBezTo>
                      <a:pt x="1275736" y="1256172"/>
                      <a:pt x="1275736" y="1196798"/>
                      <a:pt x="1312357" y="1160176"/>
                    </a:cubicBezTo>
                    <a:close/>
                    <a:moveTo>
                      <a:pt x="1113432" y="1093868"/>
                    </a:moveTo>
                    <a:lnTo>
                      <a:pt x="1179740" y="1160176"/>
                    </a:lnTo>
                    <a:cubicBezTo>
                      <a:pt x="1216362" y="1196797"/>
                      <a:pt x="1216362" y="1256171"/>
                      <a:pt x="1179740" y="1292792"/>
                    </a:cubicBezTo>
                    <a:cubicBezTo>
                      <a:pt x="1143119" y="1329413"/>
                      <a:pt x="1083746" y="1329413"/>
                      <a:pt x="1047125" y="1292792"/>
                    </a:cubicBezTo>
                    <a:lnTo>
                      <a:pt x="1047125" y="1292791"/>
                    </a:lnTo>
                    <a:cubicBezTo>
                      <a:pt x="1010504" y="1256170"/>
                      <a:pt x="1010504" y="1196796"/>
                      <a:pt x="1047125" y="1160175"/>
                    </a:cubicBezTo>
                    <a:close/>
                    <a:moveTo>
                      <a:pt x="848201" y="1093867"/>
                    </a:moveTo>
                    <a:lnTo>
                      <a:pt x="914508" y="1160174"/>
                    </a:lnTo>
                    <a:cubicBezTo>
                      <a:pt x="951130" y="1196796"/>
                      <a:pt x="951130" y="1256170"/>
                      <a:pt x="914508" y="1292791"/>
                    </a:cubicBezTo>
                    <a:cubicBezTo>
                      <a:pt x="877887" y="1329412"/>
                      <a:pt x="818513" y="1329413"/>
                      <a:pt x="781892" y="1292792"/>
                    </a:cubicBezTo>
                    <a:lnTo>
                      <a:pt x="781892" y="1292790"/>
                    </a:lnTo>
                    <a:cubicBezTo>
                      <a:pt x="745271" y="1256169"/>
                      <a:pt x="745272" y="1196795"/>
                      <a:pt x="781893" y="1160174"/>
                    </a:cubicBezTo>
                    <a:close/>
                    <a:moveTo>
                      <a:pt x="582968" y="1093865"/>
                    </a:moveTo>
                    <a:lnTo>
                      <a:pt x="649276" y="1160174"/>
                    </a:lnTo>
                    <a:cubicBezTo>
                      <a:pt x="685898" y="1196795"/>
                      <a:pt x="685898" y="1256170"/>
                      <a:pt x="649276" y="1292790"/>
                    </a:cubicBezTo>
                    <a:cubicBezTo>
                      <a:pt x="612655" y="1329411"/>
                      <a:pt x="553281" y="1329412"/>
                      <a:pt x="516660" y="1292791"/>
                    </a:cubicBezTo>
                    <a:lnTo>
                      <a:pt x="516660" y="1292790"/>
                    </a:lnTo>
                    <a:cubicBezTo>
                      <a:pt x="480039" y="1256168"/>
                      <a:pt x="480039" y="1196794"/>
                      <a:pt x="516660" y="1160173"/>
                    </a:cubicBezTo>
                    <a:close/>
                    <a:moveTo>
                      <a:pt x="762050" y="0"/>
                    </a:moveTo>
                    <a:cubicBezTo>
                      <a:pt x="812040" y="0"/>
                      <a:pt x="859885" y="10315"/>
                      <a:pt x="903473" y="30355"/>
                    </a:cubicBezTo>
                    <a:cubicBezTo>
                      <a:pt x="730258" y="89931"/>
                      <a:pt x="603600" y="233112"/>
                      <a:pt x="585077" y="404560"/>
                    </a:cubicBezTo>
                    <a:cubicBezTo>
                      <a:pt x="555015" y="390417"/>
                      <a:pt x="523161" y="383933"/>
                      <a:pt x="492085" y="385768"/>
                    </a:cubicBezTo>
                    <a:cubicBezTo>
                      <a:pt x="478256" y="386584"/>
                      <a:pt x="464582" y="389047"/>
                      <a:pt x="451254" y="393276"/>
                    </a:cubicBezTo>
                    <a:cubicBezTo>
                      <a:pt x="388014" y="413342"/>
                      <a:pt x="346782" y="468652"/>
                      <a:pt x="335390" y="537884"/>
                    </a:cubicBezTo>
                    <a:cubicBezTo>
                      <a:pt x="212461" y="580000"/>
                      <a:pt x="126675" y="676664"/>
                      <a:pt x="126675" y="789123"/>
                    </a:cubicBezTo>
                    <a:cubicBezTo>
                      <a:pt x="126675" y="891496"/>
                      <a:pt x="197764" y="980781"/>
                      <a:pt x="303681" y="1026792"/>
                    </a:cubicBezTo>
                    <a:cubicBezTo>
                      <a:pt x="217122" y="977608"/>
                      <a:pt x="161258" y="897142"/>
                      <a:pt x="161258" y="806391"/>
                    </a:cubicBezTo>
                    <a:cubicBezTo>
                      <a:pt x="161258" y="693931"/>
                      <a:pt x="247044" y="597268"/>
                      <a:pt x="369973" y="555152"/>
                    </a:cubicBezTo>
                    <a:cubicBezTo>
                      <a:pt x="381365" y="485919"/>
                      <a:pt x="422596" y="430610"/>
                      <a:pt x="485837" y="410544"/>
                    </a:cubicBezTo>
                    <a:cubicBezTo>
                      <a:pt x="499165" y="406314"/>
                      <a:pt x="512839" y="403851"/>
                      <a:pt x="526668" y="403035"/>
                    </a:cubicBezTo>
                    <a:cubicBezTo>
                      <a:pt x="557744" y="401201"/>
                      <a:pt x="589597" y="407685"/>
                      <a:pt x="619660" y="421827"/>
                    </a:cubicBezTo>
                    <a:cubicBezTo>
                      <a:pt x="644193" y="194755"/>
                      <a:pt x="858407" y="17268"/>
                      <a:pt x="1119019" y="17268"/>
                    </a:cubicBezTo>
                    <a:cubicBezTo>
                      <a:pt x="1396174" y="17268"/>
                      <a:pt x="1620853" y="218003"/>
                      <a:pt x="1620853" y="465622"/>
                    </a:cubicBezTo>
                    <a:cubicBezTo>
                      <a:pt x="1620853" y="489748"/>
                      <a:pt x="1618720" y="513428"/>
                      <a:pt x="1613996" y="536434"/>
                    </a:cubicBezTo>
                    <a:cubicBezTo>
                      <a:pt x="1779161" y="557148"/>
                      <a:pt x="1905000" y="670184"/>
                      <a:pt x="1905000" y="806391"/>
                    </a:cubicBezTo>
                    <a:cubicBezTo>
                      <a:pt x="1905000" y="924766"/>
                      <a:pt x="1809952" y="1025640"/>
                      <a:pt x="1676391" y="1063221"/>
                    </a:cubicBezTo>
                    <a:lnTo>
                      <a:pt x="1674918" y="1063625"/>
                    </a:lnTo>
                    <a:lnTo>
                      <a:pt x="391519" y="1063625"/>
                    </a:lnTo>
                    <a:lnTo>
                      <a:pt x="311827" y="1063625"/>
                    </a:lnTo>
                    <a:lnTo>
                      <a:pt x="295528" y="1061781"/>
                    </a:lnTo>
                    <a:cubicBezTo>
                      <a:pt x="289467" y="1063422"/>
                      <a:pt x="283286" y="1063625"/>
                      <a:pt x="277057" y="1063625"/>
                    </a:cubicBezTo>
                    <a:cubicBezTo>
                      <a:pt x="124043" y="1063625"/>
                      <a:pt x="0" y="940726"/>
                      <a:pt x="0" y="789123"/>
                    </a:cubicBezTo>
                    <a:cubicBezTo>
                      <a:pt x="0" y="676664"/>
                      <a:pt x="68256" y="580000"/>
                      <a:pt x="166066" y="537884"/>
                    </a:cubicBezTo>
                    <a:cubicBezTo>
                      <a:pt x="175130" y="468652"/>
                      <a:pt x="207937" y="413342"/>
                      <a:pt x="258254" y="393276"/>
                    </a:cubicBezTo>
                    <a:cubicBezTo>
                      <a:pt x="268858" y="389047"/>
                      <a:pt x="279738" y="386584"/>
                      <a:pt x="290741" y="385768"/>
                    </a:cubicBezTo>
                    <a:cubicBezTo>
                      <a:pt x="315468" y="383933"/>
                      <a:pt x="340812" y="390417"/>
                      <a:pt x="364732" y="404560"/>
                    </a:cubicBezTo>
                    <a:cubicBezTo>
                      <a:pt x="384251" y="177488"/>
                      <a:pt x="554691" y="0"/>
                      <a:pt x="762050" y="0"/>
                    </a:cubicBezTo>
                    <a:close/>
                  </a:path>
                </a:pathLst>
              </a:custGeom>
              <a:solidFill>
                <a:srgbClr val="FFC000"/>
              </a:solidFill>
              <a:ln w="762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504217" eaLnBrk="1" fontAlgn="auto" hangingPunct="1">
                  <a:spcBef>
                    <a:spcPts val="0"/>
                  </a:spcBef>
                  <a:spcAft>
                    <a:spcPts val="0"/>
                  </a:spcAft>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grpSp>
          <p:nvGrpSpPr>
            <p:cNvPr id="300" name="组合 299"/>
            <p:cNvGrpSpPr/>
            <p:nvPr/>
          </p:nvGrpSpPr>
          <p:grpSpPr>
            <a:xfrm>
              <a:off x="3265712" y="4902614"/>
              <a:ext cx="248285" cy="269425"/>
              <a:chOff x="3414472" y="1199001"/>
              <a:chExt cx="691442" cy="750584"/>
            </a:xfrm>
            <a:solidFill>
              <a:srgbClr val="38D2EB"/>
            </a:solidFill>
          </p:grpSpPr>
          <p:sp>
            <p:nvSpPr>
              <p:cNvPr id="622" name="KSO_Shape"/>
              <p:cNvSpPr/>
              <p:nvPr/>
            </p:nvSpPr>
            <p:spPr>
              <a:xfrm>
                <a:off x="3414472" y="119900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504217" eaLnBrk="1" fontAlgn="auto" hangingPunct="1">
                  <a:spcBef>
                    <a:spcPts val="0"/>
                  </a:spcBef>
                  <a:spcAft>
                    <a:spcPts val="0"/>
                  </a:spcAft>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623" name="KSO_Shape"/>
              <p:cNvSpPr/>
              <p:nvPr/>
            </p:nvSpPr>
            <p:spPr>
              <a:xfrm rot="10800000">
                <a:off x="3871032" y="166082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504217" eaLnBrk="1" fontAlgn="auto" hangingPunct="1">
                  <a:spcBef>
                    <a:spcPts val="0"/>
                  </a:spcBef>
                  <a:spcAft>
                    <a:spcPts val="0"/>
                  </a:spcAft>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624" name="KSO_Shape"/>
              <p:cNvSpPr/>
              <p:nvPr/>
            </p:nvSpPr>
            <p:spPr>
              <a:xfrm rot="16200000">
                <a:off x="3353466" y="1688155"/>
                <a:ext cx="322437" cy="200423"/>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504217" eaLnBrk="1" fontAlgn="auto" hangingPunct="1">
                  <a:spcBef>
                    <a:spcPts val="0"/>
                  </a:spcBef>
                  <a:spcAft>
                    <a:spcPts val="0"/>
                  </a:spcAft>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625" name="KSO_Shape"/>
              <p:cNvSpPr/>
              <p:nvPr/>
            </p:nvSpPr>
            <p:spPr>
              <a:xfrm rot="5400000">
                <a:off x="3838075" y="1264301"/>
                <a:ext cx="322436" cy="200421"/>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504217" eaLnBrk="1" fontAlgn="auto" hangingPunct="1">
                  <a:spcBef>
                    <a:spcPts val="0"/>
                  </a:spcBef>
                  <a:spcAft>
                    <a:spcPts val="0"/>
                  </a:spcAft>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658" name="KSO_Shape"/>
              <p:cNvSpPr/>
              <p:nvPr/>
            </p:nvSpPr>
            <p:spPr bwMode="auto">
              <a:xfrm>
                <a:off x="3496932" y="1269970"/>
                <a:ext cx="543878" cy="561340"/>
              </a:xfrm>
              <a:custGeom>
                <a:avLst/>
                <a:gdLst>
                  <a:gd name="T0" fmla="*/ 894085 w 4268"/>
                  <a:gd name="T1" fmla="*/ 1679836 h 5034"/>
                  <a:gd name="T2" fmla="*/ 695736 w 4268"/>
                  <a:gd name="T3" fmla="*/ 1585986 h 5034"/>
                  <a:gd name="T4" fmla="*/ 499280 w 4268"/>
                  <a:gd name="T5" fmla="*/ 1455429 h 5034"/>
                  <a:gd name="T6" fmla="*/ 311151 w 4268"/>
                  <a:gd name="T7" fmla="*/ 1274163 h 5034"/>
                  <a:gd name="T8" fmla="*/ 154818 w 4268"/>
                  <a:gd name="T9" fmla="*/ 1035375 h 5034"/>
                  <a:gd name="T10" fmla="*/ 85169 w 4268"/>
                  <a:gd name="T11" fmla="*/ 858272 h 5034"/>
                  <a:gd name="T12" fmla="*/ 47316 w 4268"/>
                  <a:gd name="T13" fmla="*/ 693656 h 5034"/>
                  <a:gd name="T14" fmla="*/ 27633 w 4268"/>
                  <a:gd name="T15" fmla="*/ 597914 h 5034"/>
                  <a:gd name="T16" fmla="*/ 757 w 4268"/>
                  <a:gd name="T17" fmla="*/ 830647 h 5034"/>
                  <a:gd name="T18" fmla="*/ 11356 w 4268"/>
                  <a:gd name="T19" fmla="*/ 1056567 h 5034"/>
                  <a:gd name="T20" fmla="*/ 50723 w 4268"/>
                  <a:gd name="T21" fmla="*/ 1251079 h 5034"/>
                  <a:gd name="T22" fmla="*/ 127564 w 4268"/>
                  <a:gd name="T23" fmla="*/ 1457700 h 5034"/>
                  <a:gd name="T24" fmla="*/ 227117 w 4268"/>
                  <a:gd name="T25" fmla="*/ 1628749 h 5034"/>
                  <a:gd name="T26" fmla="*/ 332348 w 4268"/>
                  <a:gd name="T27" fmla="*/ 1749467 h 5034"/>
                  <a:gd name="T28" fmla="*/ 444771 w 4268"/>
                  <a:gd name="T29" fmla="*/ 1832342 h 5034"/>
                  <a:gd name="T30" fmla="*/ 560980 w 4268"/>
                  <a:gd name="T31" fmla="*/ 1881538 h 5034"/>
                  <a:gd name="T32" fmla="*/ 676431 w 4268"/>
                  <a:gd name="T33" fmla="*/ 1903108 h 5034"/>
                  <a:gd name="T34" fmla="*/ 843362 w 4268"/>
                  <a:gd name="T35" fmla="*/ 1892512 h 5034"/>
                  <a:gd name="T36" fmla="*/ 1038683 w 4268"/>
                  <a:gd name="T37" fmla="*/ 1858832 h 5034"/>
                  <a:gd name="T38" fmla="*/ 1322201 w 4268"/>
                  <a:gd name="T39" fmla="*/ 1838775 h 5034"/>
                  <a:gd name="T40" fmla="*/ 1516008 w 4268"/>
                  <a:gd name="T41" fmla="*/ 1785039 h 5034"/>
                  <a:gd name="T42" fmla="*/ 1579979 w 4268"/>
                  <a:gd name="T43" fmla="*/ 1750602 h 5034"/>
                  <a:gd name="T44" fmla="*/ 1398664 w 4268"/>
                  <a:gd name="T45" fmla="*/ 1771037 h 5034"/>
                  <a:gd name="T46" fmla="*/ 1156406 w 4268"/>
                  <a:gd name="T47" fmla="*/ 1752872 h 5034"/>
                  <a:gd name="T48" fmla="*/ 157089 w 4268"/>
                  <a:gd name="T49" fmla="*/ 73036 h 5034"/>
                  <a:gd name="T50" fmla="*/ 126807 w 4268"/>
                  <a:gd name="T51" fmla="*/ 278522 h 5034"/>
                  <a:gd name="T52" fmla="*/ 120751 w 4268"/>
                  <a:gd name="T53" fmla="*/ 466979 h 5034"/>
                  <a:gd name="T54" fmla="*/ 135135 w 4268"/>
                  <a:gd name="T55" fmla="*/ 637271 h 5034"/>
                  <a:gd name="T56" fmla="*/ 171474 w 4268"/>
                  <a:gd name="T57" fmla="*/ 576344 h 5034"/>
                  <a:gd name="T58" fmla="*/ 238473 w 4268"/>
                  <a:gd name="T59" fmla="*/ 459788 h 5034"/>
                  <a:gd name="T60" fmla="*/ 209705 w 4268"/>
                  <a:gd name="T61" fmla="*/ 571803 h 5034"/>
                  <a:gd name="T62" fmla="*/ 193428 w 4268"/>
                  <a:gd name="T63" fmla="*/ 742095 h 5034"/>
                  <a:gd name="T64" fmla="*/ 209326 w 4268"/>
                  <a:gd name="T65" fmla="*/ 910495 h 5034"/>
                  <a:gd name="T66" fmla="*/ 282761 w 4268"/>
                  <a:gd name="T67" fmla="*/ 1059973 h 5034"/>
                  <a:gd name="T68" fmla="*/ 341812 w 4268"/>
                  <a:gd name="T69" fmla="*/ 1099330 h 5034"/>
                  <a:gd name="T70" fmla="*/ 369066 w 4268"/>
                  <a:gd name="T71" fmla="*/ 912765 h 5034"/>
                  <a:gd name="T72" fmla="*/ 420924 w 4268"/>
                  <a:gd name="T73" fmla="*/ 767449 h 5034"/>
                  <a:gd name="T74" fmla="*/ 430009 w 4268"/>
                  <a:gd name="T75" fmla="*/ 818537 h 5034"/>
                  <a:gd name="T76" fmla="*/ 428116 w 4268"/>
                  <a:gd name="T77" fmla="*/ 1022887 h 5034"/>
                  <a:gd name="T78" fmla="*/ 465212 w 4268"/>
                  <a:gd name="T79" fmla="*/ 1249565 h 5034"/>
                  <a:gd name="T80" fmla="*/ 610567 w 4268"/>
                  <a:gd name="T81" fmla="*/ 1416073 h 5034"/>
                  <a:gd name="T82" fmla="*/ 668103 w 4268"/>
                  <a:gd name="T83" fmla="*/ 1328278 h 5034"/>
                  <a:gd name="T84" fmla="*/ 670753 w 4268"/>
                  <a:gd name="T85" fmla="*/ 1121657 h 5034"/>
                  <a:gd name="T86" fmla="*/ 705578 w 4268"/>
                  <a:gd name="T87" fmla="*/ 961961 h 5034"/>
                  <a:gd name="T88" fmla="*/ 719205 w 4268"/>
                  <a:gd name="T89" fmla="*/ 1091004 h 5034"/>
                  <a:gd name="T90" fmla="*/ 760464 w 4268"/>
                  <a:gd name="T91" fmla="*/ 1298760 h 5034"/>
                  <a:gd name="T92" fmla="*/ 840713 w 4268"/>
                  <a:gd name="T93" fmla="*/ 1521654 h 5034"/>
                  <a:gd name="T94" fmla="*/ 1029977 w 4268"/>
                  <a:gd name="T95" fmla="*/ 1631776 h 5034"/>
                  <a:gd name="T96" fmla="*/ 1163976 w 4268"/>
                  <a:gd name="T97" fmla="*/ 1661672 h 5034"/>
                  <a:gd name="T98" fmla="*/ 1198044 w 4268"/>
                  <a:gd name="T99" fmla="*/ 1469052 h 5034"/>
                  <a:gd name="T100" fmla="*/ 1196151 w 4268"/>
                  <a:gd name="T101" fmla="*/ 1309735 h 5034"/>
                  <a:gd name="T102" fmla="*/ 1159434 w 4268"/>
                  <a:gd name="T103" fmla="*/ 1126198 h 5034"/>
                  <a:gd name="T104" fmla="*/ 1071237 w 4268"/>
                  <a:gd name="T105" fmla="*/ 931308 h 5034"/>
                  <a:gd name="T106" fmla="*/ 914147 w 4268"/>
                  <a:gd name="T107" fmla="*/ 737932 h 5034"/>
                  <a:gd name="T108" fmla="*/ 674917 w 4268"/>
                  <a:gd name="T109" fmla="*/ 549097 h 5034"/>
                  <a:gd name="T110" fmla="*/ 403890 w 4268"/>
                  <a:gd name="T111" fmla="*/ 298579 h 5034"/>
                  <a:gd name="T112" fmla="*/ 239987 w 4268"/>
                  <a:gd name="T113" fmla="*/ 101797 h 503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268" h="5034">
                    <a:moveTo>
                      <a:pt x="2846" y="4597"/>
                    </a:moveTo>
                    <a:lnTo>
                      <a:pt x="2846" y="4597"/>
                    </a:lnTo>
                    <a:lnTo>
                      <a:pt x="2803" y="4585"/>
                    </a:lnTo>
                    <a:lnTo>
                      <a:pt x="2749" y="4571"/>
                    </a:lnTo>
                    <a:lnTo>
                      <a:pt x="2687" y="4553"/>
                    </a:lnTo>
                    <a:lnTo>
                      <a:pt x="2617" y="4531"/>
                    </a:lnTo>
                    <a:lnTo>
                      <a:pt x="2538" y="4504"/>
                    </a:lnTo>
                    <a:lnTo>
                      <a:pt x="2454" y="4474"/>
                    </a:lnTo>
                    <a:lnTo>
                      <a:pt x="2362" y="4439"/>
                    </a:lnTo>
                    <a:lnTo>
                      <a:pt x="2265" y="4399"/>
                    </a:lnTo>
                    <a:lnTo>
                      <a:pt x="2215" y="4378"/>
                    </a:lnTo>
                    <a:lnTo>
                      <a:pt x="2164" y="4355"/>
                    </a:lnTo>
                    <a:lnTo>
                      <a:pt x="2112" y="4331"/>
                    </a:lnTo>
                    <a:lnTo>
                      <a:pt x="2059" y="4305"/>
                    </a:lnTo>
                    <a:lnTo>
                      <a:pt x="2004" y="4279"/>
                    </a:lnTo>
                    <a:lnTo>
                      <a:pt x="1950" y="4251"/>
                    </a:lnTo>
                    <a:lnTo>
                      <a:pt x="1894" y="4222"/>
                    </a:lnTo>
                    <a:lnTo>
                      <a:pt x="1838" y="4191"/>
                    </a:lnTo>
                    <a:lnTo>
                      <a:pt x="1781" y="4158"/>
                    </a:lnTo>
                    <a:lnTo>
                      <a:pt x="1724" y="4125"/>
                    </a:lnTo>
                    <a:lnTo>
                      <a:pt x="1666" y="4089"/>
                    </a:lnTo>
                    <a:lnTo>
                      <a:pt x="1608" y="4052"/>
                    </a:lnTo>
                    <a:lnTo>
                      <a:pt x="1550" y="4014"/>
                    </a:lnTo>
                    <a:lnTo>
                      <a:pt x="1492" y="3974"/>
                    </a:lnTo>
                    <a:lnTo>
                      <a:pt x="1434" y="3933"/>
                    </a:lnTo>
                    <a:lnTo>
                      <a:pt x="1376" y="3891"/>
                    </a:lnTo>
                    <a:lnTo>
                      <a:pt x="1319" y="3846"/>
                    </a:lnTo>
                    <a:lnTo>
                      <a:pt x="1261" y="3800"/>
                    </a:lnTo>
                    <a:lnTo>
                      <a:pt x="1204" y="3752"/>
                    </a:lnTo>
                    <a:lnTo>
                      <a:pt x="1147" y="3702"/>
                    </a:lnTo>
                    <a:lnTo>
                      <a:pt x="1092" y="3651"/>
                    </a:lnTo>
                    <a:lnTo>
                      <a:pt x="1036" y="3598"/>
                    </a:lnTo>
                    <a:lnTo>
                      <a:pt x="981" y="3543"/>
                    </a:lnTo>
                    <a:lnTo>
                      <a:pt x="927" y="3487"/>
                    </a:lnTo>
                    <a:lnTo>
                      <a:pt x="874" y="3428"/>
                    </a:lnTo>
                    <a:lnTo>
                      <a:pt x="822" y="3367"/>
                    </a:lnTo>
                    <a:lnTo>
                      <a:pt x="770" y="3305"/>
                    </a:lnTo>
                    <a:lnTo>
                      <a:pt x="720" y="3241"/>
                    </a:lnTo>
                    <a:lnTo>
                      <a:pt x="671" y="3174"/>
                    </a:lnTo>
                    <a:lnTo>
                      <a:pt x="624" y="3106"/>
                    </a:lnTo>
                    <a:lnTo>
                      <a:pt x="577" y="3037"/>
                    </a:lnTo>
                    <a:lnTo>
                      <a:pt x="533" y="2965"/>
                    </a:lnTo>
                    <a:lnTo>
                      <a:pt x="489" y="2891"/>
                    </a:lnTo>
                    <a:lnTo>
                      <a:pt x="448" y="2814"/>
                    </a:lnTo>
                    <a:lnTo>
                      <a:pt x="409" y="2736"/>
                    </a:lnTo>
                    <a:lnTo>
                      <a:pt x="371" y="2656"/>
                    </a:lnTo>
                    <a:lnTo>
                      <a:pt x="334" y="2573"/>
                    </a:lnTo>
                    <a:lnTo>
                      <a:pt x="318" y="2531"/>
                    </a:lnTo>
                    <a:lnTo>
                      <a:pt x="301" y="2489"/>
                    </a:lnTo>
                    <a:lnTo>
                      <a:pt x="284" y="2445"/>
                    </a:lnTo>
                    <a:lnTo>
                      <a:pt x="268" y="2402"/>
                    </a:lnTo>
                    <a:lnTo>
                      <a:pt x="253" y="2357"/>
                    </a:lnTo>
                    <a:lnTo>
                      <a:pt x="238" y="2312"/>
                    </a:lnTo>
                    <a:lnTo>
                      <a:pt x="225" y="2268"/>
                    </a:lnTo>
                    <a:lnTo>
                      <a:pt x="212" y="2221"/>
                    </a:lnTo>
                    <a:lnTo>
                      <a:pt x="198" y="2175"/>
                    </a:lnTo>
                    <a:lnTo>
                      <a:pt x="186" y="2127"/>
                    </a:lnTo>
                    <a:lnTo>
                      <a:pt x="174" y="2080"/>
                    </a:lnTo>
                    <a:lnTo>
                      <a:pt x="163" y="2031"/>
                    </a:lnTo>
                    <a:lnTo>
                      <a:pt x="152" y="1983"/>
                    </a:lnTo>
                    <a:lnTo>
                      <a:pt x="142" y="1933"/>
                    </a:lnTo>
                    <a:lnTo>
                      <a:pt x="134" y="1884"/>
                    </a:lnTo>
                    <a:lnTo>
                      <a:pt x="125" y="1833"/>
                    </a:lnTo>
                    <a:lnTo>
                      <a:pt x="117" y="1781"/>
                    </a:lnTo>
                    <a:lnTo>
                      <a:pt x="110" y="1730"/>
                    </a:lnTo>
                    <a:lnTo>
                      <a:pt x="103" y="1678"/>
                    </a:lnTo>
                    <a:lnTo>
                      <a:pt x="98" y="1624"/>
                    </a:lnTo>
                    <a:lnTo>
                      <a:pt x="92" y="1571"/>
                    </a:lnTo>
                    <a:lnTo>
                      <a:pt x="88" y="1517"/>
                    </a:lnTo>
                    <a:lnTo>
                      <a:pt x="84" y="1533"/>
                    </a:lnTo>
                    <a:lnTo>
                      <a:pt x="73" y="1580"/>
                    </a:lnTo>
                    <a:lnTo>
                      <a:pt x="59" y="1654"/>
                    </a:lnTo>
                    <a:lnTo>
                      <a:pt x="50" y="1702"/>
                    </a:lnTo>
                    <a:lnTo>
                      <a:pt x="41" y="1756"/>
                    </a:lnTo>
                    <a:lnTo>
                      <a:pt x="33" y="1816"/>
                    </a:lnTo>
                    <a:lnTo>
                      <a:pt x="24" y="1881"/>
                    </a:lnTo>
                    <a:lnTo>
                      <a:pt x="18" y="1952"/>
                    </a:lnTo>
                    <a:lnTo>
                      <a:pt x="11" y="2028"/>
                    </a:lnTo>
                    <a:lnTo>
                      <a:pt x="5" y="2109"/>
                    </a:lnTo>
                    <a:lnTo>
                      <a:pt x="2" y="2195"/>
                    </a:lnTo>
                    <a:lnTo>
                      <a:pt x="0" y="2286"/>
                    </a:lnTo>
                    <a:lnTo>
                      <a:pt x="1" y="2379"/>
                    </a:lnTo>
                    <a:lnTo>
                      <a:pt x="3" y="2477"/>
                    </a:lnTo>
                    <a:lnTo>
                      <a:pt x="6" y="2528"/>
                    </a:lnTo>
                    <a:lnTo>
                      <a:pt x="9" y="2579"/>
                    </a:lnTo>
                    <a:lnTo>
                      <a:pt x="13" y="2631"/>
                    </a:lnTo>
                    <a:lnTo>
                      <a:pt x="18" y="2684"/>
                    </a:lnTo>
                    <a:lnTo>
                      <a:pt x="23" y="2737"/>
                    </a:lnTo>
                    <a:lnTo>
                      <a:pt x="30" y="2792"/>
                    </a:lnTo>
                    <a:lnTo>
                      <a:pt x="38" y="2847"/>
                    </a:lnTo>
                    <a:lnTo>
                      <a:pt x="45" y="2902"/>
                    </a:lnTo>
                    <a:lnTo>
                      <a:pt x="54" y="2958"/>
                    </a:lnTo>
                    <a:lnTo>
                      <a:pt x="65" y="3015"/>
                    </a:lnTo>
                    <a:lnTo>
                      <a:pt x="77" y="3072"/>
                    </a:lnTo>
                    <a:lnTo>
                      <a:pt x="89" y="3130"/>
                    </a:lnTo>
                    <a:lnTo>
                      <a:pt x="102" y="3189"/>
                    </a:lnTo>
                    <a:lnTo>
                      <a:pt x="117" y="3247"/>
                    </a:lnTo>
                    <a:lnTo>
                      <a:pt x="134" y="3306"/>
                    </a:lnTo>
                    <a:lnTo>
                      <a:pt x="150" y="3366"/>
                    </a:lnTo>
                    <a:lnTo>
                      <a:pt x="169" y="3425"/>
                    </a:lnTo>
                    <a:lnTo>
                      <a:pt x="188" y="3486"/>
                    </a:lnTo>
                    <a:lnTo>
                      <a:pt x="209" y="3546"/>
                    </a:lnTo>
                    <a:lnTo>
                      <a:pt x="232" y="3607"/>
                    </a:lnTo>
                    <a:lnTo>
                      <a:pt x="256" y="3667"/>
                    </a:lnTo>
                    <a:lnTo>
                      <a:pt x="282" y="3729"/>
                    </a:lnTo>
                    <a:lnTo>
                      <a:pt x="309" y="3790"/>
                    </a:lnTo>
                    <a:lnTo>
                      <a:pt x="337" y="3852"/>
                    </a:lnTo>
                    <a:lnTo>
                      <a:pt x="367" y="3913"/>
                    </a:lnTo>
                    <a:lnTo>
                      <a:pt x="399" y="3974"/>
                    </a:lnTo>
                    <a:lnTo>
                      <a:pt x="431" y="4036"/>
                    </a:lnTo>
                    <a:lnTo>
                      <a:pt x="467" y="4097"/>
                    </a:lnTo>
                    <a:lnTo>
                      <a:pt x="504" y="4158"/>
                    </a:lnTo>
                    <a:lnTo>
                      <a:pt x="542" y="4218"/>
                    </a:lnTo>
                    <a:lnTo>
                      <a:pt x="571" y="4262"/>
                    </a:lnTo>
                    <a:lnTo>
                      <a:pt x="600" y="4304"/>
                    </a:lnTo>
                    <a:lnTo>
                      <a:pt x="629" y="4346"/>
                    </a:lnTo>
                    <a:lnTo>
                      <a:pt x="659" y="4385"/>
                    </a:lnTo>
                    <a:lnTo>
                      <a:pt x="689" y="4423"/>
                    </a:lnTo>
                    <a:lnTo>
                      <a:pt x="720" y="4459"/>
                    </a:lnTo>
                    <a:lnTo>
                      <a:pt x="750" y="4495"/>
                    </a:lnTo>
                    <a:lnTo>
                      <a:pt x="782" y="4529"/>
                    </a:lnTo>
                    <a:lnTo>
                      <a:pt x="814" y="4562"/>
                    </a:lnTo>
                    <a:lnTo>
                      <a:pt x="845" y="4593"/>
                    </a:lnTo>
                    <a:lnTo>
                      <a:pt x="878" y="4623"/>
                    </a:lnTo>
                    <a:lnTo>
                      <a:pt x="910" y="4652"/>
                    </a:lnTo>
                    <a:lnTo>
                      <a:pt x="942" y="4680"/>
                    </a:lnTo>
                    <a:lnTo>
                      <a:pt x="976" y="4707"/>
                    </a:lnTo>
                    <a:lnTo>
                      <a:pt x="1008" y="4732"/>
                    </a:lnTo>
                    <a:lnTo>
                      <a:pt x="1042" y="4756"/>
                    </a:lnTo>
                    <a:lnTo>
                      <a:pt x="1075" y="4779"/>
                    </a:lnTo>
                    <a:lnTo>
                      <a:pt x="1108" y="4801"/>
                    </a:lnTo>
                    <a:lnTo>
                      <a:pt x="1142" y="4822"/>
                    </a:lnTo>
                    <a:lnTo>
                      <a:pt x="1175" y="4842"/>
                    </a:lnTo>
                    <a:lnTo>
                      <a:pt x="1210" y="4860"/>
                    </a:lnTo>
                    <a:lnTo>
                      <a:pt x="1243" y="4878"/>
                    </a:lnTo>
                    <a:lnTo>
                      <a:pt x="1277" y="4894"/>
                    </a:lnTo>
                    <a:lnTo>
                      <a:pt x="1311" y="4910"/>
                    </a:lnTo>
                    <a:lnTo>
                      <a:pt x="1346" y="4924"/>
                    </a:lnTo>
                    <a:lnTo>
                      <a:pt x="1380" y="4938"/>
                    </a:lnTo>
                    <a:lnTo>
                      <a:pt x="1414" y="4950"/>
                    </a:lnTo>
                    <a:lnTo>
                      <a:pt x="1449" y="4961"/>
                    </a:lnTo>
                    <a:lnTo>
                      <a:pt x="1482" y="4972"/>
                    </a:lnTo>
                    <a:lnTo>
                      <a:pt x="1517" y="4981"/>
                    </a:lnTo>
                    <a:lnTo>
                      <a:pt x="1550" y="4990"/>
                    </a:lnTo>
                    <a:lnTo>
                      <a:pt x="1585" y="4998"/>
                    </a:lnTo>
                    <a:lnTo>
                      <a:pt x="1618" y="5006"/>
                    </a:lnTo>
                    <a:lnTo>
                      <a:pt x="1653" y="5011"/>
                    </a:lnTo>
                    <a:lnTo>
                      <a:pt x="1686" y="5017"/>
                    </a:lnTo>
                    <a:lnTo>
                      <a:pt x="1720" y="5022"/>
                    </a:lnTo>
                    <a:lnTo>
                      <a:pt x="1753" y="5026"/>
                    </a:lnTo>
                    <a:lnTo>
                      <a:pt x="1787" y="5029"/>
                    </a:lnTo>
                    <a:lnTo>
                      <a:pt x="1820" y="5032"/>
                    </a:lnTo>
                    <a:lnTo>
                      <a:pt x="1852" y="5033"/>
                    </a:lnTo>
                    <a:lnTo>
                      <a:pt x="1886" y="5034"/>
                    </a:lnTo>
                    <a:lnTo>
                      <a:pt x="1918" y="5034"/>
                    </a:lnTo>
                    <a:lnTo>
                      <a:pt x="1983" y="5033"/>
                    </a:lnTo>
                    <a:lnTo>
                      <a:pt x="2047" y="5028"/>
                    </a:lnTo>
                    <a:lnTo>
                      <a:pt x="2108" y="5022"/>
                    </a:lnTo>
                    <a:lnTo>
                      <a:pt x="2169" y="5013"/>
                    </a:lnTo>
                    <a:lnTo>
                      <a:pt x="2228" y="5001"/>
                    </a:lnTo>
                    <a:lnTo>
                      <a:pt x="2286" y="4989"/>
                    </a:lnTo>
                    <a:lnTo>
                      <a:pt x="2343" y="4975"/>
                    </a:lnTo>
                    <a:lnTo>
                      <a:pt x="2397" y="4958"/>
                    </a:lnTo>
                    <a:lnTo>
                      <a:pt x="2449" y="4940"/>
                    </a:lnTo>
                    <a:lnTo>
                      <a:pt x="2501" y="4921"/>
                    </a:lnTo>
                    <a:lnTo>
                      <a:pt x="2549" y="4901"/>
                    </a:lnTo>
                    <a:lnTo>
                      <a:pt x="2648" y="4908"/>
                    </a:lnTo>
                    <a:lnTo>
                      <a:pt x="2744" y="4912"/>
                    </a:lnTo>
                    <a:lnTo>
                      <a:pt x="2839" y="4914"/>
                    </a:lnTo>
                    <a:lnTo>
                      <a:pt x="2930" y="4914"/>
                    </a:lnTo>
                    <a:lnTo>
                      <a:pt x="3018" y="4911"/>
                    </a:lnTo>
                    <a:lnTo>
                      <a:pt x="3104" y="4907"/>
                    </a:lnTo>
                    <a:lnTo>
                      <a:pt x="3188" y="4900"/>
                    </a:lnTo>
                    <a:lnTo>
                      <a:pt x="3268" y="4892"/>
                    </a:lnTo>
                    <a:lnTo>
                      <a:pt x="3346" y="4882"/>
                    </a:lnTo>
                    <a:lnTo>
                      <a:pt x="3421" y="4871"/>
                    </a:lnTo>
                    <a:lnTo>
                      <a:pt x="3493" y="4859"/>
                    </a:lnTo>
                    <a:lnTo>
                      <a:pt x="3563" y="4845"/>
                    </a:lnTo>
                    <a:lnTo>
                      <a:pt x="3628" y="4831"/>
                    </a:lnTo>
                    <a:lnTo>
                      <a:pt x="3692" y="4815"/>
                    </a:lnTo>
                    <a:lnTo>
                      <a:pt x="3752" y="4800"/>
                    </a:lnTo>
                    <a:lnTo>
                      <a:pt x="3809" y="4784"/>
                    </a:lnTo>
                    <a:lnTo>
                      <a:pt x="3864" y="4767"/>
                    </a:lnTo>
                    <a:lnTo>
                      <a:pt x="3914" y="4750"/>
                    </a:lnTo>
                    <a:lnTo>
                      <a:pt x="3962" y="4734"/>
                    </a:lnTo>
                    <a:lnTo>
                      <a:pt x="4005" y="4717"/>
                    </a:lnTo>
                    <a:lnTo>
                      <a:pt x="4047" y="4701"/>
                    </a:lnTo>
                    <a:lnTo>
                      <a:pt x="4085" y="4686"/>
                    </a:lnTo>
                    <a:lnTo>
                      <a:pt x="4149" y="4658"/>
                    </a:lnTo>
                    <a:lnTo>
                      <a:pt x="4201" y="4633"/>
                    </a:lnTo>
                    <a:lnTo>
                      <a:pt x="4237" y="4613"/>
                    </a:lnTo>
                    <a:lnTo>
                      <a:pt x="4268" y="4597"/>
                    </a:lnTo>
                    <a:lnTo>
                      <a:pt x="4222" y="4612"/>
                    </a:lnTo>
                    <a:lnTo>
                      <a:pt x="4174" y="4626"/>
                    </a:lnTo>
                    <a:lnTo>
                      <a:pt x="4125" y="4638"/>
                    </a:lnTo>
                    <a:lnTo>
                      <a:pt x="4073" y="4648"/>
                    </a:lnTo>
                    <a:lnTo>
                      <a:pt x="4022" y="4657"/>
                    </a:lnTo>
                    <a:lnTo>
                      <a:pt x="3969" y="4663"/>
                    </a:lnTo>
                    <a:lnTo>
                      <a:pt x="3915" y="4670"/>
                    </a:lnTo>
                    <a:lnTo>
                      <a:pt x="3860" y="4675"/>
                    </a:lnTo>
                    <a:lnTo>
                      <a:pt x="3806" y="4677"/>
                    </a:lnTo>
                    <a:lnTo>
                      <a:pt x="3751" y="4679"/>
                    </a:lnTo>
                    <a:lnTo>
                      <a:pt x="3695" y="4680"/>
                    </a:lnTo>
                    <a:lnTo>
                      <a:pt x="3641" y="4680"/>
                    </a:lnTo>
                    <a:lnTo>
                      <a:pt x="3586" y="4679"/>
                    </a:lnTo>
                    <a:lnTo>
                      <a:pt x="3531" y="4678"/>
                    </a:lnTo>
                    <a:lnTo>
                      <a:pt x="3478" y="4676"/>
                    </a:lnTo>
                    <a:lnTo>
                      <a:pt x="3425" y="4672"/>
                    </a:lnTo>
                    <a:lnTo>
                      <a:pt x="3323" y="4663"/>
                    </a:lnTo>
                    <a:lnTo>
                      <a:pt x="3226" y="4655"/>
                    </a:lnTo>
                    <a:lnTo>
                      <a:pt x="3136" y="4643"/>
                    </a:lnTo>
                    <a:lnTo>
                      <a:pt x="3055" y="4632"/>
                    </a:lnTo>
                    <a:lnTo>
                      <a:pt x="2985" y="4621"/>
                    </a:lnTo>
                    <a:lnTo>
                      <a:pt x="2924" y="4611"/>
                    </a:lnTo>
                    <a:lnTo>
                      <a:pt x="2846" y="4597"/>
                    </a:lnTo>
                    <a:close/>
                    <a:moveTo>
                      <a:pt x="456" y="0"/>
                    </a:moveTo>
                    <a:lnTo>
                      <a:pt x="456" y="0"/>
                    </a:lnTo>
                    <a:lnTo>
                      <a:pt x="441" y="65"/>
                    </a:lnTo>
                    <a:lnTo>
                      <a:pt x="428" y="130"/>
                    </a:lnTo>
                    <a:lnTo>
                      <a:pt x="415" y="193"/>
                    </a:lnTo>
                    <a:lnTo>
                      <a:pt x="402" y="256"/>
                    </a:lnTo>
                    <a:lnTo>
                      <a:pt x="391" y="318"/>
                    </a:lnTo>
                    <a:lnTo>
                      <a:pt x="381" y="379"/>
                    </a:lnTo>
                    <a:lnTo>
                      <a:pt x="371" y="441"/>
                    </a:lnTo>
                    <a:lnTo>
                      <a:pt x="362" y="501"/>
                    </a:lnTo>
                    <a:lnTo>
                      <a:pt x="354" y="561"/>
                    </a:lnTo>
                    <a:lnTo>
                      <a:pt x="348" y="620"/>
                    </a:lnTo>
                    <a:lnTo>
                      <a:pt x="341" y="678"/>
                    </a:lnTo>
                    <a:lnTo>
                      <a:pt x="335" y="736"/>
                    </a:lnTo>
                    <a:lnTo>
                      <a:pt x="331" y="794"/>
                    </a:lnTo>
                    <a:lnTo>
                      <a:pt x="326" y="851"/>
                    </a:lnTo>
                    <a:lnTo>
                      <a:pt x="323" y="907"/>
                    </a:lnTo>
                    <a:lnTo>
                      <a:pt x="321" y="963"/>
                    </a:lnTo>
                    <a:lnTo>
                      <a:pt x="319" y="1019"/>
                    </a:lnTo>
                    <a:lnTo>
                      <a:pt x="318" y="1073"/>
                    </a:lnTo>
                    <a:lnTo>
                      <a:pt x="318" y="1127"/>
                    </a:lnTo>
                    <a:lnTo>
                      <a:pt x="318" y="1180"/>
                    </a:lnTo>
                    <a:lnTo>
                      <a:pt x="319" y="1234"/>
                    </a:lnTo>
                    <a:lnTo>
                      <a:pt x="320" y="1286"/>
                    </a:lnTo>
                    <a:lnTo>
                      <a:pt x="322" y="1338"/>
                    </a:lnTo>
                    <a:lnTo>
                      <a:pt x="325" y="1389"/>
                    </a:lnTo>
                    <a:lnTo>
                      <a:pt x="329" y="1439"/>
                    </a:lnTo>
                    <a:lnTo>
                      <a:pt x="333" y="1489"/>
                    </a:lnTo>
                    <a:lnTo>
                      <a:pt x="339" y="1539"/>
                    </a:lnTo>
                    <a:lnTo>
                      <a:pt x="344" y="1588"/>
                    </a:lnTo>
                    <a:lnTo>
                      <a:pt x="350" y="1636"/>
                    </a:lnTo>
                    <a:lnTo>
                      <a:pt x="357" y="1684"/>
                    </a:lnTo>
                    <a:lnTo>
                      <a:pt x="364" y="1732"/>
                    </a:lnTo>
                    <a:lnTo>
                      <a:pt x="372" y="1779"/>
                    </a:lnTo>
                    <a:lnTo>
                      <a:pt x="381" y="1742"/>
                    </a:lnTo>
                    <a:lnTo>
                      <a:pt x="390" y="1708"/>
                    </a:lnTo>
                    <a:lnTo>
                      <a:pt x="400" y="1673"/>
                    </a:lnTo>
                    <a:lnTo>
                      <a:pt x="410" y="1641"/>
                    </a:lnTo>
                    <a:lnTo>
                      <a:pt x="431" y="1580"/>
                    </a:lnTo>
                    <a:lnTo>
                      <a:pt x="453" y="1523"/>
                    </a:lnTo>
                    <a:lnTo>
                      <a:pt x="475" y="1471"/>
                    </a:lnTo>
                    <a:lnTo>
                      <a:pt x="497" y="1425"/>
                    </a:lnTo>
                    <a:lnTo>
                      <a:pt x="519" y="1382"/>
                    </a:lnTo>
                    <a:lnTo>
                      <a:pt x="540" y="1344"/>
                    </a:lnTo>
                    <a:lnTo>
                      <a:pt x="560" y="1312"/>
                    </a:lnTo>
                    <a:lnTo>
                      <a:pt x="579" y="1283"/>
                    </a:lnTo>
                    <a:lnTo>
                      <a:pt x="595" y="1259"/>
                    </a:lnTo>
                    <a:lnTo>
                      <a:pt x="610" y="1240"/>
                    </a:lnTo>
                    <a:lnTo>
                      <a:pt x="630" y="1215"/>
                    </a:lnTo>
                    <a:lnTo>
                      <a:pt x="638" y="1206"/>
                    </a:lnTo>
                    <a:lnTo>
                      <a:pt x="622" y="1249"/>
                    </a:lnTo>
                    <a:lnTo>
                      <a:pt x="608" y="1293"/>
                    </a:lnTo>
                    <a:lnTo>
                      <a:pt x="595" y="1338"/>
                    </a:lnTo>
                    <a:lnTo>
                      <a:pt x="583" y="1381"/>
                    </a:lnTo>
                    <a:lnTo>
                      <a:pt x="572" y="1425"/>
                    </a:lnTo>
                    <a:lnTo>
                      <a:pt x="562" y="1468"/>
                    </a:lnTo>
                    <a:lnTo>
                      <a:pt x="554" y="1511"/>
                    </a:lnTo>
                    <a:lnTo>
                      <a:pt x="546" y="1555"/>
                    </a:lnTo>
                    <a:lnTo>
                      <a:pt x="538" y="1598"/>
                    </a:lnTo>
                    <a:lnTo>
                      <a:pt x="533" y="1641"/>
                    </a:lnTo>
                    <a:lnTo>
                      <a:pt x="527" y="1683"/>
                    </a:lnTo>
                    <a:lnTo>
                      <a:pt x="523" y="1725"/>
                    </a:lnTo>
                    <a:lnTo>
                      <a:pt x="519" y="1766"/>
                    </a:lnTo>
                    <a:lnTo>
                      <a:pt x="516" y="1807"/>
                    </a:lnTo>
                    <a:lnTo>
                      <a:pt x="513" y="1885"/>
                    </a:lnTo>
                    <a:lnTo>
                      <a:pt x="511" y="1961"/>
                    </a:lnTo>
                    <a:lnTo>
                      <a:pt x="511" y="2033"/>
                    </a:lnTo>
                    <a:lnTo>
                      <a:pt x="513" y="2102"/>
                    </a:lnTo>
                    <a:lnTo>
                      <a:pt x="516" y="2164"/>
                    </a:lnTo>
                    <a:lnTo>
                      <a:pt x="521" y="2222"/>
                    </a:lnTo>
                    <a:lnTo>
                      <a:pt x="525" y="2274"/>
                    </a:lnTo>
                    <a:lnTo>
                      <a:pt x="530" y="2320"/>
                    </a:lnTo>
                    <a:lnTo>
                      <a:pt x="535" y="2359"/>
                    </a:lnTo>
                    <a:lnTo>
                      <a:pt x="553" y="2406"/>
                    </a:lnTo>
                    <a:lnTo>
                      <a:pt x="572" y="2453"/>
                    </a:lnTo>
                    <a:lnTo>
                      <a:pt x="592" y="2499"/>
                    </a:lnTo>
                    <a:lnTo>
                      <a:pt x="613" y="2543"/>
                    </a:lnTo>
                    <a:lnTo>
                      <a:pt x="633" y="2588"/>
                    </a:lnTo>
                    <a:lnTo>
                      <a:pt x="656" y="2631"/>
                    </a:lnTo>
                    <a:lnTo>
                      <a:pt x="678" y="2675"/>
                    </a:lnTo>
                    <a:lnTo>
                      <a:pt x="700" y="2717"/>
                    </a:lnTo>
                    <a:lnTo>
                      <a:pt x="724" y="2760"/>
                    </a:lnTo>
                    <a:lnTo>
                      <a:pt x="747" y="2801"/>
                    </a:lnTo>
                    <a:lnTo>
                      <a:pt x="772" y="2841"/>
                    </a:lnTo>
                    <a:lnTo>
                      <a:pt x="796" y="2881"/>
                    </a:lnTo>
                    <a:lnTo>
                      <a:pt x="822" y="2920"/>
                    </a:lnTo>
                    <a:lnTo>
                      <a:pt x="847" y="2959"/>
                    </a:lnTo>
                    <a:lnTo>
                      <a:pt x="873" y="2997"/>
                    </a:lnTo>
                    <a:lnTo>
                      <a:pt x="900" y="3034"/>
                    </a:lnTo>
                    <a:lnTo>
                      <a:pt x="901" y="2968"/>
                    </a:lnTo>
                    <a:lnTo>
                      <a:pt x="903" y="2905"/>
                    </a:lnTo>
                    <a:lnTo>
                      <a:pt x="907" y="2842"/>
                    </a:lnTo>
                    <a:lnTo>
                      <a:pt x="912" y="2782"/>
                    </a:lnTo>
                    <a:lnTo>
                      <a:pt x="918" y="2723"/>
                    </a:lnTo>
                    <a:lnTo>
                      <a:pt x="926" y="2666"/>
                    </a:lnTo>
                    <a:lnTo>
                      <a:pt x="933" y="2611"/>
                    </a:lnTo>
                    <a:lnTo>
                      <a:pt x="942" y="2559"/>
                    </a:lnTo>
                    <a:lnTo>
                      <a:pt x="953" y="2508"/>
                    </a:lnTo>
                    <a:lnTo>
                      <a:pt x="963" y="2458"/>
                    </a:lnTo>
                    <a:lnTo>
                      <a:pt x="975" y="2412"/>
                    </a:lnTo>
                    <a:lnTo>
                      <a:pt x="987" y="2366"/>
                    </a:lnTo>
                    <a:lnTo>
                      <a:pt x="999" y="2323"/>
                    </a:lnTo>
                    <a:lnTo>
                      <a:pt x="1011" y="2282"/>
                    </a:lnTo>
                    <a:lnTo>
                      <a:pt x="1025" y="2243"/>
                    </a:lnTo>
                    <a:lnTo>
                      <a:pt x="1038" y="2206"/>
                    </a:lnTo>
                    <a:lnTo>
                      <a:pt x="1050" y="2171"/>
                    </a:lnTo>
                    <a:lnTo>
                      <a:pt x="1064" y="2138"/>
                    </a:lnTo>
                    <a:lnTo>
                      <a:pt x="1088" y="2079"/>
                    </a:lnTo>
                    <a:lnTo>
                      <a:pt x="1112" y="2028"/>
                    </a:lnTo>
                    <a:lnTo>
                      <a:pt x="1133" y="1987"/>
                    </a:lnTo>
                    <a:lnTo>
                      <a:pt x="1151" y="1954"/>
                    </a:lnTo>
                    <a:lnTo>
                      <a:pt x="1164" y="1930"/>
                    </a:lnTo>
                    <a:lnTo>
                      <a:pt x="1175" y="1911"/>
                    </a:lnTo>
                    <a:lnTo>
                      <a:pt x="1163" y="1974"/>
                    </a:lnTo>
                    <a:lnTo>
                      <a:pt x="1152" y="2037"/>
                    </a:lnTo>
                    <a:lnTo>
                      <a:pt x="1143" y="2099"/>
                    </a:lnTo>
                    <a:lnTo>
                      <a:pt x="1136" y="2163"/>
                    </a:lnTo>
                    <a:lnTo>
                      <a:pt x="1130" y="2225"/>
                    </a:lnTo>
                    <a:lnTo>
                      <a:pt x="1126" y="2287"/>
                    </a:lnTo>
                    <a:lnTo>
                      <a:pt x="1123" y="2348"/>
                    </a:lnTo>
                    <a:lnTo>
                      <a:pt x="1122" y="2409"/>
                    </a:lnTo>
                    <a:lnTo>
                      <a:pt x="1121" y="2470"/>
                    </a:lnTo>
                    <a:lnTo>
                      <a:pt x="1122" y="2530"/>
                    </a:lnTo>
                    <a:lnTo>
                      <a:pt x="1124" y="2588"/>
                    </a:lnTo>
                    <a:lnTo>
                      <a:pt x="1127" y="2646"/>
                    </a:lnTo>
                    <a:lnTo>
                      <a:pt x="1131" y="2703"/>
                    </a:lnTo>
                    <a:lnTo>
                      <a:pt x="1136" y="2758"/>
                    </a:lnTo>
                    <a:lnTo>
                      <a:pt x="1142" y="2813"/>
                    </a:lnTo>
                    <a:lnTo>
                      <a:pt x="1147" y="2866"/>
                    </a:lnTo>
                    <a:lnTo>
                      <a:pt x="1154" y="2917"/>
                    </a:lnTo>
                    <a:lnTo>
                      <a:pt x="1162" y="2967"/>
                    </a:lnTo>
                    <a:lnTo>
                      <a:pt x="1178" y="3063"/>
                    </a:lnTo>
                    <a:lnTo>
                      <a:pt x="1194" y="3151"/>
                    </a:lnTo>
                    <a:lnTo>
                      <a:pt x="1211" y="3230"/>
                    </a:lnTo>
                    <a:lnTo>
                      <a:pt x="1229" y="3302"/>
                    </a:lnTo>
                    <a:lnTo>
                      <a:pt x="1245" y="3364"/>
                    </a:lnTo>
                    <a:lnTo>
                      <a:pt x="1259" y="3415"/>
                    </a:lnTo>
                    <a:lnTo>
                      <a:pt x="1270" y="3456"/>
                    </a:lnTo>
                    <a:lnTo>
                      <a:pt x="1338" y="3518"/>
                    </a:lnTo>
                    <a:lnTo>
                      <a:pt x="1406" y="3578"/>
                    </a:lnTo>
                    <a:lnTo>
                      <a:pt x="1474" y="3635"/>
                    </a:lnTo>
                    <a:lnTo>
                      <a:pt x="1543" y="3690"/>
                    </a:lnTo>
                    <a:lnTo>
                      <a:pt x="1613" y="3742"/>
                    </a:lnTo>
                    <a:lnTo>
                      <a:pt x="1683" y="3792"/>
                    </a:lnTo>
                    <a:lnTo>
                      <a:pt x="1752" y="3839"/>
                    </a:lnTo>
                    <a:lnTo>
                      <a:pt x="1822" y="3885"/>
                    </a:lnTo>
                    <a:lnTo>
                      <a:pt x="1807" y="3807"/>
                    </a:lnTo>
                    <a:lnTo>
                      <a:pt x="1793" y="3730"/>
                    </a:lnTo>
                    <a:lnTo>
                      <a:pt x="1782" y="3655"/>
                    </a:lnTo>
                    <a:lnTo>
                      <a:pt x="1773" y="3582"/>
                    </a:lnTo>
                    <a:lnTo>
                      <a:pt x="1765" y="3510"/>
                    </a:lnTo>
                    <a:lnTo>
                      <a:pt x="1761" y="3441"/>
                    </a:lnTo>
                    <a:lnTo>
                      <a:pt x="1758" y="3374"/>
                    </a:lnTo>
                    <a:lnTo>
                      <a:pt x="1755" y="3309"/>
                    </a:lnTo>
                    <a:lnTo>
                      <a:pt x="1755" y="3246"/>
                    </a:lnTo>
                    <a:lnTo>
                      <a:pt x="1757" y="3186"/>
                    </a:lnTo>
                    <a:lnTo>
                      <a:pt x="1759" y="3127"/>
                    </a:lnTo>
                    <a:lnTo>
                      <a:pt x="1762" y="3070"/>
                    </a:lnTo>
                    <a:lnTo>
                      <a:pt x="1767" y="3016"/>
                    </a:lnTo>
                    <a:lnTo>
                      <a:pt x="1772" y="2964"/>
                    </a:lnTo>
                    <a:lnTo>
                      <a:pt x="1779" y="2915"/>
                    </a:lnTo>
                    <a:lnTo>
                      <a:pt x="1786" y="2868"/>
                    </a:lnTo>
                    <a:lnTo>
                      <a:pt x="1793" y="2823"/>
                    </a:lnTo>
                    <a:lnTo>
                      <a:pt x="1801" y="2781"/>
                    </a:lnTo>
                    <a:lnTo>
                      <a:pt x="1809" y="2742"/>
                    </a:lnTo>
                    <a:lnTo>
                      <a:pt x="1818" y="2705"/>
                    </a:lnTo>
                    <a:lnTo>
                      <a:pt x="1835" y="2639"/>
                    </a:lnTo>
                    <a:lnTo>
                      <a:pt x="1850" y="2584"/>
                    </a:lnTo>
                    <a:lnTo>
                      <a:pt x="1864" y="2542"/>
                    </a:lnTo>
                    <a:lnTo>
                      <a:pt x="1875" y="2511"/>
                    </a:lnTo>
                    <a:lnTo>
                      <a:pt x="1885" y="2485"/>
                    </a:lnTo>
                    <a:lnTo>
                      <a:pt x="1884" y="2552"/>
                    </a:lnTo>
                    <a:lnTo>
                      <a:pt x="1884" y="2620"/>
                    </a:lnTo>
                    <a:lnTo>
                      <a:pt x="1886" y="2686"/>
                    </a:lnTo>
                    <a:lnTo>
                      <a:pt x="1889" y="2753"/>
                    </a:lnTo>
                    <a:lnTo>
                      <a:pt x="1894" y="2819"/>
                    </a:lnTo>
                    <a:lnTo>
                      <a:pt x="1900" y="2883"/>
                    </a:lnTo>
                    <a:lnTo>
                      <a:pt x="1908" y="2948"/>
                    </a:lnTo>
                    <a:lnTo>
                      <a:pt x="1917" y="3012"/>
                    </a:lnTo>
                    <a:lnTo>
                      <a:pt x="1928" y="3075"/>
                    </a:lnTo>
                    <a:lnTo>
                      <a:pt x="1939" y="3137"/>
                    </a:lnTo>
                    <a:lnTo>
                      <a:pt x="1952" y="3198"/>
                    </a:lnTo>
                    <a:lnTo>
                      <a:pt x="1965" y="3258"/>
                    </a:lnTo>
                    <a:lnTo>
                      <a:pt x="1979" y="3317"/>
                    </a:lnTo>
                    <a:lnTo>
                      <a:pt x="1993" y="3375"/>
                    </a:lnTo>
                    <a:lnTo>
                      <a:pt x="2009" y="3432"/>
                    </a:lnTo>
                    <a:lnTo>
                      <a:pt x="2024" y="3487"/>
                    </a:lnTo>
                    <a:lnTo>
                      <a:pt x="2041" y="3541"/>
                    </a:lnTo>
                    <a:lnTo>
                      <a:pt x="2057" y="3594"/>
                    </a:lnTo>
                    <a:lnTo>
                      <a:pt x="2073" y="3644"/>
                    </a:lnTo>
                    <a:lnTo>
                      <a:pt x="2091" y="3694"/>
                    </a:lnTo>
                    <a:lnTo>
                      <a:pt x="2125" y="3787"/>
                    </a:lnTo>
                    <a:lnTo>
                      <a:pt x="2158" y="3873"/>
                    </a:lnTo>
                    <a:lnTo>
                      <a:pt x="2190" y="3951"/>
                    </a:lnTo>
                    <a:lnTo>
                      <a:pt x="2221" y="4021"/>
                    </a:lnTo>
                    <a:lnTo>
                      <a:pt x="2248" y="4081"/>
                    </a:lnTo>
                    <a:lnTo>
                      <a:pt x="2272" y="4131"/>
                    </a:lnTo>
                    <a:lnTo>
                      <a:pt x="2354" y="4169"/>
                    </a:lnTo>
                    <a:lnTo>
                      <a:pt x="2435" y="4204"/>
                    </a:lnTo>
                    <a:lnTo>
                      <a:pt x="2512" y="4235"/>
                    </a:lnTo>
                    <a:lnTo>
                      <a:pt x="2586" y="4264"/>
                    </a:lnTo>
                    <a:lnTo>
                      <a:pt x="2656" y="4290"/>
                    </a:lnTo>
                    <a:lnTo>
                      <a:pt x="2721" y="4312"/>
                    </a:lnTo>
                    <a:lnTo>
                      <a:pt x="2783" y="4332"/>
                    </a:lnTo>
                    <a:lnTo>
                      <a:pt x="2839" y="4350"/>
                    </a:lnTo>
                    <a:lnTo>
                      <a:pt x="2890" y="4365"/>
                    </a:lnTo>
                    <a:lnTo>
                      <a:pt x="2936" y="4378"/>
                    </a:lnTo>
                    <a:lnTo>
                      <a:pt x="3008" y="4397"/>
                    </a:lnTo>
                    <a:lnTo>
                      <a:pt x="3054" y="4407"/>
                    </a:lnTo>
                    <a:lnTo>
                      <a:pt x="3069" y="4410"/>
                    </a:lnTo>
                    <a:lnTo>
                      <a:pt x="3075" y="4391"/>
                    </a:lnTo>
                    <a:lnTo>
                      <a:pt x="3091" y="4339"/>
                    </a:lnTo>
                    <a:lnTo>
                      <a:pt x="3101" y="4300"/>
                    </a:lnTo>
                    <a:lnTo>
                      <a:pt x="3112" y="4253"/>
                    </a:lnTo>
                    <a:lnTo>
                      <a:pt x="3123" y="4200"/>
                    </a:lnTo>
                    <a:lnTo>
                      <a:pt x="3134" y="4139"/>
                    </a:lnTo>
                    <a:lnTo>
                      <a:pt x="3144" y="4073"/>
                    </a:lnTo>
                    <a:lnTo>
                      <a:pt x="3154" y="4001"/>
                    </a:lnTo>
                    <a:lnTo>
                      <a:pt x="3162" y="3923"/>
                    </a:lnTo>
                    <a:lnTo>
                      <a:pt x="3165" y="3882"/>
                    </a:lnTo>
                    <a:lnTo>
                      <a:pt x="3168" y="3839"/>
                    </a:lnTo>
                    <a:lnTo>
                      <a:pt x="3170" y="3796"/>
                    </a:lnTo>
                    <a:lnTo>
                      <a:pt x="3171" y="3751"/>
                    </a:lnTo>
                    <a:lnTo>
                      <a:pt x="3171" y="3705"/>
                    </a:lnTo>
                    <a:lnTo>
                      <a:pt x="3171" y="3659"/>
                    </a:lnTo>
                    <a:lnTo>
                      <a:pt x="3170" y="3611"/>
                    </a:lnTo>
                    <a:lnTo>
                      <a:pt x="3168" y="3562"/>
                    </a:lnTo>
                    <a:lnTo>
                      <a:pt x="3164" y="3512"/>
                    </a:lnTo>
                    <a:lnTo>
                      <a:pt x="3160" y="3461"/>
                    </a:lnTo>
                    <a:lnTo>
                      <a:pt x="3154" y="3410"/>
                    </a:lnTo>
                    <a:lnTo>
                      <a:pt x="3148" y="3359"/>
                    </a:lnTo>
                    <a:lnTo>
                      <a:pt x="3140" y="3305"/>
                    </a:lnTo>
                    <a:lnTo>
                      <a:pt x="3131" y="3251"/>
                    </a:lnTo>
                    <a:lnTo>
                      <a:pt x="3121" y="3198"/>
                    </a:lnTo>
                    <a:lnTo>
                      <a:pt x="3109" y="3143"/>
                    </a:lnTo>
                    <a:lnTo>
                      <a:pt x="3095" y="3087"/>
                    </a:lnTo>
                    <a:lnTo>
                      <a:pt x="3080" y="3032"/>
                    </a:lnTo>
                    <a:lnTo>
                      <a:pt x="3063" y="2976"/>
                    </a:lnTo>
                    <a:lnTo>
                      <a:pt x="3045" y="2919"/>
                    </a:lnTo>
                    <a:lnTo>
                      <a:pt x="3025" y="2863"/>
                    </a:lnTo>
                    <a:lnTo>
                      <a:pt x="3003" y="2805"/>
                    </a:lnTo>
                    <a:lnTo>
                      <a:pt x="2979" y="2748"/>
                    </a:lnTo>
                    <a:lnTo>
                      <a:pt x="2953" y="2692"/>
                    </a:lnTo>
                    <a:lnTo>
                      <a:pt x="2926" y="2634"/>
                    </a:lnTo>
                    <a:lnTo>
                      <a:pt x="2895" y="2576"/>
                    </a:lnTo>
                    <a:lnTo>
                      <a:pt x="2864" y="2519"/>
                    </a:lnTo>
                    <a:lnTo>
                      <a:pt x="2830" y="2461"/>
                    </a:lnTo>
                    <a:lnTo>
                      <a:pt x="2793" y="2403"/>
                    </a:lnTo>
                    <a:lnTo>
                      <a:pt x="2755" y="2346"/>
                    </a:lnTo>
                    <a:lnTo>
                      <a:pt x="2714" y="2288"/>
                    </a:lnTo>
                    <a:lnTo>
                      <a:pt x="2670" y="2231"/>
                    </a:lnTo>
                    <a:lnTo>
                      <a:pt x="2624" y="2174"/>
                    </a:lnTo>
                    <a:lnTo>
                      <a:pt x="2576" y="2117"/>
                    </a:lnTo>
                    <a:lnTo>
                      <a:pt x="2525" y="2061"/>
                    </a:lnTo>
                    <a:lnTo>
                      <a:pt x="2472" y="2006"/>
                    </a:lnTo>
                    <a:lnTo>
                      <a:pt x="2415" y="1950"/>
                    </a:lnTo>
                    <a:lnTo>
                      <a:pt x="2356" y="1895"/>
                    </a:lnTo>
                    <a:lnTo>
                      <a:pt x="2293" y="1842"/>
                    </a:lnTo>
                    <a:lnTo>
                      <a:pt x="2228" y="1788"/>
                    </a:lnTo>
                    <a:lnTo>
                      <a:pt x="2160" y="1735"/>
                    </a:lnTo>
                    <a:lnTo>
                      <a:pt x="2089" y="1682"/>
                    </a:lnTo>
                    <a:lnTo>
                      <a:pt x="1983" y="1605"/>
                    </a:lnTo>
                    <a:lnTo>
                      <a:pt x="1881" y="1528"/>
                    </a:lnTo>
                    <a:lnTo>
                      <a:pt x="1783" y="1451"/>
                    </a:lnTo>
                    <a:lnTo>
                      <a:pt x="1688" y="1374"/>
                    </a:lnTo>
                    <a:lnTo>
                      <a:pt x="1598" y="1297"/>
                    </a:lnTo>
                    <a:lnTo>
                      <a:pt x="1511" y="1222"/>
                    </a:lnTo>
                    <a:lnTo>
                      <a:pt x="1429" y="1147"/>
                    </a:lnTo>
                    <a:lnTo>
                      <a:pt x="1349" y="1073"/>
                    </a:lnTo>
                    <a:lnTo>
                      <a:pt x="1274" y="1000"/>
                    </a:lnTo>
                    <a:lnTo>
                      <a:pt x="1201" y="928"/>
                    </a:lnTo>
                    <a:lnTo>
                      <a:pt x="1132" y="858"/>
                    </a:lnTo>
                    <a:lnTo>
                      <a:pt x="1067" y="789"/>
                    </a:lnTo>
                    <a:lnTo>
                      <a:pt x="1006" y="722"/>
                    </a:lnTo>
                    <a:lnTo>
                      <a:pt x="948" y="657"/>
                    </a:lnTo>
                    <a:lnTo>
                      <a:pt x="893" y="594"/>
                    </a:lnTo>
                    <a:lnTo>
                      <a:pt x="842" y="533"/>
                    </a:lnTo>
                    <a:lnTo>
                      <a:pt x="794" y="475"/>
                    </a:lnTo>
                    <a:lnTo>
                      <a:pt x="749" y="420"/>
                    </a:lnTo>
                    <a:lnTo>
                      <a:pt x="708" y="366"/>
                    </a:lnTo>
                    <a:lnTo>
                      <a:pt x="670" y="316"/>
                    </a:lnTo>
                    <a:lnTo>
                      <a:pt x="634" y="269"/>
                    </a:lnTo>
                    <a:lnTo>
                      <a:pt x="603" y="225"/>
                    </a:lnTo>
                    <a:lnTo>
                      <a:pt x="550" y="147"/>
                    </a:lnTo>
                    <a:lnTo>
                      <a:pt x="508" y="85"/>
                    </a:lnTo>
                    <a:lnTo>
                      <a:pt x="479" y="39"/>
                    </a:lnTo>
                    <a:lnTo>
                      <a:pt x="456" y="0"/>
                    </a:lnTo>
                    <a:close/>
                  </a:path>
                </a:pathLst>
              </a:custGeom>
              <a:solidFill>
                <a:srgbClr val="FFC000"/>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grpSp>
          <p:nvGrpSpPr>
            <p:cNvPr id="301" name="组合 300"/>
            <p:cNvGrpSpPr/>
            <p:nvPr/>
          </p:nvGrpSpPr>
          <p:grpSpPr>
            <a:xfrm>
              <a:off x="3722582" y="4902614"/>
              <a:ext cx="248285" cy="269425"/>
              <a:chOff x="4686796" y="1199001"/>
              <a:chExt cx="691442" cy="750584"/>
            </a:xfrm>
            <a:solidFill>
              <a:srgbClr val="38D2EB"/>
            </a:solidFill>
          </p:grpSpPr>
          <p:sp>
            <p:nvSpPr>
              <p:cNvPr id="617" name="KSO_Shape"/>
              <p:cNvSpPr/>
              <p:nvPr/>
            </p:nvSpPr>
            <p:spPr>
              <a:xfrm>
                <a:off x="4686796" y="119900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618" name="KSO_Shape"/>
              <p:cNvSpPr/>
              <p:nvPr/>
            </p:nvSpPr>
            <p:spPr>
              <a:xfrm rot="10800000">
                <a:off x="5143356" y="166082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619" name="KSO_Shape"/>
              <p:cNvSpPr/>
              <p:nvPr/>
            </p:nvSpPr>
            <p:spPr>
              <a:xfrm rot="16200000">
                <a:off x="4625790" y="1688155"/>
                <a:ext cx="322437" cy="200423"/>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620" name="KSO_Shape"/>
              <p:cNvSpPr/>
              <p:nvPr/>
            </p:nvSpPr>
            <p:spPr>
              <a:xfrm rot="5400000">
                <a:off x="5110399" y="1264301"/>
                <a:ext cx="322436" cy="200421"/>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ysClr val="window" lastClr="FFFFFF"/>
              </a:solid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621" name="KSO_Shape"/>
              <p:cNvSpPr/>
              <p:nvPr/>
            </p:nvSpPr>
            <p:spPr bwMode="auto">
              <a:xfrm>
                <a:off x="4770262" y="1329398"/>
                <a:ext cx="530286" cy="472725"/>
              </a:xfrm>
              <a:custGeom>
                <a:avLst/>
                <a:gdLst>
                  <a:gd name="T0" fmla="*/ 1522255 w 4584"/>
                  <a:gd name="T1" fmla="*/ 1860957 h 4478"/>
                  <a:gd name="T2" fmla="*/ 1439971 w 4584"/>
                  <a:gd name="T3" fmla="*/ 1843499 h 4478"/>
                  <a:gd name="T4" fmla="*/ 1384699 w 4584"/>
                  <a:gd name="T5" fmla="*/ 1801516 h 4478"/>
                  <a:gd name="T6" fmla="*/ 1347713 w 4584"/>
                  <a:gd name="T7" fmla="*/ 1735840 h 4478"/>
                  <a:gd name="T8" fmla="*/ 1266260 w 4584"/>
                  <a:gd name="T9" fmla="*/ 1861373 h 4478"/>
                  <a:gd name="T10" fmla="*/ 1166522 w 4584"/>
                  <a:gd name="T11" fmla="*/ 1854307 h 4478"/>
                  <a:gd name="T12" fmla="*/ 1113743 w 4584"/>
                  <a:gd name="T13" fmla="*/ 1821469 h 4478"/>
                  <a:gd name="T14" fmla="*/ 1082991 w 4584"/>
                  <a:gd name="T15" fmla="*/ 1765769 h 4478"/>
                  <a:gd name="T16" fmla="*/ 1067615 w 4584"/>
                  <a:gd name="T17" fmla="*/ 1688454 h 4478"/>
                  <a:gd name="T18" fmla="*/ 555625 w 4584"/>
                  <a:gd name="T19" fmla="*/ 1140600 h 4478"/>
                  <a:gd name="T20" fmla="*/ 500769 w 4584"/>
                  <a:gd name="T21" fmla="*/ 1242855 h 4478"/>
                  <a:gd name="T22" fmla="*/ 579313 w 4584"/>
                  <a:gd name="T23" fmla="*/ 1860957 h 4478"/>
                  <a:gd name="T24" fmla="*/ 497029 w 4584"/>
                  <a:gd name="T25" fmla="*/ 1843499 h 4478"/>
                  <a:gd name="T26" fmla="*/ 441757 w 4584"/>
                  <a:gd name="T27" fmla="*/ 1801516 h 4478"/>
                  <a:gd name="T28" fmla="*/ 404771 w 4584"/>
                  <a:gd name="T29" fmla="*/ 1735840 h 4478"/>
                  <a:gd name="T30" fmla="*/ 332045 w 4584"/>
                  <a:gd name="T31" fmla="*/ 1480203 h 4478"/>
                  <a:gd name="T32" fmla="*/ 287163 w 4584"/>
                  <a:gd name="T33" fmla="*/ 1557933 h 4478"/>
                  <a:gd name="T34" fmla="*/ 278851 w 4584"/>
                  <a:gd name="T35" fmla="*/ 1859710 h 4478"/>
                  <a:gd name="T36" fmla="*/ 187009 w 4584"/>
                  <a:gd name="T37" fmla="*/ 1856801 h 4478"/>
                  <a:gd name="T38" fmla="*/ 137140 w 4584"/>
                  <a:gd name="T39" fmla="*/ 1836433 h 4478"/>
                  <a:gd name="T40" fmla="*/ 102232 w 4584"/>
                  <a:gd name="T41" fmla="*/ 1792787 h 4478"/>
                  <a:gd name="T42" fmla="*/ 81868 w 4584"/>
                  <a:gd name="T43" fmla="*/ 1719214 h 4478"/>
                  <a:gd name="T44" fmla="*/ 77297 w 4584"/>
                  <a:gd name="T45" fmla="*/ 1444040 h 4478"/>
                  <a:gd name="T46" fmla="*/ 121764 w 4584"/>
                  <a:gd name="T47" fmla="*/ 1420762 h 4478"/>
                  <a:gd name="T48" fmla="*/ 163321 w 4584"/>
                  <a:gd name="T49" fmla="*/ 1352592 h 4478"/>
                  <a:gd name="T50" fmla="*/ 161243 w 4584"/>
                  <a:gd name="T51" fmla="*/ 810973 h 4478"/>
                  <a:gd name="T52" fmla="*/ 102232 w 4584"/>
                  <a:gd name="T53" fmla="*/ 782292 h 4478"/>
                  <a:gd name="T54" fmla="*/ 54025 w 4584"/>
                  <a:gd name="T55" fmla="*/ 738647 h 4478"/>
                  <a:gd name="T56" fmla="*/ 19948 w 4584"/>
                  <a:gd name="T57" fmla="*/ 683778 h 4478"/>
                  <a:gd name="T58" fmla="*/ 2078 w 4584"/>
                  <a:gd name="T59" fmla="*/ 619349 h 4478"/>
                  <a:gd name="T60" fmla="*/ 2909 w 4584"/>
                  <a:gd name="T61" fmla="*/ 554505 h 4478"/>
                  <a:gd name="T62" fmla="*/ 27844 w 4584"/>
                  <a:gd name="T63" fmla="*/ 478853 h 4478"/>
                  <a:gd name="T64" fmla="*/ 76050 w 4584"/>
                  <a:gd name="T65" fmla="*/ 417749 h 4478"/>
                  <a:gd name="T66" fmla="*/ 141711 w 4584"/>
                  <a:gd name="T67" fmla="*/ 375766 h 4478"/>
                  <a:gd name="T68" fmla="*/ 220671 w 4584"/>
                  <a:gd name="T69" fmla="*/ 357892 h 4478"/>
                  <a:gd name="T70" fmla="*/ 335785 w 4584"/>
                  <a:gd name="T71" fmla="*/ 421490 h 4478"/>
                  <a:gd name="T72" fmla="*/ 319162 w 4584"/>
                  <a:gd name="T73" fmla="*/ 469708 h 4478"/>
                  <a:gd name="T74" fmla="*/ 287163 w 4584"/>
                  <a:gd name="T75" fmla="*/ 500467 h 4478"/>
                  <a:gd name="T76" fmla="*/ 232307 w 4584"/>
                  <a:gd name="T77" fmla="*/ 512522 h 4478"/>
                  <a:gd name="T78" fmla="*/ 189503 w 4584"/>
                  <a:gd name="T79" fmla="*/ 525823 h 4478"/>
                  <a:gd name="T80" fmla="*/ 158750 w 4584"/>
                  <a:gd name="T81" fmla="*/ 566975 h 4478"/>
                  <a:gd name="T82" fmla="*/ 158750 w 4584"/>
                  <a:gd name="T83" fmla="*/ 613114 h 4478"/>
                  <a:gd name="T84" fmla="*/ 189503 w 4584"/>
                  <a:gd name="T85" fmla="*/ 654266 h 4478"/>
                  <a:gd name="T86" fmla="*/ 271371 w 4584"/>
                  <a:gd name="T87" fmla="*/ 667567 h 4478"/>
                  <a:gd name="T88" fmla="*/ 1513527 w 4584"/>
                  <a:gd name="T89" fmla="*/ 39489 h 4478"/>
                  <a:gd name="T90" fmla="*/ 1482775 w 4584"/>
                  <a:gd name="T91" fmla="*/ 48218 h 4478"/>
                  <a:gd name="T92" fmla="*/ 1459087 w 4584"/>
                  <a:gd name="T93" fmla="*/ 84381 h 4478"/>
                  <a:gd name="T94" fmla="*/ 1395504 w 4584"/>
                  <a:gd name="T95" fmla="*/ 2078 h 4478"/>
                  <a:gd name="T96" fmla="*/ 1357687 w 4584"/>
                  <a:gd name="T97" fmla="*/ 23693 h 4478"/>
                  <a:gd name="T98" fmla="*/ 1336492 w 4584"/>
                  <a:gd name="T99" fmla="*/ 78977 h 4478"/>
                  <a:gd name="T100" fmla="*/ 1514359 w 4584"/>
                  <a:gd name="T101" fmla="*/ 662995 h 4478"/>
                  <a:gd name="T102" fmla="*/ 1760380 w 4584"/>
                  <a:gd name="T103" fmla="*/ 573210 h 4478"/>
                  <a:gd name="T104" fmla="*/ 1799028 w 4584"/>
                  <a:gd name="T105" fmla="*/ 559077 h 4478"/>
                  <a:gd name="T106" fmla="*/ 1830196 w 4584"/>
                  <a:gd name="T107" fmla="*/ 530811 h 4478"/>
                  <a:gd name="T108" fmla="*/ 1881312 w 4584"/>
                  <a:gd name="T109" fmla="*/ 428141 h 4478"/>
                  <a:gd name="T110" fmla="*/ 1903753 w 4584"/>
                  <a:gd name="T111" fmla="*/ 357477 h 4478"/>
                  <a:gd name="T112" fmla="*/ 1890039 w 4584"/>
                  <a:gd name="T113" fmla="*/ 338356 h 447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584" h="4478">
                    <a:moveTo>
                      <a:pt x="3369" y="2814"/>
                    </a:moveTo>
                    <a:lnTo>
                      <a:pt x="3814" y="4474"/>
                    </a:lnTo>
                    <a:lnTo>
                      <a:pt x="3773" y="4477"/>
                    </a:lnTo>
                    <a:lnTo>
                      <a:pt x="3734" y="4478"/>
                    </a:lnTo>
                    <a:lnTo>
                      <a:pt x="3698" y="4478"/>
                    </a:lnTo>
                    <a:lnTo>
                      <a:pt x="3663" y="4477"/>
                    </a:lnTo>
                    <a:lnTo>
                      <a:pt x="3630" y="4475"/>
                    </a:lnTo>
                    <a:lnTo>
                      <a:pt x="3598" y="4472"/>
                    </a:lnTo>
                    <a:lnTo>
                      <a:pt x="3568" y="4467"/>
                    </a:lnTo>
                    <a:lnTo>
                      <a:pt x="3541" y="4461"/>
                    </a:lnTo>
                    <a:lnTo>
                      <a:pt x="3513" y="4454"/>
                    </a:lnTo>
                    <a:lnTo>
                      <a:pt x="3488" y="4445"/>
                    </a:lnTo>
                    <a:lnTo>
                      <a:pt x="3465" y="4435"/>
                    </a:lnTo>
                    <a:lnTo>
                      <a:pt x="3442" y="4424"/>
                    </a:lnTo>
                    <a:lnTo>
                      <a:pt x="3421" y="4412"/>
                    </a:lnTo>
                    <a:lnTo>
                      <a:pt x="3401" y="4399"/>
                    </a:lnTo>
                    <a:lnTo>
                      <a:pt x="3382" y="4385"/>
                    </a:lnTo>
                    <a:lnTo>
                      <a:pt x="3365" y="4369"/>
                    </a:lnTo>
                    <a:lnTo>
                      <a:pt x="3348" y="4352"/>
                    </a:lnTo>
                    <a:lnTo>
                      <a:pt x="3332" y="4334"/>
                    </a:lnTo>
                    <a:lnTo>
                      <a:pt x="3317" y="4315"/>
                    </a:lnTo>
                    <a:lnTo>
                      <a:pt x="3303" y="4294"/>
                    </a:lnTo>
                    <a:lnTo>
                      <a:pt x="3290" y="4274"/>
                    </a:lnTo>
                    <a:lnTo>
                      <a:pt x="3277" y="4250"/>
                    </a:lnTo>
                    <a:lnTo>
                      <a:pt x="3266" y="4226"/>
                    </a:lnTo>
                    <a:lnTo>
                      <a:pt x="3254" y="4202"/>
                    </a:lnTo>
                    <a:lnTo>
                      <a:pt x="3243" y="4176"/>
                    </a:lnTo>
                    <a:lnTo>
                      <a:pt x="3233" y="4149"/>
                    </a:lnTo>
                    <a:lnTo>
                      <a:pt x="3223" y="4121"/>
                    </a:lnTo>
                    <a:lnTo>
                      <a:pt x="3213" y="4091"/>
                    </a:lnTo>
                    <a:lnTo>
                      <a:pt x="3194" y="4029"/>
                    </a:lnTo>
                    <a:lnTo>
                      <a:pt x="3176" y="3963"/>
                    </a:lnTo>
                    <a:lnTo>
                      <a:pt x="3047" y="3483"/>
                    </a:lnTo>
                    <a:lnTo>
                      <a:pt x="3047" y="4478"/>
                    </a:lnTo>
                    <a:lnTo>
                      <a:pt x="2935" y="4477"/>
                    </a:lnTo>
                    <a:lnTo>
                      <a:pt x="2907" y="4476"/>
                    </a:lnTo>
                    <a:lnTo>
                      <a:pt x="2880" y="4474"/>
                    </a:lnTo>
                    <a:lnTo>
                      <a:pt x="2854" y="4470"/>
                    </a:lnTo>
                    <a:lnTo>
                      <a:pt x="2830" y="4466"/>
                    </a:lnTo>
                    <a:lnTo>
                      <a:pt x="2807" y="4461"/>
                    </a:lnTo>
                    <a:lnTo>
                      <a:pt x="2785" y="4453"/>
                    </a:lnTo>
                    <a:lnTo>
                      <a:pt x="2765" y="4444"/>
                    </a:lnTo>
                    <a:lnTo>
                      <a:pt x="2745" y="4434"/>
                    </a:lnTo>
                    <a:lnTo>
                      <a:pt x="2728" y="4423"/>
                    </a:lnTo>
                    <a:lnTo>
                      <a:pt x="2711" y="4411"/>
                    </a:lnTo>
                    <a:lnTo>
                      <a:pt x="2695" y="4398"/>
                    </a:lnTo>
                    <a:lnTo>
                      <a:pt x="2680" y="4382"/>
                    </a:lnTo>
                    <a:lnTo>
                      <a:pt x="2667" y="4367"/>
                    </a:lnTo>
                    <a:lnTo>
                      <a:pt x="2654" y="4351"/>
                    </a:lnTo>
                    <a:lnTo>
                      <a:pt x="2643" y="4332"/>
                    </a:lnTo>
                    <a:lnTo>
                      <a:pt x="2632" y="4313"/>
                    </a:lnTo>
                    <a:lnTo>
                      <a:pt x="2622" y="4292"/>
                    </a:lnTo>
                    <a:lnTo>
                      <a:pt x="2613" y="4271"/>
                    </a:lnTo>
                    <a:lnTo>
                      <a:pt x="2606" y="4248"/>
                    </a:lnTo>
                    <a:lnTo>
                      <a:pt x="2598" y="4225"/>
                    </a:lnTo>
                    <a:lnTo>
                      <a:pt x="2591" y="4200"/>
                    </a:lnTo>
                    <a:lnTo>
                      <a:pt x="2586" y="4175"/>
                    </a:lnTo>
                    <a:lnTo>
                      <a:pt x="2580" y="4148"/>
                    </a:lnTo>
                    <a:lnTo>
                      <a:pt x="2576" y="4121"/>
                    </a:lnTo>
                    <a:lnTo>
                      <a:pt x="2573" y="4092"/>
                    </a:lnTo>
                    <a:lnTo>
                      <a:pt x="2569" y="4062"/>
                    </a:lnTo>
                    <a:lnTo>
                      <a:pt x="2565" y="4000"/>
                    </a:lnTo>
                    <a:lnTo>
                      <a:pt x="2563" y="3935"/>
                    </a:lnTo>
                    <a:lnTo>
                      <a:pt x="2562" y="3865"/>
                    </a:lnTo>
                    <a:lnTo>
                      <a:pt x="2562" y="3162"/>
                    </a:lnTo>
                    <a:lnTo>
                      <a:pt x="1348" y="2726"/>
                    </a:lnTo>
                    <a:lnTo>
                      <a:pt x="1337" y="2744"/>
                    </a:lnTo>
                    <a:lnTo>
                      <a:pt x="1329" y="2762"/>
                    </a:lnTo>
                    <a:lnTo>
                      <a:pt x="1308" y="2804"/>
                    </a:lnTo>
                    <a:lnTo>
                      <a:pt x="1288" y="2844"/>
                    </a:lnTo>
                    <a:lnTo>
                      <a:pt x="1267" y="2883"/>
                    </a:lnTo>
                    <a:lnTo>
                      <a:pt x="1246" y="2920"/>
                    </a:lnTo>
                    <a:lnTo>
                      <a:pt x="1205" y="2990"/>
                    </a:lnTo>
                    <a:lnTo>
                      <a:pt x="1164" y="3053"/>
                    </a:lnTo>
                    <a:lnTo>
                      <a:pt x="1545" y="4474"/>
                    </a:lnTo>
                    <a:lnTo>
                      <a:pt x="1504" y="4477"/>
                    </a:lnTo>
                    <a:lnTo>
                      <a:pt x="1466" y="4478"/>
                    </a:lnTo>
                    <a:lnTo>
                      <a:pt x="1429" y="4478"/>
                    </a:lnTo>
                    <a:lnTo>
                      <a:pt x="1394" y="4477"/>
                    </a:lnTo>
                    <a:lnTo>
                      <a:pt x="1361" y="4475"/>
                    </a:lnTo>
                    <a:lnTo>
                      <a:pt x="1329" y="4472"/>
                    </a:lnTo>
                    <a:lnTo>
                      <a:pt x="1300" y="4467"/>
                    </a:lnTo>
                    <a:lnTo>
                      <a:pt x="1272" y="4461"/>
                    </a:lnTo>
                    <a:lnTo>
                      <a:pt x="1245" y="4454"/>
                    </a:lnTo>
                    <a:lnTo>
                      <a:pt x="1220" y="4445"/>
                    </a:lnTo>
                    <a:lnTo>
                      <a:pt x="1196" y="4435"/>
                    </a:lnTo>
                    <a:lnTo>
                      <a:pt x="1174" y="4424"/>
                    </a:lnTo>
                    <a:lnTo>
                      <a:pt x="1152" y="4412"/>
                    </a:lnTo>
                    <a:lnTo>
                      <a:pt x="1132" y="4399"/>
                    </a:lnTo>
                    <a:lnTo>
                      <a:pt x="1114" y="4385"/>
                    </a:lnTo>
                    <a:lnTo>
                      <a:pt x="1096" y="4369"/>
                    </a:lnTo>
                    <a:lnTo>
                      <a:pt x="1080" y="4352"/>
                    </a:lnTo>
                    <a:lnTo>
                      <a:pt x="1063" y="4334"/>
                    </a:lnTo>
                    <a:lnTo>
                      <a:pt x="1049" y="4315"/>
                    </a:lnTo>
                    <a:lnTo>
                      <a:pt x="1034" y="4294"/>
                    </a:lnTo>
                    <a:lnTo>
                      <a:pt x="1021" y="4274"/>
                    </a:lnTo>
                    <a:lnTo>
                      <a:pt x="1008" y="4250"/>
                    </a:lnTo>
                    <a:lnTo>
                      <a:pt x="997" y="4226"/>
                    </a:lnTo>
                    <a:lnTo>
                      <a:pt x="985" y="4202"/>
                    </a:lnTo>
                    <a:lnTo>
                      <a:pt x="974" y="4176"/>
                    </a:lnTo>
                    <a:lnTo>
                      <a:pt x="964" y="4149"/>
                    </a:lnTo>
                    <a:lnTo>
                      <a:pt x="954" y="4121"/>
                    </a:lnTo>
                    <a:lnTo>
                      <a:pt x="944" y="4091"/>
                    </a:lnTo>
                    <a:lnTo>
                      <a:pt x="924" y="4029"/>
                    </a:lnTo>
                    <a:lnTo>
                      <a:pt x="907" y="3963"/>
                    </a:lnTo>
                    <a:lnTo>
                      <a:pt x="799" y="3561"/>
                    </a:lnTo>
                    <a:lnTo>
                      <a:pt x="770" y="3600"/>
                    </a:lnTo>
                    <a:lnTo>
                      <a:pt x="745" y="3638"/>
                    </a:lnTo>
                    <a:lnTo>
                      <a:pt x="723" y="3675"/>
                    </a:lnTo>
                    <a:lnTo>
                      <a:pt x="714" y="3693"/>
                    </a:lnTo>
                    <a:lnTo>
                      <a:pt x="706" y="3711"/>
                    </a:lnTo>
                    <a:lnTo>
                      <a:pt x="698" y="3730"/>
                    </a:lnTo>
                    <a:lnTo>
                      <a:pt x="691" y="3748"/>
                    </a:lnTo>
                    <a:lnTo>
                      <a:pt x="685" y="3767"/>
                    </a:lnTo>
                    <a:lnTo>
                      <a:pt x="680" y="3786"/>
                    </a:lnTo>
                    <a:lnTo>
                      <a:pt x="676" y="3806"/>
                    </a:lnTo>
                    <a:lnTo>
                      <a:pt x="674" y="3827"/>
                    </a:lnTo>
                    <a:lnTo>
                      <a:pt x="671" y="3848"/>
                    </a:lnTo>
                    <a:lnTo>
                      <a:pt x="671" y="3870"/>
                    </a:lnTo>
                    <a:lnTo>
                      <a:pt x="671" y="4474"/>
                    </a:lnTo>
                    <a:lnTo>
                      <a:pt x="579" y="4478"/>
                    </a:lnTo>
                    <a:lnTo>
                      <a:pt x="534" y="4477"/>
                    </a:lnTo>
                    <a:lnTo>
                      <a:pt x="512" y="4476"/>
                    </a:lnTo>
                    <a:lnTo>
                      <a:pt x="491" y="4474"/>
                    </a:lnTo>
                    <a:lnTo>
                      <a:pt x="470" y="4472"/>
                    </a:lnTo>
                    <a:lnTo>
                      <a:pt x="450" y="4467"/>
                    </a:lnTo>
                    <a:lnTo>
                      <a:pt x="432" y="4463"/>
                    </a:lnTo>
                    <a:lnTo>
                      <a:pt x="413" y="4458"/>
                    </a:lnTo>
                    <a:lnTo>
                      <a:pt x="395" y="4452"/>
                    </a:lnTo>
                    <a:lnTo>
                      <a:pt x="378" y="4445"/>
                    </a:lnTo>
                    <a:lnTo>
                      <a:pt x="361" y="4437"/>
                    </a:lnTo>
                    <a:lnTo>
                      <a:pt x="346" y="4428"/>
                    </a:lnTo>
                    <a:lnTo>
                      <a:pt x="330" y="4418"/>
                    </a:lnTo>
                    <a:lnTo>
                      <a:pt x="316" y="4407"/>
                    </a:lnTo>
                    <a:lnTo>
                      <a:pt x="303" y="4395"/>
                    </a:lnTo>
                    <a:lnTo>
                      <a:pt x="290" y="4380"/>
                    </a:lnTo>
                    <a:lnTo>
                      <a:pt x="278" y="4366"/>
                    </a:lnTo>
                    <a:lnTo>
                      <a:pt x="267" y="4349"/>
                    </a:lnTo>
                    <a:lnTo>
                      <a:pt x="256" y="4332"/>
                    </a:lnTo>
                    <a:lnTo>
                      <a:pt x="246" y="4313"/>
                    </a:lnTo>
                    <a:lnTo>
                      <a:pt x="236" y="4292"/>
                    </a:lnTo>
                    <a:lnTo>
                      <a:pt x="228" y="4270"/>
                    </a:lnTo>
                    <a:lnTo>
                      <a:pt x="220" y="4247"/>
                    </a:lnTo>
                    <a:lnTo>
                      <a:pt x="213" y="4222"/>
                    </a:lnTo>
                    <a:lnTo>
                      <a:pt x="207" y="4195"/>
                    </a:lnTo>
                    <a:lnTo>
                      <a:pt x="202" y="4167"/>
                    </a:lnTo>
                    <a:lnTo>
                      <a:pt x="197" y="4136"/>
                    </a:lnTo>
                    <a:lnTo>
                      <a:pt x="193" y="4104"/>
                    </a:lnTo>
                    <a:lnTo>
                      <a:pt x="191" y="4070"/>
                    </a:lnTo>
                    <a:lnTo>
                      <a:pt x="188" y="4035"/>
                    </a:lnTo>
                    <a:lnTo>
                      <a:pt x="187" y="3997"/>
                    </a:lnTo>
                    <a:lnTo>
                      <a:pt x="186" y="3957"/>
                    </a:lnTo>
                    <a:lnTo>
                      <a:pt x="186" y="3474"/>
                    </a:lnTo>
                    <a:lnTo>
                      <a:pt x="199" y="3470"/>
                    </a:lnTo>
                    <a:lnTo>
                      <a:pt x="213" y="3465"/>
                    </a:lnTo>
                    <a:lnTo>
                      <a:pt x="228" y="3459"/>
                    </a:lnTo>
                    <a:lnTo>
                      <a:pt x="243" y="3452"/>
                    </a:lnTo>
                    <a:lnTo>
                      <a:pt x="260" y="3442"/>
                    </a:lnTo>
                    <a:lnTo>
                      <a:pt x="276" y="3431"/>
                    </a:lnTo>
                    <a:lnTo>
                      <a:pt x="293" y="3418"/>
                    </a:lnTo>
                    <a:lnTo>
                      <a:pt x="309" y="3402"/>
                    </a:lnTo>
                    <a:lnTo>
                      <a:pt x="326" y="3384"/>
                    </a:lnTo>
                    <a:lnTo>
                      <a:pt x="341" y="3364"/>
                    </a:lnTo>
                    <a:lnTo>
                      <a:pt x="356" y="3341"/>
                    </a:lnTo>
                    <a:lnTo>
                      <a:pt x="370" y="3314"/>
                    </a:lnTo>
                    <a:lnTo>
                      <a:pt x="382" y="3286"/>
                    </a:lnTo>
                    <a:lnTo>
                      <a:pt x="393" y="3254"/>
                    </a:lnTo>
                    <a:lnTo>
                      <a:pt x="397" y="3236"/>
                    </a:lnTo>
                    <a:lnTo>
                      <a:pt x="402" y="3218"/>
                    </a:lnTo>
                    <a:lnTo>
                      <a:pt x="406" y="3200"/>
                    </a:lnTo>
                    <a:lnTo>
                      <a:pt x="410" y="3180"/>
                    </a:lnTo>
                    <a:lnTo>
                      <a:pt x="410" y="1958"/>
                    </a:lnTo>
                    <a:lnTo>
                      <a:pt x="388" y="1951"/>
                    </a:lnTo>
                    <a:lnTo>
                      <a:pt x="366" y="1943"/>
                    </a:lnTo>
                    <a:lnTo>
                      <a:pt x="345" y="1936"/>
                    </a:lnTo>
                    <a:lnTo>
                      <a:pt x="324" y="1926"/>
                    </a:lnTo>
                    <a:lnTo>
                      <a:pt x="304" y="1916"/>
                    </a:lnTo>
                    <a:lnTo>
                      <a:pt x="284" y="1906"/>
                    </a:lnTo>
                    <a:lnTo>
                      <a:pt x="265" y="1894"/>
                    </a:lnTo>
                    <a:lnTo>
                      <a:pt x="246" y="1882"/>
                    </a:lnTo>
                    <a:lnTo>
                      <a:pt x="228" y="1869"/>
                    </a:lnTo>
                    <a:lnTo>
                      <a:pt x="210" y="1855"/>
                    </a:lnTo>
                    <a:lnTo>
                      <a:pt x="193" y="1841"/>
                    </a:lnTo>
                    <a:lnTo>
                      <a:pt x="176" y="1826"/>
                    </a:lnTo>
                    <a:lnTo>
                      <a:pt x="161" y="1810"/>
                    </a:lnTo>
                    <a:lnTo>
                      <a:pt x="145" y="1794"/>
                    </a:lnTo>
                    <a:lnTo>
                      <a:pt x="130" y="1777"/>
                    </a:lnTo>
                    <a:lnTo>
                      <a:pt x="117" y="1760"/>
                    </a:lnTo>
                    <a:lnTo>
                      <a:pt x="104" y="1742"/>
                    </a:lnTo>
                    <a:lnTo>
                      <a:pt x="90" y="1723"/>
                    </a:lnTo>
                    <a:lnTo>
                      <a:pt x="78" y="1705"/>
                    </a:lnTo>
                    <a:lnTo>
                      <a:pt x="67" y="1685"/>
                    </a:lnTo>
                    <a:lnTo>
                      <a:pt x="57" y="1665"/>
                    </a:lnTo>
                    <a:lnTo>
                      <a:pt x="48" y="1645"/>
                    </a:lnTo>
                    <a:lnTo>
                      <a:pt x="39" y="1624"/>
                    </a:lnTo>
                    <a:lnTo>
                      <a:pt x="31" y="1602"/>
                    </a:lnTo>
                    <a:lnTo>
                      <a:pt x="24" y="1580"/>
                    </a:lnTo>
                    <a:lnTo>
                      <a:pt x="18" y="1558"/>
                    </a:lnTo>
                    <a:lnTo>
                      <a:pt x="12" y="1536"/>
                    </a:lnTo>
                    <a:lnTo>
                      <a:pt x="8" y="1513"/>
                    </a:lnTo>
                    <a:lnTo>
                      <a:pt x="5" y="1490"/>
                    </a:lnTo>
                    <a:lnTo>
                      <a:pt x="2" y="1467"/>
                    </a:lnTo>
                    <a:lnTo>
                      <a:pt x="0" y="1443"/>
                    </a:lnTo>
                    <a:lnTo>
                      <a:pt x="0" y="1420"/>
                    </a:lnTo>
                    <a:lnTo>
                      <a:pt x="1" y="1390"/>
                    </a:lnTo>
                    <a:lnTo>
                      <a:pt x="4" y="1363"/>
                    </a:lnTo>
                    <a:lnTo>
                      <a:pt x="7" y="1334"/>
                    </a:lnTo>
                    <a:lnTo>
                      <a:pt x="11" y="1306"/>
                    </a:lnTo>
                    <a:lnTo>
                      <a:pt x="18" y="1279"/>
                    </a:lnTo>
                    <a:lnTo>
                      <a:pt x="26" y="1253"/>
                    </a:lnTo>
                    <a:lnTo>
                      <a:pt x="34" y="1227"/>
                    </a:lnTo>
                    <a:lnTo>
                      <a:pt x="44" y="1202"/>
                    </a:lnTo>
                    <a:lnTo>
                      <a:pt x="55" y="1177"/>
                    </a:lnTo>
                    <a:lnTo>
                      <a:pt x="67" y="1152"/>
                    </a:lnTo>
                    <a:lnTo>
                      <a:pt x="82" y="1129"/>
                    </a:lnTo>
                    <a:lnTo>
                      <a:pt x="96" y="1106"/>
                    </a:lnTo>
                    <a:lnTo>
                      <a:pt x="111" y="1084"/>
                    </a:lnTo>
                    <a:lnTo>
                      <a:pt x="128" y="1063"/>
                    </a:lnTo>
                    <a:lnTo>
                      <a:pt x="145" y="1044"/>
                    </a:lnTo>
                    <a:lnTo>
                      <a:pt x="164" y="1024"/>
                    </a:lnTo>
                    <a:lnTo>
                      <a:pt x="183" y="1005"/>
                    </a:lnTo>
                    <a:lnTo>
                      <a:pt x="204" y="987"/>
                    </a:lnTo>
                    <a:lnTo>
                      <a:pt x="225" y="971"/>
                    </a:lnTo>
                    <a:lnTo>
                      <a:pt x="247" y="956"/>
                    </a:lnTo>
                    <a:lnTo>
                      <a:pt x="270" y="941"/>
                    </a:lnTo>
                    <a:lnTo>
                      <a:pt x="293" y="928"/>
                    </a:lnTo>
                    <a:lnTo>
                      <a:pt x="317" y="915"/>
                    </a:lnTo>
                    <a:lnTo>
                      <a:pt x="341" y="904"/>
                    </a:lnTo>
                    <a:lnTo>
                      <a:pt x="367" y="894"/>
                    </a:lnTo>
                    <a:lnTo>
                      <a:pt x="393" y="885"/>
                    </a:lnTo>
                    <a:lnTo>
                      <a:pt x="419" y="877"/>
                    </a:lnTo>
                    <a:lnTo>
                      <a:pt x="447" y="872"/>
                    </a:lnTo>
                    <a:lnTo>
                      <a:pt x="474" y="866"/>
                    </a:lnTo>
                    <a:lnTo>
                      <a:pt x="502" y="863"/>
                    </a:lnTo>
                    <a:lnTo>
                      <a:pt x="531" y="861"/>
                    </a:lnTo>
                    <a:lnTo>
                      <a:pt x="559" y="860"/>
                    </a:lnTo>
                    <a:lnTo>
                      <a:pt x="818" y="860"/>
                    </a:lnTo>
                    <a:lnTo>
                      <a:pt x="817" y="919"/>
                    </a:lnTo>
                    <a:lnTo>
                      <a:pt x="814" y="951"/>
                    </a:lnTo>
                    <a:lnTo>
                      <a:pt x="812" y="982"/>
                    </a:lnTo>
                    <a:lnTo>
                      <a:pt x="808" y="1014"/>
                    </a:lnTo>
                    <a:lnTo>
                      <a:pt x="801" y="1045"/>
                    </a:lnTo>
                    <a:lnTo>
                      <a:pt x="798" y="1060"/>
                    </a:lnTo>
                    <a:lnTo>
                      <a:pt x="792" y="1074"/>
                    </a:lnTo>
                    <a:lnTo>
                      <a:pt x="788" y="1090"/>
                    </a:lnTo>
                    <a:lnTo>
                      <a:pt x="781" y="1103"/>
                    </a:lnTo>
                    <a:lnTo>
                      <a:pt x="775" y="1117"/>
                    </a:lnTo>
                    <a:lnTo>
                      <a:pt x="768" y="1130"/>
                    </a:lnTo>
                    <a:lnTo>
                      <a:pt x="759" y="1143"/>
                    </a:lnTo>
                    <a:lnTo>
                      <a:pt x="751" y="1155"/>
                    </a:lnTo>
                    <a:lnTo>
                      <a:pt x="741" y="1167"/>
                    </a:lnTo>
                    <a:lnTo>
                      <a:pt x="730" y="1177"/>
                    </a:lnTo>
                    <a:lnTo>
                      <a:pt x="718" y="1187"/>
                    </a:lnTo>
                    <a:lnTo>
                      <a:pt x="704" y="1195"/>
                    </a:lnTo>
                    <a:lnTo>
                      <a:pt x="691" y="1204"/>
                    </a:lnTo>
                    <a:lnTo>
                      <a:pt x="676" y="1212"/>
                    </a:lnTo>
                    <a:lnTo>
                      <a:pt x="659" y="1217"/>
                    </a:lnTo>
                    <a:lnTo>
                      <a:pt x="642" y="1223"/>
                    </a:lnTo>
                    <a:lnTo>
                      <a:pt x="623" y="1227"/>
                    </a:lnTo>
                    <a:lnTo>
                      <a:pt x="603" y="1231"/>
                    </a:lnTo>
                    <a:lnTo>
                      <a:pt x="582" y="1232"/>
                    </a:lnTo>
                    <a:lnTo>
                      <a:pt x="559" y="1233"/>
                    </a:lnTo>
                    <a:lnTo>
                      <a:pt x="540" y="1234"/>
                    </a:lnTo>
                    <a:lnTo>
                      <a:pt x="522" y="1237"/>
                    </a:lnTo>
                    <a:lnTo>
                      <a:pt x="504" y="1242"/>
                    </a:lnTo>
                    <a:lnTo>
                      <a:pt x="487" y="1247"/>
                    </a:lnTo>
                    <a:lnTo>
                      <a:pt x="471" y="1256"/>
                    </a:lnTo>
                    <a:lnTo>
                      <a:pt x="456" y="1265"/>
                    </a:lnTo>
                    <a:lnTo>
                      <a:pt x="441" y="1276"/>
                    </a:lnTo>
                    <a:lnTo>
                      <a:pt x="428" y="1288"/>
                    </a:lnTo>
                    <a:lnTo>
                      <a:pt x="416" y="1301"/>
                    </a:lnTo>
                    <a:lnTo>
                      <a:pt x="405" y="1315"/>
                    </a:lnTo>
                    <a:lnTo>
                      <a:pt x="395" y="1331"/>
                    </a:lnTo>
                    <a:lnTo>
                      <a:pt x="388" y="1347"/>
                    </a:lnTo>
                    <a:lnTo>
                      <a:pt x="382" y="1364"/>
                    </a:lnTo>
                    <a:lnTo>
                      <a:pt x="377" y="1381"/>
                    </a:lnTo>
                    <a:lnTo>
                      <a:pt x="374" y="1400"/>
                    </a:lnTo>
                    <a:lnTo>
                      <a:pt x="373" y="1420"/>
                    </a:lnTo>
                    <a:lnTo>
                      <a:pt x="374" y="1438"/>
                    </a:lnTo>
                    <a:lnTo>
                      <a:pt x="377" y="1457"/>
                    </a:lnTo>
                    <a:lnTo>
                      <a:pt x="382" y="1475"/>
                    </a:lnTo>
                    <a:lnTo>
                      <a:pt x="388" y="1491"/>
                    </a:lnTo>
                    <a:lnTo>
                      <a:pt x="395" y="1508"/>
                    </a:lnTo>
                    <a:lnTo>
                      <a:pt x="405" y="1523"/>
                    </a:lnTo>
                    <a:lnTo>
                      <a:pt x="416" y="1537"/>
                    </a:lnTo>
                    <a:lnTo>
                      <a:pt x="428" y="1551"/>
                    </a:lnTo>
                    <a:lnTo>
                      <a:pt x="441" y="1563"/>
                    </a:lnTo>
                    <a:lnTo>
                      <a:pt x="456" y="1574"/>
                    </a:lnTo>
                    <a:lnTo>
                      <a:pt x="471" y="1583"/>
                    </a:lnTo>
                    <a:lnTo>
                      <a:pt x="487" y="1590"/>
                    </a:lnTo>
                    <a:lnTo>
                      <a:pt x="504" y="1597"/>
                    </a:lnTo>
                    <a:lnTo>
                      <a:pt x="522" y="1601"/>
                    </a:lnTo>
                    <a:lnTo>
                      <a:pt x="540" y="1605"/>
                    </a:lnTo>
                    <a:lnTo>
                      <a:pt x="559" y="1606"/>
                    </a:lnTo>
                    <a:lnTo>
                      <a:pt x="653" y="1606"/>
                    </a:lnTo>
                    <a:lnTo>
                      <a:pt x="2602" y="1597"/>
                    </a:lnTo>
                    <a:lnTo>
                      <a:pt x="2684" y="1442"/>
                    </a:lnTo>
                    <a:lnTo>
                      <a:pt x="3602" y="1778"/>
                    </a:lnTo>
                    <a:lnTo>
                      <a:pt x="3369" y="2814"/>
                    </a:lnTo>
                    <a:close/>
                    <a:moveTo>
                      <a:pt x="4531" y="808"/>
                    </a:moveTo>
                    <a:lnTo>
                      <a:pt x="3788" y="531"/>
                    </a:lnTo>
                    <a:lnTo>
                      <a:pt x="3642" y="95"/>
                    </a:lnTo>
                    <a:lnTo>
                      <a:pt x="3628" y="95"/>
                    </a:lnTo>
                    <a:lnTo>
                      <a:pt x="3615" y="97"/>
                    </a:lnTo>
                    <a:lnTo>
                      <a:pt x="3602" y="100"/>
                    </a:lnTo>
                    <a:lnTo>
                      <a:pt x="3590" y="104"/>
                    </a:lnTo>
                    <a:lnTo>
                      <a:pt x="3579" y="110"/>
                    </a:lnTo>
                    <a:lnTo>
                      <a:pt x="3568" y="116"/>
                    </a:lnTo>
                    <a:lnTo>
                      <a:pt x="3558" y="124"/>
                    </a:lnTo>
                    <a:lnTo>
                      <a:pt x="3549" y="134"/>
                    </a:lnTo>
                    <a:lnTo>
                      <a:pt x="3540" y="144"/>
                    </a:lnTo>
                    <a:lnTo>
                      <a:pt x="3532" y="157"/>
                    </a:lnTo>
                    <a:lnTo>
                      <a:pt x="3524" y="170"/>
                    </a:lnTo>
                    <a:lnTo>
                      <a:pt x="3517" y="185"/>
                    </a:lnTo>
                    <a:lnTo>
                      <a:pt x="3511" y="203"/>
                    </a:lnTo>
                    <a:lnTo>
                      <a:pt x="3506" y="222"/>
                    </a:lnTo>
                    <a:lnTo>
                      <a:pt x="3500" y="243"/>
                    </a:lnTo>
                    <a:lnTo>
                      <a:pt x="3496" y="265"/>
                    </a:lnTo>
                    <a:lnTo>
                      <a:pt x="3392" y="3"/>
                    </a:lnTo>
                    <a:lnTo>
                      <a:pt x="3375" y="4"/>
                    </a:lnTo>
                    <a:lnTo>
                      <a:pt x="3358" y="5"/>
                    </a:lnTo>
                    <a:lnTo>
                      <a:pt x="3343" y="8"/>
                    </a:lnTo>
                    <a:lnTo>
                      <a:pt x="3328" y="13"/>
                    </a:lnTo>
                    <a:lnTo>
                      <a:pt x="3314" y="18"/>
                    </a:lnTo>
                    <a:lnTo>
                      <a:pt x="3301" y="26"/>
                    </a:lnTo>
                    <a:lnTo>
                      <a:pt x="3289" y="35"/>
                    </a:lnTo>
                    <a:lnTo>
                      <a:pt x="3278" y="45"/>
                    </a:lnTo>
                    <a:lnTo>
                      <a:pt x="3267" y="57"/>
                    </a:lnTo>
                    <a:lnTo>
                      <a:pt x="3257" y="70"/>
                    </a:lnTo>
                    <a:lnTo>
                      <a:pt x="3248" y="85"/>
                    </a:lnTo>
                    <a:lnTo>
                      <a:pt x="3240" y="102"/>
                    </a:lnTo>
                    <a:lnTo>
                      <a:pt x="3233" y="122"/>
                    </a:lnTo>
                    <a:lnTo>
                      <a:pt x="3226" y="141"/>
                    </a:lnTo>
                    <a:lnTo>
                      <a:pt x="3221" y="165"/>
                    </a:lnTo>
                    <a:lnTo>
                      <a:pt x="3216" y="190"/>
                    </a:lnTo>
                    <a:lnTo>
                      <a:pt x="3154" y="545"/>
                    </a:lnTo>
                    <a:lnTo>
                      <a:pt x="2773" y="1272"/>
                    </a:lnTo>
                    <a:lnTo>
                      <a:pt x="1500" y="0"/>
                    </a:lnTo>
                    <a:lnTo>
                      <a:pt x="1237" y="0"/>
                    </a:lnTo>
                    <a:lnTo>
                      <a:pt x="2682" y="1445"/>
                    </a:lnTo>
                    <a:lnTo>
                      <a:pt x="2773" y="1276"/>
                    </a:lnTo>
                    <a:lnTo>
                      <a:pt x="3644" y="1595"/>
                    </a:lnTo>
                    <a:lnTo>
                      <a:pt x="3692" y="1385"/>
                    </a:lnTo>
                    <a:lnTo>
                      <a:pt x="4156" y="1385"/>
                    </a:lnTo>
                    <a:lnTo>
                      <a:pt x="4190" y="1385"/>
                    </a:lnTo>
                    <a:lnTo>
                      <a:pt x="4221" y="1381"/>
                    </a:lnTo>
                    <a:lnTo>
                      <a:pt x="4236" y="1379"/>
                    </a:lnTo>
                    <a:lnTo>
                      <a:pt x="4250" y="1376"/>
                    </a:lnTo>
                    <a:lnTo>
                      <a:pt x="4265" y="1372"/>
                    </a:lnTo>
                    <a:lnTo>
                      <a:pt x="4279" y="1368"/>
                    </a:lnTo>
                    <a:lnTo>
                      <a:pt x="4292" y="1364"/>
                    </a:lnTo>
                    <a:lnTo>
                      <a:pt x="4304" y="1358"/>
                    </a:lnTo>
                    <a:lnTo>
                      <a:pt x="4316" y="1352"/>
                    </a:lnTo>
                    <a:lnTo>
                      <a:pt x="4329" y="1345"/>
                    </a:lnTo>
                    <a:lnTo>
                      <a:pt x="4341" y="1337"/>
                    </a:lnTo>
                    <a:lnTo>
                      <a:pt x="4352" y="1330"/>
                    </a:lnTo>
                    <a:lnTo>
                      <a:pt x="4363" y="1321"/>
                    </a:lnTo>
                    <a:lnTo>
                      <a:pt x="4374" y="1311"/>
                    </a:lnTo>
                    <a:lnTo>
                      <a:pt x="4385" y="1300"/>
                    </a:lnTo>
                    <a:lnTo>
                      <a:pt x="4395" y="1289"/>
                    </a:lnTo>
                    <a:lnTo>
                      <a:pt x="4404" y="1277"/>
                    </a:lnTo>
                    <a:lnTo>
                      <a:pt x="4414" y="1264"/>
                    </a:lnTo>
                    <a:lnTo>
                      <a:pt x="4434" y="1234"/>
                    </a:lnTo>
                    <a:lnTo>
                      <a:pt x="4453" y="1202"/>
                    </a:lnTo>
                    <a:lnTo>
                      <a:pt x="4472" y="1165"/>
                    </a:lnTo>
                    <a:lnTo>
                      <a:pt x="4489" y="1124"/>
                    </a:lnTo>
                    <a:lnTo>
                      <a:pt x="4508" y="1080"/>
                    </a:lnTo>
                    <a:lnTo>
                      <a:pt x="4527" y="1030"/>
                    </a:lnTo>
                    <a:lnTo>
                      <a:pt x="4579" y="928"/>
                    </a:lnTo>
                    <a:lnTo>
                      <a:pt x="4583" y="908"/>
                    </a:lnTo>
                    <a:lnTo>
                      <a:pt x="4584" y="888"/>
                    </a:lnTo>
                    <a:lnTo>
                      <a:pt x="4584" y="879"/>
                    </a:lnTo>
                    <a:lnTo>
                      <a:pt x="4582" y="870"/>
                    </a:lnTo>
                    <a:lnTo>
                      <a:pt x="4581" y="860"/>
                    </a:lnTo>
                    <a:lnTo>
                      <a:pt x="4577" y="851"/>
                    </a:lnTo>
                    <a:lnTo>
                      <a:pt x="4574" y="843"/>
                    </a:lnTo>
                    <a:lnTo>
                      <a:pt x="4571" y="836"/>
                    </a:lnTo>
                    <a:lnTo>
                      <a:pt x="4565" y="829"/>
                    </a:lnTo>
                    <a:lnTo>
                      <a:pt x="4561" y="822"/>
                    </a:lnTo>
                    <a:lnTo>
                      <a:pt x="4554" y="818"/>
                    </a:lnTo>
                    <a:lnTo>
                      <a:pt x="4548" y="814"/>
                    </a:lnTo>
                    <a:lnTo>
                      <a:pt x="4540" y="810"/>
                    </a:lnTo>
                    <a:lnTo>
                      <a:pt x="4531" y="808"/>
                    </a:lnTo>
                    <a:close/>
                  </a:path>
                </a:pathLst>
              </a:custGeom>
              <a:solidFill>
                <a:srgbClr val="FFC000"/>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grpSp>
          <p:nvGrpSpPr>
            <p:cNvPr id="302" name="组合 301"/>
            <p:cNvGrpSpPr/>
            <p:nvPr/>
          </p:nvGrpSpPr>
          <p:grpSpPr>
            <a:xfrm>
              <a:off x="4191587" y="4902614"/>
              <a:ext cx="248285" cy="269425"/>
              <a:chOff x="5992912" y="1199001"/>
              <a:chExt cx="691442" cy="750584"/>
            </a:xfrm>
            <a:solidFill>
              <a:sysClr val="window" lastClr="FFFFFF"/>
            </a:solidFill>
          </p:grpSpPr>
          <p:sp>
            <p:nvSpPr>
              <p:cNvPr id="612" name="KSO_Shape"/>
              <p:cNvSpPr/>
              <p:nvPr/>
            </p:nvSpPr>
            <p:spPr>
              <a:xfrm>
                <a:off x="5992912" y="119900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613" name="KSO_Shape"/>
              <p:cNvSpPr/>
              <p:nvPr/>
            </p:nvSpPr>
            <p:spPr>
              <a:xfrm rot="10800000">
                <a:off x="6449472" y="166082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614" name="KSO_Shape"/>
              <p:cNvSpPr/>
              <p:nvPr/>
            </p:nvSpPr>
            <p:spPr>
              <a:xfrm rot="16200000">
                <a:off x="5931906" y="1688155"/>
                <a:ext cx="322437" cy="200423"/>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615" name="KSO_Shape"/>
              <p:cNvSpPr/>
              <p:nvPr/>
            </p:nvSpPr>
            <p:spPr>
              <a:xfrm rot="5400000">
                <a:off x="6416515" y="1264301"/>
                <a:ext cx="322436" cy="200421"/>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616" name="KSO_Shape"/>
              <p:cNvSpPr/>
              <p:nvPr/>
            </p:nvSpPr>
            <p:spPr bwMode="auto">
              <a:xfrm>
                <a:off x="6042501" y="1253427"/>
                <a:ext cx="559937" cy="594425"/>
              </a:xfrm>
              <a:custGeom>
                <a:avLst/>
                <a:gdLst>
                  <a:gd name="T0" fmla="*/ 204435185 w 16178"/>
                  <a:gd name="T1" fmla="*/ 61384885 h 10650"/>
                  <a:gd name="T2" fmla="*/ 200968786 w 16178"/>
                  <a:gd name="T3" fmla="*/ 58002398 h 10650"/>
                  <a:gd name="T4" fmla="*/ 193855711 w 16178"/>
                  <a:gd name="T5" fmla="*/ 50225292 h 10650"/>
                  <a:gd name="T6" fmla="*/ 162616325 w 16178"/>
                  <a:gd name="T7" fmla="*/ 30595469 h 10650"/>
                  <a:gd name="T8" fmla="*/ 137172953 w 16178"/>
                  <a:gd name="T9" fmla="*/ 7430543 h 10650"/>
                  <a:gd name="T10" fmla="*/ 126080431 w 16178"/>
                  <a:gd name="T11" fmla="*/ 10022873 h 10650"/>
                  <a:gd name="T12" fmla="*/ 101441073 w 16178"/>
                  <a:gd name="T13" fmla="*/ 1192184 h 10650"/>
                  <a:gd name="T14" fmla="*/ 94411249 w 16178"/>
                  <a:gd name="T15" fmla="*/ 3008251 h 10650"/>
                  <a:gd name="T16" fmla="*/ 85662002 w 16178"/>
                  <a:gd name="T17" fmla="*/ 5697614 h 10650"/>
                  <a:gd name="T18" fmla="*/ 68759808 w 16178"/>
                  <a:gd name="T19" fmla="*/ 17481089 h 10650"/>
                  <a:gd name="T20" fmla="*/ 77675439 w 16178"/>
                  <a:gd name="T21" fmla="*/ 16843429 h 10650"/>
                  <a:gd name="T22" fmla="*/ 85398590 w 16178"/>
                  <a:gd name="T23" fmla="*/ 17494985 h 10650"/>
                  <a:gd name="T24" fmla="*/ 92262030 w 16178"/>
                  <a:gd name="T25" fmla="*/ 17619691 h 10650"/>
                  <a:gd name="T26" fmla="*/ 113698402 w 16178"/>
                  <a:gd name="T27" fmla="*/ 31524228 h 10650"/>
                  <a:gd name="T28" fmla="*/ 68121943 w 16178"/>
                  <a:gd name="T29" fmla="*/ 39273543 h 10650"/>
                  <a:gd name="T30" fmla="*/ 49361732 w 16178"/>
                  <a:gd name="T31" fmla="*/ 35308741 h 10650"/>
                  <a:gd name="T32" fmla="*/ 45243573 w 16178"/>
                  <a:gd name="T33" fmla="*/ 29125964 h 10650"/>
                  <a:gd name="T34" fmla="*/ 32293153 w 16178"/>
                  <a:gd name="T35" fmla="*/ 26713805 h 10650"/>
                  <a:gd name="T36" fmla="*/ 32722950 w 16178"/>
                  <a:gd name="T37" fmla="*/ 38081358 h 10650"/>
                  <a:gd name="T38" fmla="*/ 53757079 w 16178"/>
                  <a:gd name="T39" fmla="*/ 52762157 h 10650"/>
                  <a:gd name="T40" fmla="*/ 34802812 w 16178"/>
                  <a:gd name="T41" fmla="*/ 50252965 h 10650"/>
                  <a:gd name="T42" fmla="*/ 18746316 w 16178"/>
                  <a:gd name="T43" fmla="*/ 45608935 h 10650"/>
                  <a:gd name="T44" fmla="*/ 12992105 w 16178"/>
                  <a:gd name="T45" fmla="*/ 47425002 h 10650"/>
                  <a:gd name="T46" fmla="*/ 17470703 w 16178"/>
                  <a:gd name="T47" fmla="*/ 60345198 h 10650"/>
                  <a:gd name="T48" fmla="*/ 39933053 w 16178"/>
                  <a:gd name="T49" fmla="*/ 63270312 h 10650"/>
                  <a:gd name="T50" fmla="*/ 49666711 w 16178"/>
                  <a:gd name="T51" fmla="*/ 67775741 h 10650"/>
                  <a:gd name="T52" fmla="*/ 69882931 w 16178"/>
                  <a:gd name="T53" fmla="*/ 73293185 h 10650"/>
                  <a:gd name="T54" fmla="*/ 76607777 w 16178"/>
                  <a:gd name="T55" fmla="*/ 98981080 h 10650"/>
                  <a:gd name="T56" fmla="*/ 74430769 w 16178"/>
                  <a:gd name="T57" fmla="*/ 107381951 h 10650"/>
                  <a:gd name="T58" fmla="*/ 80739712 w 16178"/>
                  <a:gd name="T59" fmla="*/ 123504581 h 10650"/>
                  <a:gd name="T60" fmla="*/ 86868259 w 16178"/>
                  <a:gd name="T61" fmla="*/ 137339759 h 10650"/>
                  <a:gd name="T62" fmla="*/ 104020089 w 16178"/>
                  <a:gd name="T63" fmla="*/ 141983789 h 10650"/>
                  <a:gd name="T64" fmla="*/ 96130553 w 16178"/>
                  <a:gd name="T65" fmla="*/ 112428126 h 10650"/>
                  <a:gd name="T66" fmla="*/ 92761183 w 16178"/>
                  <a:gd name="T67" fmla="*/ 107076957 h 10650"/>
                  <a:gd name="T68" fmla="*/ 91582598 w 16178"/>
                  <a:gd name="T69" fmla="*/ 88861174 h 10650"/>
                  <a:gd name="T70" fmla="*/ 111840386 w 16178"/>
                  <a:gd name="T71" fmla="*/ 94711284 h 10650"/>
                  <a:gd name="T72" fmla="*/ 125165259 w 16178"/>
                  <a:gd name="T73" fmla="*/ 111055654 h 10650"/>
                  <a:gd name="T74" fmla="*/ 130267828 w 16178"/>
                  <a:gd name="T75" fmla="*/ 119331819 h 10650"/>
                  <a:gd name="T76" fmla="*/ 137519498 w 16178"/>
                  <a:gd name="T77" fmla="*/ 128633776 h 10650"/>
                  <a:gd name="T78" fmla="*/ 146213283 w 16178"/>
                  <a:gd name="T79" fmla="*/ 139751800 h 10650"/>
                  <a:gd name="T80" fmla="*/ 153548205 w 16178"/>
                  <a:gd name="T81" fmla="*/ 130338915 h 10650"/>
                  <a:gd name="T82" fmla="*/ 151052440 w 16178"/>
                  <a:gd name="T83" fmla="*/ 119123858 h 10650"/>
                  <a:gd name="T84" fmla="*/ 142622068 w 16178"/>
                  <a:gd name="T85" fmla="*/ 110459562 h 10650"/>
                  <a:gd name="T86" fmla="*/ 137824595 w 16178"/>
                  <a:gd name="T87" fmla="*/ 105247112 h 10650"/>
                  <a:gd name="T88" fmla="*/ 127993792 w 16178"/>
                  <a:gd name="T89" fmla="*/ 95251912 h 10650"/>
                  <a:gd name="T90" fmla="*/ 116859704 w 16178"/>
                  <a:gd name="T91" fmla="*/ 82664501 h 10650"/>
                  <a:gd name="T92" fmla="*/ 136507298 w 16178"/>
                  <a:gd name="T93" fmla="*/ 79462067 h 10650"/>
                  <a:gd name="T94" fmla="*/ 139627150 w 16178"/>
                  <a:gd name="T95" fmla="*/ 66971688 h 10650"/>
                  <a:gd name="T96" fmla="*/ 147918811 w 16178"/>
                  <a:gd name="T97" fmla="*/ 68801533 h 10650"/>
                  <a:gd name="T98" fmla="*/ 161035733 w 16178"/>
                  <a:gd name="T99" fmla="*/ 61592846 h 10650"/>
                  <a:gd name="T100" fmla="*/ 175996777 w 16178"/>
                  <a:gd name="T101" fmla="*/ 76315214 h 10650"/>
                  <a:gd name="T102" fmla="*/ 187089299 w 16178"/>
                  <a:gd name="T103" fmla="*/ 97802673 h 10650"/>
                  <a:gd name="T104" fmla="*/ 192801944 w 16178"/>
                  <a:gd name="T105" fmla="*/ 108671285 h 10650"/>
                  <a:gd name="T106" fmla="*/ 205572203 w 16178"/>
                  <a:gd name="T107" fmla="*/ 111402216 h 10650"/>
                  <a:gd name="T108" fmla="*/ 195866217 w 16178"/>
                  <a:gd name="T109" fmla="*/ 91813961 h 10650"/>
                  <a:gd name="T110" fmla="*/ 194216151 w 16178"/>
                  <a:gd name="T111" fmla="*/ 85353863 h 10650"/>
                  <a:gd name="T112" fmla="*/ 188683785 w 16178"/>
                  <a:gd name="T113" fmla="*/ 79018471 h 10650"/>
                  <a:gd name="T114" fmla="*/ 176038344 w 16178"/>
                  <a:gd name="T115" fmla="*/ 59347079 h 10650"/>
                  <a:gd name="T116" fmla="*/ 177313957 w 16178"/>
                  <a:gd name="T117" fmla="*/ 49712337 h 10650"/>
                  <a:gd name="T118" fmla="*/ 199318720 w 16178"/>
                  <a:gd name="T119" fmla="*/ 71213692 h 10650"/>
                  <a:gd name="T120" fmla="*/ 202230504 w 16178"/>
                  <a:gd name="T121" fmla="*/ 74804140 h 10650"/>
                  <a:gd name="T122" fmla="*/ 212019741 w 16178"/>
                  <a:gd name="T123" fmla="*/ 85270726 h 10650"/>
                  <a:gd name="T124" fmla="*/ 132680459 w 16178"/>
                  <a:gd name="T125" fmla="*/ 33603602 h 1065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6178" h="10650">
                    <a:moveTo>
                      <a:pt x="16170" y="6616"/>
                    </a:moveTo>
                    <a:lnTo>
                      <a:pt x="16170" y="6616"/>
                    </a:lnTo>
                    <a:lnTo>
                      <a:pt x="16162" y="6563"/>
                    </a:lnTo>
                    <a:lnTo>
                      <a:pt x="16152" y="6511"/>
                    </a:lnTo>
                    <a:lnTo>
                      <a:pt x="16140" y="6458"/>
                    </a:lnTo>
                    <a:lnTo>
                      <a:pt x="16128" y="6405"/>
                    </a:lnTo>
                    <a:lnTo>
                      <a:pt x="16113" y="6352"/>
                    </a:lnTo>
                    <a:lnTo>
                      <a:pt x="16096" y="6299"/>
                    </a:lnTo>
                    <a:lnTo>
                      <a:pt x="16078" y="6246"/>
                    </a:lnTo>
                    <a:lnTo>
                      <a:pt x="16059" y="6195"/>
                    </a:lnTo>
                    <a:lnTo>
                      <a:pt x="16038" y="6142"/>
                    </a:lnTo>
                    <a:lnTo>
                      <a:pt x="16015" y="6090"/>
                    </a:lnTo>
                    <a:lnTo>
                      <a:pt x="15992" y="6039"/>
                    </a:lnTo>
                    <a:lnTo>
                      <a:pt x="15967" y="5987"/>
                    </a:lnTo>
                    <a:lnTo>
                      <a:pt x="15942" y="5935"/>
                    </a:lnTo>
                    <a:lnTo>
                      <a:pt x="15914" y="5885"/>
                    </a:lnTo>
                    <a:lnTo>
                      <a:pt x="15885" y="5833"/>
                    </a:lnTo>
                    <a:lnTo>
                      <a:pt x="15857" y="5783"/>
                    </a:lnTo>
                    <a:lnTo>
                      <a:pt x="15827" y="5732"/>
                    </a:lnTo>
                    <a:lnTo>
                      <a:pt x="15795" y="5682"/>
                    </a:lnTo>
                    <a:lnTo>
                      <a:pt x="15763" y="5632"/>
                    </a:lnTo>
                    <a:lnTo>
                      <a:pt x="15729" y="5583"/>
                    </a:lnTo>
                    <a:lnTo>
                      <a:pt x="15696" y="5533"/>
                    </a:lnTo>
                    <a:lnTo>
                      <a:pt x="15662" y="5484"/>
                    </a:lnTo>
                    <a:lnTo>
                      <a:pt x="15626" y="5435"/>
                    </a:lnTo>
                    <a:lnTo>
                      <a:pt x="15589" y="5387"/>
                    </a:lnTo>
                    <a:lnTo>
                      <a:pt x="15553" y="5338"/>
                    </a:lnTo>
                    <a:lnTo>
                      <a:pt x="15516" y="5291"/>
                    </a:lnTo>
                    <a:lnTo>
                      <a:pt x="15439" y="5196"/>
                    </a:lnTo>
                    <a:lnTo>
                      <a:pt x="15361" y="5104"/>
                    </a:lnTo>
                    <a:lnTo>
                      <a:pt x="15282" y="5012"/>
                    </a:lnTo>
                    <a:lnTo>
                      <a:pt x="15289" y="5001"/>
                    </a:lnTo>
                    <a:lnTo>
                      <a:pt x="15297" y="4989"/>
                    </a:lnTo>
                    <a:lnTo>
                      <a:pt x="15306" y="4979"/>
                    </a:lnTo>
                    <a:lnTo>
                      <a:pt x="15315" y="4969"/>
                    </a:lnTo>
                    <a:lnTo>
                      <a:pt x="15326" y="4961"/>
                    </a:lnTo>
                    <a:lnTo>
                      <a:pt x="15339" y="4953"/>
                    </a:lnTo>
                    <a:lnTo>
                      <a:pt x="15352" y="4946"/>
                    </a:lnTo>
                    <a:lnTo>
                      <a:pt x="15367" y="4941"/>
                    </a:lnTo>
                    <a:lnTo>
                      <a:pt x="15352" y="4936"/>
                    </a:lnTo>
                    <a:lnTo>
                      <a:pt x="15336" y="4936"/>
                    </a:lnTo>
                    <a:lnTo>
                      <a:pt x="15321" y="4938"/>
                    </a:lnTo>
                    <a:lnTo>
                      <a:pt x="15306" y="4942"/>
                    </a:lnTo>
                    <a:lnTo>
                      <a:pt x="15292" y="4948"/>
                    </a:lnTo>
                    <a:lnTo>
                      <a:pt x="15278" y="4957"/>
                    </a:lnTo>
                    <a:lnTo>
                      <a:pt x="15266" y="4969"/>
                    </a:lnTo>
                    <a:lnTo>
                      <a:pt x="15254" y="4982"/>
                    </a:lnTo>
                    <a:lnTo>
                      <a:pt x="15190" y="4911"/>
                    </a:lnTo>
                    <a:lnTo>
                      <a:pt x="15126" y="4841"/>
                    </a:lnTo>
                    <a:lnTo>
                      <a:pt x="15146" y="4786"/>
                    </a:lnTo>
                    <a:lnTo>
                      <a:pt x="15154" y="4764"/>
                    </a:lnTo>
                    <a:lnTo>
                      <a:pt x="15159" y="4746"/>
                    </a:lnTo>
                    <a:lnTo>
                      <a:pt x="15170" y="4707"/>
                    </a:lnTo>
                    <a:lnTo>
                      <a:pt x="15183" y="4661"/>
                    </a:lnTo>
                    <a:lnTo>
                      <a:pt x="15207" y="4562"/>
                    </a:lnTo>
                    <a:lnTo>
                      <a:pt x="15233" y="4447"/>
                    </a:lnTo>
                    <a:lnTo>
                      <a:pt x="15073" y="4785"/>
                    </a:lnTo>
                    <a:lnTo>
                      <a:pt x="14980" y="4688"/>
                    </a:lnTo>
                    <a:lnTo>
                      <a:pt x="14991" y="4648"/>
                    </a:lnTo>
                    <a:lnTo>
                      <a:pt x="15002" y="4606"/>
                    </a:lnTo>
                    <a:lnTo>
                      <a:pt x="15012" y="4560"/>
                    </a:lnTo>
                    <a:lnTo>
                      <a:pt x="15022" y="4513"/>
                    </a:lnTo>
                    <a:lnTo>
                      <a:pt x="15031" y="4462"/>
                    </a:lnTo>
                    <a:lnTo>
                      <a:pt x="15038" y="4411"/>
                    </a:lnTo>
                    <a:lnTo>
                      <a:pt x="15045" y="4356"/>
                    </a:lnTo>
                    <a:lnTo>
                      <a:pt x="15051" y="4298"/>
                    </a:lnTo>
                    <a:lnTo>
                      <a:pt x="14937" y="4645"/>
                    </a:lnTo>
                    <a:lnTo>
                      <a:pt x="14840" y="4547"/>
                    </a:lnTo>
                    <a:lnTo>
                      <a:pt x="14744" y="4453"/>
                    </a:lnTo>
                    <a:lnTo>
                      <a:pt x="14744" y="4428"/>
                    </a:lnTo>
                    <a:lnTo>
                      <a:pt x="14746" y="4403"/>
                    </a:lnTo>
                    <a:lnTo>
                      <a:pt x="14747" y="4376"/>
                    </a:lnTo>
                    <a:lnTo>
                      <a:pt x="14750" y="4350"/>
                    </a:lnTo>
                    <a:lnTo>
                      <a:pt x="14755" y="4322"/>
                    </a:lnTo>
                    <a:lnTo>
                      <a:pt x="14759" y="4295"/>
                    </a:lnTo>
                    <a:lnTo>
                      <a:pt x="14766" y="4266"/>
                    </a:lnTo>
                    <a:lnTo>
                      <a:pt x="14774" y="4238"/>
                    </a:lnTo>
                    <a:lnTo>
                      <a:pt x="14785" y="4209"/>
                    </a:lnTo>
                    <a:lnTo>
                      <a:pt x="14796" y="4180"/>
                    </a:lnTo>
                    <a:lnTo>
                      <a:pt x="14809" y="4151"/>
                    </a:lnTo>
                    <a:lnTo>
                      <a:pt x="14824" y="4121"/>
                    </a:lnTo>
                    <a:lnTo>
                      <a:pt x="14840" y="4091"/>
                    </a:lnTo>
                    <a:lnTo>
                      <a:pt x="14858" y="4063"/>
                    </a:lnTo>
                    <a:lnTo>
                      <a:pt x="14879" y="4033"/>
                    </a:lnTo>
                    <a:lnTo>
                      <a:pt x="14902" y="4004"/>
                    </a:lnTo>
                    <a:lnTo>
                      <a:pt x="14893" y="4003"/>
                    </a:lnTo>
                    <a:lnTo>
                      <a:pt x="14884" y="4003"/>
                    </a:lnTo>
                    <a:lnTo>
                      <a:pt x="14875" y="4004"/>
                    </a:lnTo>
                    <a:lnTo>
                      <a:pt x="14866" y="4008"/>
                    </a:lnTo>
                    <a:lnTo>
                      <a:pt x="14857" y="4011"/>
                    </a:lnTo>
                    <a:lnTo>
                      <a:pt x="14849" y="4017"/>
                    </a:lnTo>
                    <a:lnTo>
                      <a:pt x="14840" y="4023"/>
                    </a:lnTo>
                    <a:lnTo>
                      <a:pt x="14832" y="4031"/>
                    </a:lnTo>
                    <a:lnTo>
                      <a:pt x="14822" y="4039"/>
                    </a:lnTo>
                    <a:lnTo>
                      <a:pt x="14814" y="4048"/>
                    </a:lnTo>
                    <a:lnTo>
                      <a:pt x="14806" y="4058"/>
                    </a:lnTo>
                    <a:lnTo>
                      <a:pt x="14798" y="4070"/>
                    </a:lnTo>
                    <a:lnTo>
                      <a:pt x="14783" y="4094"/>
                    </a:lnTo>
                    <a:lnTo>
                      <a:pt x="14770" y="4122"/>
                    </a:lnTo>
                    <a:lnTo>
                      <a:pt x="14757" y="4153"/>
                    </a:lnTo>
                    <a:lnTo>
                      <a:pt x="14746" y="4187"/>
                    </a:lnTo>
                    <a:lnTo>
                      <a:pt x="14735" y="4221"/>
                    </a:lnTo>
                    <a:lnTo>
                      <a:pt x="14726" y="4259"/>
                    </a:lnTo>
                    <a:lnTo>
                      <a:pt x="14719" y="4297"/>
                    </a:lnTo>
                    <a:lnTo>
                      <a:pt x="14715" y="4337"/>
                    </a:lnTo>
                    <a:lnTo>
                      <a:pt x="14711" y="4377"/>
                    </a:lnTo>
                    <a:lnTo>
                      <a:pt x="14710" y="4419"/>
                    </a:lnTo>
                    <a:lnTo>
                      <a:pt x="14650" y="4361"/>
                    </a:lnTo>
                    <a:lnTo>
                      <a:pt x="14658" y="4336"/>
                    </a:lnTo>
                    <a:lnTo>
                      <a:pt x="14663" y="4307"/>
                    </a:lnTo>
                    <a:lnTo>
                      <a:pt x="14668" y="4277"/>
                    </a:lnTo>
                    <a:lnTo>
                      <a:pt x="14669" y="4244"/>
                    </a:lnTo>
                    <a:lnTo>
                      <a:pt x="14669" y="4209"/>
                    </a:lnTo>
                    <a:lnTo>
                      <a:pt x="14666" y="4171"/>
                    </a:lnTo>
                    <a:lnTo>
                      <a:pt x="14663" y="4132"/>
                    </a:lnTo>
                    <a:lnTo>
                      <a:pt x="14657" y="4091"/>
                    </a:lnTo>
                    <a:lnTo>
                      <a:pt x="14649" y="4049"/>
                    </a:lnTo>
                    <a:lnTo>
                      <a:pt x="14640" y="4006"/>
                    </a:lnTo>
                    <a:lnTo>
                      <a:pt x="14628" y="3962"/>
                    </a:lnTo>
                    <a:lnTo>
                      <a:pt x="14615" y="3917"/>
                    </a:lnTo>
                    <a:lnTo>
                      <a:pt x="14599" y="3872"/>
                    </a:lnTo>
                    <a:lnTo>
                      <a:pt x="14581" y="3826"/>
                    </a:lnTo>
                    <a:lnTo>
                      <a:pt x="14561" y="3781"/>
                    </a:lnTo>
                    <a:lnTo>
                      <a:pt x="14539" y="3736"/>
                    </a:lnTo>
                    <a:lnTo>
                      <a:pt x="14554" y="3777"/>
                    </a:lnTo>
                    <a:lnTo>
                      <a:pt x="14566" y="3818"/>
                    </a:lnTo>
                    <a:lnTo>
                      <a:pt x="14578" y="3860"/>
                    </a:lnTo>
                    <a:lnTo>
                      <a:pt x="14587" y="3900"/>
                    </a:lnTo>
                    <a:lnTo>
                      <a:pt x="14594" y="3939"/>
                    </a:lnTo>
                    <a:lnTo>
                      <a:pt x="14599" y="3978"/>
                    </a:lnTo>
                    <a:lnTo>
                      <a:pt x="14603" y="4016"/>
                    </a:lnTo>
                    <a:lnTo>
                      <a:pt x="14606" y="4052"/>
                    </a:lnTo>
                    <a:lnTo>
                      <a:pt x="14607" y="4089"/>
                    </a:lnTo>
                    <a:lnTo>
                      <a:pt x="14607" y="4124"/>
                    </a:lnTo>
                    <a:lnTo>
                      <a:pt x="14606" y="4157"/>
                    </a:lnTo>
                    <a:lnTo>
                      <a:pt x="14603" y="4189"/>
                    </a:lnTo>
                    <a:lnTo>
                      <a:pt x="14601" y="4220"/>
                    </a:lnTo>
                    <a:lnTo>
                      <a:pt x="14597" y="4249"/>
                    </a:lnTo>
                    <a:lnTo>
                      <a:pt x="14589" y="4302"/>
                    </a:lnTo>
                    <a:lnTo>
                      <a:pt x="14562" y="4276"/>
                    </a:lnTo>
                    <a:lnTo>
                      <a:pt x="14536" y="4251"/>
                    </a:lnTo>
                    <a:lnTo>
                      <a:pt x="14499" y="4217"/>
                    </a:lnTo>
                    <a:lnTo>
                      <a:pt x="14494" y="4184"/>
                    </a:lnTo>
                    <a:lnTo>
                      <a:pt x="14486" y="4150"/>
                    </a:lnTo>
                    <a:lnTo>
                      <a:pt x="14476" y="4113"/>
                    </a:lnTo>
                    <a:lnTo>
                      <a:pt x="14461" y="4073"/>
                    </a:lnTo>
                    <a:lnTo>
                      <a:pt x="14448" y="4043"/>
                    </a:lnTo>
                    <a:lnTo>
                      <a:pt x="14436" y="4013"/>
                    </a:lnTo>
                    <a:lnTo>
                      <a:pt x="14407" y="3955"/>
                    </a:lnTo>
                    <a:lnTo>
                      <a:pt x="14378" y="3899"/>
                    </a:lnTo>
                    <a:lnTo>
                      <a:pt x="14347" y="3842"/>
                    </a:lnTo>
                    <a:lnTo>
                      <a:pt x="14315" y="3788"/>
                    </a:lnTo>
                    <a:lnTo>
                      <a:pt x="14284" y="3736"/>
                    </a:lnTo>
                    <a:lnTo>
                      <a:pt x="14222" y="3632"/>
                    </a:lnTo>
                    <a:lnTo>
                      <a:pt x="14192" y="3581"/>
                    </a:lnTo>
                    <a:lnTo>
                      <a:pt x="14165" y="3530"/>
                    </a:lnTo>
                    <a:lnTo>
                      <a:pt x="14141" y="3480"/>
                    </a:lnTo>
                    <a:lnTo>
                      <a:pt x="14129" y="3454"/>
                    </a:lnTo>
                    <a:lnTo>
                      <a:pt x="14118" y="3429"/>
                    </a:lnTo>
                    <a:lnTo>
                      <a:pt x="14108" y="3404"/>
                    </a:lnTo>
                    <a:lnTo>
                      <a:pt x="14099" y="3378"/>
                    </a:lnTo>
                    <a:lnTo>
                      <a:pt x="14091" y="3352"/>
                    </a:lnTo>
                    <a:lnTo>
                      <a:pt x="14084" y="3327"/>
                    </a:lnTo>
                    <a:lnTo>
                      <a:pt x="14077" y="3302"/>
                    </a:lnTo>
                    <a:lnTo>
                      <a:pt x="14073" y="3275"/>
                    </a:lnTo>
                    <a:lnTo>
                      <a:pt x="14069" y="3249"/>
                    </a:lnTo>
                    <a:lnTo>
                      <a:pt x="14067" y="3222"/>
                    </a:lnTo>
                    <a:lnTo>
                      <a:pt x="14064" y="3245"/>
                    </a:lnTo>
                    <a:lnTo>
                      <a:pt x="14061" y="3269"/>
                    </a:lnTo>
                    <a:lnTo>
                      <a:pt x="14061" y="3294"/>
                    </a:lnTo>
                    <a:lnTo>
                      <a:pt x="14064" y="3318"/>
                    </a:lnTo>
                    <a:lnTo>
                      <a:pt x="14067" y="3343"/>
                    </a:lnTo>
                    <a:lnTo>
                      <a:pt x="14072" y="3368"/>
                    </a:lnTo>
                    <a:lnTo>
                      <a:pt x="14079" y="3395"/>
                    </a:lnTo>
                    <a:lnTo>
                      <a:pt x="14086" y="3421"/>
                    </a:lnTo>
                    <a:lnTo>
                      <a:pt x="14095" y="3449"/>
                    </a:lnTo>
                    <a:lnTo>
                      <a:pt x="14105" y="3476"/>
                    </a:lnTo>
                    <a:lnTo>
                      <a:pt x="14117" y="3502"/>
                    </a:lnTo>
                    <a:lnTo>
                      <a:pt x="14129" y="3530"/>
                    </a:lnTo>
                    <a:lnTo>
                      <a:pt x="14156" y="3586"/>
                    </a:lnTo>
                    <a:lnTo>
                      <a:pt x="14185" y="3641"/>
                    </a:lnTo>
                    <a:lnTo>
                      <a:pt x="14216" y="3698"/>
                    </a:lnTo>
                    <a:lnTo>
                      <a:pt x="14249" y="3752"/>
                    </a:lnTo>
                    <a:lnTo>
                      <a:pt x="14311" y="3857"/>
                    </a:lnTo>
                    <a:lnTo>
                      <a:pt x="14340" y="3908"/>
                    </a:lnTo>
                    <a:lnTo>
                      <a:pt x="14367" y="3956"/>
                    </a:lnTo>
                    <a:lnTo>
                      <a:pt x="14391" y="4001"/>
                    </a:lnTo>
                    <a:lnTo>
                      <a:pt x="14401" y="4023"/>
                    </a:lnTo>
                    <a:lnTo>
                      <a:pt x="14410" y="4043"/>
                    </a:lnTo>
                    <a:lnTo>
                      <a:pt x="14424" y="4078"/>
                    </a:lnTo>
                    <a:lnTo>
                      <a:pt x="14436" y="4111"/>
                    </a:lnTo>
                    <a:lnTo>
                      <a:pt x="14445" y="4141"/>
                    </a:lnTo>
                    <a:lnTo>
                      <a:pt x="14453" y="4170"/>
                    </a:lnTo>
                    <a:lnTo>
                      <a:pt x="14266" y="3986"/>
                    </a:lnTo>
                    <a:lnTo>
                      <a:pt x="14079" y="3801"/>
                    </a:lnTo>
                    <a:lnTo>
                      <a:pt x="14067" y="3763"/>
                    </a:lnTo>
                    <a:lnTo>
                      <a:pt x="14055" y="3724"/>
                    </a:lnTo>
                    <a:lnTo>
                      <a:pt x="14042" y="3684"/>
                    </a:lnTo>
                    <a:lnTo>
                      <a:pt x="14027" y="3643"/>
                    </a:lnTo>
                    <a:lnTo>
                      <a:pt x="14011" y="3601"/>
                    </a:lnTo>
                    <a:lnTo>
                      <a:pt x="13994" y="3560"/>
                    </a:lnTo>
                    <a:lnTo>
                      <a:pt x="13975" y="3517"/>
                    </a:lnTo>
                    <a:lnTo>
                      <a:pt x="13957" y="3475"/>
                    </a:lnTo>
                    <a:lnTo>
                      <a:pt x="13936" y="3432"/>
                    </a:lnTo>
                    <a:lnTo>
                      <a:pt x="13916" y="3390"/>
                    </a:lnTo>
                    <a:lnTo>
                      <a:pt x="13894" y="3347"/>
                    </a:lnTo>
                    <a:lnTo>
                      <a:pt x="13872" y="3306"/>
                    </a:lnTo>
                    <a:lnTo>
                      <a:pt x="13848" y="3265"/>
                    </a:lnTo>
                    <a:lnTo>
                      <a:pt x="13825" y="3225"/>
                    </a:lnTo>
                    <a:lnTo>
                      <a:pt x="13800" y="3184"/>
                    </a:lnTo>
                    <a:lnTo>
                      <a:pt x="13774" y="3145"/>
                    </a:lnTo>
                    <a:lnTo>
                      <a:pt x="13820" y="3238"/>
                    </a:lnTo>
                    <a:lnTo>
                      <a:pt x="13862" y="3326"/>
                    </a:lnTo>
                    <a:lnTo>
                      <a:pt x="13898" y="3408"/>
                    </a:lnTo>
                    <a:lnTo>
                      <a:pt x="13929" y="3484"/>
                    </a:lnTo>
                    <a:lnTo>
                      <a:pt x="13958" y="3556"/>
                    </a:lnTo>
                    <a:lnTo>
                      <a:pt x="13981" y="3623"/>
                    </a:lnTo>
                    <a:lnTo>
                      <a:pt x="14002" y="3684"/>
                    </a:lnTo>
                    <a:lnTo>
                      <a:pt x="14019" y="3741"/>
                    </a:lnTo>
                    <a:lnTo>
                      <a:pt x="13824" y="3548"/>
                    </a:lnTo>
                    <a:lnTo>
                      <a:pt x="13726" y="3453"/>
                    </a:lnTo>
                    <a:lnTo>
                      <a:pt x="13627" y="3358"/>
                    </a:lnTo>
                    <a:lnTo>
                      <a:pt x="13622" y="3310"/>
                    </a:lnTo>
                    <a:lnTo>
                      <a:pt x="13614" y="3260"/>
                    </a:lnTo>
                    <a:lnTo>
                      <a:pt x="13602" y="3209"/>
                    </a:lnTo>
                    <a:lnTo>
                      <a:pt x="13588" y="3155"/>
                    </a:lnTo>
                    <a:lnTo>
                      <a:pt x="13571" y="3101"/>
                    </a:lnTo>
                    <a:lnTo>
                      <a:pt x="13551" y="3047"/>
                    </a:lnTo>
                    <a:lnTo>
                      <a:pt x="13540" y="3019"/>
                    </a:lnTo>
                    <a:lnTo>
                      <a:pt x="13528" y="2992"/>
                    </a:lnTo>
                    <a:lnTo>
                      <a:pt x="13515" y="2964"/>
                    </a:lnTo>
                    <a:lnTo>
                      <a:pt x="13501" y="2938"/>
                    </a:lnTo>
                    <a:lnTo>
                      <a:pt x="13510" y="2962"/>
                    </a:lnTo>
                    <a:lnTo>
                      <a:pt x="13518" y="2986"/>
                    </a:lnTo>
                    <a:lnTo>
                      <a:pt x="13533" y="3034"/>
                    </a:lnTo>
                    <a:lnTo>
                      <a:pt x="13545" y="3081"/>
                    </a:lnTo>
                    <a:lnTo>
                      <a:pt x="13554" y="3127"/>
                    </a:lnTo>
                    <a:lnTo>
                      <a:pt x="13561" y="3173"/>
                    </a:lnTo>
                    <a:lnTo>
                      <a:pt x="13565" y="3217"/>
                    </a:lnTo>
                    <a:lnTo>
                      <a:pt x="13568" y="3260"/>
                    </a:lnTo>
                    <a:lnTo>
                      <a:pt x="13569" y="3302"/>
                    </a:lnTo>
                    <a:lnTo>
                      <a:pt x="13428" y="3170"/>
                    </a:lnTo>
                    <a:lnTo>
                      <a:pt x="13357" y="3105"/>
                    </a:lnTo>
                    <a:lnTo>
                      <a:pt x="13285" y="3041"/>
                    </a:lnTo>
                    <a:lnTo>
                      <a:pt x="13260" y="2975"/>
                    </a:lnTo>
                    <a:lnTo>
                      <a:pt x="13233" y="2911"/>
                    </a:lnTo>
                    <a:lnTo>
                      <a:pt x="13205" y="2847"/>
                    </a:lnTo>
                    <a:lnTo>
                      <a:pt x="13177" y="2784"/>
                    </a:lnTo>
                    <a:lnTo>
                      <a:pt x="13163" y="2770"/>
                    </a:lnTo>
                    <a:lnTo>
                      <a:pt x="13149" y="2755"/>
                    </a:lnTo>
                    <a:lnTo>
                      <a:pt x="13124" y="2724"/>
                    </a:lnTo>
                    <a:lnTo>
                      <a:pt x="13098" y="2691"/>
                    </a:lnTo>
                    <a:lnTo>
                      <a:pt x="13076" y="2656"/>
                    </a:lnTo>
                    <a:lnTo>
                      <a:pt x="13113" y="2739"/>
                    </a:lnTo>
                    <a:lnTo>
                      <a:pt x="13149" y="2820"/>
                    </a:lnTo>
                    <a:lnTo>
                      <a:pt x="13181" y="2899"/>
                    </a:lnTo>
                    <a:lnTo>
                      <a:pt x="13211" y="2975"/>
                    </a:lnTo>
                    <a:lnTo>
                      <a:pt x="13143" y="2916"/>
                    </a:lnTo>
                    <a:lnTo>
                      <a:pt x="13074" y="2858"/>
                    </a:lnTo>
                    <a:lnTo>
                      <a:pt x="13004" y="2800"/>
                    </a:lnTo>
                    <a:lnTo>
                      <a:pt x="12934" y="2744"/>
                    </a:lnTo>
                    <a:lnTo>
                      <a:pt x="12863" y="2687"/>
                    </a:lnTo>
                    <a:lnTo>
                      <a:pt x="12792" y="2632"/>
                    </a:lnTo>
                    <a:lnTo>
                      <a:pt x="12719" y="2578"/>
                    </a:lnTo>
                    <a:lnTo>
                      <a:pt x="12646" y="2525"/>
                    </a:lnTo>
                    <a:lnTo>
                      <a:pt x="12614" y="2504"/>
                    </a:lnTo>
                    <a:lnTo>
                      <a:pt x="12581" y="2482"/>
                    </a:lnTo>
                    <a:lnTo>
                      <a:pt x="12546" y="2460"/>
                    </a:lnTo>
                    <a:lnTo>
                      <a:pt x="12511" y="2439"/>
                    </a:lnTo>
                    <a:lnTo>
                      <a:pt x="12474" y="2419"/>
                    </a:lnTo>
                    <a:lnTo>
                      <a:pt x="12436" y="2399"/>
                    </a:lnTo>
                    <a:lnTo>
                      <a:pt x="12398" y="2380"/>
                    </a:lnTo>
                    <a:lnTo>
                      <a:pt x="12359" y="2361"/>
                    </a:lnTo>
                    <a:lnTo>
                      <a:pt x="12320" y="2344"/>
                    </a:lnTo>
                    <a:lnTo>
                      <a:pt x="12280" y="2327"/>
                    </a:lnTo>
                    <a:lnTo>
                      <a:pt x="12238" y="2311"/>
                    </a:lnTo>
                    <a:lnTo>
                      <a:pt x="12197" y="2296"/>
                    </a:lnTo>
                    <a:lnTo>
                      <a:pt x="12156" y="2282"/>
                    </a:lnTo>
                    <a:lnTo>
                      <a:pt x="12113" y="2268"/>
                    </a:lnTo>
                    <a:lnTo>
                      <a:pt x="12071" y="2257"/>
                    </a:lnTo>
                    <a:lnTo>
                      <a:pt x="12028" y="2246"/>
                    </a:lnTo>
                    <a:lnTo>
                      <a:pt x="11986" y="2236"/>
                    </a:lnTo>
                    <a:lnTo>
                      <a:pt x="11942" y="2228"/>
                    </a:lnTo>
                    <a:lnTo>
                      <a:pt x="11900" y="2221"/>
                    </a:lnTo>
                    <a:lnTo>
                      <a:pt x="11856" y="2215"/>
                    </a:lnTo>
                    <a:lnTo>
                      <a:pt x="11814" y="2211"/>
                    </a:lnTo>
                    <a:lnTo>
                      <a:pt x="11770" y="2209"/>
                    </a:lnTo>
                    <a:lnTo>
                      <a:pt x="11728" y="2207"/>
                    </a:lnTo>
                    <a:lnTo>
                      <a:pt x="11685" y="2207"/>
                    </a:lnTo>
                    <a:lnTo>
                      <a:pt x="11643" y="2210"/>
                    </a:lnTo>
                    <a:lnTo>
                      <a:pt x="11601" y="2213"/>
                    </a:lnTo>
                    <a:lnTo>
                      <a:pt x="11560" y="2218"/>
                    </a:lnTo>
                    <a:lnTo>
                      <a:pt x="11519" y="2226"/>
                    </a:lnTo>
                    <a:lnTo>
                      <a:pt x="11479" y="2234"/>
                    </a:lnTo>
                    <a:lnTo>
                      <a:pt x="11438" y="2245"/>
                    </a:lnTo>
                    <a:lnTo>
                      <a:pt x="11399" y="2258"/>
                    </a:lnTo>
                    <a:lnTo>
                      <a:pt x="11361" y="2273"/>
                    </a:lnTo>
                    <a:lnTo>
                      <a:pt x="11310" y="2295"/>
                    </a:lnTo>
                    <a:lnTo>
                      <a:pt x="11259" y="2318"/>
                    </a:lnTo>
                    <a:lnTo>
                      <a:pt x="11209" y="2341"/>
                    </a:lnTo>
                    <a:lnTo>
                      <a:pt x="11158" y="2366"/>
                    </a:lnTo>
                    <a:lnTo>
                      <a:pt x="11057" y="2416"/>
                    </a:lnTo>
                    <a:lnTo>
                      <a:pt x="10957" y="2470"/>
                    </a:lnTo>
                    <a:lnTo>
                      <a:pt x="10857" y="2524"/>
                    </a:lnTo>
                    <a:lnTo>
                      <a:pt x="10759" y="2579"/>
                    </a:lnTo>
                    <a:lnTo>
                      <a:pt x="10660" y="2633"/>
                    </a:lnTo>
                    <a:lnTo>
                      <a:pt x="10561" y="2687"/>
                    </a:lnTo>
                    <a:lnTo>
                      <a:pt x="10568" y="2636"/>
                    </a:lnTo>
                    <a:lnTo>
                      <a:pt x="10576" y="2585"/>
                    </a:lnTo>
                    <a:lnTo>
                      <a:pt x="10585" y="2536"/>
                    </a:lnTo>
                    <a:lnTo>
                      <a:pt x="10595" y="2486"/>
                    </a:lnTo>
                    <a:lnTo>
                      <a:pt x="10605" y="2437"/>
                    </a:lnTo>
                    <a:lnTo>
                      <a:pt x="10616" y="2389"/>
                    </a:lnTo>
                    <a:lnTo>
                      <a:pt x="10639" y="2293"/>
                    </a:lnTo>
                    <a:lnTo>
                      <a:pt x="10688" y="2108"/>
                    </a:lnTo>
                    <a:lnTo>
                      <a:pt x="10711" y="2016"/>
                    </a:lnTo>
                    <a:lnTo>
                      <a:pt x="10730" y="1924"/>
                    </a:lnTo>
                    <a:lnTo>
                      <a:pt x="10740" y="1878"/>
                    </a:lnTo>
                    <a:lnTo>
                      <a:pt x="10748" y="1832"/>
                    </a:lnTo>
                    <a:lnTo>
                      <a:pt x="10755" y="1786"/>
                    </a:lnTo>
                    <a:lnTo>
                      <a:pt x="10761" y="1740"/>
                    </a:lnTo>
                    <a:lnTo>
                      <a:pt x="10767" y="1694"/>
                    </a:lnTo>
                    <a:lnTo>
                      <a:pt x="10770" y="1647"/>
                    </a:lnTo>
                    <a:lnTo>
                      <a:pt x="10773" y="1601"/>
                    </a:lnTo>
                    <a:lnTo>
                      <a:pt x="10773" y="1554"/>
                    </a:lnTo>
                    <a:lnTo>
                      <a:pt x="10771" y="1507"/>
                    </a:lnTo>
                    <a:lnTo>
                      <a:pt x="10768" y="1459"/>
                    </a:lnTo>
                    <a:lnTo>
                      <a:pt x="10762" y="1411"/>
                    </a:lnTo>
                    <a:lnTo>
                      <a:pt x="10755" y="1362"/>
                    </a:lnTo>
                    <a:lnTo>
                      <a:pt x="10745" y="1313"/>
                    </a:lnTo>
                    <a:lnTo>
                      <a:pt x="10734" y="1264"/>
                    </a:lnTo>
                    <a:lnTo>
                      <a:pt x="10719" y="1213"/>
                    </a:lnTo>
                    <a:lnTo>
                      <a:pt x="10701" y="1163"/>
                    </a:lnTo>
                    <a:lnTo>
                      <a:pt x="10688" y="1125"/>
                    </a:lnTo>
                    <a:lnTo>
                      <a:pt x="10673" y="1088"/>
                    </a:lnTo>
                    <a:lnTo>
                      <a:pt x="10658" y="1052"/>
                    </a:lnTo>
                    <a:lnTo>
                      <a:pt x="10642" y="1018"/>
                    </a:lnTo>
                    <a:lnTo>
                      <a:pt x="10626" y="986"/>
                    </a:lnTo>
                    <a:lnTo>
                      <a:pt x="10608" y="954"/>
                    </a:lnTo>
                    <a:lnTo>
                      <a:pt x="10590" y="923"/>
                    </a:lnTo>
                    <a:lnTo>
                      <a:pt x="10572" y="893"/>
                    </a:lnTo>
                    <a:lnTo>
                      <a:pt x="10552" y="864"/>
                    </a:lnTo>
                    <a:lnTo>
                      <a:pt x="10533" y="837"/>
                    </a:lnTo>
                    <a:lnTo>
                      <a:pt x="10512" y="810"/>
                    </a:lnTo>
                    <a:lnTo>
                      <a:pt x="10490" y="785"/>
                    </a:lnTo>
                    <a:lnTo>
                      <a:pt x="10468" y="762"/>
                    </a:lnTo>
                    <a:lnTo>
                      <a:pt x="10445" y="739"/>
                    </a:lnTo>
                    <a:lnTo>
                      <a:pt x="10421" y="717"/>
                    </a:lnTo>
                    <a:lnTo>
                      <a:pt x="10397" y="696"/>
                    </a:lnTo>
                    <a:lnTo>
                      <a:pt x="10372" y="678"/>
                    </a:lnTo>
                    <a:lnTo>
                      <a:pt x="10346" y="660"/>
                    </a:lnTo>
                    <a:lnTo>
                      <a:pt x="10319" y="642"/>
                    </a:lnTo>
                    <a:lnTo>
                      <a:pt x="10292" y="628"/>
                    </a:lnTo>
                    <a:lnTo>
                      <a:pt x="10263" y="613"/>
                    </a:lnTo>
                    <a:lnTo>
                      <a:pt x="10233" y="600"/>
                    </a:lnTo>
                    <a:lnTo>
                      <a:pt x="10203" y="587"/>
                    </a:lnTo>
                    <a:lnTo>
                      <a:pt x="10172" y="577"/>
                    </a:lnTo>
                    <a:lnTo>
                      <a:pt x="10140" y="567"/>
                    </a:lnTo>
                    <a:lnTo>
                      <a:pt x="10108" y="559"/>
                    </a:lnTo>
                    <a:lnTo>
                      <a:pt x="10075" y="552"/>
                    </a:lnTo>
                    <a:lnTo>
                      <a:pt x="10040" y="546"/>
                    </a:lnTo>
                    <a:lnTo>
                      <a:pt x="10005" y="541"/>
                    </a:lnTo>
                    <a:lnTo>
                      <a:pt x="9969" y="538"/>
                    </a:lnTo>
                    <a:lnTo>
                      <a:pt x="9931" y="536"/>
                    </a:lnTo>
                    <a:lnTo>
                      <a:pt x="9893" y="536"/>
                    </a:lnTo>
                    <a:lnTo>
                      <a:pt x="9908" y="501"/>
                    </a:lnTo>
                    <a:lnTo>
                      <a:pt x="9948" y="412"/>
                    </a:lnTo>
                    <a:lnTo>
                      <a:pt x="9968" y="368"/>
                    </a:lnTo>
                    <a:lnTo>
                      <a:pt x="9987" y="322"/>
                    </a:lnTo>
                    <a:lnTo>
                      <a:pt x="9998" y="296"/>
                    </a:lnTo>
                    <a:lnTo>
                      <a:pt x="9999" y="265"/>
                    </a:lnTo>
                    <a:lnTo>
                      <a:pt x="10000" y="235"/>
                    </a:lnTo>
                    <a:lnTo>
                      <a:pt x="9848" y="536"/>
                    </a:lnTo>
                    <a:lnTo>
                      <a:pt x="9806" y="537"/>
                    </a:lnTo>
                    <a:lnTo>
                      <a:pt x="9762" y="541"/>
                    </a:lnTo>
                    <a:lnTo>
                      <a:pt x="9712" y="547"/>
                    </a:lnTo>
                    <a:lnTo>
                      <a:pt x="9685" y="552"/>
                    </a:lnTo>
                    <a:lnTo>
                      <a:pt x="9659" y="558"/>
                    </a:lnTo>
                    <a:lnTo>
                      <a:pt x="9690" y="494"/>
                    </a:lnTo>
                    <a:lnTo>
                      <a:pt x="9723" y="432"/>
                    </a:lnTo>
                    <a:lnTo>
                      <a:pt x="9755" y="372"/>
                    </a:lnTo>
                    <a:lnTo>
                      <a:pt x="9790" y="313"/>
                    </a:lnTo>
                    <a:lnTo>
                      <a:pt x="9741" y="381"/>
                    </a:lnTo>
                    <a:lnTo>
                      <a:pt x="9698" y="442"/>
                    </a:lnTo>
                    <a:lnTo>
                      <a:pt x="9677" y="471"/>
                    </a:lnTo>
                    <a:lnTo>
                      <a:pt x="9659" y="501"/>
                    </a:lnTo>
                    <a:lnTo>
                      <a:pt x="9641" y="532"/>
                    </a:lnTo>
                    <a:lnTo>
                      <a:pt x="9622" y="564"/>
                    </a:lnTo>
                    <a:lnTo>
                      <a:pt x="9590" y="567"/>
                    </a:lnTo>
                    <a:lnTo>
                      <a:pt x="9559" y="570"/>
                    </a:lnTo>
                    <a:lnTo>
                      <a:pt x="9528" y="575"/>
                    </a:lnTo>
                    <a:lnTo>
                      <a:pt x="9496" y="581"/>
                    </a:lnTo>
                    <a:lnTo>
                      <a:pt x="9465" y="586"/>
                    </a:lnTo>
                    <a:lnTo>
                      <a:pt x="9434" y="593"/>
                    </a:lnTo>
                    <a:lnTo>
                      <a:pt x="9402" y="601"/>
                    </a:lnTo>
                    <a:lnTo>
                      <a:pt x="9370" y="610"/>
                    </a:lnTo>
                    <a:lnTo>
                      <a:pt x="9408" y="520"/>
                    </a:lnTo>
                    <a:lnTo>
                      <a:pt x="9424" y="477"/>
                    </a:lnTo>
                    <a:lnTo>
                      <a:pt x="9439" y="437"/>
                    </a:lnTo>
                    <a:lnTo>
                      <a:pt x="9451" y="398"/>
                    </a:lnTo>
                    <a:lnTo>
                      <a:pt x="9464" y="362"/>
                    </a:lnTo>
                    <a:lnTo>
                      <a:pt x="9473" y="328"/>
                    </a:lnTo>
                    <a:lnTo>
                      <a:pt x="9481" y="297"/>
                    </a:lnTo>
                    <a:lnTo>
                      <a:pt x="9460" y="336"/>
                    </a:lnTo>
                    <a:lnTo>
                      <a:pt x="9441" y="376"/>
                    </a:lnTo>
                    <a:lnTo>
                      <a:pt x="9403" y="458"/>
                    </a:lnTo>
                    <a:lnTo>
                      <a:pt x="9366" y="540"/>
                    </a:lnTo>
                    <a:lnTo>
                      <a:pt x="9328" y="622"/>
                    </a:lnTo>
                    <a:lnTo>
                      <a:pt x="9295" y="633"/>
                    </a:lnTo>
                    <a:lnTo>
                      <a:pt x="9262" y="646"/>
                    </a:lnTo>
                    <a:lnTo>
                      <a:pt x="9229" y="659"/>
                    </a:lnTo>
                    <a:lnTo>
                      <a:pt x="9195" y="673"/>
                    </a:lnTo>
                    <a:lnTo>
                      <a:pt x="9274" y="500"/>
                    </a:lnTo>
                    <a:lnTo>
                      <a:pt x="9315" y="415"/>
                    </a:lnTo>
                    <a:lnTo>
                      <a:pt x="9300" y="428"/>
                    </a:lnTo>
                    <a:lnTo>
                      <a:pt x="9286" y="440"/>
                    </a:lnTo>
                    <a:lnTo>
                      <a:pt x="9273" y="455"/>
                    </a:lnTo>
                    <a:lnTo>
                      <a:pt x="9263" y="470"/>
                    </a:lnTo>
                    <a:lnTo>
                      <a:pt x="9254" y="486"/>
                    </a:lnTo>
                    <a:lnTo>
                      <a:pt x="9245" y="502"/>
                    </a:lnTo>
                    <a:lnTo>
                      <a:pt x="9237" y="520"/>
                    </a:lnTo>
                    <a:lnTo>
                      <a:pt x="9230" y="537"/>
                    </a:lnTo>
                    <a:lnTo>
                      <a:pt x="9216" y="574"/>
                    </a:lnTo>
                    <a:lnTo>
                      <a:pt x="9202" y="610"/>
                    </a:lnTo>
                    <a:lnTo>
                      <a:pt x="9187" y="647"/>
                    </a:lnTo>
                    <a:lnTo>
                      <a:pt x="9179" y="665"/>
                    </a:lnTo>
                    <a:lnTo>
                      <a:pt x="9171" y="684"/>
                    </a:lnTo>
                    <a:lnTo>
                      <a:pt x="9132" y="703"/>
                    </a:lnTo>
                    <a:lnTo>
                      <a:pt x="9093" y="723"/>
                    </a:lnTo>
                    <a:lnTo>
                      <a:pt x="9111" y="685"/>
                    </a:lnTo>
                    <a:lnTo>
                      <a:pt x="9130" y="646"/>
                    </a:lnTo>
                    <a:lnTo>
                      <a:pt x="9168" y="570"/>
                    </a:lnTo>
                    <a:lnTo>
                      <a:pt x="9186" y="531"/>
                    </a:lnTo>
                    <a:lnTo>
                      <a:pt x="9203" y="493"/>
                    </a:lnTo>
                    <a:lnTo>
                      <a:pt x="9219" y="453"/>
                    </a:lnTo>
                    <a:lnTo>
                      <a:pt x="9226" y="434"/>
                    </a:lnTo>
                    <a:lnTo>
                      <a:pt x="9233" y="413"/>
                    </a:lnTo>
                    <a:lnTo>
                      <a:pt x="9150" y="575"/>
                    </a:lnTo>
                    <a:lnTo>
                      <a:pt x="9068" y="739"/>
                    </a:lnTo>
                    <a:lnTo>
                      <a:pt x="9013" y="755"/>
                    </a:lnTo>
                    <a:lnTo>
                      <a:pt x="8960" y="770"/>
                    </a:lnTo>
                    <a:lnTo>
                      <a:pt x="8909" y="783"/>
                    </a:lnTo>
                    <a:lnTo>
                      <a:pt x="8861" y="793"/>
                    </a:lnTo>
                    <a:lnTo>
                      <a:pt x="8831" y="772"/>
                    </a:lnTo>
                    <a:lnTo>
                      <a:pt x="8796" y="749"/>
                    </a:lnTo>
                    <a:lnTo>
                      <a:pt x="8750" y="717"/>
                    </a:lnTo>
                    <a:lnTo>
                      <a:pt x="8696" y="677"/>
                    </a:lnTo>
                    <a:lnTo>
                      <a:pt x="8634" y="631"/>
                    </a:lnTo>
                    <a:lnTo>
                      <a:pt x="8568" y="579"/>
                    </a:lnTo>
                    <a:lnTo>
                      <a:pt x="8498" y="522"/>
                    </a:lnTo>
                    <a:lnTo>
                      <a:pt x="8479" y="506"/>
                    </a:lnTo>
                    <a:lnTo>
                      <a:pt x="8458" y="490"/>
                    </a:lnTo>
                    <a:lnTo>
                      <a:pt x="8438" y="475"/>
                    </a:lnTo>
                    <a:lnTo>
                      <a:pt x="8416" y="460"/>
                    </a:lnTo>
                    <a:lnTo>
                      <a:pt x="8395" y="446"/>
                    </a:lnTo>
                    <a:lnTo>
                      <a:pt x="8373" y="434"/>
                    </a:lnTo>
                    <a:lnTo>
                      <a:pt x="8329" y="409"/>
                    </a:lnTo>
                    <a:lnTo>
                      <a:pt x="8284" y="386"/>
                    </a:lnTo>
                    <a:lnTo>
                      <a:pt x="8238" y="367"/>
                    </a:lnTo>
                    <a:lnTo>
                      <a:pt x="8191" y="350"/>
                    </a:lnTo>
                    <a:lnTo>
                      <a:pt x="8143" y="334"/>
                    </a:lnTo>
                    <a:lnTo>
                      <a:pt x="8094" y="320"/>
                    </a:lnTo>
                    <a:lnTo>
                      <a:pt x="8045" y="308"/>
                    </a:lnTo>
                    <a:lnTo>
                      <a:pt x="7996" y="298"/>
                    </a:lnTo>
                    <a:lnTo>
                      <a:pt x="7945" y="289"/>
                    </a:lnTo>
                    <a:lnTo>
                      <a:pt x="7895" y="281"/>
                    </a:lnTo>
                    <a:lnTo>
                      <a:pt x="7844" y="274"/>
                    </a:lnTo>
                    <a:lnTo>
                      <a:pt x="7794" y="268"/>
                    </a:lnTo>
                    <a:lnTo>
                      <a:pt x="7743" y="264"/>
                    </a:lnTo>
                    <a:lnTo>
                      <a:pt x="7710" y="261"/>
                    </a:lnTo>
                    <a:lnTo>
                      <a:pt x="7709" y="245"/>
                    </a:lnTo>
                    <a:lnTo>
                      <a:pt x="7709" y="229"/>
                    </a:lnTo>
                    <a:lnTo>
                      <a:pt x="7711" y="213"/>
                    </a:lnTo>
                    <a:lnTo>
                      <a:pt x="7716" y="197"/>
                    </a:lnTo>
                    <a:lnTo>
                      <a:pt x="7709" y="203"/>
                    </a:lnTo>
                    <a:lnTo>
                      <a:pt x="7703" y="209"/>
                    </a:lnTo>
                    <a:lnTo>
                      <a:pt x="7698" y="215"/>
                    </a:lnTo>
                    <a:lnTo>
                      <a:pt x="7695" y="223"/>
                    </a:lnTo>
                    <a:lnTo>
                      <a:pt x="7691" y="231"/>
                    </a:lnTo>
                    <a:lnTo>
                      <a:pt x="7689" y="240"/>
                    </a:lnTo>
                    <a:lnTo>
                      <a:pt x="7689" y="250"/>
                    </a:lnTo>
                    <a:lnTo>
                      <a:pt x="7689" y="259"/>
                    </a:lnTo>
                    <a:lnTo>
                      <a:pt x="7626" y="256"/>
                    </a:lnTo>
                    <a:lnTo>
                      <a:pt x="7563" y="253"/>
                    </a:lnTo>
                    <a:lnTo>
                      <a:pt x="7553" y="231"/>
                    </a:lnTo>
                    <a:lnTo>
                      <a:pt x="7545" y="215"/>
                    </a:lnTo>
                    <a:lnTo>
                      <a:pt x="7515" y="163"/>
                    </a:lnTo>
                    <a:lnTo>
                      <a:pt x="7479" y="103"/>
                    </a:lnTo>
                    <a:lnTo>
                      <a:pt x="7437" y="34"/>
                    </a:lnTo>
                    <a:lnTo>
                      <a:pt x="7518" y="252"/>
                    </a:lnTo>
                    <a:lnTo>
                      <a:pt x="7430" y="252"/>
                    </a:lnTo>
                    <a:lnTo>
                      <a:pt x="7402" y="207"/>
                    </a:lnTo>
                    <a:lnTo>
                      <a:pt x="7371" y="160"/>
                    </a:lnTo>
                    <a:lnTo>
                      <a:pt x="7354" y="135"/>
                    </a:lnTo>
                    <a:lnTo>
                      <a:pt x="7336" y="111"/>
                    </a:lnTo>
                    <a:lnTo>
                      <a:pt x="7316" y="86"/>
                    </a:lnTo>
                    <a:lnTo>
                      <a:pt x="7295" y="60"/>
                    </a:lnTo>
                    <a:lnTo>
                      <a:pt x="7393" y="252"/>
                    </a:lnTo>
                    <a:lnTo>
                      <a:pt x="7303" y="256"/>
                    </a:lnTo>
                    <a:lnTo>
                      <a:pt x="7259" y="258"/>
                    </a:lnTo>
                    <a:lnTo>
                      <a:pt x="7214" y="261"/>
                    </a:lnTo>
                    <a:lnTo>
                      <a:pt x="7196" y="237"/>
                    </a:lnTo>
                    <a:lnTo>
                      <a:pt x="7178" y="212"/>
                    </a:lnTo>
                    <a:lnTo>
                      <a:pt x="7161" y="183"/>
                    </a:lnTo>
                    <a:lnTo>
                      <a:pt x="7146" y="152"/>
                    </a:lnTo>
                    <a:lnTo>
                      <a:pt x="7131" y="118"/>
                    </a:lnTo>
                    <a:lnTo>
                      <a:pt x="7126" y="101"/>
                    </a:lnTo>
                    <a:lnTo>
                      <a:pt x="7120" y="82"/>
                    </a:lnTo>
                    <a:lnTo>
                      <a:pt x="7114" y="63"/>
                    </a:lnTo>
                    <a:lnTo>
                      <a:pt x="7109" y="42"/>
                    </a:lnTo>
                    <a:lnTo>
                      <a:pt x="7105" y="21"/>
                    </a:lnTo>
                    <a:lnTo>
                      <a:pt x="7101" y="0"/>
                    </a:lnTo>
                    <a:lnTo>
                      <a:pt x="7098" y="4"/>
                    </a:lnTo>
                    <a:lnTo>
                      <a:pt x="7095" y="8"/>
                    </a:lnTo>
                    <a:lnTo>
                      <a:pt x="7090" y="18"/>
                    </a:lnTo>
                    <a:lnTo>
                      <a:pt x="7086" y="29"/>
                    </a:lnTo>
                    <a:lnTo>
                      <a:pt x="7085" y="43"/>
                    </a:lnTo>
                    <a:lnTo>
                      <a:pt x="7086" y="57"/>
                    </a:lnTo>
                    <a:lnTo>
                      <a:pt x="7089" y="73"/>
                    </a:lnTo>
                    <a:lnTo>
                      <a:pt x="7092" y="90"/>
                    </a:lnTo>
                    <a:lnTo>
                      <a:pt x="7097" y="107"/>
                    </a:lnTo>
                    <a:lnTo>
                      <a:pt x="7104" y="127"/>
                    </a:lnTo>
                    <a:lnTo>
                      <a:pt x="7112" y="145"/>
                    </a:lnTo>
                    <a:lnTo>
                      <a:pt x="7121" y="165"/>
                    </a:lnTo>
                    <a:lnTo>
                      <a:pt x="7131" y="186"/>
                    </a:lnTo>
                    <a:lnTo>
                      <a:pt x="7144" y="205"/>
                    </a:lnTo>
                    <a:lnTo>
                      <a:pt x="7157" y="225"/>
                    </a:lnTo>
                    <a:lnTo>
                      <a:pt x="7170" y="244"/>
                    </a:lnTo>
                    <a:lnTo>
                      <a:pt x="7185" y="264"/>
                    </a:lnTo>
                    <a:lnTo>
                      <a:pt x="7166" y="265"/>
                    </a:lnTo>
                    <a:lnTo>
                      <a:pt x="7145" y="267"/>
                    </a:lnTo>
                    <a:lnTo>
                      <a:pt x="7134" y="252"/>
                    </a:lnTo>
                    <a:lnTo>
                      <a:pt x="7121" y="238"/>
                    </a:lnTo>
                    <a:lnTo>
                      <a:pt x="7107" y="223"/>
                    </a:lnTo>
                    <a:lnTo>
                      <a:pt x="7092" y="210"/>
                    </a:lnTo>
                    <a:lnTo>
                      <a:pt x="7076" y="195"/>
                    </a:lnTo>
                    <a:lnTo>
                      <a:pt x="7059" y="181"/>
                    </a:lnTo>
                    <a:lnTo>
                      <a:pt x="7041" y="167"/>
                    </a:lnTo>
                    <a:lnTo>
                      <a:pt x="7021" y="153"/>
                    </a:lnTo>
                    <a:lnTo>
                      <a:pt x="7000" y="140"/>
                    </a:lnTo>
                    <a:lnTo>
                      <a:pt x="6979" y="127"/>
                    </a:lnTo>
                    <a:lnTo>
                      <a:pt x="6957" y="114"/>
                    </a:lnTo>
                    <a:lnTo>
                      <a:pt x="6934" y="103"/>
                    </a:lnTo>
                    <a:lnTo>
                      <a:pt x="6910" y="93"/>
                    </a:lnTo>
                    <a:lnTo>
                      <a:pt x="6886" y="82"/>
                    </a:lnTo>
                    <a:lnTo>
                      <a:pt x="6860" y="73"/>
                    </a:lnTo>
                    <a:lnTo>
                      <a:pt x="6835" y="65"/>
                    </a:lnTo>
                    <a:lnTo>
                      <a:pt x="6857" y="74"/>
                    </a:lnTo>
                    <a:lnTo>
                      <a:pt x="6878" y="86"/>
                    </a:lnTo>
                    <a:lnTo>
                      <a:pt x="6897" y="97"/>
                    </a:lnTo>
                    <a:lnTo>
                      <a:pt x="6917" y="109"/>
                    </a:lnTo>
                    <a:lnTo>
                      <a:pt x="6935" y="121"/>
                    </a:lnTo>
                    <a:lnTo>
                      <a:pt x="6952" y="134"/>
                    </a:lnTo>
                    <a:lnTo>
                      <a:pt x="6969" y="148"/>
                    </a:lnTo>
                    <a:lnTo>
                      <a:pt x="6985" y="161"/>
                    </a:lnTo>
                    <a:lnTo>
                      <a:pt x="7016" y="189"/>
                    </a:lnTo>
                    <a:lnTo>
                      <a:pt x="7043" y="217"/>
                    </a:lnTo>
                    <a:lnTo>
                      <a:pt x="7068" y="244"/>
                    </a:lnTo>
                    <a:lnTo>
                      <a:pt x="7090" y="272"/>
                    </a:lnTo>
                    <a:lnTo>
                      <a:pt x="6992" y="282"/>
                    </a:lnTo>
                    <a:lnTo>
                      <a:pt x="6976" y="274"/>
                    </a:lnTo>
                    <a:lnTo>
                      <a:pt x="6959" y="266"/>
                    </a:lnTo>
                    <a:lnTo>
                      <a:pt x="6921" y="251"/>
                    </a:lnTo>
                    <a:lnTo>
                      <a:pt x="6883" y="238"/>
                    </a:lnTo>
                    <a:lnTo>
                      <a:pt x="6847" y="227"/>
                    </a:lnTo>
                    <a:lnTo>
                      <a:pt x="6809" y="217"/>
                    </a:lnTo>
                    <a:lnTo>
                      <a:pt x="6734" y="199"/>
                    </a:lnTo>
                    <a:lnTo>
                      <a:pt x="6662" y="183"/>
                    </a:lnTo>
                    <a:lnTo>
                      <a:pt x="6627" y="174"/>
                    </a:lnTo>
                    <a:lnTo>
                      <a:pt x="6593" y="165"/>
                    </a:lnTo>
                    <a:lnTo>
                      <a:pt x="6560" y="155"/>
                    </a:lnTo>
                    <a:lnTo>
                      <a:pt x="6527" y="142"/>
                    </a:lnTo>
                    <a:lnTo>
                      <a:pt x="6496" y="128"/>
                    </a:lnTo>
                    <a:lnTo>
                      <a:pt x="6482" y="120"/>
                    </a:lnTo>
                    <a:lnTo>
                      <a:pt x="6467" y="111"/>
                    </a:lnTo>
                    <a:lnTo>
                      <a:pt x="6453" y="103"/>
                    </a:lnTo>
                    <a:lnTo>
                      <a:pt x="6439" y="93"/>
                    </a:lnTo>
                    <a:lnTo>
                      <a:pt x="6425" y="82"/>
                    </a:lnTo>
                    <a:lnTo>
                      <a:pt x="6413" y="71"/>
                    </a:lnTo>
                    <a:lnTo>
                      <a:pt x="6422" y="83"/>
                    </a:lnTo>
                    <a:lnTo>
                      <a:pt x="6431" y="96"/>
                    </a:lnTo>
                    <a:lnTo>
                      <a:pt x="6442" y="107"/>
                    </a:lnTo>
                    <a:lnTo>
                      <a:pt x="6455" y="118"/>
                    </a:lnTo>
                    <a:lnTo>
                      <a:pt x="6468" y="128"/>
                    </a:lnTo>
                    <a:lnTo>
                      <a:pt x="6482" y="137"/>
                    </a:lnTo>
                    <a:lnTo>
                      <a:pt x="6496" y="147"/>
                    </a:lnTo>
                    <a:lnTo>
                      <a:pt x="6511" y="156"/>
                    </a:lnTo>
                    <a:lnTo>
                      <a:pt x="6527" y="163"/>
                    </a:lnTo>
                    <a:lnTo>
                      <a:pt x="6544" y="171"/>
                    </a:lnTo>
                    <a:lnTo>
                      <a:pt x="6578" y="184"/>
                    </a:lnTo>
                    <a:lnTo>
                      <a:pt x="6615" y="196"/>
                    </a:lnTo>
                    <a:lnTo>
                      <a:pt x="6651" y="207"/>
                    </a:lnTo>
                    <a:lnTo>
                      <a:pt x="6689" y="217"/>
                    </a:lnTo>
                    <a:lnTo>
                      <a:pt x="6727" y="226"/>
                    </a:lnTo>
                    <a:lnTo>
                      <a:pt x="6801" y="243"/>
                    </a:lnTo>
                    <a:lnTo>
                      <a:pt x="6835" y="251"/>
                    </a:lnTo>
                    <a:lnTo>
                      <a:pt x="6867" y="259"/>
                    </a:lnTo>
                    <a:lnTo>
                      <a:pt x="6898" y="268"/>
                    </a:lnTo>
                    <a:lnTo>
                      <a:pt x="6925" y="277"/>
                    </a:lnTo>
                    <a:lnTo>
                      <a:pt x="6946" y="288"/>
                    </a:lnTo>
                    <a:lnTo>
                      <a:pt x="6804" y="306"/>
                    </a:lnTo>
                    <a:lnTo>
                      <a:pt x="6663" y="328"/>
                    </a:lnTo>
                    <a:lnTo>
                      <a:pt x="6619" y="305"/>
                    </a:lnTo>
                    <a:lnTo>
                      <a:pt x="6572" y="284"/>
                    </a:lnTo>
                    <a:lnTo>
                      <a:pt x="6524" y="264"/>
                    </a:lnTo>
                    <a:lnTo>
                      <a:pt x="6472" y="244"/>
                    </a:lnTo>
                    <a:lnTo>
                      <a:pt x="6421" y="228"/>
                    </a:lnTo>
                    <a:lnTo>
                      <a:pt x="6368" y="212"/>
                    </a:lnTo>
                    <a:lnTo>
                      <a:pt x="6315" y="199"/>
                    </a:lnTo>
                    <a:lnTo>
                      <a:pt x="6262" y="189"/>
                    </a:lnTo>
                    <a:lnTo>
                      <a:pt x="6320" y="209"/>
                    </a:lnTo>
                    <a:lnTo>
                      <a:pt x="6374" y="227"/>
                    </a:lnTo>
                    <a:lnTo>
                      <a:pt x="6423" y="245"/>
                    </a:lnTo>
                    <a:lnTo>
                      <a:pt x="6469" y="264"/>
                    </a:lnTo>
                    <a:lnTo>
                      <a:pt x="6511" y="282"/>
                    </a:lnTo>
                    <a:lnTo>
                      <a:pt x="6550" y="300"/>
                    </a:lnTo>
                    <a:lnTo>
                      <a:pt x="6586" y="318"/>
                    </a:lnTo>
                    <a:lnTo>
                      <a:pt x="6618" y="335"/>
                    </a:lnTo>
                    <a:lnTo>
                      <a:pt x="6470" y="360"/>
                    </a:lnTo>
                    <a:lnTo>
                      <a:pt x="6322" y="385"/>
                    </a:lnTo>
                    <a:lnTo>
                      <a:pt x="6297" y="364"/>
                    </a:lnTo>
                    <a:lnTo>
                      <a:pt x="6269" y="342"/>
                    </a:lnTo>
                    <a:lnTo>
                      <a:pt x="6239" y="320"/>
                    </a:lnTo>
                    <a:lnTo>
                      <a:pt x="6207" y="300"/>
                    </a:lnTo>
                    <a:lnTo>
                      <a:pt x="6173" y="281"/>
                    </a:lnTo>
                    <a:lnTo>
                      <a:pt x="6136" y="264"/>
                    </a:lnTo>
                    <a:lnTo>
                      <a:pt x="6098" y="249"/>
                    </a:lnTo>
                    <a:lnTo>
                      <a:pt x="6059" y="235"/>
                    </a:lnTo>
                    <a:lnTo>
                      <a:pt x="6092" y="251"/>
                    </a:lnTo>
                    <a:lnTo>
                      <a:pt x="6123" y="268"/>
                    </a:lnTo>
                    <a:lnTo>
                      <a:pt x="6153" y="288"/>
                    </a:lnTo>
                    <a:lnTo>
                      <a:pt x="6181" y="307"/>
                    </a:lnTo>
                    <a:lnTo>
                      <a:pt x="6206" y="329"/>
                    </a:lnTo>
                    <a:lnTo>
                      <a:pt x="6230" y="350"/>
                    </a:lnTo>
                    <a:lnTo>
                      <a:pt x="6253" y="372"/>
                    </a:lnTo>
                    <a:lnTo>
                      <a:pt x="6273" y="395"/>
                    </a:lnTo>
                    <a:lnTo>
                      <a:pt x="6178" y="411"/>
                    </a:lnTo>
                    <a:lnTo>
                      <a:pt x="6084" y="427"/>
                    </a:lnTo>
                    <a:lnTo>
                      <a:pt x="6032" y="403"/>
                    </a:lnTo>
                    <a:lnTo>
                      <a:pt x="5976" y="378"/>
                    </a:lnTo>
                    <a:lnTo>
                      <a:pt x="5921" y="357"/>
                    </a:lnTo>
                    <a:lnTo>
                      <a:pt x="5866" y="336"/>
                    </a:lnTo>
                    <a:lnTo>
                      <a:pt x="5812" y="316"/>
                    </a:lnTo>
                    <a:lnTo>
                      <a:pt x="5758" y="298"/>
                    </a:lnTo>
                    <a:lnTo>
                      <a:pt x="5706" y="282"/>
                    </a:lnTo>
                    <a:lnTo>
                      <a:pt x="5654" y="267"/>
                    </a:lnTo>
                    <a:lnTo>
                      <a:pt x="5604" y="253"/>
                    </a:lnTo>
                    <a:lnTo>
                      <a:pt x="5559" y="242"/>
                    </a:lnTo>
                    <a:lnTo>
                      <a:pt x="5515" y="233"/>
                    </a:lnTo>
                    <a:lnTo>
                      <a:pt x="5475" y="225"/>
                    </a:lnTo>
                    <a:lnTo>
                      <a:pt x="5439" y="219"/>
                    </a:lnTo>
                    <a:lnTo>
                      <a:pt x="5408" y="215"/>
                    </a:lnTo>
                    <a:lnTo>
                      <a:pt x="5382" y="214"/>
                    </a:lnTo>
                    <a:lnTo>
                      <a:pt x="5370" y="215"/>
                    </a:lnTo>
                    <a:lnTo>
                      <a:pt x="5360" y="215"/>
                    </a:lnTo>
                    <a:lnTo>
                      <a:pt x="5410" y="227"/>
                    </a:lnTo>
                    <a:lnTo>
                      <a:pt x="5460" y="238"/>
                    </a:lnTo>
                    <a:lnTo>
                      <a:pt x="5507" y="250"/>
                    </a:lnTo>
                    <a:lnTo>
                      <a:pt x="5554" y="262"/>
                    </a:lnTo>
                    <a:lnTo>
                      <a:pt x="5600" y="275"/>
                    </a:lnTo>
                    <a:lnTo>
                      <a:pt x="5645" y="288"/>
                    </a:lnTo>
                    <a:lnTo>
                      <a:pt x="5688" y="302"/>
                    </a:lnTo>
                    <a:lnTo>
                      <a:pt x="5731" y="316"/>
                    </a:lnTo>
                    <a:lnTo>
                      <a:pt x="5811" y="345"/>
                    </a:lnTo>
                    <a:lnTo>
                      <a:pt x="5888" y="375"/>
                    </a:lnTo>
                    <a:lnTo>
                      <a:pt x="5959" y="405"/>
                    </a:lnTo>
                    <a:lnTo>
                      <a:pt x="6027" y="436"/>
                    </a:lnTo>
                    <a:lnTo>
                      <a:pt x="5887" y="460"/>
                    </a:lnTo>
                    <a:lnTo>
                      <a:pt x="5815" y="473"/>
                    </a:lnTo>
                    <a:lnTo>
                      <a:pt x="5742" y="486"/>
                    </a:lnTo>
                    <a:lnTo>
                      <a:pt x="5669" y="500"/>
                    </a:lnTo>
                    <a:lnTo>
                      <a:pt x="5595" y="516"/>
                    </a:lnTo>
                    <a:lnTo>
                      <a:pt x="5523" y="533"/>
                    </a:lnTo>
                    <a:lnTo>
                      <a:pt x="5450" y="552"/>
                    </a:lnTo>
                    <a:lnTo>
                      <a:pt x="5378" y="572"/>
                    </a:lnTo>
                    <a:lnTo>
                      <a:pt x="5307" y="595"/>
                    </a:lnTo>
                    <a:lnTo>
                      <a:pt x="5237" y="620"/>
                    </a:lnTo>
                    <a:lnTo>
                      <a:pt x="5204" y="633"/>
                    </a:lnTo>
                    <a:lnTo>
                      <a:pt x="5169" y="647"/>
                    </a:lnTo>
                    <a:lnTo>
                      <a:pt x="5136" y="662"/>
                    </a:lnTo>
                    <a:lnTo>
                      <a:pt x="5104" y="677"/>
                    </a:lnTo>
                    <a:lnTo>
                      <a:pt x="5072" y="693"/>
                    </a:lnTo>
                    <a:lnTo>
                      <a:pt x="5040" y="710"/>
                    </a:lnTo>
                    <a:lnTo>
                      <a:pt x="5009" y="727"/>
                    </a:lnTo>
                    <a:lnTo>
                      <a:pt x="4979" y="746"/>
                    </a:lnTo>
                    <a:lnTo>
                      <a:pt x="4949" y="764"/>
                    </a:lnTo>
                    <a:lnTo>
                      <a:pt x="4920" y="785"/>
                    </a:lnTo>
                    <a:lnTo>
                      <a:pt x="4893" y="806"/>
                    </a:lnTo>
                    <a:lnTo>
                      <a:pt x="4869" y="826"/>
                    </a:lnTo>
                    <a:lnTo>
                      <a:pt x="4847" y="847"/>
                    </a:lnTo>
                    <a:lnTo>
                      <a:pt x="4828" y="869"/>
                    </a:lnTo>
                    <a:lnTo>
                      <a:pt x="4812" y="890"/>
                    </a:lnTo>
                    <a:lnTo>
                      <a:pt x="4797" y="912"/>
                    </a:lnTo>
                    <a:lnTo>
                      <a:pt x="4786" y="934"/>
                    </a:lnTo>
                    <a:lnTo>
                      <a:pt x="4778" y="956"/>
                    </a:lnTo>
                    <a:lnTo>
                      <a:pt x="4771" y="978"/>
                    </a:lnTo>
                    <a:lnTo>
                      <a:pt x="4766" y="1000"/>
                    </a:lnTo>
                    <a:lnTo>
                      <a:pt x="4764" y="1021"/>
                    </a:lnTo>
                    <a:lnTo>
                      <a:pt x="4764" y="1042"/>
                    </a:lnTo>
                    <a:lnTo>
                      <a:pt x="4766" y="1063"/>
                    </a:lnTo>
                    <a:lnTo>
                      <a:pt x="4770" y="1082"/>
                    </a:lnTo>
                    <a:lnTo>
                      <a:pt x="4777" y="1102"/>
                    </a:lnTo>
                    <a:lnTo>
                      <a:pt x="4785" y="1121"/>
                    </a:lnTo>
                    <a:lnTo>
                      <a:pt x="4795" y="1140"/>
                    </a:lnTo>
                    <a:lnTo>
                      <a:pt x="4807" y="1157"/>
                    </a:lnTo>
                    <a:lnTo>
                      <a:pt x="4820" y="1174"/>
                    </a:lnTo>
                    <a:lnTo>
                      <a:pt x="4835" y="1189"/>
                    </a:lnTo>
                    <a:lnTo>
                      <a:pt x="4853" y="1204"/>
                    </a:lnTo>
                    <a:lnTo>
                      <a:pt x="4871" y="1218"/>
                    </a:lnTo>
                    <a:lnTo>
                      <a:pt x="4890" y="1230"/>
                    </a:lnTo>
                    <a:lnTo>
                      <a:pt x="4912" y="1243"/>
                    </a:lnTo>
                    <a:lnTo>
                      <a:pt x="4935" y="1252"/>
                    </a:lnTo>
                    <a:lnTo>
                      <a:pt x="4959" y="1261"/>
                    </a:lnTo>
                    <a:lnTo>
                      <a:pt x="4986" y="1269"/>
                    </a:lnTo>
                    <a:lnTo>
                      <a:pt x="5012" y="1275"/>
                    </a:lnTo>
                    <a:lnTo>
                      <a:pt x="5041" y="1280"/>
                    </a:lnTo>
                    <a:lnTo>
                      <a:pt x="5070" y="1283"/>
                    </a:lnTo>
                    <a:lnTo>
                      <a:pt x="5099" y="1284"/>
                    </a:lnTo>
                    <a:lnTo>
                      <a:pt x="5132" y="1283"/>
                    </a:lnTo>
                    <a:lnTo>
                      <a:pt x="5167" y="1281"/>
                    </a:lnTo>
                    <a:lnTo>
                      <a:pt x="5203" y="1276"/>
                    </a:lnTo>
                    <a:lnTo>
                      <a:pt x="5238" y="1271"/>
                    </a:lnTo>
                    <a:lnTo>
                      <a:pt x="5274" y="1264"/>
                    </a:lnTo>
                    <a:lnTo>
                      <a:pt x="5267" y="1272"/>
                    </a:lnTo>
                    <a:lnTo>
                      <a:pt x="5258" y="1280"/>
                    </a:lnTo>
                    <a:lnTo>
                      <a:pt x="5241" y="1293"/>
                    </a:lnTo>
                    <a:lnTo>
                      <a:pt x="5221" y="1307"/>
                    </a:lnTo>
                    <a:lnTo>
                      <a:pt x="5202" y="1319"/>
                    </a:lnTo>
                    <a:lnTo>
                      <a:pt x="5159" y="1342"/>
                    </a:lnTo>
                    <a:lnTo>
                      <a:pt x="5138" y="1354"/>
                    </a:lnTo>
                    <a:lnTo>
                      <a:pt x="5118" y="1368"/>
                    </a:lnTo>
                    <a:lnTo>
                      <a:pt x="5109" y="1375"/>
                    </a:lnTo>
                    <a:lnTo>
                      <a:pt x="5099" y="1383"/>
                    </a:lnTo>
                    <a:lnTo>
                      <a:pt x="5083" y="1400"/>
                    </a:lnTo>
                    <a:lnTo>
                      <a:pt x="5067" y="1419"/>
                    </a:lnTo>
                    <a:lnTo>
                      <a:pt x="5053" y="1440"/>
                    </a:lnTo>
                    <a:lnTo>
                      <a:pt x="5041" y="1462"/>
                    </a:lnTo>
                    <a:lnTo>
                      <a:pt x="5029" y="1486"/>
                    </a:lnTo>
                    <a:lnTo>
                      <a:pt x="5019" y="1510"/>
                    </a:lnTo>
                    <a:lnTo>
                      <a:pt x="5010" y="1536"/>
                    </a:lnTo>
                    <a:lnTo>
                      <a:pt x="5111" y="1461"/>
                    </a:lnTo>
                    <a:lnTo>
                      <a:pt x="5210" y="1384"/>
                    </a:lnTo>
                    <a:lnTo>
                      <a:pt x="5308" y="1307"/>
                    </a:lnTo>
                    <a:lnTo>
                      <a:pt x="5407" y="1230"/>
                    </a:lnTo>
                    <a:lnTo>
                      <a:pt x="5537" y="1192"/>
                    </a:lnTo>
                    <a:lnTo>
                      <a:pt x="5601" y="1176"/>
                    </a:lnTo>
                    <a:lnTo>
                      <a:pt x="5633" y="1168"/>
                    </a:lnTo>
                    <a:lnTo>
                      <a:pt x="5665" y="1163"/>
                    </a:lnTo>
                    <a:lnTo>
                      <a:pt x="5625" y="1183"/>
                    </a:lnTo>
                    <a:lnTo>
                      <a:pt x="5595" y="1199"/>
                    </a:lnTo>
                    <a:lnTo>
                      <a:pt x="5525" y="1234"/>
                    </a:lnTo>
                    <a:lnTo>
                      <a:pt x="5463" y="1266"/>
                    </a:lnTo>
                    <a:lnTo>
                      <a:pt x="5433" y="1281"/>
                    </a:lnTo>
                    <a:lnTo>
                      <a:pt x="5406" y="1297"/>
                    </a:lnTo>
                    <a:lnTo>
                      <a:pt x="5379" y="1313"/>
                    </a:lnTo>
                    <a:lnTo>
                      <a:pt x="5354" y="1330"/>
                    </a:lnTo>
                    <a:lnTo>
                      <a:pt x="5331" y="1347"/>
                    </a:lnTo>
                    <a:lnTo>
                      <a:pt x="5309" y="1367"/>
                    </a:lnTo>
                    <a:lnTo>
                      <a:pt x="5288" y="1388"/>
                    </a:lnTo>
                    <a:lnTo>
                      <a:pt x="5265" y="1408"/>
                    </a:lnTo>
                    <a:lnTo>
                      <a:pt x="5239" y="1429"/>
                    </a:lnTo>
                    <a:lnTo>
                      <a:pt x="5226" y="1439"/>
                    </a:lnTo>
                    <a:lnTo>
                      <a:pt x="5210" y="1450"/>
                    </a:lnTo>
                    <a:lnTo>
                      <a:pt x="5194" y="1460"/>
                    </a:lnTo>
                    <a:lnTo>
                      <a:pt x="5176" y="1470"/>
                    </a:lnTo>
                    <a:lnTo>
                      <a:pt x="5157" y="1481"/>
                    </a:lnTo>
                    <a:lnTo>
                      <a:pt x="5135" y="1490"/>
                    </a:lnTo>
                    <a:lnTo>
                      <a:pt x="5166" y="1479"/>
                    </a:lnTo>
                    <a:lnTo>
                      <a:pt x="5194" y="1469"/>
                    </a:lnTo>
                    <a:lnTo>
                      <a:pt x="5219" y="1459"/>
                    </a:lnTo>
                    <a:lnTo>
                      <a:pt x="5242" y="1450"/>
                    </a:lnTo>
                    <a:lnTo>
                      <a:pt x="5262" y="1439"/>
                    </a:lnTo>
                    <a:lnTo>
                      <a:pt x="5281" y="1430"/>
                    </a:lnTo>
                    <a:lnTo>
                      <a:pt x="5298" y="1421"/>
                    </a:lnTo>
                    <a:lnTo>
                      <a:pt x="5313" y="1411"/>
                    </a:lnTo>
                    <a:lnTo>
                      <a:pt x="5342" y="1392"/>
                    </a:lnTo>
                    <a:lnTo>
                      <a:pt x="5368" y="1372"/>
                    </a:lnTo>
                    <a:lnTo>
                      <a:pt x="5425" y="1328"/>
                    </a:lnTo>
                    <a:lnTo>
                      <a:pt x="5459" y="1303"/>
                    </a:lnTo>
                    <a:lnTo>
                      <a:pt x="5492" y="1280"/>
                    </a:lnTo>
                    <a:lnTo>
                      <a:pt x="5526" y="1258"/>
                    </a:lnTo>
                    <a:lnTo>
                      <a:pt x="5563" y="1236"/>
                    </a:lnTo>
                    <a:lnTo>
                      <a:pt x="5602" y="1215"/>
                    </a:lnTo>
                    <a:lnTo>
                      <a:pt x="5646" y="1194"/>
                    </a:lnTo>
                    <a:lnTo>
                      <a:pt x="5695" y="1172"/>
                    </a:lnTo>
                    <a:lnTo>
                      <a:pt x="5750" y="1149"/>
                    </a:lnTo>
                    <a:lnTo>
                      <a:pt x="5820" y="1137"/>
                    </a:lnTo>
                    <a:lnTo>
                      <a:pt x="5891" y="1129"/>
                    </a:lnTo>
                    <a:lnTo>
                      <a:pt x="5850" y="1151"/>
                    </a:lnTo>
                    <a:lnTo>
                      <a:pt x="5829" y="1164"/>
                    </a:lnTo>
                    <a:lnTo>
                      <a:pt x="5812" y="1175"/>
                    </a:lnTo>
                    <a:lnTo>
                      <a:pt x="5781" y="1197"/>
                    </a:lnTo>
                    <a:lnTo>
                      <a:pt x="5753" y="1219"/>
                    </a:lnTo>
                    <a:lnTo>
                      <a:pt x="5720" y="1242"/>
                    </a:lnTo>
                    <a:lnTo>
                      <a:pt x="5700" y="1256"/>
                    </a:lnTo>
                    <a:lnTo>
                      <a:pt x="5678" y="1268"/>
                    </a:lnTo>
                    <a:lnTo>
                      <a:pt x="5630" y="1292"/>
                    </a:lnTo>
                    <a:lnTo>
                      <a:pt x="5524" y="1344"/>
                    </a:lnTo>
                    <a:lnTo>
                      <a:pt x="5540" y="1337"/>
                    </a:lnTo>
                    <a:lnTo>
                      <a:pt x="5560" y="1330"/>
                    </a:lnTo>
                    <a:lnTo>
                      <a:pt x="5603" y="1315"/>
                    </a:lnTo>
                    <a:lnTo>
                      <a:pt x="5650" y="1300"/>
                    </a:lnTo>
                    <a:lnTo>
                      <a:pt x="5691" y="1285"/>
                    </a:lnTo>
                    <a:lnTo>
                      <a:pt x="5711" y="1277"/>
                    </a:lnTo>
                    <a:lnTo>
                      <a:pt x="5732" y="1267"/>
                    </a:lnTo>
                    <a:lnTo>
                      <a:pt x="5773" y="1246"/>
                    </a:lnTo>
                    <a:lnTo>
                      <a:pt x="5813" y="1223"/>
                    </a:lnTo>
                    <a:lnTo>
                      <a:pt x="5855" y="1200"/>
                    </a:lnTo>
                    <a:lnTo>
                      <a:pt x="5896" y="1178"/>
                    </a:lnTo>
                    <a:lnTo>
                      <a:pt x="5939" y="1156"/>
                    </a:lnTo>
                    <a:lnTo>
                      <a:pt x="5981" y="1136"/>
                    </a:lnTo>
                    <a:lnTo>
                      <a:pt x="6003" y="1127"/>
                    </a:lnTo>
                    <a:lnTo>
                      <a:pt x="6026" y="1119"/>
                    </a:lnTo>
                    <a:lnTo>
                      <a:pt x="6110" y="1120"/>
                    </a:lnTo>
                    <a:lnTo>
                      <a:pt x="6106" y="1121"/>
                    </a:lnTo>
                    <a:lnTo>
                      <a:pt x="6104" y="1125"/>
                    </a:lnTo>
                    <a:lnTo>
                      <a:pt x="6073" y="1150"/>
                    </a:lnTo>
                    <a:lnTo>
                      <a:pt x="6037" y="1179"/>
                    </a:lnTo>
                    <a:lnTo>
                      <a:pt x="5959" y="1240"/>
                    </a:lnTo>
                    <a:lnTo>
                      <a:pt x="5920" y="1271"/>
                    </a:lnTo>
                    <a:lnTo>
                      <a:pt x="5886" y="1299"/>
                    </a:lnTo>
                    <a:lnTo>
                      <a:pt x="5855" y="1327"/>
                    </a:lnTo>
                    <a:lnTo>
                      <a:pt x="5831" y="1350"/>
                    </a:lnTo>
                    <a:lnTo>
                      <a:pt x="5849" y="1341"/>
                    </a:lnTo>
                    <a:lnTo>
                      <a:pt x="5865" y="1331"/>
                    </a:lnTo>
                    <a:lnTo>
                      <a:pt x="5879" y="1322"/>
                    </a:lnTo>
                    <a:lnTo>
                      <a:pt x="5891" y="1313"/>
                    </a:lnTo>
                    <a:lnTo>
                      <a:pt x="5914" y="1296"/>
                    </a:lnTo>
                    <a:lnTo>
                      <a:pt x="5927" y="1287"/>
                    </a:lnTo>
                    <a:lnTo>
                      <a:pt x="5941" y="1277"/>
                    </a:lnTo>
                    <a:lnTo>
                      <a:pt x="5995" y="1246"/>
                    </a:lnTo>
                    <a:lnTo>
                      <a:pt x="6033" y="1225"/>
                    </a:lnTo>
                    <a:lnTo>
                      <a:pt x="6076" y="1200"/>
                    </a:lnTo>
                    <a:lnTo>
                      <a:pt x="6122" y="1176"/>
                    </a:lnTo>
                    <a:lnTo>
                      <a:pt x="6168" y="1153"/>
                    </a:lnTo>
                    <a:lnTo>
                      <a:pt x="6212" y="1133"/>
                    </a:lnTo>
                    <a:lnTo>
                      <a:pt x="6251" y="1117"/>
                    </a:lnTo>
                    <a:lnTo>
                      <a:pt x="6341" y="1112"/>
                    </a:lnTo>
                    <a:lnTo>
                      <a:pt x="6336" y="1120"/>
                    </a:lnTo>
                    <a:lnTo>
                      <a:pt x="6328" y="1130"/>
                    </a:lnTo>
                    <a:lnTo>
                      <a:pt x="6316" y="1141"/>
                    </a:lnTo>
                    <a:lnTo>
                      <a:pt x="6304" y="1152"/>
                    </a:lnTo>
                    <a:lnTo>
                      <a:pt x="6273" y="1178"/>
                    </a:lnTo>
                    <a:lnTo>
                      <a:pt x="6237" y="1204"/>
                    </a:lnTo>
                    <a:lnTo>
                      <a:pt x="6201" y="1229"/>
                    </a:lnTo>
                    <a:lnTo>
                      <a:pt x="6168" y="1252"/>
                    </a:lnTo>
                    <a:lnTo>
                      <a:pt x="6122" y="1283"/>
                    </a:lnTo>
                    <a:lnTo>
                      <a:pt x="6139" y="1272"/>
                    </a:lnTo>
                    <a:lnTo>
                      <a:pt x="6159" y="1262"/>
                    </a:lnTo>
                    <a:lnTo>
                      <a:pt x="6200" y="1243"/>
                    </a:lnTo>
                    <a:lnTo>
                      <a:pt x="6221" y="1234"/>
                    </a:lnTo>
                    <a:lnTo>
                      <a:pt x="6242" y="1223"/>
                    </a:lnTo>
                    <a:lnTo>
                      <a:pt x="6260" y="1213"/>
                    </a:lnTo>
                    <a:lnTo>
                      <a:pt x="6276" y="1202"/>
                    </a:lnTo>
                    <a:lnTo>
                      <a:pt x="6286" y="1192"/>
                    </a:lnTo>
                    <a:lnTo>
                      <a:pt x="6296" y="1183"/>
                    </a:lnTo>
                    <a:lnTo>
                      <a:pt x="6304" y="1173"/>
                    </a:lnTo>
                    <a:lnTo>
                      <a:pt x="6313" y="1161"/>
                    </a:lnTo>
                    <a:lnTo>
                      <a:pt x="6325" y="1151"/>
                    </a:lnTo>
                    <a:lnTo>
                      <a:pt x="6333" y="1145"/>
                    </a:lnTo>
                    <a:lnTo>
                      <a:pt x="6341" y="1140"/>
                    </a:lnTo>
                    <a:lnTo>
                      <a:pt x="6352" y="1134"/>
                    </a:lnTo>
                    <a:lnTo>
                      <a:pt x="6364" y="1128"/>
                    </a:lnTo>
                    <a:lnTo>
                      <a:pt x="6378" y="1122"/>
                    </a:lnTo>
                    <a:lnTo>
                      <a:pt x="6394" y="1117"/>
                    </a:lnTo>
                    <a:lnTo>
                      <a:pt x="6406" y="1112"/>
                    </a:lnTo>
                    <a:lnTo>
                      <a:pt x="6423" y="1106"/>
                    </a:lnTo>
                    <a:lnTo>
                      <a:pt x="6464" y="1102"/>
                    </a:lnTo>
                    <a:lnTo>
                      <a:pt x="6507" y="1097"/>
                    </a:lnTo>
                    <a:lnTo>
                      <a:pt x="6501" y="1103"/>
                    </a:lnTo>
                    <a:lnTo>
                      <a:pt x="6459" y="1138"/>
                    </a:lnTo>
                    <a:lnTo>
                      <a:pt x="6413" y="1175"/>
                    </a:lnTo>
                    <a:lnTo>
                      <a:pt x="6363" y="1213"/>
                    </a:lnTo>
                    <a:lnTo>
                      <a:pt x="6310" y="1251"/>
                    </a:lnTo>
                    <a:lnTo>
                      <a:pt x="6392" y="1206"/>
                    </a:lnTo>
                    <a:lnTo>
                      <a:pt x="6454" y="1172"/>
                    </a:lnTo>
                    <a:lnTo>
                      <a:pt x="6477" y="1157"/>
                    </a:lnTo>
                    <a:lnTo>
                      <a:pt x="6492" y="1148"/>
                    </a:lnTo>
                    <a:lnTo>
                      <a:pt x="6498" y="1142"/>
                    </a:lnTo>
                    <a:lnTo>
                      <a:pt x="6502" y="1137"/>
                    </a:lnTo>
                    <a:lnTo>
                      <a:pt x="6506" y="1133"/>
                    </a:lnTo>
                    <a:lnTo>
                      <a:pt x="6510" y="1128"/>
                    </a:lnTo>
                    <a:lnTo>
                      <a:pt x="6516" y="1122"/>
                    </a:lnTo>
                    <a:lnTo>
                      <a:pt x="6527" y="1116"/>
                    </a:lnTo>
                    <a:lnTo>
                      <a:pt x="6544" y="1106"/>
                    </a:lnTo>
                    <a:lnTo>
                      <a:pt x="6565" y="1096"/>
                    </a:lnTo>
                    <a:lnTo>
                      <a:pt x="6770" y="1096"/>
                    </a:lnTo>
                    <a:lnTo>
                      <a:pt x="6700" y="1126"/>
                    </a:lnTo>
                    <a:lnTo>
                      <a:pt x="6627" y="1156"/>
                    </a:lnTo>
                    <a:lnTo>
                      <a:pt x="6479" y="1213"/>
                    </a:lnTo>
                    <a:lnTo>
                      <a:pt x="6333" y="1271"/>
                    </a:lnTo>
                    <a:lnTo>
                      <a:pt x="6262" y="1299"/>
                    </a:lnTo>
                    <a:lnTo>
                      <a:pt x="6195" y="1329"/>
                    </a:lnTo>
                    <a:lnTo>
                      <a:pt x="6236" y="1313"/>
                    </a:lnTo>
                    <a:lnTo>
                      <a:pt x="6282" y="1296"/>
                    </a:lnTo>
                    <a:lnTo>
                      <a:pt x="6331" y="1280"/>
                    </a:lnTo>
                    <a:lnTo>
                      <a:pt x="6383" y="1264"/>
                    </a:lnTo>
                    <a:lnTo>
                      <a:pt x="6486" y="1233"/>
                    </a:lnTo>
                    <a:lnTo>
                      <a:pt x="6534" y="1218"/>
                    </a:lnTo>
                    <a:lnTo>
                      <a:pt x="6579" y="1202"/>
                    </a:lnTo>
                    <a:lnTo>
                      <a:pt x="6670" y="1164"/>
                    </a:lnTo>
                    <a:lnTo>
                      <a:pt x="6829" y="1096"/>
                    </a:lnTo>
                    <a:lnTo>
                      <a:pt x="6898" y="1096"/>
                    </a:lnTo>
                    <a:lnTo>
                      <a:pt x="6965" y="1095"/>
                    </a:lnTo>
                    <a:lnTo>
                      <a:pt x="6871" y="1141"/>
                    </a:lnTo>
                    <a:lnTo>
                      <a:pt x="6825" y="1164"/>
                    </a:lnTo>
                    <a:lnTo>
                      <a:pt x="6781" y="1186"/>
                    </a:lnTo>
                    <a:lnTo>
                      <a:pt x="6741" y="1209"/>
                    </a:lnTo>
                    <a:lnTo>
                      <a:pt x="6703" y="1231"/>
                    </a:lnTo>
                    <a:lnTo>
                      <a:pt x="6686" y="1243"/>
                    </a:lnTo>
                    <a:lnTo>
                      <a:pt x="6670" y="1256"/>
                    </a:lnTo>
                    <a:lnTo>
                      <a:pt x="6655" y="1268"/>
                    </a:lnTo>
                    <a:lnTo>
                      <a:pt x="6641" y="1281"/>
                    </a:lnTo>
                    <a:lnTo>
                      <a:pt x="6647" y="1275"/>
                    </a:lnTo>
                    <a:lnTo>
                      <a:pt x="6654" y="1271"/>
                    </a:lnTo>
                    <a:lnTo>
                      <a:pt x="6667" y="1261"/>
                    </a:lnTo>
                    <a:lnTo>
                      <a:pt x="6697" y="1246"/>
                    </a:lnTo>
                    <a:lnTo>
                      <a:pt x="6747" y="1222"/>
                    </a:lnTo>
                    <a:lnTo>
                      <a:pt x="6795" y="1199"/>
                    </a:lnTo>
                    <a:lnTo>
                      <a:pt x="6895" y="1156"/>
                    </a:lnTo>
                    <a:lnTo>
                      <a:pt x="6991" y="1113"/>
                    </a:lnTo>
                    <a:lnTo>
                      <a:pt x="7038" y="1093"/>
                    </a:lnTo>
                    <a:lnTo>
                      <a:pt x="7151" y="1089"/>
                    </a:lnTo>
                    <a:lnTo>
                      <a:pt x="7266" y="1086"/>
                    </a:lnTo>
                    <a:lnTo>
                      <a:pt x="7243" y="1120"/>
                    </a:lnTo>
                    <a:lnTo>
                      <a:pt x="7224" y="1147"/>
                    </a:lnTo>
                    <a:lnTo>
                      <a:pt x="7207" y="1169"/>
                    </a:lnTo>
                    <a:lnTo>
                      <a:pt x="7229" y="1147"/>
                    </a:lnTo>
                    <a:lnTo>
                      <a:pt x="7252" y="1120"/>
                    </a:lnTo>
                    <a:lnTo>
                      <a:pt x="7279" y="1085"/>
                    </a:lnTo>
                    <a:lnTo>
                      <a:pt x="7363" y="1083"/>
                    </a:lnTo>
                    <a:lnTo>
                      <a:pt x="7447" y="1085"/>
                    </a:lnTo>
                    <a:lnTo>
                      <a:pt x="7530" y="1087"/>
                    </a:lnTo>
                    <a:lnTo>
                      <a:pt x="7571" y="1089"/>
                    </a:lnTo>
                    <a:lnTo>
                      <a:pt x="7611" y="1093"/>
                    </a:lnTo>
                    <a:lnTo>
                      <a:pt x="7651" y="1097"/>
                    </a:lnTo>
                    <a:lnTo>
                      <a:pt x="7691" y="1102"/>
                    </a:lnTo>
                    <a:lnTo>
                      <a:pt x="7732" y="1109"/>
                    </a:lnTo>
                    <a:lnTo>
                      <a:pt x="7771" y="1116"/>
                    </a:lnTo>
                    <a:lnTo>
                      <a:pt x="7809" y="1125"/>
                    </a:lnTo>
                    <a:lnTo>
                      <a:pt x="7846" y="1134"/>
                    </a:lnTo>
                    <a:lnTo>
                      <a:pt x="7883" y="1145"/>
                    </a:lnTo>
                    <a:lnTo>
                      <a:pt x="7919" y="1158"/>
                    </a:lnTo>
                    <a:lnTo>
                      <a:pt x="7938" y="1166"/>
                    </a:lnTo>
                    <a:lnTo>
                      <a:pt x="7957" y="1174"/>
                    </a:lnTo>
                    <a:lnTo>
                      <a:pt x="7975" y="1183"/>
                    </a:lnTo>
                    <a:lnTo>
                      <a:pt x="7993" y="1194"/>
                    </a:lnTo>
                    <a:lnTo>
                      <a:pt x="8011" y="1204"/>
                    </a:lnTo>
                    <a:lnTo>
                      <a:pt x="8028" y="1215"/>
                    </a:lnTo>
                    <a:lnTo>
                      <a:pt x="8045" y="1228"/>
                    </a:lnTo>
                    <a:lnTo>
                      <a:pt x="8062" y="1241"/>
                    </a:lnTo>
                    <a:lnTo>
                      <a:pt x="8078" y="1254"/>
                    </a:lnTo>
                    <a:lnTo>
                      <a:pt x="8094" y="1268"/>
                    </a:lnTo>
                    <a:lnTo>
                      <a:pt x="8125" y="1299"/>
                    </a:lnTo>
                    <a:lnTo>
                      <a:pt x="8155" y="1333"/>
                    </a:lnTo>
                    <a:lnTo>
                      <a:pt x="8184" y="1367"/>
                    </a:lnTo>
                    <a:lnTo>
                      <a:pt x="8210" y="1404"/>
                    </a:lnTo>
                    <a:lnTo>
                      <a:pt x="8237" y="1443"/>
                    </a:lnTo>
                    <a:lnTo>
                      <a:pt x="8261" y="1484"/>
                    </a:lnTo>
                    <a:lnTo>
                      <a:pt x="8283" y="1525"/>
                    </a:lnTo>
                    <a:lnTo>
                      <a:pt x="8304" y="1569"/>
                    </a:lnTo>
                    <a:lnTo>
                      <a:pt x="8324" y="1614"/>
                    </a:lnTo>
                    <a:lnTo>
                      <a:pt x="8342" y="1660"/>
                    </a:lnTo>
                    <a:lnTo>
                      <a:pt x="8360" y="1707"/>
                    </a:lnTo>
                    <a:lnTo>
                      <a:pt x="8374" y="1754"/>
                    </a:lnTo>
                    <a:lnTo>
                      <a:pt x="8388" y="1802"/>
                    </a:lnTo>
                    <a:lnTo>
                      <a:pt x="8400" y="1850"/>
                    </a:lnTo>
                    <a:lnTo>
                      <a:pt x="8410" y="1899"/>
                    </a:lnTo>
                    <a:lnTo>
                      <a:pt x="8419" y="1947"/>
                    </a:lnTo>
                    <a:lnTo>
                      <a:pt x="8426" y="1996"/>
                    </a:lnTo>
                    <a:lnTo>
                      <a:pt x="8432" y="2043"/>
                    </a:lnTo>
                    <a:lnTo>
                      <a:pt x="8435" y="2091"/>
                    </a:lnTo>
                    <a:lnTo>
                      <a:pt x="8438" y="2139"/>
                    </a:lnTo>
                    <a:lnTo>
                      <a:pt x="8439" y="2184"/>
                    </a:lnTo>
                    <a:lnTo>
                      <a:pt x="8438" y="2230"/>
                    </a:lnTo>
                    <a:lnTo>
                      <a:pt x="8434" y="2274"/>
                    </a:lnTo>
                    <a:lnTo>
                      <a:pt x="8430" y="2318"/>
                    </a:lnTo>
                    <a:lnTo>
                      <a:pt x="8424" y="2359"/>
                    </a:lnTo>
                    <a:lnTo>
                      <a:pt x="8416" y="2398"/>
                    </a:lnTo>
                    <a:lnTo>
                      <a:pt x="8405" y="2436"/>
                    </a:lnTo>
                    <a:lnTo>
                      <a:pt x="8372" y="2407"/>
                    </a:lnTo>
                    <a:lnTo>
                      <a:pt x="8339" y="2380"/>
                    </a:lnTo>
                    <a:lnTo>
                      <a:pt x="8306" y="2352"/>
                    </a:lnTo>
                    <a:lnTo>
                      <a:pt x="8271" y="2326"/>
                    </a:lnTo>
                    <a:lnTo>
                      <a:pt x="8236" y="2299"/>
                    </a:lnTo>
                    <a:lnTo>
                      <a:pt x="8200" y="2274"/>
                    </a:lnTo>
                    <a:lnTo>
                      <a:pt x="8163" y="2249"/>
                    </a:lnTo>
                    <a:lnTo>
                      <a:pt x="8127" y="2225"/>
                    </a:lnTo>
                    <a:lnTo>
                      <a:pt x="8090" y="2202"/>
                    </a:lnTo>
                    <a:lnTo>
                      <a:pt x="8052" y="2179"/>
                    </a:lnTo>
                    <a:lnTo>
                      <a:pt x="8013" y="2157"/>
                    </a:lnTo>
                    <a:lnTo>
                      <a:pt x="7975" y="2135"/>
                    </a:lnTo>
                    <a:lnTo>
                      <a:pt x="7935" y="2114"/>
                    </a:lnTo>
                    <a:lnTo>
                      <a:pt x="7896" y="2094"/>
                    </a:lnTo>
                    <a:lnTo>
                      <a:pt x="7856" y="2074"/>
                    </a:lnTo>
                    <a:lnTo>
                      <a:pt x="7815" y="2056"/>
                    </a:lnTo>
                    <a:lnTo>
                      <a:pt x="7774" y="2037"/>
                    </a:lnTo>
                    <a:lnTo>
                      <a:pt x="7733" y="2020"/>
                    </a:lnTo>
                    <a:lnTo>
                      <a:pt x="7691" y="2003"/>
                    </a:lnTo>
                    <a:lnTo>
                      <a:pt x="7649" y="1987"/>
                    </a:lnTo>
                    <a:lnTo>
                      <a:pt x="7607" y="1972"/>
                    </a:lnTo>
                    <a:lnTo>
                      <a:pt x="7564" y="1957"/>
                    </a:lnTo>
                    <a:lnTo>
                      <a:pt x="7522" y="1943"/>
                    </a:lnTo>
                    <a:lnTo>
                      <a:pt x="7479" y="1931"/>
                    </a:lnTo>
                    <a:lnTo>
                      <a:pt x="7435" y="1918"/>
                    </a:lnTo>
                    <a:lnTo>
                      <a:pt x="7392" y="1905"/>
                    </a:lnTo>
                    <a:lnTo>
                      <a:pt x="7348" y="1895"/>
                    </a:lnTo>
                    <a:lnTo>
                      <a:pt x="7305" y="1885"/>
                    </a:lnTo>
                    <a:lnTo>
                      <a:pt x="7261" y="1874"/>
                    </a:lnTo>
                    <a:lnTo>
                      <a:pt x="7216" y="1865"/>
                    </a:lnTo>
                    <a:lnTo>
                      <a:pt x="7173" y="1857"/>
                    </a:lnTo>
                    <a:lnTo>
                      <a:pt x="7128" y="1850"/>
                    </a:lnTo>
                    <a:lnTo>
                      <a:pt x="7083" y="1843"/>
                    </a:lnTo>
                    <a:lnTo>
                      <a:pt x="7039" y="1838"/>
                    </a:lnTo>
                    <a:lnTo>
                      <a:pt x="6995" y="1832"/>
                    </a:lnTo>
                    <a:lnTo>
                      <a:pt x="6950" y="1827"/>
                    </a:lnTo>
                    <a:lnTo>
                      <a:pt x="6905" y="1824"/>
                    </a:lnTo>
                    <a:lnTo>
                      <a:pt x="6860" y="1820"/>
                    </a:lnTo>
                    <a:lnTo>
                      <a:pt x="6816" y="1818"/>
                    </a:lnTo>
                    <a:lnTo>
                      <a:pt x="6772" y="1817"/>
                    </a:lnTo>
                    <a:lnTo>
                      <a:pt x="6727" y="1816"/>
                    </a:lnTo>
                    <a:lnTo>
                      <a:pt x="6682" y="1816"/>
                    </a:lnTo>
                    <a:lnTo>
                      <a:pt x="6639" y="1817"/>
                    </a:lnTo>
                    <a:lnTo>
                      <a:pt x="6594" y="1818"/>
                    </a:lnTo>
                    <a:lnTo>
                      <a:pt x="6550" y="1820"/>
                    </a:lnTo>
                    <a:lnTo>
                      <a:pt x="6507" y="1824"/>
                    </a:lnTo>
                    <a:lnTo>
                      <a:pt x="6463" y="1827"/>
                    </a:lnTo>
                    <a:lnTo>
                      <a:pt x="6420" y="1832"/>
                    </a:lnTo>
                    <a:lnTo>
                      <a:pt x="6376" y="1838"/>
                    </a:lnTo>
                    <a:lnTo>
                      <a:pt x="6332" y="1843"/>
                    </a:lnTo>
                    <a:lnTo>
                      <a:pt x="6290" y="1850"/>
                    </a:lnTo>
                    <a:lnTo>
                      <a:pt x="6247" y="1858"/>
                    </a:lnTo>
                    <a:lnTo>
                      <a:pt x="6205" y="1866"/>
                    </a:lnTo>
                    <a:lnTo>
                      <a:pt x="6164" y="1876"/>
                    </a:lnTo>
                    <a:lnTo>
                      <a:pt x="6121" y="1886"/>
                    </a:lnTo>
                    <a:lnTo>
                      <a:pt x="6080" y="1897"/>
                    </a:lnTo>
                    <a:lnTo>
                      <a:pt x="6040" y="1909"/>
                    </a:lnTo>
                    <a:lnTo>
                      <a:pt x="5998" y="1922"/>
                    </a:lnTo>
                    <a:lnTo>
                      <a:pt x="5958" y="1935"/>
                    </a:lnTo>
                    <a:lnTo>
                      <a:pt x="5919" y="1949"/>
                    </a:lnTo>
                    <a:lnTo>
                      <a:pt x="5879" y="1964"/>
                    </a:lnTo>
                    <a:lnTo>
                      <a:pt x="5840" y="1980"/>
                    </a:lnTo>
                    <a:lnTo>
                      <a:pt x="5802" y="1996"/>
                    </a:lnTo>
                    <a:lnTo>
                      <a:pt x="5764" y="2015"/>
                    </a:lnTo>
                    <a:lnTo>
                      <a:pt x="5697" y="2047"/>
                    </a:lnTo>
                    <a:lnTo>
                      <a:pt x="5634" y="2081"/>
                    </a:lnTo>
                    <a:lnTo>
                      <a:pt x="5572" y="2117"/>
                    </a:lnTo>
                    <a:lnTo>
                      <a:pt x="5513" y="2155"/>
                    </a:lnTo>
                    <a:lnTo>
                      <a:pt x="5455" y="2194"/>
                    </a:lnTo>
                    <a:lnTo>
                      <a:pt x="5399" y="2235"/>
                    </a:lnTo>
                    <a:lnTo>
                      <a:pt x="5346" y="2277"/>
                    </a:lnTo>
                    <a:lnTo>
                      <a:pt x="5296" y="2321"/>
                    </a:lnTo>
                    <a:lnTo>
                      <a:pt x="5246" y="2367"/>
                    </a:lnTo>
                    <a:lnTo>
                      <a:pt x="5199" y="2413"/>
                    </a:lnTo>
                    <a:lnTo>
                      <a:pt x="5156" y="2461"/>
                    </a:lnTo>
                    <a:lnTo>
                      <a:pt x="5113" y="2510"/>
                    </a:lnTo>
                    <a:lnTo>
                      <a:pt x="5074" y="2562"/>
                    </a:lnTo>
                    <a:lnTo>
                      <a:pt x="5037" y="2614"/>
                    </a:lnTo>
                    <a:lnTo>
                      <a:pt x="5002" y="2667"/>
                    </a:lnTo>
                    <a:lnTo>
                      <a:pt x="4986" y="2694"/>
                    </a:lnTo>
                    <a:lnTo>
                      <a:pt x="4970" y="2722"/>
                    </a:lnTo>
                    <a:lnTo>
                      <a:pt x="4955" y="2749"/>
                    </a:lnTo>
                    <a:lnTo>
                      <a:pt x="4941" y="2777"/>
                    </a:lnTo>
                    <a:lnTo>
                      <a:pt x="4927" y="2806"/>
                    </a:lnTo>
                    <a:lnTo>
                      <a:pt x="4913" y="2833"/>
                    </a:lnTo>
                    <a:lnTo>
                      <a:pt x="4901" y="2862"/>
                    </a:lnTo>
                    <a:lnTo>
                      <a:pt x="4889" y="2892"/>
                    </a:lnTo>
                    <a:lnTo>
                      <a:pt x="4878" y="2920"/>
                    </a:lnTo>
                    <a:lnTo>
                      <a:pt x="4868" y="2950"/>
                    </a:lnTo>
                    <a:lnTo>
                      <a:pt x="4857" y="2980"/>
                    </a:lnTo>
                    <a:lnTo>
                      <a:pt x="4848" y="3010"/>
                    </a:lnTo>
                    <a:lnTo>
                      <a:pt x="4840" y="3040"/>
                    </a:lnTo>
                    <a:lnTo>
                      <a:pt x="4832" y="3071"/>
                    </a:lnTo>
                    <a:lnTo>
                      <a:pt x="4825" y="3102"/>
                    </a:lnTo>
                    <a:lnTo>
                      <a:pt x="4819" y="3132"/>
                    </a:lnTo>
                    <a:lnTo>
                      <a:pt x="4814" y="3164"/>
                    </a:lnTo>
                    <a:lnTo>
                      <a:pt x="4808" y="3195"/>
                    </a:lnTo>
                    <a:lnTo>
                      <a:pt x="4803" y="3226"/>
                    </a:lnTo>
                    <a:lnTo>
                      <a:pt x="4800" y="3258"/>
                    </a:lnTo>
                    <a:lnTo>
                      <a:pt x="4797" y="3290"/>
                    </a:lnTo>
                    <a:lnTo>
                      <a:pt x="4795" y="3322"/>
                    </a:lnTo>
                    <a:lnTo>
                      <a:pt x="4794" y="3354"/>
                    </a:lnTo>
                    <a:lnTo>
                      <a:pt x="4793" y="3387"/>
                    </a:lnTo>
                    <a:lnTo>
                      <a:pt x="4793" y="3420"/>
                    </a:lnTo>
                    <a:lnTo>
                      <a:pt x="4794" y="3452"/>
                    </a:lnTo>
                    <a:lnTo>
                      <a:pt x="4795" y="3485"/>
                    </a:lnTo>
                    <a:lnTo>
                      <a:pt x="4797" y="3519"/>
                    </a:lnTo>
                    <a:lnTo>
                      <a:pt x="4801" y="3552"/>
                    </a:lnTo>
                    <a:lnTo>
                      <a:pt x="4804" y="3585"/>
                    </a:lnTo>
                    <a:lnTo>
                      <a:pt x="4809" y="3620"/>
                    </a:lnTo>
                    <a:lnTo>
                      <a:pt x="4815" y="3653"/>
                    </a:lnTo>
                    <a:lnTo>
                      <a:pt x="4820" y="3687"/>
                    </a:lnTo>
                    <a:lnTo>
                      <a:pt x="4827" y="3721"/>
                    </a:lnTo>
                    <a:lnTo>
                      <a:pt x="4726" y="3616"/>
                    </a:lnTo>
                    <a:lnTo>
                      <a:pt x="4625" y="3513"/>
                    </a:lnTo>
                    <a:lnTo>
                      <a:pt x="4429" y="3310"/>
                    </a:lnTo>
                    <a:lnTo>
                      <a:pt x="4331" y="3210"/>
                    </a:lnTo>
                    <a:lnTo>
                      <a:pt x="4234" y="3113"/>
                    </a:lnTo>
                    <a:lnTo>
                      <a:pt x="4134" y="3017"/>
                    </a:lnTo>
                    <a:lnTo>
                      <a:pt x="4085" y="2971"/>
                    </a:lnTo>
                    <a:lnTo>
                      <a:pt x="4033" y="2924"/>
                    </a:lnTo>
                    <a:lnTo>
                      <a:pt x="4072" y="2911"/>
                    </a:lnTo>
                    <a:lnTo>
                      <a:pt x="4112" y="2900"/>
                    </a:lnTo>
                    <a:lnTo>
                      <a:pt x="4194" y="2877"/>
                    </a:lnTo>
                    <a:lnTo>
                      <a:pt x="4277" y="2855"/>
                    </a:lnTo>
                    <a:lnTo>
                      <a:pt x="4364" y="2837"/>
                    </a:lnTo>
                    <a:lnTo>
                      <a:pt x="4322" y="2832"/>
                    </a:lnTo>
                    <a:lnTo>
                      <a:pt x="4282" y="2829"/>
                    </a:lnTo>
                    <a:lnTo>
                      <a:pt x="4241" y="2826"/>
                    </a:lnTo>
                    <a:lnTo>
                      <a:pt x="4199" y="2825"/>
                    </a:lnTo>
                    <a:lnTo>
                      <a:pt x="4148" y="2838"/>
                    </a:lnTo>
                    <a:lnTo>
                      <a:pt x="4095" y="2853"/>
                    </a:lnTo>
                    <a:lnTo>
                      <a:pt x="4042" y="2868"/>
                    </a:lnTo>
                    <a:lnTo>
                      <a:pt x="3989" y="2884"/>
                    </a:lnTo>
                    <a:lnTo>
                      <a:pt x="3918" y="2823"/>
                    </a:lnTo>
                    <a:lnTo>
                      <a:pt x="3846" y="2762"/>
                    </a:lnTo>
                    <a:lnTo>
                      <a:pt x="3878" y="2738"/>
                    </a:lnTo>
                    <a:lnTo>
                      <a:pt x="3911" y="2714"/>
                    </a:lnTo>
                    <a:lnTo>
                      <a:pt x="3946" y="2692"/>
                    </a:lnTo>
                    <a:lnTo>
                      <a:pt x="3980" y="2671"/>
                    </a:lnTo>
                    <a:lnTo>
                      <a:pt x="4015" y="2652"/>
                    </a:lnTo>
                    <a:lnTo>
                      <a:pt x="4051" y="2634"/>
                    </a:lnTo>
                    <a:lnTo>
                      <a:pt x="4087" y="2618"/>
                    </a:lnTo>
                    <a:lnTo>
                      <a:pt x="4124" y="2606"/>
                    </a:lnTo>
                    <a:lnTo>
                      <a:pt x="4083" y="2614"/>
                    </a:lnTo>
                    <a:lnTo>
                      <a:pt x="4043" y="2624"/>
                    </a:lnTo>
                    <a:lnTo>
                      <a:pt x="4002" y="2637"/>
                    </a:lnTo>
                    <a:lnTo>
                      <a:pt x="3963" y="2653"/>
                    </a:lnTo>
                    <a:lnTo>
                      <a:pt x="3923" y="2670"/>
                    </a:lnTo>
                    <a:lnTo>
                      <a:pt x="3885" y="2688"/>
                    </a:lnTo>
                    <a:lnTo>
                      <a:pt x="3847" y="2710"/>
                    </a:lnTo>
                    <a:lnTo>
                      <a:pt x="3810" y="2732"/>
                    </a:lnTo>
                    <a:lnTo>
                      <a:pt x="3749" y="2685"/>
                    </a:lnTo>
                    <a:lnTo>
                      <a:pt x="3687" y="2638"/>
                    </a:lnTo>
                    <a:lnTo>
                      <a:pt x="3624" y="2592"/>
                    </a:lnTo>
                    <a:lnTo>
                      <a:pt x="3560" y="2547"/>
                    </a:lnTo>
                    <a:lnTo>
                      <a:pt x="3600" y="2533"/>
                    </a:lnTo>
                    <a:lnTo>
                      <a:pt x="3643" y="2520"/>
                    </a:lnTo>
                    <a:lnTo>
                      <a:pt x="3687" y="2506"/>
                    </a:lnTo>
                    <a:lnTo>
                      <a:pt x="3734" y="2493"/>
                    </a:lnTo>
                    <a:lnTo>
                      <a:pt x="3784" y="2482"/>
                    </a:lnTo>
                    <a:lnTo>
                      <a:pt x="3836" y="2470"/>
                    </a:lnTo>
                    <a:lnTo>
                      <a:pt x="3889" y="2459"/>
                    </a:lnTo>
                    <a:lnTo>
                      <a:pt x="3946" y="2450"/>
                    </a:lnTo>
                    <a:lnTo>
                      <a:pt x="3920" y="2448"/>
                    </a:lnTo>
                    <a:lnTo>
                      <a:pt x="3895" y="2448"/>
                    </a:lnTo>
                    <a:lnTo>
                      <a:pt x="3869" y="2450"/>
                    </a:lnTo>
                    <a:lnTo>
                      <a:pt x="3842" y="2452"/>
                    </a:lnTo>
                    <a:lnTo>
                      <a:pt x="3790" y="2458"/>
                    </a:lnTo>
                    <a:lnTo>
                      <a:pt x="3736" y="2466"/>
                    </a:lnTo>
                    <a:lnTo>
                      <a:pt x="3681" y="2476"/>
                    </a:lnTo>
                    <a:lnTo>
                      <a:pt x="3627" y="2489"/>
                    </a:lnTo>
                    <a:lnTo>
                      <a:pt x="3573" y="2504"/>
                    </a:lnTo>
                    <a:lnTo>
                      <a:pt x="3520" y="2521"/>
                    </a:lnTo>
                    <a:lnTo>
                      <a:pt x="3456" y="2479"/>
                    </a:lnTo>
                    <a:lnTo>
                      <a:pt x="3389" y="2439"/>
                    </a:lnTo>
                    <a:lnTo>
                      <a:pt x="3322" y="2400"/>
                    </a:lnTo>
                    <a:lnTo>
                      <a:pt x="3252" y="2362"/>
                    </a:lnTo>
                    <a:lnTo>
                      <a:pt x="3288" y="2359"/>
                    </a:lnTo>
                    <a:lnTo>
                      <a:pt x="3326" y="2357"/>
                    </a:lnTo>
                    <a:lnTo>
                      <a:pt x="3404" y="2352"/>
                    </a:lnTo>
                    <a:lnTo>
                      <a:pt x="3444" y="2350"/>
                    </a:lnTo>
                    <a:lnTo>
                      <a:pt x="3485" y="2346"/>
                    </a:lnTo>
                    <a:lnTo>
                      <a:pt x="3527" y="2342"/>
                    </a:lnTo>
                    <a:lnTo>
                      <a:pt x="3568" y="2336"/>
                    </a:lnTo>
                    <a:lnTo>
                      <a:pt x="3611" y="2328"/>
                    </a:lnTo>
                    <a:lnTo>
                      <a:pt x="3631" y="2323"/>
                    </a:lnTo>
                    <a:lnTo>
                      <a:pt x="3651" y="2318"/>
                    </a:lnTo>
                    <a:lnTo>
                      <a:pt x="3671" y="2312"/>
                    </a:lnTo>
                    <a:lnTo>
                      <a:pt x="3692" y="2304"/>
                    </a:lnTo>
                    <a:lnTo>
                      <a:pt x="3712" y="2297"/>
                    </a:lnTo>
                    <a:lnTo>
                      <a:pt x="3732" y="2288"/>
                    </a:lnTo>
                    <a:lnTo>
                      <a:pt x="3752" y="2277"/>
                    </a:lnTo>
                    <a:lnTo>
                      <a:pt x="3770" y="2267"/>
                    </a:lnTo>
                    <a:lnTo>
                      <a:pt x="3790" y="2256"/>
                    </a:lnTo>
                    <a:lnTo>
                      <a:pt x="3808" y="2242"/>
                    </a:lnTo>
                    <a:lnTo>
                      <a:pt x="3826" y="2228"/>
                    </a:lnTo>
                    <a:lnTo>
                      <a:pt x="3844" y="2213"/>
                    </a:lnTo>
                    <a:lnTo>
                      <a:pt x="3862" y="2196"/>
                    </a:lnTo>
                    <a:lnTo>
                      <a:pt x="3878" y="2178"/>
                    </a:lnTo>
                    <a:lnTo>
                      <a:pt x="3857" y="2194"/>
                    </a:lnTo>
                    <a:lnTo>
                      <a:pt x="3836" y="2207"/>
                    </a:lnTo>
                    <a:lnTo>
                      <a:pt x="3815" y="2220"/>
                    </a:lnTo>
                    <a:lnTo>
                      <a:pt x="3794" y="2232"/>
                    </a:lnTo>
                    <a:lnTo>
                      <a:pt x="3774" y="2241"/>
                    </a:lnTo>
                    <a:lnTo>
                      <a:pt x="3752" y="2250"/>
                    </a:lnTo>
                    <a:lnTo>
                      <a:pt x="3732" y="2258"/>
                    </a:lnTo>
                    <a:lnTo>
                      <a:pt x="3712" y="2265"/>
                    </a:lnTo>
                    <a:lnTo>
                      <a:pt x="3691" y="2271"/>
                    </a:lnTo>
                    <a:lnTo>
                      <a:pt x="3670" y="2276"/>
                    </a:lnTo>
                    <a:lnTo>
                      <a:pt x="3650" y="2281"/>
                    </a:lnTo>
                    <a:lnTo>
                      <a:pt x="3629" y="2284"/>
                    </a:lnTo>
                    <a:lnTo>
                      <a:pt x="3588" y="2290"/>
                    </a:lnTo>
                    <a:lnTo>
                      <a:pt x="3546" y="2293"/>
                    </a:lnTo>
                    <a:lnTo>
                      <a:pt x="3505" y="2297"/>
                    </a:lnTo>
                    <a:lnTo>
                      <a:pt x="3462" y="2298"/>
                    </a:lnTo>
                    <a:lnTo>
                      <a:pt x="3376" y="2303"/>
                    </a:lnTo>
                    <a:lnTo>
                      <a:pt x="3333" y="2306"/>
                    </a:lnTo>
                    <a:lnTo>
                      <a:pt x="3287" y="2312"/>
                    </a:lnTo>
                    <a:lnTo>
                      <a:pt x="3241" y="2319"/>
                    </a:lnTo>
                    <a:lnTo>
                      <a:pt x="3217" y="2324"/>
                    </a:lnTo>
                    <a:lnTo>
                      <a:pt x="3193" y="2329"/>
                    </a:lnTo>
                    <a:lnTo>
                      <a:pt x="3162" y="2312"/>
                    </a:lnTo>
                    <a:lnTo>
                      <a:pt x="3128" y="2293"/>
                    </a:lnTo>
                    <a:lnTo>
                      <a:pt x="3063" y="2256"/>
                    </a:lnTo>
                    <a:lnTo>
                      <a:pt x="3104" y="2219"/>
                    </a:lnTo>
                    <a:lnTo>
                      <a:pt x="3147" y="2183"/>
                    </a:lnTo>
                    <a:lnTo>
                      <a:pt x="3193" y="2149"/>
                    </a:lnTo>
                    <a:lnTo>
                      <a:pt x="3239" y="2117"/>
                    </a:lnTo>
                    <a:lnTo>
                      <a:pt x="3263" y="2101"/>
                    </a:lnTo>
                    <a:lnTo>
                      <a:pt x="3288" y="2086"/>
                    </a:lnTo>
                    <a:lnTo>
                      <a:pt x="3312" y="2072"/>
                    </a:lnTo>
                    <a:lnTo>
                      <a:pt x="3337" y="2058"/>
                    </a:lnTo>
                    <a:lnTo>
                      <a:pt x="3363" y="2047"/>
                    </a:lnTo>
                    <a:lnTo>
                      <a:pt x="3388" y="2035"/>
                    </a:lnTo>
                    <a:lnTo>
                      <a:pt x="3414" y="2025"/>
                    </a:lnTo>
                    <a:lnTo>
                      <a:pt x="3439" y="2016"/>
                    </a:lnTo>
                    <a:lnTo>
                      <a:pt x="3411" y="2021"/>
                    </a:lnTo>
                    <a:lnTo>
                      <a:pt x="3382" y="2027"/>
                    </a:lnTo>
                    <a:lnTo>
                      <a:pt x="3353" y="2035"/>
                    </a:lnTo>
                    <a:lnTo>
                      <a:pt x="3326" y="2044"/>
                    </a:lnTo>
                    <a:lnTo>
                      <a:pt x="3297" y="2055"/>
                    </a:lnTo>
                    <a:lnTo>
                      <a:pt x="3268" y="2066"/>
                    </a:lnTo>
                    <a:lnTo>
                      <a:pt x="3241" y="2079"/>
                    </a:lnTo>
                    <a:lnTo>
                      <a:pt x="3213" y="2093"/>
                    </a:lnTo>
                    <a:lnTo>
                      <a:pt x="3186" y="2106"/>
                    </a:lnTo>
                    <a:lnTo>
                      <a:pt x="3159" y="2121"/>
                    </a:lnTo>
                    <a:lnTo>
                      <a:pt x="3133" y="2137"/>
                    </a:lnTo>
                    <a:lnTo>
                      <a:pt x="3108" y="2153"/>
                    </a:lnTo>
                    <a:lnTo>
                      <a:pt x="3082" y="2171"/>
                    </a:lnTo>
                    <a:lnTo>
                      <a:pt x="3058" y="2188"/>
                    </a:lnTo>
                    <a:lnTo>
                      <a:pt x="3035" y="2206"/>
                    </a:lnTo>
                    <a:lnTo>
                      <a:pt x="3014" y="2225"/>
                    </a:lnTo>
                    <a:lnTo>
                      <a:pt x="2973" y="2199"/>
                    </a:lnTo>
                    <a:lnTo>
                      <a:pt x="2999" y="2172"/>
                    </a:lnTo>
                    <a:lnTo>
                      <a:pt x="3024" y="2143"/>
                    </a:lnTo>
                    <a:lnTo>
                      <a:pt x="3048" y="2114"/>
                    </a:lnTo>
                    <a:lnTo>
                      <a:pt x="3071" y="2086"/>
                    </a:lnTo>
                    <a:lnTo>
                      <a:pt x="3093" y="2057"/>
                    </a:lnTo>
                    <a:lnTo>
                      <a:pt x="3112" y="2028"/>
                    </a:lnTo>
                    <a:lnTo>
                      <a:pt x="3132" y="2001"/>
                    </a:lnTo>
                    <a:lnTo>
                      <a:pt x="3148" y="1973"/>
                    </a:lnTo>
                    <a:lnTo>
                      <a:pt x="3164" y="1947"/>
                    </a:lnTo>
                    <a:lnTo>
                      <a:pt x="3178" y="1922"/>
                    </a:lnTo>
                    <a:lnTo>
                      <a:pt x="3188" y="1897"/>
                    </a:lnTo>
                    <a:lnTo>
                      <a:pt x="3197" y="1874"/>
                    </a:lnTo>
                    <a:lnTo>
                      <a:pt x="3204" y="1853"/>
                    </a:lnTo>
                    <a:lnTo>
                      <a:pt x="3209" y="1833"/>
                    </a:lnTo>
                    <a:lnTo>
                      <a:pt x="3211" y="1816"/>
                    </a:lnTo>
                    <a:lnTo>
                      <a:pt x="3211" y="1809"/>
                    </a:lnTo>
                    <a:lnTo>
                      <a:pt x="3210" y="1801"/>
                    </a:lnTo>
                    <a:lnTo>
                      <a:pt x="3177" y="1863"/>
                    </a:lnTo>
                    <a:lnTo>
                      <a:pt x="3143" y="1919"/>
                    </a:lnTo>
                    <a:lnTo>
                      <a:pt x="3109" y="1973"/>
                    </a:lnTo>
                    <a:lnTo>
                      <a:pt x="3076" y="2023"/>
                    </a:lnTo>
                    <a:lnTo>
                      <a:pt x="3043" y="2067"/>
                    </a:lnTo>
                    <a:lnTo>
                      <a:pt x="3010" y="2110"/>
                    </a:lnTo>
                    <a:lnTo>
                      <a:pt x="2978" y="2148"/>
                    </a:lnTo>
                    <a:lnTo>
                      <a:pt x="2946" y="2183"/>
                    </a:lnTo>
                    <a:lnTo>
                      <a:pt x="2860" y="2130"/>
                    </a:lnTo>
                    <a:lnTo>
                      <a:pt x="2816" y="2104"/>
                    </a:lnTo>
                    <a:lnTo>
                      <a:pt x="2771" y="2080"/>
                    </a:lnTo>
                    <a:lnTo>
                      <a:pt x="2960" y="1845"/>
                    </a:lnTo>
                    <a:lnTo>
                      <a:pt x="2900" y="1901"/>
                    </a:lnTo>
                    <a:lnTo>
                      <a:pt x="2845" y="1956"/>
                    </a:lnTo>
                    <a:lnTo>
                      <a:pt x="2792" y="2011"/>
                    </a:lnTo>
                    <a:lnTo>
                      <a:pt x="2743" y="2065"/>
                    </a:lnTo>
                    <a:lnTo>
                      <a:pt x="2694" y="2039"/>
                    </a:lnTo>
                    <a:lnTo>
                      <a:pt x="2645" y="2016"/>
                    </a:lnTo>
                    <a:lnTo>
                      <a:pt x="2832" y="1745"/>
                    </a:lnTo>
                    <a:lnTo>
                      <a:pt x="2753" y="1834"/>
                    </a:lnTo>
                    <a:lnTo>
                      <a:pt x="2681" y="1917"/>
                    </a:lnTo>
                    <a:lnTo>
                      <a:pt x="2609" y="2000"/>
                    </a:lnTo>
                    <a:lnTo>
                      <a:pt x="2570" y="1985"/>
                    </a:lnTo>
                    <a:lnTo>
                      <a:pt x="2531" y="1970"/>
                    </a:lnTo>
                    <a:lnTo>
                      <a:pt x="2491" y="1958"/>
                    </a:lnTo>
                    <a:lnTo>
                      <a:pt x="2451" y="1947"/>
                    </a:lnTo>
                    <a:lnTo>
                      <a:pt x="2411" y="1939"/>
                    </a:lnTo>
                    <a:lnTo>
                      <a:pt x="2371" y="1932"/>
                    </a:lnTo>
                    <a:lnTo>
                      <a:pt x="2329" y="1927"/>
                    </a:lnTo>
                    <a:lnTo>
                      <a:pt x="2287" y="1926"/>
                    </a:lnTo>
                    <a:lnTo>
                      <a:pt x="2251" y="1926"/>
                    </a:lnTo>
                    <a:lnTo>
                      <a:pt x="2208" y="1930"/>
                    </a:lnTo>
                    <a:lnTo>
                      <a:pt x="2157" y="1935"/>
                    </a:lnTo>
                    <a:lnTo>
                      <a:pt x="2103" y="1943"/>
                    </a:lnTo>
                    <a:lnTo>
                      <a:pt x="2045" y="1955"/>
                    </a:lnTo>
                    <a:lnTo>
                      <a:pt x="1984" y="1969"/>
                    </a:lnTo>
                    <a:lnTo>
                      <a:pt x="1953" y="1975"/>
                    </a:lnTo>
                    <a:lnTo>
                      <a:pt x="1922" y="1985"/>
                    </a:lnTo>
                    <a:lnTo>
                      <a:pt x="1892" y="1994"/>
                    </a:lnTo>
                    <a:lnTo>
                      <a:pt x="1861" y="2004"/>
                    </a:lnTo>
                    <a:lnTo>
                      <a:pt x="1832" y="2015"/>
                    </a:lnTo>
                    <a:lnTo>
                      <a:pt x="1804" y="2026"/>
                    </a:lnTo>
                    <a:lnTo>
                      <a:pt x="1775" y="2039"/>
                    </a:lnTo>
                    <a:lnTo>
                      <a:pt x="1749" y="2051"/>
                    </a:lnTo>
                    <a:lnTo>
                      <a:pt x="1722" y="2065"/>
                    </a:lnTo>
                    <a:lnTo>
                      <a:pt x="1698" y="2080"/>
                    </a:lnTo>
                    <a:lnTo>
                      <a:pt x="1676" y="2095"/>
                    </a:lnTo>
                    <a:lnTo>
                      <a:pt x="1656" y="2112"/>
                    </a:lnTo>
                    <a:lnTo>
                      <a:pt x="1636" y="2129"/>
                    </a:lnTo>
                    <a:lnTo>
                      <a:pt x="1620" y="2147"/>
                    </a:lnTo>
                    <a:lnTo>
                      <a:pt x="1605" y="2166"/>
                    </a:lnTo>
                    <a:lnTo>
                      <a:pt x="1594" y="2186"/>
                    </a:lnTo>
                    <a:lnTo>
                      <a:pt x="1588" y="2196"/>
                    </a:lnTo>
                    <a:lnTo>
                      <a:pt x="1584" y="2206"/>
                    </a:lnTo>
                    <a:lnTo>
                      <a:pt x="1581" y="2217"/>
                    </a:lnTo>
                    <a:lnTo>
                      <a:pt x="1577" y="2227"/>
                    </a:lnTo>
                    <a:lnTo>
                      <a:pt x="1575" y="2238"/>
                    </a:lnTo>
                    <a:lnTo>
                      <a:pt x="1574" y="2250"/>
                    </a:lnTo>
                    <a:lnTo>
                      <a:pt x="1574" y="2261"/>
                    </a:lnTo>
                    <a:lnTo>
                      <a:pt x="1574" y="2273"/>
                    </a:lnTo>
                    <a:lnTo>
                      <a:pt x="1577" y="2300"/>
                    </a:lnTo>
                    <a:lnTo>
                      <a:pt x="1581" y="2327"/>
                    </a:lnTo>
                    <a:lnTo>
                      <a:pt x="1587" y="2352"/>
                    </a:lnTo>
                    <a:lnTo>
                      <a:pt x="1595" y="2376"/>
                    </a:lnTo>
                    <a:lnTo>
                      <a:pt x="1603" y="2398"/>
                    </a:lnTo>
                    <a:lnTo>
                      <a:pt x="1612" y="2420"/>
                    </a:lnTo>
                    <a:lnTo>
                      <a:pt x="1623" y="2439"/>
                    </a:lnTo>
                    <a:lnTo>
                      <a:pt x="1636" y="2459"/>
                    </a:lnTo>
                    <a:lnTo>
                      <a:pt x="1650" y="2476"/>
                    </a:lnTo>
                    <a:lnTo>
                      <a:pt x="1664" y="2493"/>
                    </a:lnTo>
                    <a:lnTo>
                      <a:pt x="1680" y="2509"/>
                    </a:lnTo>
                    <a:lnTo>
                      <a:pt x="1696" y="2524"/>
                    </a:lnTo>
                    <a:lnTo>
                      <a:pt x="1713" y="2538"/>
                    </a:lnTo>
                    <a:lnTo>
                      <a:pt x="1731" y="2551"/>
                    </a:lnTo>
                    <a:lnTo>
                      <a:pt x="1750" y="2563"/>
                    </a:lnTo>
                    <a:lnTo>
                      <a:pt x="1770" y="2575"/>
                    </a:lnTo>
                    <a:lnTo>
                      <a:pt x="1790" y="2585"/>
                    </a:lnTo>
                    <a:lnTo>
                      <a:pt x="1812" y="2595"/>
                    </a:lnTo>
                    <a:lnTo>
                      <a:pt x="1832" y="2605"/>
                    </a:lnTo>
                    <a:lnTo>
                      <a:pt x="1854" y="2614"/>
                    </a:lnTo>
                    <a:lnTo>
                      <a:pt x="1900" y="2629"/>
                    </a:lnTo>
                    <a:lnTo>
                      <a:pt x="1946" y="2644"/>
                    </a:lnTo>
                    <a:lnTo>
                      <a:pt x="1993" y="2656"/>
                    </a:lnTo>
                    <a:lnTo>
                      <a:pt x="2040" y="2668"/>
                    </a:lnTo>
                    <a:lnTo>
                      <a:pt x="2134" y="2688"/>
                    </a:lnTo>
                    <a:lnTo>
                      <a:pt x="2216" y="2708"/>
                    </a:lnTo>
                    <a:lnTo>
                      <a:pt x="2296" y="2729"/>
                    </a:lnTo>
                    <a:lnTo>
                      <a:pt x="2213" y="2770"/>
                    </a:lnTo>
                    <a:lnTo>
                      <a:pt x="2009" y="2870"/>
                    </a:lnTo>
                    <a:lnTo>
                      <a:pt x="2034" y="2864"/>
                    </a:lnTo>
                    <a:lnTo>
                      <a:pt x="2058" y="2856"/>
                    </a:lnTo>
                    <a:lnTo>
                      <a:pt x="2085" y="2847"/>
                    </a:lnTo>
                    <a:lnTo>
                      <a:pt x="2111" y="2835"/>
                    </a:lnTo>
                    <a:lnTo>
                      <a:pt x="2143" y="2822"/>
                    </a:lnTo>
                    <a:lnTo>
                      <a:pt x="2174" y="2811"/>
                    </a:lnTo>
                    <a:lnTo>
                      <a:pt x="2189" y="2807"/>
                    </a:lnTo>
                    <a:lnTo>
                      <a:pt x="2205" y="2803"/>
                    </a:lnTo>
                    <a:lnTo>
                      <a:pt x="2221" y="2800"/>
                    </a:lnTo>
                    <a:lnTo>
                      <a:pt x="2238" y="2798"/>
                    </a:lnTo>
                    <a:lnTo>
                      <a:pt x="2360" y="2747"/>
                    </a:lnTo>
                    <a:lnTo>
                      <a:pt x="2435" y="2769"/>
                    </a:lnTo>
                    <a:lnTo>
                      <a:pt x="2507" y="2793"/>
                    </a:lnTo>
                    <a:lnTo>
                      <a:pt x="2579" y="2819"/>
                    </a:lnTo>
                    <a:lnTo>
                      <a:pt x="2649" y="2847"/>
                    </a:lnTo>
                    <a:lnTo>
                      <a:pt x="2595" y="2869"/>
                    </a:lnTo>
                    <a:lnTo>
                      <a:pt x="2542" y="2888"/>
                    </a:lnTo>
                    <a:lnTo>
                      <a:pt x="2489" y="2907"/>
                    </a:lnTo>
                    <a:lnTo>
                      <a:pt x="2435" y="2925"/>
                    </a:lnTo>
                    <a:lnTo>
                      <a:pt x="2508" y="2910"/>
                    </a:lnTo>
                    <a:lnTo>
                      <a:pt x="2574" y="2896"/>
                    </a:lnTo>
                    <a:lnTo>
                      <a:pt x="2634" y="2881"/>
                    </a:lnTo>
                    <a:lnTo>
                      <a:pt x="2691" y="2865"/>
                    </a:lnTo>
                    <a:lnTo>
                      <a:pt x="2732" y="2882"/>
                    </a:lnTo>
                    <a:lnTo>
                      <a:pt x="2771" y="2901"/>
                    </a:lnTo>
                    <a:lnTo>
                      <a:pt x="2812" y="2920"/>
                    </a:lnTo>
                    <a:lnTo>
                      <a:pt x="2851" y="2940"/>
                    </a:lnTo>
                    <a:lnTo>
                      <a:pt x="2890" y="2961"/>
                    </a:lnTo>
                    <a:lnTo>
                      <a:pt x="2927" y="2981"/>
                    </a:lnTo>
                    <a:lnTo>
                      <a:pt x="2967" y="3004"/>
                    </a:lnTo>
                    <a:lnTo>
                      <a:pt x="3003" y="3026"/>
                    </a:lnTo>
                    <a:lnTo>
                      <a:pt x="2937" y="3064"/>
                    </a:lnTo>
                    <a:lnTo>
                      <a:pt x="2906" y="3082"/>
                    </a:lnTo>
                    <a:lnTo>
                      <a:pt x="2876" y="3101"/>
                    </a:lnTo>
                    <a:lnTo>
                      <a:pt x="2849" y="3118"/>
                    </a:lnTo>
                    <a:lnTo>
                      <a:pt x="2824" y="3135"/>
                    </a:lnTo>
                    <a:lnTo>
                      <a:pt x="2802" y="3152"/>
                    </a:lnTo>
                    <a:lnTo>
                      <a:pt x="2783" y="3168"/>
                    </a:lnTo>
                    <a:lnTo>
                      <a:pt x="2815" y="3156"/>
                    </a:lnTo>
                    <a:lnTo>
                      <a:pt x="2848" y="3142"/>
                    </a:lnTo>
                    <a:lnTo>
                      <a:pt x="2914" y="3113"/>
                    </a:lnTo>
                    <a:lnTo>
                      <a:pt x="2978" y="3082"/>
                    </a:lnTo>
                    <a:lnTo>
                      <a:pt x="3042" y="3052"/>
                    </a:lnTo>
                    <a:lnTo>
                      <a:pt x="3074" y="3073"/>
                    </a:lnTo>
                    <a:lnTo>
                      <a:pt x="3107" y="3095"/>
                    </a:lnTo>
                    <a:lnTo>
                      <a:pt x="3170" y="3140"/>
                    </a:lnTo>
                    <a:lnTo>
                      <a:pt x="3123" y="3165"/>
                    </a:lnTo>
                    <a:lnTo>
                      <a:pt x="3102" y="3175"/>
                    </a:lnTo>
                    <a:lnTo>
                      <a:pt x="3082" y="3184"/>
                    </a:lnTo>
                    <a:lnTo>
                      <a:pt x="3065" y="3191"/>
                    </a:lnTo>
                    <a:lnTo>
                      <a:pt x="3050" y="3197"/>
                    </a:lnTo>
                    <a:lnTo>
                      <a:pt x="3039" y="3198"/>
                    </a:lnTo>
                    <a:lnTo>
                      <a:pt x="3033" y="3198"/>
                    </a:lnTo>
                    <a:lnTo>
                      <a:pt x="3029" y="3198"/>
                    </a:lnTo>
                    <a:lnTo>
                      <a:pt x="3041" y="3202"/>
                    </a:lnTo>
                    <a:lnTo>
                      <a:pt x="3054" y="3204"/>
                    </a:lnTo>
                    <a:lnTo>
                      <a:pt x="3066" y="3205"/>
                    </a:lnTo>
                    <a:lnTo>
                      <a:pt x="3078" y="3206"/>
                    </a:lnTo>
                    <a:lnTo>
                      <a:pt x="3102" y="3206"/>
                    </a:lnTo>
                    <a:lnTo>
                      <a:pt x="3125" y="3203"/>
                    </a:lnTo>
                    <a:lnTo>
                      <a:pt x="3148" y="3198"/>
                    </a:lnTo>
                    <a:lnTo>
                      <a:pt x="3170" y="3191"/>
                    </a:lnTo>
                    <a:lnTo>
                      <a:pt x="3192" y="3182"/>
                    </a:lnTo>
                    <a:lnTo>
                      <a:pt x="3213" y="3173"/>
                    </a:lnTo>
                    <a:lnTo>
                      <a:pt x="3247" y="3199"/>
                    </a:lnTo>
                    <a:lnTo>
                      <a:pt x="3183" y="3229"/>
                    </a:lnTo>
                    <a:lnTo>
                      <a:pt x="3120" y="3260"/>
                    </a:lnTo>
                    <a:lnTo>
                      <a:pt x="3156" y="3250"/>
                    </a:lnTo>
                    <a:lnTo>
                      <a:pt x="3192" y="3238"/>
                    </a:lnTo>
                    <a:lnTo>
                      <a:pt x="3226" y="3225"/>
                    </a:lnTo>
                    <a:lnTo>
                      <a:pt x="3260" y="3211"/>
                    </a:lnTo>
                    <a:lnTo>
                      <a:pt x="3304" y="3248"/>
                    </a:lnTo>
                    <a:lnTo>
                      <a:pt x="3348" y="3287"/>
                    </a:lnTo>
                    <a:lnTo>
                      <a:pt x="3403" y="3338"/>
                    </a:lnTo>
                    <a:lnTo>
                      <a:pt x="3478" y="3412"/>
                    </a:lnTo>
                    <a:lnTo>
                      <a:pt x="3655" y="3585"/>
                    </a:lnTo>
                    <a:lnTo>
                      <a:pt x="3877" y="3806"/>
                    </a:lnTo>
                    <a:lnTo>
                      <a:pt x="3817" y="3802"/>
                    </a:lnTo>
                    <a:lnTo>
                      <a:pt x="3757" y="3799"/>
                    </a:lnTo>
                    <a:lnTo>
                      <a:pt x="3639" y="3788"/>
                    </a:lnTo>
                    <a:lnTo>
                      <a:pt x="3521" y="3776"/>
                    </a:lnTo>
                    <a:lnTo>
                      <a:pt x="3403" y="3762"/>
                    </a:lnTo>
                    <a:lnTo>
                      <a:pt x="3358" y="3731"/>
                    </a:lnTo>
                    <a:lnTo>
                      <a:pt x="3334" y="3715"/>
                    </a:lnTo>
                    <a:lnTo>
                      <a:pt x="3309" y="3700"/>
                    </a:lnTo>
                    <a:lnTo>
                      <a:pt x="3282" y="3685"/>
                    </a:lnTo>
                    <a:lnTo>
                      <a:pt x="3256" y="3671"/>
                    </a:lnTo>
                    <a:lnTo>
                      <a:pt x="3227" y="3656"/>
                    </a:lnTo>
                    <a:lnTo>
                      <a:pt x="3198" y="3644"/>
                    </a:lnTo>
                    <a:lnTo>
                      <a:pt x="3221" y="3656"/>
                    </a:lnTo>
                    <a:lnTo>
                      <a:pt x="3243" y="3670"/>
                    </a:lnTo>
                    <a:lnTo>
                      <a:pt x="3264" y="3684"/>
                    </a:lnTo>
                    <a:lnTo>
                      <a:pt x="3284" y="3698"/>
                    </a:lnTo>
                    <a:lnTo>
                      <a:pt x="3321" y="3726"/>
                    </a:lnTo>
                    <a:lnTo>
                      <a:pt x="3356" y="3756"/>
                    </a:lnTo>
                    <a:lnTo>
                      <a:pt x="3252" y="3741"/>
                    </a:lnTo>
                    <a:lnTo>
                      <a:pt x="3149" y="3726"/>
                    </a:lnTo>
                    <a:lnTo>
                      <a:pt x="3123" y="3685"/>
                    </a:lnTo>
                    <a:lnTo>
                      <a:pt x="3097" y="3647"/>
                    </a:lnTo>
                    <a:lnTo>
                      <a:pt x="3074" y="3615"/>
                    </a:lnTo>
                    <a:lnTo>
                      <a:pt x="3058" y="3593"/>
                    </a:lnTo>
                    <a:lnTo>
                      <a:pt x="3040" y="3571"/>
                    </a:lnTo>
                    <a:lnTo>
                      <a:pt x="3018" y="3547"/>
                    </a:lnTo>
                    <a:lnTo>
                      <a:pt x="2971" y="3496"/>
                    </a:lnTo>
                    <a:lnTo>
                      <a:pt x="2916" y="3436"/>
                    </a:lnTo>
                    <a:lnTo>
                      <a:pt x="3071" y="3715"/>
                    </a:lnTo>
                    <a:lnTo>
                      <a:pt x="2929" y="3693"/>
                    </a:lnTo>
                    <a:lnTo>
                      <a:pt x="2786" y="3669"/>
                    </a:lnTo>
                    <a:lnTo>
                      <a:pt x="2775" y="3644"/>
                    </a:lnTo>
                    <a:lnTo>
                      <a:pt x="2761" y="3617"/>
                    </a:lnTo>
                    <a:lnTo>
                      <a:pt x="2746" y="3590"/>
                    </a:lnTo>
                    <a:lnTo>
                      <a:pt x="2730" y="3560"/>
                    </a:lnTo>
                    <a:lnTo>
                      <a:pt x="2712" y="3530"/>
                    </a:lnTo>
                    <a:lnTo>
                      <a:pt x="2691" y="3500"/>
                    </a:lnTo>
                    <a:lnTo>
                      <a:pt x="2669" y="3468"/>
                    </a:lnTo>
                    <a:lnTo>
                      <a:pt x="2645" y="3435"/>
                    </a:lnTo>
                    <a:lnTo>
                      <a:pt x="2739" y="3662"/>
                    </a:lnTo>
                    <a:lnTo>
                      <a:pt x="2643" y="3646"/>
                    </a:lnTo>
                    <a:lnTo>
                      <a:pt x="2546" y="3631"/>
                    </a:lnTo>
                    <a:lnTo>
                      <a:pt x="2528" y="3601"/>
                    </a:lnTo>
                    <a:lnTo>
                      <a:pt x="2512" y="3570"/>
                    </a:lnTo>
                    <a:lnTo>
                      <a:pt x="2497" y="3540"/>
                    </a:lnTo>
                    <a:lnTo>
                      <a:pt x="2484" y="3511"/>
                    </a:lnTo>
                    <a:lnTo>
                      <a:pt x="2474" y="3482"/>
                    </a:lnTo>
                    <a:lnTo>
                      <a:pt x="2464" y="3453"/>
                    </a:lnTo>
                    <a:lnTo>
                      <a:pt x="2456" y="3427"/>
                    </a:lnTo>
                    <a:lnTo>
                      <a:pt x="2450" y="3401"/>
                    </a:lnTo>
                    <a:lnTo>
                      <a:pt x="2440" y="3357"/>
                    </a:lnTo>
                    <a:lnTo>
                      <a:pt x="2434" y="3321"/>
                    </a:lnTo>
                    <a:lnTo>
                      <a:pt x="2430" y="3299"/>
                    </a:lnTo>
                    <a:lnTo>
                      <a:pt x="2430" y="3291"/>
                    </a:lnTo>
                    <a:lnTo>
                      <a:pt x="2424" y="3279"/>
                    </a:lnTo>
                    <a:lnTo>
                      <a:pt x="2422" y="3300"/>
                    </a:lnTo>
                    <a:lnTo>
                      <a:pt x="2422" y="3323"/>
                    </a:lnTo>
                    <a:lnTo>
                      <a:pt x="2424" y="3345"/>
                    </a:lnTo>
                    <a:lnTo>
                      <a:pt x="2426" y="3368"/>
                    </a:lnTo>
                    <a:lnTo>
                      <a:pt x="2428" y="3390"/>
                    </a:lnTo>
                    <a:lnTo>
                      <a:pt x="2433" y="3413"/>
                    </a:lnTo>
                    <a:lnTo>
                      <a:pt x="2437" y="3436"/>
                    </a:lnTo>
                    <a:lnTo>
                      <a:pt x="2443" y="3458"/>
                    </a:lnTo>
                    <a:lnTo>
                      <a:pt x="2449" y="3480"/>
                    </a:lnTo>
                    <a:lnTo>
                      <a:pt x="2456" y="3501"/>
                    </a:lnTo>
                    <a:lnTo>
                      <a:pt x="2464" y="3523"/>
                    </a:lnTo>
                    <a:lnTo>
                      <a:pt x="2472" y="3545"/>
                    </a:lnTo>
                    <a:lnTo>
                      <a:pt x="2490" y="3586"/>
                    </a:lnTo>
                    <a:lnTo>
                      <a:pt x="2510" y="3625"/>
                    </a:lnTo>
                    <a:lnTo>
                      <a:pt x="2420" y="3612"/>
                    </a:lnTo>
                    <a:lnTo>
                      <a:pt x="2401" y="3576"/>
                    </a:lnTo>
                    <a:lnTo>
                      <a:pt x="2378" y="3540"/>
                    </a:lnTo>
                    <a:lnTo>
                      <a:pt x="2351" y="3504"/>
                    </a:lnTo>
                    <a:lnTo>
                      <a:pt x="2321" y="3466"/>
                    </a:lnTo>
                    <a:lnTo>
                      <a:pt x="2289" y="3428"/>
                    </a:lnTo>
                    <a:lnTo>
                      <a:pt x="2254" y="3391"/>
                    </a:lnTo>
                    <a:lnTo>
                      <a:pt x="2215" y="3354"/>
                    </a:lnTo>
                    <a:lnTo>
                      <a:pt x="2173" y="3319"/>
                    </a:lnTo>
                    <a:lnTo>
                      <a:pt x="2190" y="3337"/>
                    </a:lnTo>
                    <a:lnTo>
                      <a:pt x="2208" y="3354"/>
                    </a:lnTo>
                    <a:lnTo>
                      <a:pt x="2238" y="3391"/>
                    </a:lnTo>
                    <a:lnTo>
                      <a:pt x="2265" y="3428"/>
                    </a:lnTo>
                    <a:lnTo>
                      <a:pt x="2290" y="3463"/>
                    </a:lnTo>
                    <a:lnTo>
                      <a:pt x="2312" y="3499"/>
                    </a:lnTo>
                    <a:lnTo>
                      <a:pt x="2331" y="3535"/>
                    </a:lnTo>
                    <a:lnTo>
                      <a:pt x="2348" y="3569"/>
                    </a:lnTo>
                    <a:lnTo>
                      <a:pt x="2362" y="3602"/>
                    </a:lnTo>
                    <a:lnTo>
                      <a:pt x="2273" y="3590"/>
                    </a:lnTo>
                    <a:lnTo>
                      <a:pt x="2184" y="3578"/>
                    </a:lnTo>
                    <a:lnTo>
                      <a:pt x="2157" y="3548"/>
                    </a:lnTo>
                    <a:lnTo>
                      <a:pt x="2130" y="3520"/>
                    </a:lnTo>
                    <a:lnTo>
                      <a:pt x="2101" y="3492"/>
                    </a:lnTo>
                    <a:lnTo>
                      <a:pt x="2072" y="3466"/>
                    </a:lnTo>
                    <a:lnTo>
                      <a:pt x="2014" y="3416"/>
                    </a:lnTo>
                    <a:lnTo>
                      <a:pt x="1956" y="3367"/>
                    </a:lnTo>
                    <a:lnTo>
                      <a:pt x="1930" y="3343"/>
                    </a:lnTo>
                    <a:lnTo>
                      <a:pt x="1904" y="3319"/>
                    </a:lnTo>
                    <a:lnTo>
                      <a:pt x="1878" y="3295"/>
                    </a:lnTo>
                    <a:lnTo>
                      <a:pt x="1855" y="3269"/>
                    </a:lnTo>
                    <a:lnTo>
                      <a:pt x="1835" y="3243"/>
                    </a:lnTo>
                    <a:lnTo>
                      <a:pt x="1816" y="3215"/>
                    </a:lnTo>
                    <a:lnTo>
                      <a:pt x="1807" y="3201"/>
                    </a:lnTo>
                    <a:lnTo>
                      <a:pt x="1800" y="3187"/>
                    </a:lnTo>
                    <a:lnTo>
                      <a:pt x="1792" y="3172"/>
                    </a:lnTo>
                    <a:lnTo>
                      <a:pt x="1786" y="3156"/>
                    </a:lnTo>
                    <a:lnTo>
                      <a:pt x="1789" y="3171"/>
                    </a:lnTo>
                    <a:lnTo>
                      <a:pt x="1791" y="3186"/>
                    </a:lnTo>
                    <a:lnTo>
                      <a:pt x="1796" y="3199"/>
                    </a:lnTo>
                    <a:lnTo>
                      <a:pt x="1801" y="3214"/>
                    </a:lnTo>
                    <a:lnTo>
                      <a:pt x="1808" y="3229"/>
                    </a:lnTo>
                    <a:lnTo>
                      <a:pt x="1816" y="3243"/>
                    </a:lnTo>
                    <a:lnTo>
                      <a:pt x="1825" y="3257"/>
                    </a:lnTo>
                    <a:lnTo>
                      <a:pt x="1836" y="3272"/>
                    </a:lnTo>
                    <a:lnTo>
                      <a:pt x="1858" y="3299"/>
                    </a:lnTo>
                    <a:lnTo>
                      <a:pt x="1882" y="3328"/>
                    </a:lnTo>
                    <a:lnTo>
                      <a:pt x="1908" y="3356"/>
                    </a:lnTo>
                    <a:lnTo>
                      <a:pt x="1937" y="3382"/>
                    </a:lnTo>
                    <a:lnTo>
                      <a:pt x="1967" y="3408"/>
                    </a:lnTo>
                    <a:lnTo>
                      <a:pt x="1995" y="3435"/>
                    </a:lnTo>
                    <a:lnTo>
                      <a:pt x="2054" y="3484"/>
                    </a:lnTo>
                    <a:lnTo>
                      <a:pt x="2081" y="3507"/>
                    </a:lnTo>
                    <a:lnTo>
                      <a:pt x="2107" y="3530"/>
                    </a:lnTo>
                    <a:lnTo>
                      <a:pt x="2130" y="3553"/>
                    </a:lnTo>
                    <a:lnTo>
                      <a:pt x="2149" y="3574"/>
                    </a:lnTo>
                    <a:lnTo>
                      <a:pt x="2069" y="3564"/>
                    </a:lnTo>
                    <a:lnTo>
                      <a:pt x="1990" y="3555"/>
                    </a:lnTo>
                    <a:lnTo>
                      <a:pt x="1909" y="3547"/>
                    </a:lnTo>
                    <a:lnTo>
                      <a:pt x="1829" y="3540"/>
                    </a:lnTo>
                    <a:lnTo>
                      <a:pt x="1804" y="3523"/>
                    </a:lnTo>
                    <a:lnTo>
                      <a:pt x="1776" y="3505"/>
                    </a:lnTo>
                    <a:lnTo>
                      <a:pt x="1747" y="3485"/>
                    </a:lnTo>
                    <a:lnTo>
                      <a:pt x="1716" y="3467"/>
                    </a:lnTo>
                    <a:lnTo>
                      <a:pt x="1684" y="3449"/>
                    </a:lnTo>
                    <a:lnTo>
                      <a:pt x="1651" y="3429"/>
                    </a:lnTo>
                    <a:lnTo>
                      <a:pt x="1581" y="3392"/>
                    </a:lnTo>
                    <a:lnTo>
                      <a:pt x="1544" y="3374"/>
                    </a:lnTo>
                    <a:lnTo>
                      <a:pt x="1506" y="3356"/>
                    </a:lnTo>
                    <a:lnTo>
                      <a:pt x="1468" y="3338"/>
                    </a:lnTo>
                    <a:lnTo>
                      <a:pt x="1431" y="3322"/>
                    </a:lnTo>
                    <a:lnTo>
                      <a:pt x="1392" y="3306"/>
                    </a:lnTo>
                    <a:lnTo>
                      <a:pt x="1352" y="3290"/>
                    </a:lnTo>
                    <a:lnTo>
                      <a:pt x="1313" y="3275"/>
                    </a:lnTo>
                    <a:lnTo>
                      <a:pt x="1273" y="3261"/>
                    </a:lnTo>
                    <a:lnTo>
                      <a:pt x="1363" y="3303"/>
                    </a:lnTo>
                    <a:lnTo>
                      <a:pt x="1443" y="3342"/>
                    </a:lnTo>
                    <a:lnTo>
                      <a:pt x="1516" y="3380"/>
                    </a:lnTo>
                    <a:lnTo>
                      <a:pt x="1580" y="3414"/>
                    </a:lnTo>
                    <a:lnTo>
                      <a:pt x="1637" y="3447"/>
                    </a:lnTo>
                    <a:lnTo>
                      <a:pt x="1688" y="3480"/>
                    </a:lnTo>
                    <a:lnTo>
                      <a:pt x="1732" y="3509"/>
                    </a:lnTo>
                    <a:lnTo>
                      <a:pt x="1770" y="3537"/>
                    </a:lnTo>
                    <a:lnTo>
                      <a:pt x="1691" y="3531"/>
                    </a:lnTo>
                    <a:lnTo>
                      <a:pt x="1611" y="3528"/>
                    </a:lnTo>
                    <a:lnTo>
                      <a:pt x="1476" y="3523"/>
                    </a:lnTo>
                    <a:lnTo>
                      <a:pt x="1408" y="3522"/>
                    </a:lnTo>
                    <a:lnTo>
                      <a:pt x="1340" y="3521"/>
                    </a:lnTo>
                    <a:lnTo>
                      <a:pt x="1297" y="3486"/>
                    </a:lnTo>
                    <a:lnTo>
                      <a:pt x="1254" y="3452"/>
                    </a:lnTo>
                    <a:lnTo>
                      <a:pt x="1210" y="3420"/>
                    </a:lnTo>
                    <a:lnTo>
                      <a:pt x="1164" y="3388"/>
                    </a:lnTo>
                    <a:lnTo>
                      <a:pt x="1118" y="3357"/>
                    </a:lnTo>
                    <a:lnTo>
                      <a:pt x="1074" y="3327"/>
                    </a:lnTo>
                    <a:lnTo>
                      <a:pt x="1029" y="3299"/>
                    </a:lnTo>
                    <a:lnTo>
                      <a:pt x="984" y="3274"/>
                    </a:lnTo>
                    <a:lnTo>
                      <a:pt x="942" y="3250"/>
                    </a:lnTo>
                    <a:lnTo>
                      <a:pt x="901" y="3228"/>
                    </a:lnTo>
                    <a:lnTo>
                      <a:pt x="863" y="3210"/>
                    </a:lnTo>
                    <a:lnTo>
                      <a:pt x="828" y="3192"/>
                    </a:lnTo>
                    <a:lnTo>
                      <a:pt x="796" y="3180"/>
                    </a:lnTo>
                    <a:lnTo>
                      <a:pt x="767" y="3170"/>
                    </a:lnTo>
                    <a:lnTo>
                      <a:pt x="743" y="3163"/>
                    </a:lnTo>
                    <a:lnTo>
                      <a:pt x="733" y="3160"/>
                    </a:lnTo>
                    <a:lnTo>
                      <a:pt x="722" y="3159"/>
                    </a:lnTo>
                    <a:lnTo>
                      <a:pt x="768" y="3181"/>
                    </a:lnTo>
                    <a:lnTo>
                      <a:pt x="812" y="3203"/>
                    </a:lnTo>
                    <a:lnTo>
                      <a:pt x="855" y="3225"/>
                    </a:lnTo>
                    <a:lnTo>
                      <a:pt x="897" y="3248"/>
                    </a:lnTo>
                    <a:lnTo>
                      <a:pt x="936" y="3271"/>
                    </a:lnTo>
                    <a:lnTo>
                      <a:pt x="975" y="3294"/>
                    </a:lnTo>
                    <a:lnTo>
                      <a:pt x="1013" y="3316"/>
                    </a:lnTo>
                    <a:lnTo>
                      <a:pt x="1048" y="3339"/>
                    </a:lnTo>
                    <a:lnTo>
                      <a:pt x="1083" y="3362"/>
                    </a:lnTo>
                    <a:lnTo>
                      <a:pt x="1116" y="3385"/>
                    </a:lnTo>
                    <a:lnTo>
                      <a:pt x="1179" y="3431"/>
                    </a:lnTo>
                    <a:lnTo>
                      <a:pt x="1238" y="3476"/>
                    </a:lnTo>
                    <a:lnTo>
                      <a:pt x="1291" y="3520"/>
                    </a:lnTo>
                    <a:lnTo>
                      <a:pt x="1169" y="3521"/>
                    </a:lnTo>
                    <a:lnTo>
                      <a:pt x="1108" y="3522"/>
                    </a:lnTo>
                    <a:lnTo>
                      <a:pt x="1047" y="3524"/>
                    </a:lnTo>
                    <a:lnTo>
                      <a:pt x="1023" y="3501"/>
                    </a:lnTo>
                    <a:lnTo>
                      <a:pt x="1013" y="3490"/>
                    </a:lnTo>
                    <a:lnTo>
                      <a:pt x="1002" y="3478"/>
                    </a:lnTo>
                    <a:lnTo>
                      <a:pt x="993" y="3467"/>
                    </a:lnTo>
                    <a:lnTo>
                      <a:pt x="985" y="3454"/>
                    </a:lnTo>
                    <a:lnTo>
                      <a:pt x="978" y="3443"/>
                    </a:lnTo>
                    <a:lnTo>
                      <a:pt x="974" y="3431"/>
                    </a:lnTo>
                    <a:lnTo>
                      <a:pt x="969" y="3420"/>
                    </a:lnTo>
                    <a:lnTo>
                      <a:pt x="967" y="3407"/>
                    </a:lnTo>
                    <a:lnTo>
                      <a:pt x="966" y="3396"/>
                    </a:lnTo>
                    <a:lnTo>
                      <a:pt x="966" y="3385"/>
                    </a:lnTo>
                    <a:lnTo>
                      <a:pt x="969" y="3374"/>
                    </a:lnTo>
                    <a:lnTo>
                      <a:pt x="973" y="3364"/>
                    </a:lnTo>
                    <a:lnTo>
                      <a:pt x="979" y="3352"/>
                    </a:lnTo>
                    <a:lnTo>
                      <a:pt x="987" y="3342"/>
                    </a:lnTo>
                    <a:lnTo>
                      <a:pt x="976" y="3346"/>
                    </a:lnTo>
                    <a:lnTo>
                      <a:pt x="964" y="3351"/>
                    </a:lnTo>
                    <a:lnTo>
                      <a:pt x="955" y="3358"/>
                    </a:lnTo>
                    <a:lnTo>
                      <a:pt x="948" y="3366"/>
                    </a:lnTo>
                    <a:lnTo>
                      <a:pt x="943" y="3374"/>
                    </a:lnTo>
                    <a:lnTo>
                      <a:pt x="938" y="3384"/>
                    </a:lnTo>
                    <a:lnTo>
                      <a:pt x="936" y="3396"/>
                    </a:lnTo>
                    <a:lnTo>
                      <a:pt x="936" y="3407"/>
                    </a:lnTo>
                    <a:lnTo>
                      <a:pt x="937" y="3421"/>
                    </a:lnTo>
                    <a:lnTo>
                      <a:pt x="940" y="3434"/>
                    </a:lnTo>
                    <a:lnTo>
                      <a:pt x="946" y="3449"/>
                    </a:lnTo>
                    <a:lnTo>
                      <a:pt x="953" y="3463"/>
                    </a:lnTo>
                    <a:lnTo>
                      <a:pt x="963" y="3478"/>
                    </a:lnTo>
                    <a:lnTo>
                      <a:pt x="975" y="3494"/>
                    </a:lnTo>
                    <a:lnTo>
                      <a:pt x="990" y="3511"/>
                    </a:lnTo>
                    <a:lnTo>
                      <a:pt x="1006" y="3527"/>
                    </a:lnTo>
                    <a:lnTo>
                      <a:pt x="924" y="3533"/>
                    </a:lnTo>
                    <a:lnTo>
                      <a:pt x="843" y="3542"/>
                    </a:lnTo>
                    <a:lnTo>
                      <a:pt x="801" y="3546"/>
                    </a:lnTo>
                    <a:lnTo>
                      <a:pt x="761" y="3552"/>
                    </a:lnTo>
                    <a:lnTo>
                      <a:pt x="721" y="3559"/>
                    </a:lnTo>
                    <a:lnTo>
                      <a:pt x="681" y="3566"/>
                    </a:lnTo>
                    <a:lnTo>
                      <a:pt x="642" y="3574"/>
                    </a:lnTo>
                    <a:lnTo>
                      <a:pt x="602" y="3583"/>
                    </a:lnTo>
                    <a:lnTo>
                      <a:pt x="563" y="3593"/>
                    </a:lnTo>
                    <a:lnTo>
                      <a:pt x="524" y="3604"/>
                    </a:lnTo>
                    <a:lnTo>
                      <a:pt x="486" y="3615"/>
                    </a:lnTo>
                    <a:lnTo>
                      <a:pt x="448" y="3628"/>
                    </a:lnTo>
                    <a:lnTo>
                      <a:pt x="410" y="3640"/>
                    </a:lnTo>
                    <a:lnTo>
                      <a:pt x="372" y="3655"/>
                    </a:lnTo>
                    <a:lnTo>
                      <a:pt x="338" y="3670"/>
                    </a:lnTo>
                    <a:lnTo>
                      <a:pt x="306" y="3686"/>
                    </a:lnTo>
                    <a:lnTo>
                      <a:pt x="275" y="3703"/>
                    </a:lnTo>
                    <a:lnTo>
                      <a:pt x="245" y="3722"/>
                    </a:lnTo>
                    <a:lnTo>
                      <a:pt x="217" y="3741"/>
                    </a:lnTo>
                    <a:lnTo>
                      <a:pt x="191" y="3762"/>
                    </a:lnTo>
                    <a:lnTo>
                      <a:pt x="167" y="3785"/>
                    </a:lnTo>
                    <a:lnTo>
                      <a:pt x="144" y="3809"/>
                    </a:lnTo>
                    <a:lnTo>
                      <a:pt x="123" y="3834"/>
                    </a:lnTo>
                    <a:lnTo>
                      <a:pt x="104" y="3861"/>
                    </a:lnTo>
                    <a:lnTo>
                      <a:pt x="85" y="3889"/>
                    </a:lnTo>
                    <a:lnTo>
                      <a:pt x="69" y="3919"/>
                    </a:lnTo>
                    <a:lnTo>
                      <a:pt x="55" y="3950"/>
                    </a:lnTo>
                    <a:lnTo>
                      <a:pt x="43" y="3984"/>
                    </a:lnTo>
                    <a:lnTo>
                      <a:pt x="31" y="4019"/>
                    </a:lnTo>
                    <a:lnTo>
                      <a:pt x="22" y="4056"/>
                    </a:lnTo>
                    <a:lnTo>
                      <a:pt x="13" y="4101"/>
                    </a:lnTo>
                    <a:lnTo>
                      <a:pt x="7" y="4143"/>
                    </a:lnTo>
                    <a:lnTo>
                      <a:pt x="3" y="4183"/>
                    </a:lnTo>
                    <a:lnTo>
                      <a:pt x="0" y="4220"/>
                    </a:lnTo>
                    <a:lnTo>
                      <a:pt x="0" y="4256"/>
                    </a:lnTo>
                    <a:lnTo>
                      <a:pt x="1" y="4289"/>
                    </a:lnTo>
                    <a:lnTo>
                      <a:pt x="6" y="4320"/>
                    </a:lnTo>
                    <a:lnTo>
                      <a:pt x="12" y="4347"/>
                    </a:lnTo>
                    <a:lnTo>
                      <a:pt x="19" y="4375"/>
                    </a:lnTo>
                    <a:lnTo>
                      <a:pt x="28" y="4399"/>
                    </a:lnTo>
                    <a:lnTo>
                      <a:pt x="39" y="4422"/>
                    </a:lnTo>
                    <a:lnTo>
                      <a:pt x="52" y="4443"/>
                    </a:lnTo>
                    <a:lnTo>
                      <a:pt x="66" y="4461"/>
                    </a:lnTo>
                    <a:lnTo>
                      <a:pt x="82" y="4478"/>
                    </a:lnTo>
                    <a:lnTo>
                      <a:pt x="99" y="4494"/>
                    </a:lnTo>
                    <a:lnTo>
                      <a:pt x="117" y="4508"/>
                    </a:lnTo>
                    <a:lnTo>
                      <a:pt x="138" y="4520"/>
                    </a:lnTo>
                    <a:lnTo>
                      <a:pt x="159" y="4530"/>
                    </a:lnTo>
                    <a:lnTo>
                      <a:pt x="182" y="4539"/>
                    </a:lnTo>
                    <a:lnTo>
                      <a:pt x="206" y="4547"/>
                    </a:lnTo>
                    <a:lnTo>
                      <a:pt x="231" y="4553"/>
                    </a:lnTo>
                    <a:lnTo>
                      <a:pt x="256" y="4558"/>
                    </a:lnTo>
                    <a:lnTo>
                      <a:pt x="284" y="4561"/>
                    </a:lnTo>
                    <a:lnTo>
                      <a:pt x="311" y="4563"/>
                    </a:lnTo>
                    <a:lnTo>
                      <a:pt x="341" y="4564"/>
                    </a:lnTo>
                    <a:lnTo>
                      <a:pt x="371" y="4564"/>
                    </a:lnTo>
                    <a:lnTo>
                      <a:pt x="401" y="4563"/>
                    </a:lnTo>
                    <a:lnTo>
                      <a:pt x="433" y="4561"/>
                    </a:lnTo>
                    <a:lnTo>
                      <a:pt x="465" y="4558"/>
                    </a:lnTo>
                    <a:lnTo>
                      <a:pt x="497" y="4554"/>
                    </a:lnTo>
                    <a:lnTo>
                      <a:pt x="531" y="4550"/>
                    </a:lnTo>
                    <a:lnTo>
                      <a:pt x="564" y="4544"/>
                    </a:lnTo>
                    <a:lnTo>
                      <a:pt x="634" y="4530"/>
                    </a:lnTo>
                    <a:lnTo>
                      <a:pt x="704" y="4515"/>
                    </a:lnTo>
                    <a:lnTo>
                      <a:pt x="775" y="4497"/>
                    </a:lnTo>
                    <a:lnTo>
                      <a:pt x="846" y="4477"/>
                    </a:lnTo>
                    <a:lnTo>
                      <a:pt x="917" y="4457"/>
                    </a:lnTo>
                    <a:lnTo>
                      <a:pt x="989" y="4436"/>
                    </a:lnTo>
                    <a:lnTo>
                      <a:pt x="1128" y="4393"/>
                    </a:lnTo>
                    <a:lnTo>
                      <a:pt x="1260" y="4353"/>
                    </a:lnTo>
                    <a:lnTo>
                      <a:pt x="1322" y="4336"/>
                    </a:lnTo>
                    <a:lnTo>
                      <a:pt x="1380" y="4320"/>
                    </a:lnTo>
                    <a:lnTo>
                      <a:pt x="1435" y="4307"/>
                    </a:lnTo>
                    <a:lnTo>
                      <a:pt x="1486" y="4296"/>
                    </a:lnTo>
                    <a:lnTo>
                      <a:pt x="1509" y="4292"/>
                    </a:lnTo>
                    <a:lnTo>
                      <a:pt x="1532" y="4289"/>
                    </a:lnTo>
                    <a:lnTo>
                      <a:pt x="1552" y="4288"/>
                    </a:lnTo>
                    <a:lnTo>
                      <a:pt x="1573" y="4287"/>
                    </a:lnTo>
                    <a:lnTo>
                      <a:pt x="1641" y="4284"/>
                    </a:lnTo>
                    <a:lnTo>
                      <a:pt x="1708" y="4284"/>
                    </a:lnTo>
                    <a:lnTo>
                      <a:pt x="1776" y="4284"/>
                    </a:lnTo>
                    <a:lnTo>
                      <a:pt x="1844" y="4285"/>
                    </a:lnTo>
                    <a:lnTo>
                      <a:pt x="1912" y="4288"/>
                    </a:lnTo>
                    <a:lnTo>
                      <a:pt x="1979" y="4291"/>
                    </a:lnTo>
                    <a:lnTo>
                      <a:pt x="2047" y="4296"/>
                    </a:lnTo>
                    <a:lnTo>
                      <a:pt x="2115" y="4300"/>
                    </a:lnTo>
                    <a:lnTo>
                      <a:pt x="2034" y="4335"/>
                    </a:lnTo>
                    <a:lnTo>
                      <a:pt x="1951" y="4368"/>
                    </a:lnTo>
                    <a:lnTo>
                      <a:pt x="1864" y="4400"/>
                    </a:lnTo>
                    <a:lnTo>
                      <a:pt x="1776" y="4430"/>
                    </a:lnTo>
                    <a:lnTo>
                      <a:pt x="1684" y="4458"/>
                    </a:lnTo>
                    <a:lnTo>
                      <a:pt x="1590" y="4484"/>
                    </a:lnTo>
                    <a:lnTo>
                      <a:pt x="1542" y="4497"/>
                    </a:lnTo>
                    <a:lnTo>
                      <a:pt x="1494" y="4509"/>
                    </a:lnTo>
                    <a:lnTo>
                      <a:pt x="1444" y="4520"/>
                    </a:lnTo>
                    <a:lnTo>
                      <a:pt x="1394" y="4531"/>
                    </a:lnTo>
                    <a:lnTo>
                      <a:pt x="1405" y="4533"/>
                    </a:lnTo>
                    <a:lnTo>
                      <a:pt x="1418" y="4536"/>
                    </a:lnTo>
                    <a:lnTo>
                      <a:pt x="1432" y="4537"/>
                    </a:lnTo>
                    <a:lnTo>
                      <a:pt x="1447" y="4537"/>
                    </a:lnTo>
                    <a:lnTo>
                      <a:pt x="1481" y="4536"/>
                    </a:lnTo>
                    <a:lnTo>
                      <a:pt x="1520" y="4532"/>
                    </a:lnTo>
                    <a:lnTo>
                      <a:pt x="1563" y="4527"/>
                    </a:lnTo>
                    <a:lnTo>
                      <a:pt x="1610" y="4517"/>
                    </a:lnTo>
                    <a:lnTo>
                      <a:pt x="1661" y="4506"/>
                    </a:lnTo>
                    <a:lnTo>
                      <a:pt x="1715" y="4493"/>
                    </a:lnTo>
                    <a:lnTo>
                      <a:pt x="1773" y="4477"/>
                    </a:lnTo>
                    <a:lnTo>
                      <a:pt x="1832" y="4460"/>
                    </a:lnTo>
                    <a:lnTo>
                      <a:pt x="1894" y="4439"/>
                    </a:lnTo>
                    <a:lnTo>
                      <a:pt x="1959" y="4418"/>
                    </a:lnTo>
                    <a:lnTo>
                      <a:pt x="2024" y="4393"/>
                    </a:lnTo>
                    <a:lnTo>
                      <a:pt x="2091" y="4368"/>
                    </a:lnTo>
                    <a:lnTo>
                      <a:pt x="2158" y="4341"/>
                    </a:lnTo>
                    <a:lnTo>
                      <a:pt x="2226" y="4311"/>
                    </a:lnTo>
                    <a:lnTo>
                      <a:pt x="2318" y="4321"/>
                    </a:lnTo>
                    <a:lnTo>
                      <a:pt x="2410" y="4333"/>
                    </a:lnTo>
                    <a:lnTo>
                      <a:pt x="2502" y="4346"/>
                    </a:lnTo>
                    <a:lnTo>
                      <a:pt x="2592" y="4361"/>
                    </a:lnTo>
                    <a:lnTo>
                      <a:pt x="2565" y="4388"/>
                    </a:lnTo>
                    <a:lnTo>
                      <a:pt x="2537" y="4413"/>
                    </a:lnTo>
                    <a:lnTo>
                      <a:pt x="2508" y="4437"/>
                    </a:lnTo>
                    <a:lnTo>
                      <a:pt x="2479" y="4461"/>
                    </a:lnTo>
                    <a:lnTo>
                      <a:pt x="2448" y="4484"/>
                    </a:lnTo>
                    <a:lnTo>
                      <a:pt x="2415" y="4505"/>
                    </a:lnTo>
                    <a:lnTo>
                      <a:pt x="2383" y="4524"/>
                    </a:lnTo>
                    <a:lnTo>
                      <a:pt x="2349" y="4543"/>
                    </a:lnTo>
                    <a:lnTo>
                      <a:pt x="2390" y="4528"/>
                    </a:lnTo>
                    <a:lnTo>
                      <a:pt x="2430" y="4511"/>
                    </a:lnTo>
                    <a:lnTo>
                      <a:pt x="2469" y="4491"/>
                    </a:lnTo>
                    <a:lnTo>
                      <a:pt x="2508" y="4470"/>
                    </a:lnTo>
                    <a:lnTo>
                      <a:pt x="2546" y="4449"/>
                    </a:lnTo>
                    <a:lnTo>
                      <a:pt x="2583" y="4424"/>
                    </a:lnTo>
                    <a:lnTo>
                      <a:pt x="2619" y="4399"/>
                    </a:lnTo>
                    <a:lnTo>
                      <a:pt x="2652" y="4373"/>
                    </a:lnTo>
                    <a:lnTo>
                      <a:pt x="2759" y="4393"/>
                    </a:lnTo>
                    <a:lnTo>
                      <a:pt x="2865" y="4415"/>
                    </a:lnTo>
                    <a:lnTo>
                      <a:pt x="2972" y="4440"/>
                    </a:lnTo>
                    <a:lnTo>
                      <a:pt x="3079" y="4467"/>
                    </a:lnTo>
                    <a:lnTo>
                      <a:pt x="3033" y="4491"/>
                    </a:lnTo>
                    <a:lnTo>
                      <a:pt x="2986" y="4515"/>
                    </a:lnTo>
                    <a:lnTo>
                      <a:pt x="2934" y="4540"/>
                    </a:lnTo>
                    <a:lnTo>
                      <a:pt x="2880" y="4564"/>
                    </a:lnTo>
                    <a:lnTo>
                      <a:pt x="2824" y="4589"/>
                    </a:lnTo>
                    <a:lnTo>
                      <a:pt x="2764" y="4613"/>
                    </a:lnTo>
                    <a:lnTo>
                      <a:pt x="2701" y="4637"/>
                    </a:lnTo>
                    <a:lnTo>
                      <a:pt x="2635" y="4661"/>
                    </a:lnTo>
                    <a:lnTo>
                      <a:pt x="2667" y="4655"/>
                    </a:lnTo>
                    <a:lnTo>
                      <a:pt x="2698" y="4648"/>
                    </a:lnTo>
                    <a:lnTo>
                      <a:pt x="2730" y="4641"/>
                    </a:lnTo>
                    <a:lnTo>
                      <a:pt x="2762" y="4633"/>
                    </a:lnTo>
                    <a:lnTo>
                      <a:pt x="2794" y="4624"/>
                    </a:lnTo>
                    <a:lnTo>
                      <a:pt x="2826" y="4615"/>
                    </a:lnTo>
                    <a:lnTo>
                      <a:pt x="2892" y="4593"/>
                    </a:lnTo>
                    <a:lnTo>
                      <a:pt x="2955" y="4569"/>
                    </a:lnTo>
                    <a:lnTo>
                      <a:pt x="3018" y="4543"/>
                    </a:lnTo>
                    <a:lnTo>
                      <a:pt x="3080" y="4514"/>
                    </a:lnTo>
                    <a:lnTo>
                      <a:pt x="3140" y="4483"/>
                    </a:lnTo>
                    <a:lnTo>
                      <a:pt x="3232" y="4509"/>
                    </a:lnTo>
                    <a:lnTo>
                      <a:pt x="3321" y="4536"/>
                    </a:lnTo>
                    <a:lnTo>
                      <a:pt x="3411" y="4563"/>
                    </a:lnTo>
                    <a:lnTo>
                      <a:pt x="3500" y="4592"/>
                    </a:lnTo>
                    <a:lnTo>
                      <a:pt x="3458" y="4604"/>
                    </a:lnTo>
                    <a:lnTo>
                      <a:pt x="3413" y="4615"/>
                    </a:lnTo>
                    <a:lnTo>
                      <a:pt x="3320" y="4637"/>
                    </a:lnTo>
                    <a:lnTo>
                      <a:pt x="3273" y="4649"/>
                    </a:lnTo>
                    <a:lnTo>
                      <a:pt x="3225" y="4662"/>
                    </a:lnTo>
                    <a:lnTo>
                      <a:pt x="3178" y="4676"/>
                    </a:lnTo>
                    <a:lnTo>
                      <a:pt x="3131" y="4692"/>
                    </a:lnTo>
                    <a:lnTo>
                      <a:pt x="3085" y="4710"/>
                    </a:lnTo>
                    <a:lnTo>
                      <a:pt x="3062" y="4721"/>
                    </a:lnTo>
                    <a:lnTo>
                      <a:pt x="3040" y="4731"/>
                    </a:lnTo>
                    <a:lnTo>
                      <a:pt x="3018" y="4742"/>
                    </a:lnTo>
                    <a:lnTo>
                      <a:pt x="2998" y="4754"/>
                    </a:lnTo>
                    <a:lnTo>
                      <a:pt x="2977" y="4767"/>
                    </a:lnTo>
                    <a:lnTo>
                      <a:pt x="2957" y="4780"/>
                    </a:lnTo>
                    <a:lnTo>
                      <a:pt x="2938" y="4795"/>
                    </a:lnTo>
                    <a:lnTo>
                      <a:pt x="2919" y="4810"/>
                    </a:lnTo>
                    <a:lnTo>
                      <a:pt x="2901" y="4826"/>
                    </a:lnTo>
                    <a:lnTo>
                      <a:pt x="2884" y="4843"/>
                    </a:lnTo>
                    <a:lnTo>
                      <a:pt x="2868" y="4862"/>
                    </a:lnTo>
                    <a:lnTo>
                      <a:pt x="2853" y="4880"/>
                    </a:lnTo>
                    <a:lnTo>
                      <a:pt x="2838" y="4901"/>
                    </a:lnTo>
                    <a:lnTo>
                      <a:pt x="2825" y="4923"/>
                    </a:lnTo>
                    <a:lnTo>
                      <a:pt x="2845" y="4902"/>
                    </a:lnTo>
                    <a:lnTo>
                      <a:pt x="2864" y="4884"/>
                    </a:lnTo>
                    <a:lnTo>
                      <a:pt x="2885" y="4866"/>
                    </a:lnTo>
                    <a:lnTo>
                      <a:pt x="2906" y="4850"/>
                    </a:lnTo>
                    <a:lnTo>
                      <a:pt x="2926" y="4835"/>
                    </a:lnTo>
                    <a:lnTo>
                      <a:pt x="2948" y="4822"/>
                    </a:lnTo>
                    <a:lnTo>
                      <a:pt x="2969" y="4809"/>
                    </a:lnTo>
                    <a:lnTo>
                      <a:pt x="2991" y="4798"/>
                    </a:lnTo>
                    <a:lnTo>
                      <a:pt x="3014" y="4787"/>
                    </a:lnTo>
                    <a:lnTo>
                      <a:pt x="3035" y="4777"/>
                    </a:lnTo>
                    <a:lnTo>
                      <a:pt x="3058" y="4768"/>
                    </a:lnTo>
                    <a:lnTo>
                      <a:pt x="3081" y="4759"/>
                    </a:lnTo>
                    <a:lnTo>
                      <a:pt x="3127" y="4744"/>
                    </a:lnTo>
                    <a:lnTo>
                      <a:pt x="3174" y="4729"/>
                    </a:lnTo>
                    <a:lnTo>
                      <a:pt x="3223" y="4717"/>
                    </a:lnTo>
                    <a:lnTo>
                      <a:pt x="3272" y="4705"/>
                    </a:lnTo>
                    <a:lnTo>
                      <a:pt x="3372" y="4682"/>
                    </a:lnTo>
                    <a:lnTo>
                      <a:pt x="3423" y="4669"/>
                    </a:lnTo>
                    <a:lnTo>
                      <a:pt x="3475" y="4655"/>
                    </a:lnTo>
                    <a:lnTo>
                      <a:pt x="3527" y="4639"/>
                    </a:lnTo>
                    <a:lnTo>
                      <a:pt x="3578" y="4620"/>
                    </a:lnTo>
                    <a:lnTo>
                      <a:pt x="3586" y="4622"/>
                    </a:lnTo>
                    <a:lnTo>
                      <a:pt x="3592" y="4624"/>
                    </a:lnTo>
                    <a:lnTo>
                      <a:pt x="3686" y="4657"/>
                    </a:lnTo>
                    <a:lnTo>
                      <a:pt x="3779" y="4693"/>
                    </a:lnTo>
                    <a:lnTo>
                      <a:pt x="3744" y="4734"/>
                    </a:lnTo>
                    <a:lnTo>
                      <a:pt x="3707" y="4775"/>
                    </a:lnTo>
                    <a:lnTo>
                      <a:pt x="3668" y="4815"/>
                    </a:lnTo>
                    <a:lnTo>
                      <a:pt x="3647" y="4834"/>
                    </a:lnTo>
                    <a:lnTo>
                      <a:pt x="3627" y="4853"/>
                    </a:lnTo>
                    <a:lnTo>
                      <a:pt x="3605" y="4872"/>
                    </a:lnTo>
                    <a:lnTo>
                      <a:pt x="3582" y="4889"/>
                    </a:lnTo>
                    <a:lnTo>
                      <a:pt x="3560" y="4908"/>
                    </a:lnTo>
                    <a:lnTo>
                      <a:pt x="3536" y="4924"/>
                    </a:lnTo>
                    <a:lnTo>
                      <a:pt x="3513" y="4940"/>
                    </a:lnTo>
                    <a:lnTo>
                      <a:pt x="3488" y="4955"/>
                    </a:lnTo>
                    <a:lnTo>
                      <a:pt x="3464" y="4970"/>
                    </a:lnTo>
                    <a:lnTo>
                      <a:pt x="3438" y="4984"/>
                    </a:lnTo>
                    <a:lnTo>
                      <a:pt x="3467" y="4973"/>
                    </a:lnTo>
                    <a:lnTo>
                      <a:pt x="3496" y="4962"/>
                    </a:lnTo>
                    <a:lnTo>
                      <a:pt x="3524" y="4949"/>
                    </a:lnTo>
                    <a:lnTo>
                      <a:pt x="3552" y="4935"/>
                    </a:lnTo>
                    <a:lnTo>
                      <a:pt x="3580" y="4920"/>
                    </a:lnTo>
                    <a:lnTo>
                      <a:pt x="3607" y="4905"/>
                    </a:lnTo>
                    <a:lnTo>
                      <a:pt x="3633" y="4889"/>
                    </a:lnTo>
                    <a:lnTo>
                      <a:pt x="3660" y="4872"/>
                    </a:lnTo>
                    <a:lnTo>
                      <a:pt x="3685" y="4855"/>
                    </a:lnTo>
                    <a:lnTo>
                      <a:pt x="3710" y="4837"/>
                    </a:lnTo>
                    <a:lnTo>
                      <a:pt x="3734" y="4818"/>
                    </a:lnTo>
                    <a:lnTo>
                      <a:pt x="3759" y="4799"/>
                    </a:lnTo>
                    <a:lnTo>
                      <a:pt x="3782" y="4779"/>
                    </a:lnTo>
                    <a:lnTo>
                      <a:pt x="3803" y="4759"/>
                    </a:lnTo>
                    <a:lnTo>
                      <a:pt x="3824" y="4738"/>
                    </a:lnTo>
                    <a:lnTo>
                      <a:pt x="3845" y="4717"/>
                    </a:lnTo>
                    <a:lnTo>
                      <a:pt x="3879" y="4731"/>
                    </a:lnTo>
                    <a:lnTo>
                      <a:pt x="3912" y="4745"/>
                    </a:lnTo>
                    <a:lnTo>
                      <a:pt x="3895" y="4777"/>
                    </a:lnTo>
                    <a:lnTo>
                      <a:pt x="3879" y="4808"/>
                    </a:lnTo>
                    <a:lnTo>
                      <a:pt x="3865" y="4839"/>
                    </a:lnTo>
                    <a:lnTo>
                      <a:pt x="3852" y="4870"/>
                    </a:lnTo>
                    <a:lnTo>
                      <a:pt x="3839" y="4900"/>
                    </a:lnTo>
                    <a:lnTo>
                      <a:pt x="3829" y="4928"/>
                    </a:lnTo>
                    <a:lnTo>
                      <a:pt x="3819" y="4957"/>
                    </a:lnTo>
                    <a:lnTo>
                      <a:pt x="3811" y="4985"/>
                    </a:lnTo>
                    <a:lnTo>
                      <a:pt x="3805" y="5011"/>
                    </a:lnTo>
                    <a:lnTo>
                      <a:pt x="3800" y="5036"/>
                    </a:lnTo>
                    <a:lnTo>
                      <a:pt x="3796" y="5059"/>
                    </a:lnTo>
                    <a:lnTo>
                      <a:pt x="3795" y="5081"/>
                    </a:lnTo>
                    <a:lnTo>
                      <a:pt x="3796" y="5101"/>
                    </a:lnTo>
                    <a:lnTo>
                      <a:pt x="3799" y="5119"/>
                    </a:lnTo>
                    <a:lnTo>
                      <a:pt x="3803" y="5134"/>
                    </a:lnTo>
                    <a:lnTo>
                      <a:pt x="3806" y="5142"/>
                    </a:lnTo>
                    <a:lnTo>
                      <a:pt x="3809" y="5148"/>
                    </a:lnTo>
                    <a:lnTo>
                      <a:pt x="3824" y="5090"/>
                    </a:lnTo>
                    <a:lnTo>
                      <a:pt x="3839" y="5035"/>
                    </a:lnTo>
                    <a:lnTo>
                      <a:pt x="3855" y="4982"/>
                    </a:lnTo>
                    <a:lnTo>
                      <a:pt x="3873" y="4933"/>
                    </a:lnTo>
                    <a:lnTo>
                      <a:pt x="3892" y="4886"/>
                    </a:lnTo>
                    <a:lnTo>
                      <a:pt x="3911" y="4842"/>
                    </a:lnTo>
                    <a:lnTo>
                      <a:pt x="3931" y="4800"/>
                    </a:lnTo>
                    <a:lnTo>
                      <a:pt x="3951" y="4761"/>
                    </a:lnTo>
                    <a:lnTo>
                      <a:pt x="4012" y="4786"/>
                    </a:lnTo>
                    <a:lnTo>
                      <a:pt x="4073" y="4812"/>
                    </a:lnTo>
                    <a:lnTo>
                      <a:pt x="4134" y="4839"/>
                    </a:lnTo>
                    <a:lnTo>
                      <a:pt x="4195" y="4866"/>
                    </a:lnTo>
                    <a:lnTo>
                      <a:pt x="4106" y="5044"/>
                    </a:lnTo>
                    <a:lnTo>
                      <a:pt x="4137" y="5002"/>
                    </a:lnTo>
                    <a:lnTo>
                      <a:pt x="4166" y="4961"/>
                    </a:lnTo>
                    <a:lnTo>
                      <a:pt x="4195" y="4919"/>
                    </a:lnTo>
                    <a:lnTo>
                      <a:pt x="4221" y="4878"/>
                    </a:lnTo>
                    <a:lnTo>
                      <a:pt x="4296" y="4914"/>
                    </a:lnTo>
                    <a:lnTo>
                      <a:pt x="4370" y="4949"/>
                    </a:lnTo>
                    <a:lnTo>
                      <a:pt x="4306" y="5116"/>
                    </a:lnTo>
                    <a:lnTo>
                      <a:pt x="4395" y="4961"/>
                    </a:lnTo>
                    <a:lnTo>
                      <a:pt x="4484" y="5005"/>
                    </a:lnTo>
                    <a:lnTo>
                      <a:pt x="4575" y="5051"/>
                    </a:lnTo>
                    <a:lnTo>
                      <a:pt x="4640" y="5083"/>
                    </a:lnTo>
                    <a:lnTo>
                      <a:pt x="4750" y="5139"/>
                    </a:lnTo>
                    <a:lnTo>
                      <a:pt x="4889" y="5209"/>
                    </a:lnTo>
                    <a:lnTo>
                      <a:pt x="4964" y="5246"/>
                    </a:lnTo>
                    <a:lnTo>
                      <a:pt x="5040" y="5287"/>
                    </a:lnTo>
                    <a:lnTo>
                      <a:pt x="5114" y="5328"/>
                    </a:lnTo>
                    <a:lnTo>
                      <a:pt x="5185" y="5368"/>
                    </a:lnTo>
                    <a:lnTo>
                      <a:pt x="5251" y="5407"/>
                    </a:lnTo>
                    <a:lnTo>
                      <a:pt x="5281" y="5427"/>
                    </a:lnTo>
                    <a:lnTo>
                      <a:pt x="5308" y="5445"/>
                    </a:lnTo>
                    <a:lnTo>
                      <a:pt x="5334" y="5462"/>
                    </a:lnTo>
                    <a:lnTo>
                      <a:pt x="5357" y="5480"/>
                    </a:lnTo>
                    <a:lnTo>
                      <a:pt x="5377" y="5496"/>
                    </a:lnTo>
                    <a:lnTo>
                      <a:pt x="5393" y="5511"/>
                    </a:lnTo>
                    <a:lnTo>
                      <a:pt x="5407" y="5524"/>
                    </a:lnTo>
                    <a:lnTo>
                      <a:pt x="5416" y="5538"/>
                    </a:lnTo>
                    <a:lnTo>
                      <a:pt x="5420" y="5544"/>
                    </a:lnTo>
                    <a:lnTo>
                      <a:pt x="5422" y="5550"/>
                    </a:lnTo>
                    <a:lnTo>
                      <a:pt x="5423" y="5554"/>
                    </a:lnTo>
                    <a:lnTo>
                      <a:pt x="5424" y="5560"/>
                    </a:lnTo>
                    <a:lnTo>
                      <a:pt x="5420" y="5617"/>
                    </a:lnTo>
                    <a:lnTo>
                      <a:pt x="5417" y="5676"/>
                    </a:lnTo>
                    <a:lnTo>
                      <a:pt x="5415" y="5733"/>
                    </a:lnTo>
                    <a:lnTo>
                      <a:pt x="5414" y="5791"/>
                    </a:lnTo>
                    <a:lnTo>
                      <a:pt x="5414" y="5848"/>
                    </a:lnTo>
                    <a:lnTo>
                      <a:pt x="5414" y="5905"/>
                    </a:lnTo>
                    <a:lnTo>
                      <a:pt x="5416" y="6020"/>
                    </a:lnTo>
                    <a:lnTo>
                      <a:pt x="5431" y="6091"/>
                    </a:lnTo>
                    <a:lnTo>
                      <a:pt x="5444" y="6164"/>
                    </a:lnTo>
                    <a:lnTo>
                      <a:pt x="5454" y="6236"/>
                    </a:lnTo>
                    <a:lnTo>
                      <a:pt x="5464" y="6308"/>
                    </a:lnTo>
                    <a:lnTo>
                      <a:pt x="5475" y="6381"/>
                    </a:lnTo>
                    <a:lnTo>
                      <a:pt x="5485" y="6454"/>
                    </a:lnTo>
                    <a:lnTo>
                      <a:pt x="5497" y="6525"/>
                    </a:lnTo>
                    <a:lnTo>
                      <a:pt x="5509" y="6598"/>
                    </a:lnTo>
                    <a:lnTo>
                      <a:pt x="5468" y="6546"/>
                    </a:lnTo>
                    <a:lnTo>
                      <a:pt x="5427" y="6492"/>
                    </a:lnTo>
                    <a:lnTo>
                      <a:pt x="5385" y="6437"/>
                    </a:lnTo>
                    <a:lnTo>
                      <a:pt x="5344" y="6380"/>
                    </a:lnTo>
                    <a:lnTo>
                      <a:pt x="5303" y="6321"/>
                    </a:lnTo>
                    <a:lnTo>
                      <a:pt x="5261" y="6260"/>
                    </a:lnTo>
                    <a:lnTo>
                      <a:pt x="5220" y="6198"/>
                    </a:lnTo>
                    <a:lnTo>
                      <a:pt x="5179" y="6135"/>
                    </a:lnTo>
                    <a:lnTo>
                      <a:pt x="5158" y="6116"/>
                    </a:lnTo>
                    <a:lnTo>
                      <a:pt x="5138" y="6096"/>
                    </a:lnTo>
                    <a:lnTo>
                      <a:pt x="5184" y="6166"/>
                    </a:lnTo>
                    <a:lnTo>
                      <a:pt x="5207" y="6201"/>
                    </a:lnTo>
                    <a:lnTo>
                      <a:pt x="5229" y="6236"/>
                    </a:lnTo>
                    <a:lnTo>
                      <a:pt x="5249" y="6272"/>
                    </a:lnTo>
                    <a:lnTo>
                      <a:pt x="5267" y="6308"/>
                    </a:lnTo>
                    <a:lnTo>
                      <a:pt x="5275" y="6327"/>
                    </a:lnTo>
                    <a:lnTo>
                      <a:pt x="5283" y="6345"/>
                    </a:lnTo>
                    <a:lnTo>
                      <a:pt x="5290" y="6365"/>
                    </a:lnTo>
                    <a:lnTo>
                      <a:pt x="5296" y="6384"/>
                    </a:lnTo>
                    <a:lnTo>
                      <a:pt x="5320" y="6423"/>
                    </a:lnTo>
                    <a:lnTo>
                      <a:pt x="5370" y="6497"/>
                    </a:lnTo>
                    <a:lnTo>
                      <a:pt x="5424" y="6570"/>
                    </a:lnTo>
                    <a:lnTo>
                      <a:pt x="5479" y="6643"/>
                    </a:lnTo>
                    <a:lnTo>
                      <a:pt x="5537" y="6716"/>
                    </a:lnTo>
                    <a:lnTo>
                      <a:pt x="5546" y="6748"/>
                    </a:lnTo>
                    <a:lnTo>
                      <a:pt x="5555" y="6780"/>
                    </a:lnTo>
                    <a:lnTo>
                      <a:pt x="5565" y="6813"/>
                    </a:lnTo>
                    <a:lnTo>
                      <a:pt x="5578" y="6844"/>
                    </a:lnTo>
                    <a:lnTo>
                      <a:pt x="5623" y="6956"/>
                    </a:lnTo>
                    <a:lnTo>
                      <a:pt x="5627" y="7004"/>
                    </a:lnTo>
                    <a:lnTo>
                      <a:pt x="5632" y="7052"/>
                    </a:lnTo>
                    <a:lnTo>
                      <a:pt x="5637" y="7101"/>
                    </a:lnTo>
                    <a:lnTo>
                      <a:pt x="5644" y="7149"/>
                    </a:lnTo>
                    <a:lnTo>
                      <a:pt x="5660" y="7235"/>
                    </a:lnTo>
                    <a:lnTo>
                      <a:pt x="5626" y="7214"/>
                    </a:lnTo>
                    <a:lnTo>
                      <a:pt x="5592" y="7190"/>
                    </a:lnTo>
                    <a:lnTo>
                      <a:pt x="5559" y="7166"/>
                    </a:lnTo>
                    <a:lnTo>
                      <a:pt x="5525" y="7140"/>
                    </a:lnTo>
                    <a:lnTo>
                      <a:pt x="5493" y="7112"/>
                    </a:lnTo>
                    <a:lnTo>
                      <a:pt x="5461" y="7082"/>
                    </a:lnTo>
                    <a:lnTo>
                      <a:pt x="5430" y="7050"/>
                    </a:lnTo>
                    <a:lnTo>
                      <a:pt x="5400" y="7017"/>
                    </a:lnTo>
                    <a:lnTo>
                      <a:pt x="5430" y="7061"/>
                    </a:lnTo>
                    <a:lnTo>
                      <a:pt x="5462" y="7102"/>
                    </a:lnTo>
                    <a:lnTo>
                      <a:pt x="5495" y="7141"/>
                    </a:lnTo>
                    <a:lnTo>
                      <a:pt x="5530" y="7179"/>
                    </a:lnTo>
                    <a:lnTo>
                      <a:pt x="5565" y="7214"/>
                    </a:lnTo>
                    <a:lnTo>
                      <a:pt x="5601" y="7248"/>
                    </a:lnTo>
                    <a:lnTo>
                      <a:pt x="5637" y="7280"/>
                    </a:lnTo>
                    <a:lnTo>
                      <a:pt x="5673" y="7310"/>
                    </a:lnTo>
                    <a:lnTo>
                      <a:pt x="5689" y="7382"/>
                    </a:lnTo>
                    <a:lnTo>
                      <a:pt x="5706" y="7454"/>
                    </a:lnTo>
                    <a:lnTo>
                      <a:pt x="5724" y="7527"/>
                    </a:lnTo>
                    <a:lnTo>
                      <a:pt x="5742" y="7599"/>
                    </a:lnTo>
                    <a:lnTo>
                      <a:pt x="5762" y="7671"/>
                    </a:lnTo>
                    <a:lnTo>
                      <a:pt x="5781" y="7744"/>
                    </a:lnTo>
                    <a:lnTo>
                      <a:pt x="5824" y="7888"/>
                    </a:lnTo>
                    <a:lnTo>
                      <a:pt x="5781" y="7842"/>
                    </a:lnTo>
                    <a:lnTo>
                      <a:pt x="5737" y="7793"/>
                    </a:lnTo>
                    <a:lnTo>
                      <a:pt x="5691" y="7739"/>
                    </a:lnTo>
                    <a:lnTo>
                      <a:pt x="5642" y="7680"/>
                    </a:lnTo>
                    <a:lnTo>
                      <a:pt x="5593" y="7617"/>
                    </a:lnTo>
                    <a:lnTo>
                      <a:pt x="5541" y="7550"/>
                    </a:lnTo>
                    <a:lnTo>
                      <a:pt x="5489" y="7476"/>
                    </a:lnTo>
                    <a:lnTo>
                      <a:pt x="5433" y="7397"/>
                    </a:lnTo>
                    <a:lnTo>
                      <a:pt x="5454" y="7437"/>
                    </a:lnTo>
                    <a:lnTo>
                      <a:pt x="5476" y="7477"/>
                    </a:lnTo>
                    <a:lnTo>
                      <a:pt x="5499" y="7517"/>
                    </a:lnTo>
                    <a:lnTo>
                      <a:pt x="5523" y="7556"/>
                    </a:lnTo>
                    <a:lnTo>
                      <a:pt x="5548" y="7596"/>
                    </a:lnTo>
                    <a:lnTo>
                      <a:pt x="5573" y="7635"/>
                    </a:lnTo>
                    <a:lnTo>
                      <a:pt x="5600" y="7674"/>
                    </a:lnTo>
                    <a:lnTo>
                      <a:pt x="5626" y="7711"/>
                    </a:lnTo>
                    <a:lnTo>
                      <a:pt x="5654" y="7748"/>
                    </a:lnTo>
                    <a:lnTo>
                      <a:pt x="5681" y="7785"/>
                    </a:lnTo>
                    <a:lnTo>
                      <a:pt x="5710" y="7821"/>
                    </a:lnTo>
                    <a:lnTo>
                      <a:pt x="5738" y="7856"/>
                    </a:lnTo>
                    <a:lnTo>
                      <a:pt x="5766" y="7889"/>
                    </a:lnTo>
                    <a:lnTo>
                      <a:pt x="5795" y="7923"/>
                    </a:lnTo>
                    <a:lnTo>
                      <a:pt x="5825" y="7955"/>
                    </a:lnTo>
                    <a:lnTo>
                      <a:pt x="5854" y="7986"/>
                    </a:lnTo>
                    <a:lnTo>
                      <a:pt x="5974" y="8381"/>
                    </a:lnTo>
                    <a:lnTo>
                      <a:pt x="5979" y="8426"/>
                    </a:lnTo>
                    <a:lnTo>
                      <a:pt x="5983" y="8470"/>
                    </a:lnTo>
                    <a:lnTo>
                      <a:pt x="5989" y="8515"/>
                    </a:lnTo>
                    <a:lnTo>
                      <a:pt x="5995" y="8559"/>
                    </a:lnTo>
                    <a:lnTo>
                      <a:pt x="5974" y="8536"/>
                    </a:lnTo>
                    <a:lnTo>
                      <a:pt x="5963" y="8523"/>
                    </a:lnTo>
                    <a:lnTo>
                      <a:pt x="5952" y="8509"/>
                    </a:lnTo>
                    <a:lnTo>
                      <a:pt x="5936" y="8490"/>
                    </a:lnTo>
                    <a:lnTo>
                      <a:pt x="5921" y="8468"/>
                    </a:lnTo>
                    <a:lnTo>
                      <a:pt x="5889" y="8420"/>
                    </a:lnTo>
                    <a:lnTo>
                      <a:pt x="5856" y="8368"/>
                    </a:lnTo>
                    <a:lnTo>
                      <a:pt x="5823" y="8312"/>
                    </a:lnTo>
                    <a:lnTo>
                      <a:pt x="5754" y="8193"/>
                    </a:lnTo>
                    <a:lnTo>
                      <a:pt x="5717" y="8132"/>
                    </a:lnTo>
                    <a:lnTo>
                      <a:pt x="5679" y="8071"/>
                    </a:lnTo>
                    <a:lnTo>
                      <a:pt x="5640" y="8011"/>
                    </a:lnTo>
                    <a:lnTo>
                      <a:pt x="5621" y="7982"/>
                    </a:lnTo>
                    <a:lnTo>
                      <a:pt x="5600" y="7955"/>
                    </a:lnTo>
                    <a:lnTo>
                      <a:pt x="5579" y="7927"/>
                    </a:lnTo>
                    <a:lnTo>
                      <a:pt x="5557" y="7902"/>
                    </a:lnTo>
                    <a:lnTo>
                      <a:pt x="5536" y="7877"/>
                    </a:lnTo>
                    <a:lnTo>
                      <a:pt x="5514" y="7854"/>
                    </a:lnTo>
                    <a:lnTo>
                      <a:pt x="5491" y="7831"/>
                    </a:lnTo>
                    <a:lnTo>
                      <a:pt x="5467" y="7810"/>
                    </a:lnTo>
                    <a:lnTo>
                      <a:pt x="5444" y="7792"/>
                    </a:lnTo>
                    <a:lnTo>
                      <a:pt x="5419" y="7775"/>
                    </a:lnTo>
                    <a:lnTo>
                      <a:pt x="5393" y="7759"/>
                    </a:lnTo>
                    <a:lnTo>
                      <a:pt x="5368" y="7746"/>
                    </a:lnTo>
                    <a:lnTo>
                      <a:pt x="5342" y="7734"/>
                    </a:lnTo>
                    <a:lnTo>
                      <a:pt x="5315" y="7726"/>
                    </a:lnTo>
                    <a:lnTo>
                      <a:pt x="5342" y="7742"/>
                    </a:lnTo>
                    <a:lnTo>
                      <a:pt x="5367" y="7761"/>
                    </a:lnTo>
                    <a:lnTo>
                      <a:pt x="5391" y="7779"/>
                    </a:lnTo>
                    <a:lnTo>
                      <a:pt x="5414" y="7800"/>
                    </a:lnTo>
                    <a:lnTo>
                      <a:pt x="5437" y="7821"/>
                    </a:lnTo>
                    <a:lnTo>
                      <a:pt x="5459" y="7842"/>
                    </a:lnTo>
                    <a:lnTo>
                      <a:pt x="5479" y="7865"/>
                    </a:lnTo>
                    <a:lnTo>
                      <a:pt x="5499" y="7888"/>
                    </a:lnTo>
                    <a:lnTo>
                      <a:pt x="5518" y="7912"/>
                    </a:lnTo>
                    <a:lnTo>
                      <a:pt x="5538" y="7938"/>
                    </a:lnTo>
                    <a:lnTo>
                      <a:pt x="5556" y="7964"/>
                    </a:lnTo>
                    <a:lnTo>
                      <a:pt x="5575" y="7990"/>
                    </a:lnTo>
                    <a:lnTo>
                      <a:pt x="5609" y="8044"/>
                    </a:lnTo>
                    <a:lnTo>
                      <a:pt x="5644" y="8102"/>
                    </a:lnTo>
                    <a:lnTo>
                      <a:pt x="5711" y="8219"/>
                    </a:lnTo>
                    <a:lnTo>
                      <a:pt x="5747" y="8279"/>
                    </a:lnTo>
                    <a:lnTo>
                      <a:pt x="5782" y="8340"/>
                    </a:lnTo>
                    <a:lnTo>
                      <a:pt x="5820" y="8399"/>
                    </a:lnTo>
                    <a:lnTo>
                      <a:pt x="5860" y="8460"/>
                    </a:lnTo>
                    <a:lnTo>
                      <a:pt x="5881" y="8489"/>
                    </a:lnTo>
                    <a:lnTo>
                      <a:pt x="5903" y="8519"/>
                    </a:lnTo>
                    <a:lnTo>
                      <a:pt x="5926" y="8547"/>
                    </a:lnTo>
                    <a:lnTo>
                      <a:pt x="5950" y="8576"/>
                    </a:lnTo>
                    <a:lnTo>
                      <a:pt x="5965" y="8594"/>
                    </a:lnTo>
                    <a:lnTo>
                      <a:pt x="5980" y="8610"/>
                    </a:lnTo>
                    <a:lnTo>
                      <a:pt x="6010" y="8640"/>
                    </a:lnTo>
                    <a:lnTo>
                      <a:pt x="6019" y="8683"/>
                    </a:lnTo>
                    <a:lnTo>
                      <a:pt x="6029" y="8725"/>
                    </a:lnTo>
                    <a:lnTo>
                      <a:pt x="6041" y="8768"/>
                    </a:lnTo>
                    <a:lnTo>
                      <a:pt x="6053" y="8810"/>
                    </a:lnTo>
                    <a:lnTo>
                      <a:pt x="6023" y="8799"/>
                    </a:lnTo>
                    <a:lnTo>
                      <a:pt x="5994" y="8787"/>
                    </a:lnTo>
                    <a:lnTo>
                      <a:pt x="5963" y="8773"/>
                    </a:lnTo>
                    <a:lnTo>
                      <a:pt x="5931" y="8760"/>
                    </a:lnTo>
                    <a:lnTo>
                      <a:pt x="5897" y="8744"/>
                    </a:lnTo>
                    <a:lnTo>
                      <a:pt x="5864" y="8726"/>
                    </a:lnTo>
                    <a:lnTo>
                      <a:pt x="5831" y="8708"/>
                    </a:lnTo>
                    <a:lnTo>
                      <a:pt x="5797" y="8689"/>
                    </a:lnTo>
                    <a:lnTo>
                      <a:pt x="5764" y="8667"/>
                    </a:lnTo>
                    <a:lnTo>
                      <a:pt x="5730" y="8644"/>
                    </a:lnTo>
                    <a:lnTo>
                      <a:pt x="5696" y="8619"/>
                    </a:lnTo>
                    <a:lnTo>
                      <a:pt x="5663" y="8592"/>
                    </a:lnTo>
                    <a:lnTo>
                      <a:pt x="5631" y="8565"/>
                    </a:lnTo>
                    <a:lnTo>
                      <a:pt x="5599" y="8535"/>
                    </a:lnTo>
                    <a:lnTo>
                      <a:pt x="5568" y="8503"/>
                    </a:lnTo>
                    <a:lnTo>
                      <a:pt x="5537" y="8469"/>
                    </a:lnTo>
                    <a:lnTo>
                      <a:pt x="5568" y="8512"/>
                    </a:lnTo>
                    <a:lnTo>
                      <a:pt x="5600" y="8553"/>
                    </a:lnTo>
                    <a:lnTo>
                      <a:pt x="5633" y="8593"/>
                    </a:lnTo>
                    <a:lnTo>
                      <a:pt x="5668" y="8631"/>
                    </a:lnTo>
                    <a:lnTo>
                      <a:pt x="5703" y="8667"/>
                    </a:lnTo>
                    <a:lnTo>
                      <a:pt x="5739" y="8700"/>
                    </a:lnTo>
                    <a:lnTo>
                      <a:pt x="5776" y="8732"/>
                    </a:lnTo>
                    <a:lnTo>
                      <a:pt x="5812" y="8762"/>
                    </a:lnTo>
                    <a:lnTo>
                      <a:pt x="5848" y="8788"/>
                    </a:lnTo>
                    <a:lnTo>
                      <a:pt x="5885" y="8814"/>
                    </a:lnTo>
                    <a:lnTo>
                      <a:pt x="5921" y="8835"/>
                    </a:lnTo>
                    <a:lnTo>
                      <a:pt x="5956" y="8856"/>
                    </a:lnTo>
                    <a:lnTo>
                      <a:pt x="5991" y="8873"/>
                    </a:lnTo>
                    <a:lnTo>
                      <a:pt x="6025" y="8888"/>
                    </a:lnTo>
                    <a:lnTo>
                      <a:pt x="6058" y="8901"/>
                    </a:lnTo>
                    <a:lnTo>
                      <a:pt x="6089" y="8910"/>
                    </a:lnTo>
                    <a:lnTo>
                      <a:pt x="6108" y="8956"/>
                    </a:lnTo>
                    <a:lnTo>
                      <a:pt x="6130" y="9002"/>
                    </a:lnTo>
                    <a:lnTo>
                      <a:pt x="6087" y="8981"/>
                    </a:lnTo>
                    <a:lnTo>
                      <a:pt x="6042" y="8963"/>
                    </a:lnTo>
                    <a:lnTo>
                      <a:pt x="5997" y="8948"/>
                    </a:lnTo>
                    <a:lnTo>
                      <a:pt x="5952" y="8934"/>
                    </a:lnTo>
                    <a:lnTo>
                      <a:pt x="5908" y="8924"/>
                    </a:lnTo>
                    <a:lnTo>
                      <a:pt x="5865" y="8915"/>
                    </a:lnTo>
                    <a:lnTo>
                      <a:pt x="5823" y="8909"/>
                    </a:lnTo>
                    <a:lnTo>
                      <a:pt x="5782" y="8906"/>
                    </a:lnTo>
                    <a:lnTo>
                      <a:pt x="5745" y="8904"/>
                    </a:lnTo>
                    <a:lnTo>
                      <a:pt x="5709" y="8906"/>
                    </a:lnTo>
                    <a:lnTo>
                      <a:pt x="5692" y="8908"/>
                    </a:lnTo>
                    <a:lnTo>
                      <a:pt x="5677" y="8910"/>
                    </a:lnTo>
                    <a:lnTo>
                      <a:pt x="5661" y="8912"/>
                    </a:lnTo>
                    <a:lnTo>
                      <a:pt x="5647" y="8916"/>
                    </a:lnTo>
                    <a:lnTo>
                      <a:pt x="5634" y="8920"/>
                    </a:lnTo>
                    <a:lnTo>
                      <a:pt x="5622" y="8926"/>
                    </a:lnTo>
                    <a:lnTo>
                      <a:pt x="5611" y="8931"/>
                    </a:lnTo>
                    <a:lnTo>
                      <a:pt x="5601" y="8938"/>
                    </a:lnTo>
                    <a:lnTo>
                      <a:pt x="5592" y="8945"/>
                    </a:lnTo>
                    <a:lnTo>
                      <a:pt x="5585" y="8953"/>
                    </a:lnTo>
                    <a:lnTo>
                      <a:pt x="5578" y="8961"/>
                    </a:lnTo>
                    <a:lnTo>
                      <a:pt x="5573" y="8970"/>
                    </a:lnTo>
                    <a:lnTo>
                      <a:pt x="5621" y="8964"/>
                    </a:lnTo>
                    <a:lnTo>
                      <a:pt x="5666" y="8959"/>
                    </a:lnTo>
                    <a:lnTo>
                      <a:pt x="5710" y="8957"/>
                    </a:lnTo>
                    <a:lnTo>
                      <a:pt x="5754" y="8957"/>
                    </a:lnTo>
                    <a:lnTo>
                      <a:pt x="5795" y="8959"/>
                    </a:lnTo>
                    <a:lnTo>
                      <a:pt x="5835" y="8963"/>
                    </a:lnTo>
                    <a:lnTo>
                      <a:pt x="5874" y="8968"/>
                    </a:lnTo>
                    <a:lnTo>
                      <a:pt x="5912" y="8974"/>
                    </a:lnTo>
                    <a:lnTo>
                      <a:pt x="5948" y="8981"/>
                    </a:lnTo>
                    <a:lnTo>
                      <a:pt x="5982" y="8990"/>
                    </a:lnTo>
                    <a:lnTo>
                      <a:pt x="6015" y="9001"/>
                    </a:lnTo>
                    <a:lnTo>
                      <a:pt x="6048" y="9011"/>
                    </a:lnTo>
                    <a:lnTo>
                      <a:pt x="6079" y="9024"/>
                    </a:lnTo>
                    <a:lnTo>
                      <a:pt x="6107" y="9036"/>
                    </a:lnTo>
                    <a:lnTo>
                      <a:pt x="6136" y="9049"/>
                    </a:lnTo>
                    <a:lnTo>
                      <a:pt x="6162" y="9063"/>
                    </a:lnTo>
                    <a:lnTo>
                      <a:pt x="6184" y="9137"/>
                    </a:lnTo>
                    <a:lnTo>
                      <a:pt x="6207" y="9212"/>
                    </a:lnTo>
                    <a:lnTo>
                      <a:pt x="6231" y="9286"/>
                    </a:lnTo>
                    <a:lnTo>
                      <a:pt x="6257" y="9359"/>
                    </a:lnTo>
                    <a:lnTo>
                      <a:pt x="5785" y="9275"/>
                    </a:lnTo>
                    <a:lnTo>
                      <a:pt x="5855" y="9304"/>
                    </a:lnTo>
                    <a:lnTo>
                      <a:pt x="5922" y="9329"/>
                    </a:lnTo>
                    <a:lnTo>
                      <a:pt x="5988" y="9352"/>
                    </a:lnTo>
                    <a:lnTo>
                      <a:pt x="6051" y="9372"/>
                    </a:lnTo>
                    <a:lnTo>
                      <a:pt x="6112" y="9389"/>
                    </a:lnTo>
                    <a:lnTo>
                      <a:pt x="6170" y="9403"/>
                    </a:lnTo>
                    <a:lnTo>
                      <a:pt x="6227" y="9415"/>
                    </a:lnTo>
                    <a:lnTo>
                      <a:pt x="6279" y="9426"/>
                    </a:lnTo>
                    <a:lnTo>
                      <a:pt x="6306" y="9497"/>
                    </a:lnTo>
                    <a:lnTo>
                      <a:pt x="6335" y="9567"/>
                    </a:lnTo>
                    <a:lnTo>
                      <a:pt x="5817" y="9537"/>
                    </a:lnTo>
                    <a:lnTo>
                      <a:pt x="5958" y="9574"/>
                    </a:lnTo>
                    <a:lnTo>
                      <a:pt x="6079" y="9604"/>
                    </a:lnTo>
                    <a:lnTo>
                      <a:pt x="6136" y="9617"/>
                    </a:lnTo>
                    <a:lnTo>
                      <a:pt x="6185" y="9628"/>
                    </a:lnTo>
                    <a:lnTo>
                      <a:pt x="6219" y="9633"/>
                    </a:lnTo>
                    <a:lnTo>
                      <a:pt x="6261" y="9640"/>
                    </a:lnTo>
                    <a:lnTo>
                      <a:pt x="6369" y="9653"/>
                    </a:lnTo>
                    <a:lnTo>
                      <a:pt x="6376" y="9666"/>
                    </a:lnTo>
                    <a:lnTo>
                      <a:pt x="6394" y="9756"/>
                    </a:lnTo>
                    <a:lnTo>
                      <a:pt x="6413" y="9848"/>
                    </a:lnTo>
                    <a:lnTo>
                      <a:pt x="6398" y="9848"/>
                    </a:lnTo>
                    <a:lnTo>
                      <a:pt x="6383" y="9849"/>
                    </a:lnTo>
                    <a:lnTo>
                      <a:pt x="6369" y="9850"/>
                    </a:lnTo>
                    <a:lnTo>
                      <a:pt x="6355" y="9853"/>
                    </a:lnTo>
                    <a:lnTo>
                      <a:pt x="6341" y="9855"/>
                    </a:lnTo>
                    <a:lnTo>
                      <a:pt x="6330" y="9860"/>
                    </a:lnTo>
                    <a:lnTo>
                      <a:pt x="6319" y="9864"/>
                    </a:lnTo>
                    <a:lnTo>
                      <a:pt x="6307" y="9869"/>
                    </a:lnTo>
                    <a:lnTo>
                      <a:pt x="6297" y="9876"/>
                    </a:lnTo>
                    <a:lnTo>
                      <a:pt x="6288" y="9883"/>
                    </a:lnTo>
                    <a:lnTo>
                      <a:pt x="6279" y="9889"/>
                    </a:lnTo>
                    <a:lnTo>
                      <a:pt x="6271" y="9898"/>
                    </a:lnTo>
                    <a:lnTo>
                      <a:pt x="6265" y="9907"/>
                    </a:lnTo>
                    <a:lnTo>
                      <a:pt x="6259" y="9916"/>
                    </a:lnTo>
                    <a:lnTo>
                      <a:pt x="6254" y="9926"/>
                    </a:lnTo>
                    <a:lnTo>
                      <a:pt x="6250" y="9938"/>
                    </a:lnTo>
                    <a:lnTo>
                      <a:pt x="6260" y="9930"/>
                    </a:lnTo>
                    <a:lnTo>
                      <a:pt x="6269" y="9923"/>
                    </a:lnTo>
                    <a:lnTo>
                      <a:pt x="6279" y="9917"/>
                    </a:lnTo>
                    <a:lnTo>
                      <a:pt x="6290" y="9911"/>
                    </a:lnTo>
                    <a:lnTo>
                      <a:pt x="6312" y="9903"/>
                    </a:lnTo>
                    <a:lnTo>
                      <a:pt x="6332" y="9898"/>
                    </a:lnTo>
                    <a:lnTo>
                      <a:pt x="6354" y="9894"/>
                    </a:lnTo>
                    <a:lnTo>
                      <a:pt x="6377" y="9893"/>
                    </a:lnTo>
                    <a:lnTo>
                      <a:pt x="6399" y="9893"/>
                    </a:lnTo>
                    <a:lnTo>
                      <a:pt x="6422" y="9896"/>
                    </a:lnTo>
                    <a:lnTo>
                      <a:pt x="6432" y="9946"/>
                    </a:lnTo>
                    <a:lnTo>
                      <a:pt x="6442" y="9995"/>
                    </a:lnTo>
                    <a:lnTo>
                      <a:pt x="6454" y="10044"/>
                    </a:lnTo>
                    <a:lnTo>
                      <a:pt x="6467" y="10094"/>
                    </a:lnTo>
                    <a:lnTo>
                      <a:pt x="6480" y="10141"/>
                    </a:lnTo>
                    <a:lnTo>
                      <a:pt x="6496" y="10188"/>
                    </a:lnTo>
                    <a:lnTo>
                      <a:pt x="6514" y="10234"/>
                    </a:lnTo>
                    <a:lnTo>
                      <a:pt x="6533" y="10278"/>
                    </a:lnTo>
                    <a:lnTo>
                      <a:pt x="6545" y="10299"/>
                    </a:lnTo>
                    <a:lnTo>
                      <a:pt x="6556" y="10321"/>
                    </a:lnTo>
                    <a:lnTo>
                      <a:pt x="6568" y="10342"/>
                    </a:lnTo>
                    <a:lnTo>
                      <a:pt x="6580" y="10361"/>
                    </a:lnTo>
                    <a:lnTo>
                      <a:pt x="6594" y="10382"/>
                    </a:lnTo>
                    <a:lnTo>
                      <a:pt x="6609" y="10400"/>
                    </a:lnTo>
                    <a:lnTo>
                      <a:pt x="6624" y="10420"/>
                    </a:lnTo>
                    <a:lnTo>
                      <a:pt x="6640" y="10438"/>
                    </a:lnTo>
                    <a:lnTo>
                      <a:pt x="6656" y="10455"/>
                    </a:lnTo>
                    <a:lnTo>
                      <a:pt x="6674" y="10473"/>
                    </a:lnTo>
                    <a:lnTo>
                      <a:pt x="6693" y="10489"/>
                    </a:lnTo>
                    <a:lnTo>
                      <a:pt x="6712" y="10505"/>
                    </a:lnTo>
                    <a:lnTo>
                      <a:pt x="6733" y="10520"/>
                    </a:lnTo>
                    <a:lnTo>
                      <a:pt x="6755" y="10535"/>
                    </a:lnTo>
                    <a:lnTo>
                      <a:pt x="6778" y="10548"/>
                    </a:lnTo>
                    <a:lnTo>
                      <a:pt x="6802" y="10561"/>
                    </a:lnTo>
                    <a:lnTo>
                      <a:pt x="6820" y="10570"/>
                    </a:lnTo>
                    <a:lnTo>
                      <a:pt x="6841" y="10579"/>
                    </a:lnTo>
                    <a:lnTo>
                      <a:pt x="6863" y="10589"/>
                    </a:lnTo>
                    <a:lnTo>
                      <a:pt x="6886" y="10597"/>
                    </a:lnTo>
                    <a:lnTo>
                      <a:pt x="6909" y="10605"/>
                    </a:lnTo>
                    <a:lnTo>
                      <a:pt x="6934" y="10612"/>
                    </a:lnTo>
                    <a:lnTo>
                      <a:pt x="6959" y="10619"/>
                    </a:lnTo>
                    <a:lnTo>
                      <a:pt x="6985" y="10625"/>
                    </a:lnTo>
                    <a:lnTo>
                      <a:pt x="7012" y="10631"/>
                    </a:lnTo>
                    <a:lnTo>
                      <a:pt x="7039" y="10636"/>
                    </a:lnTo>
                    <a:lnTo>
                      <a:pt x="7067" y="10640"/>
                    </a:lnTo>
                    <a:lnTo>
                      <a:pt x="7095" y="10644"/>
                    </a:lnTo>
                    <a:lnTo>
                      <a:pt x="7122" y="10646"/>
                    </a:lnTo>
                    <a:lnTo>
                      <a:pt x="7150" y="10648"/>
                    </a:lnTo>
                    <a:lnTo>
                      <a:pt x="7177" y="10650"/>
                    </a:lnTo>
                    <a:lnTo>
                      <a:pt x="7205" y="10648"/>
                    </a:lnTo>
                    <a:lnTo>
                      <a:pt x="7232" y="10647"/>
                    </a:lnTo>
                    <a:lnTo>
                      <a:pt x="7258" y="10645"/>
                    </a:lnTo>
                    <a:lnTo>
                      <a:pt x="7284" y="10641"/>
                    </a:lnTo>
                    <a:lnTo>
                      <a:pt x="7308" y="10637"/>
                    </a:lnTo>
                    <a:lnTo>
                      <a:pt x="7332" y="10630"/>
                    </a:lnTo>
                    <a:lnTo>
                      <a:pt x="7355" y="10623"/>
                    </a:lnTo>
                    <a:lnTo>
                      <a:pt x="7377" y="10614"/>
                    </a:lnTo>
                    <a:lnTo>
                      <a:pt x="7398" y="10604"/>
                    </a:lnTo>
                    <a:lnTo>
                      <a:pt x="7417" y="10592"/>
                    </a:lnTo>
                    <a:lnTo>
                      <a:pt x="7435" y="10578"/>
                    </a:lnTo>
                    <a:lnTo>
                      <a:pt x="7452" y="10563"/>
                    </a:lnTo>
                    <a:lnTo>
                      <a:pt x="7465" y="10546"/>
                    </a:lnTo>
                    <a:lnTo>
                      <a:pt x="7478" y="10528"/>
                    </a:lnTo>
                    <a:lnTo>
                      <a:pt x="7489" y="10508"/>
                    </a:lnTo>
                    <a:lnTo>
                      <a:pt x="7497" y="10485"/>
                    </a:lnTo>
                    <a:lnTo>
                      <a:pt x="7503" y="10461"/>
                    </a:lnTo>
                    <a:lnTo>
                      <a:pt x="7509" y="10431"/>
                    </a:lnTo>
                    <a:lnTo>
                      <a:pt x="7512" y="10402"/>
                    </a:lnTo>
                    <a:lnTo>
                      <a:pt x="7514" y="10371"/>
                    </a:lnTo>
                    <a:lnTo>
                      <a:pt x="7512" y="10338"/>
                    </a:lnTo>
                    <a:lnTo>
                      <a:pt x="7511" y="10306"/>
                    </a:lnTo>
                    <a:lnTo>
                      <a:pt x="7507" y="10274"/>
                    </a:lnTo>
                    <a:lnTo>
                      <a:pt x="7502" y="10242"/>
                    </a:lnTo>
                    <a:lnTo>
                      <a:pt x="7495" y="10209"/>
                    </a:lnTo>
                    <a:lnTo>
                      <a:pt x="7487" y="10175"/>
                    </a:lnTo>
                    <a:lnTo>
                      <a:pt x="7478" y="10141"/>
                    </a:lnTo>
                    <a:lnTo>
                      <a:pt x="7468" y="10108"/>
                    </a:lnTo>
                    <a:lnTo>
                      <a:pt x="7456" y="10073"/>
                    </a:lnTo>
                    <a:lnTo>
                      <a:pt x="7445" y="10040"/>
                    </a:lnTo>
                    <a:lnTo>
                      <a:pt x="7431" y="10005"/>
                    </a:lnTo>
                    <a:lnTo>
                      <a:pt x="7403" y="9938"/>
                    </a:lnTo>
                    <a:lnTo>
                      <a:pt x="7373" y="9870"/>
                    </a:lnTo>
                    <a:lnTo>
                      <a:pt x="7342" y="9802"/>
                    </a:lnTo>
                    <a:lnTo>
                      <a:pt x="7279" y="9671"/>
                    </a:lnTo>
                    <a:lnTo>
                      <a:pt x="7249" y="9608"/>
                    </a:lnTo>
                    <a:lnTo>
                      <a:pt x="7222" y="9546"/>
                    </a:lnTo>
                    <a:lnTo>
                      <a:pt x="7196" y="9488"/>
                    </a:lnTo>
                    <a:lnTo>
                      <a:pt x="7174" y="9433"/>
                    </a:lnTo>
                    <a:lnTo>
                      <a:pt x="7140" y="9337"/>
                    </a:lnTo>
                    <a:lnTo>
                      <a:pt x="7107" y="9242"/>
                    </a:lnTo>
                    <a:lnTo>
                      <a:pt x="7075" y="9147"/>
                    </a:lnTo>
                    <a:lnTo>
                      <a:pt x="7043" y="9052"/>
                    </a:lnTo>
                    <a:lnTo>
                      <a:pt x="7067" y="9003"/>
                    </a:lnTo>
                    <a:lnTo>
                      <a:pt x="7091" y="8950"/>
                    </a:lnTo>
                    <a:lnTo>
                      <a:pt x="7116" y="8891"/>
                    </a:lnTo>
                    <a:lnTo>
                      <a:pt x="7023" y="8993"/>
                    </a:lnTo>
                    <a:lnTo>
                      <a:pt x="6976" y="8847"/>
                    </a:lnTo>
                    <a:lnTo>
                      <a:pt x="6930" y="8702"/>
                    </a:lnTo>
                    <a:lnTo>
                      <a:pt x="6953" y="8676"/>
                    </a:lnTo>
                    <a:lnTo>
                      <a:pt x="6977" y="8645"/>
                    </a:lnTo>
                    <a:lnTo>
                      <a:pt x="7003" y="8610"/>
                    </a:lnTo>
                    <a:lnTo>
                      <a:pt x="7027" y="8573"/>
                    </a:lnTo>
                    <a:lnTo>
                      <a:pt x="6915" y="8659"/>
                    </a:lnTo>
                    <a:lnTo>
                      <a:pt x="6882" y="8552"/>
                    </a:lnTo>
                    <a:lnTo>
                      <a:pt x="6849" y="8445"/>
                    </a:lnTo>
                    <a:lnTo>
                      <a:pt x="6867" y="8426"/>
                    </a:lnTo>
                    <a:lnTo>
                      <a:pt x="6886" y="8407"/>
                    </a:lnTo>
                    <a:lnTo>
                      <a:pt x="6905" y="8392"/>
                    </a:lnTo>
                    <a:lnTo>
                      <a:pt x="6923" y="8377"/>
                    </a:lnTo>
                    <a:lnTo>
                      <a:pt x="6943" y="8366"/>
                    </a:lnTo>
                    <a:lnTo>
                      <a:pt x="6961" y="8354"/>
                    </a:lnTo>
                    <a:lnTo>
                      <a:pt x="6980" y="8345"/>
                    </a:lnTo>
                    <a:lnTo>
                      <a:pt x="6997" y="8337"/>
                    </a:lnTo>
                    <a:lnTo>
                      <a:pt x="7013" y="8331"/>
                    </a:lnTo>
                    <a:lnTo>
                      <a:pt x="7027" y="8326"/>
                    </a:lnTo>
                    <a:lnTo>
                      <a:pt x="7051" y="8319"/>
                    </a:lnTo>
                    <a:lnTo>
                      <a:pt x="7067" y="8314"/>
                    </a:lnTo>
                    <a:lnTo>
                      <a:pt x="7073" y="8313"/>
                    </a:lnTo>
                    <a:lnTo>
                      <a:pt x="7081" y="8306"/>
                    </a:lnTo>
                    <a:lnTo>
                      <a:pt x="7064" y="8306"/>
                    </a:lnTo>
                    <a:lnTo>
                      <a:pt x="7046" y="8306"/>
                    </a:lnTo>
                    <a:lnTo>
                      <a:pt x="7029" y="8309"/>
                    </a:lnTo>
                    <a:lnTo>
                      <a:pt x="7012" y="8311"/>
                    </a:lnTo>
                    <a:lnTo>
                      <a:pt x="6996" y="8314"/>
                    </a:lnTo>
                    <a:lnTo>
                      <a:pt x="6980" y="8320"/>
                    </a:lnTo>
                    <a:lnTo>
                      <a:pt x="6964" y="8326"/>
                    </a:lnTo>
                    <a:lnTo>
                      <a:pt x="6948" y="8331"/>
                    </a:lnTo>
                    <a:lnTo>
                      <a:pt x="6933" y="8340"/>
                    </a:lnTo>
                    <a:lnTo>
                      <a:pt x="6918" y="8348"/>
                    </a:lnTo>
                    <a:lnTo>
                      <a:pt x="6904" y="8356"/>
                    </a:lnTo>
                    <a:lnTo>
                      <a:pt x="6889" y="8366"/>
                    </a:lnTo>
                    <a:lnTo>
                      <a:pt x="6875" y="8375"/>
                    </a:lnTo>
                    <a:lnTo>
                      <a:pt x="6863" y="8385"/>
                    </a:lnTo>
                    <a:lnTo>
                      <a:pt x="6837" y="8408"/>
                    </a:lnTo>
                    <a:lnTo>
                      <a:pt x="6822" y="8362"/>
                    </a:lnTo>
                    <a:lnTo>
                      <a:pt x="6808" y="8315"/>
                    </a:lnTo>
                    <a:lnTo>
                      <a:pt x="6819" y="8304"/>
                    </a:lnTo>
                    <a:lnTo>
                      <a:pt x="6829" y="8291"/>
                    </a:lnTo>
                    <a:lnTo>
                      <a:pt x="6852" y="8263"/>
                    </a:lnTo>
                    <a:lnTo>
                      <a:pt x="6873" y="8229"/>
                    </a:lnTo>
                    <a:lnTo>
                      <a:pt x="6894" y="8194"/>
                    </a:lnTo>
                    <a:lnTo>
                      <a:pt x="6914" y="8154"/>
                    </a:lnTo>
                    <a:lnTo>
                      <a:pt x="6933" y="8110"/>
                    </a:lnTo>
                    <a:lnTo>
                      <a:pt x="6941" y="8087"/>
                    </a:lnTo>
                    <a:lnTo>
                      <a:pt x="6949" y="8063"/>
                    </a:lnTo>
                    <a:lnTo>
                      <a:pt x="6957" y="8039"/>
                    </a:lnTo>
                    <a:lnTo>
                      <a:pt x="6964" y="8013"/>
                    </a:lnTo>
                    <a:lnTo>
                      <a:pt x="6954" y="8035"/>
                    </a:lnTo>
                    <a:lnTo>
                      <a:pt x="6945" y="8056"/>
                    </a:lnTo>
                    <a:lnTo>
                      <a:pt x="6936" y="8077"/>
                    </a:lnTo>
                    <a:lnTo>
                      <a:pt x="6926" y="8095"/>
                    </a:lnTo>
                    <a:lnTo>
                      <a:pt x="6914" y="8113"/>
                    </a:lnTo>
                    <a:lnTo>
                      <a:pt x="6904" y="8131"/>
                    </a:lnTo>
                    <a:lnTo>
                      <a:pt x="6892" y="8147"/>
                    </a:lnTo>
                    <a:lnTo>
                      <a:pt x="6881" y="8162"/>
                    </a:lnTo>
                    <a:lnTo>
                      <a:pt x="6858" y="8189"/>
                    </a:lnTo>
                    <a:lnTo>
                      <a:pt x="6835" y="8213"/>
                    </a:lnTo>
                    <a:lnTo>
                      <a:pt x="6811" y="8234"/>
                    </a:lnTo>
                    <a:lnTo>
                      <a:pt x="6788" y="8252"/>
                    </a:lnTo>
                    <a:lnTo>
                      <a:pt x="6760" y="8164"/>
                    </a:lnTo>
                    <a:lnTo>
                      <a:pt x="6733" y="8074"/>
                    </a:lnTo>
                    <a:lnTo>
                      <a:pt x="6744" y="8057"/>
                    </a:lnTo>
                    <a:lnTo>
                      <a:pt x="6756" y="8038"/>
                    </a:lnTo>
                    <a:lnTo>
                      <a:pt x="6772" y="8004"/>
                    </a:lnTo>
                    <a:lnTo>
                      <a:pt x="6786" y="7971"/>
                    </a:lnTo>
                    <a:lnTo>
                      <a:pt x="6798" y="7937"/>
                    </a:lnTo>
                    <a:lnTo>
                      <a:pt x="6811" y="7901"/>
                    </a:lnTo>
                    <a:lnTo>
                      <a:pt x="6833" y="7830"/>
                    </a:lnTo>
                    <a:lnTo>
                      <a:pt x="6853" y="7761"/>
                    </a:lnTo>
                    <a:lnTo>
                      <a:pt x="6864" y="7728"/>
                    </a:lnTo>
                    <a:lnTo>
                      <a:pt x="6874" y="7697"/>
                    </a:lnTo>
                    <a:lnTo>
                      <a:pt x="6887" y="7666"/>
                    </a:lnTo>
                    <a:lnTo>
                      <a:pt x="6899" y="7638"/>
                    </a:lnTo>
                    <a:lnTo>
                      <a:pt x="6914" y="7612"/>
                    </a:lnTo>
                    <a:lnTo>
                      <a:pt x="6921" y="7600"/>
                    </a:lnTo>
                    <a:lnTo>
                      <a:pt x="6930" y="7589"/>
                    </a:lnTo>
                    <a:lnTo>
                      <a:pt x="6938" y="7578"/>
                    </a:lnTo>
                    <a:lnTo>
                      <a:pt x="6948" y="7568"/>
                    </a:lnTo>
                    <a:lnTo>
                      <a:pt x="6958" y="7560"/>
                    </a:lnTo>
                    <a:lnTo>
                      <a:pt x="6968" y="7551"/>
                    </a:lnTo>
                    <a:lnTo>
                      <a:pt x="6957" y="7554"/>
                    </a:lnTo>
                    <a:lnTo>
                      <a:pt x="6946" y="7559"/>
                    </a:lnTo>
                    <a:lnTo>
                      <a:pt x="6936" y="7565"/>
                    </a:lnTo>
                    <a:lnTo>
                      <a:pt x="6926" y="7571"/>
                    </a:lnTo>
                    <a:lnTo>
                      <a:pt x="6917" y="7581"/>
                    </a:lnTo>
                    <a:lnTo>
                      <a:pt x="6907" y="7591"/>
                    </a:lnTo>
                    <a:lnTo>
                      <a:pt x="6898" y="7601"/>
                    </a:lnTo>
                    <a:lnTo>
                      <a:pt x="6890" y="7614"/>
                    </a:lnTo>
                    <a:lnTo>
                      <a:pt x="6882" y="7627"/>
                    </a:lnTo>
                    <a:lnTo>
                      <a:pt x="6874" y="7640"/>
                    </a:lnTo>
                    <a:lnTo>
                      <a:pt x="6860" y="7670"/>
                    </a:lnTo>
                    <a:lnTo>
                      <a:pt x="6847" y="7703"/>
                    </a:lnTo>
                    <a:lnTo>
                      <a:pt x="6834" y="7738"/>
                    </a:lnTo>
                    <a:lnTo>
                      <a:pt x="6822" y="7773"/>
                    </a:lnTo>
                    <a:lnTo>
                      <a:pt x="6811" y="7809"/>
                    </a:lnTo>
                    <a:lnTo>
                      <a:pt x="6790" y="7879"/>
                    </a:lnTo>
                    <a:lnTo>
                      <a:pt x="6780" y="7912"/>
                    </a:lnTo>
                    <a:lnTo>
                      <a:pt x="6770" y="7943"/>
                    </a:lnTo>
                    <a:lnTo>
                      <a:pt x="6759" y="7971"/>
                    </a:lnTo>
                    <a:lnTo>
                      <a:pt x="6749" y="7995"/>
                    </a:lnTo>
                    <a:lnTo>
                      <a:pt x="6742" y="8008"/>
                    </a:lnTo>
                    <a:lnTo>
                      <a:pt x="6736" y="8019"/>
                    </a:lnTo>
                    <a:lnTo>
                      <a:pt x="6723" y="8040"/>
                    </a:lnTo>
                    <a:lnTo>
                      <a:pt x="6693" y="7937"/>
                    </a:lnTo>
                    <a:lnTo>
                      <a:pt x="6665" y="7833"/>
                    </a:lnTo>
                    <a:lnTo>
                      <a:pt x="6677" y="7819"/>
                    </a:lnTo>
                    <a:lnTo>
                      <a:pt x="6687" y="7806"/>
                    </a:lnTo>
                    <a:lnTo>
                      <a:pt x="6692" y="7799"/>
                    </a:lnTo>
                    <a:lnTo>
                      <a:pt x="6695" y="7791"/>
                    </a:lnTo>
                    <a:lnTo>
                      <a:pt x="6697" y="7782"/>
                    </a:lnTo>
                    <a:lnTo>
                      <a:pt x="6697" y="7771"/>
                    </a:lnTo>
                    <a:lnTo>
                      <a:pt x="6697" y="7754"/>
                    </a:lnTo>
                    <a:lnTo>
                      <a:pt x="6695" y="7738"/>
                    </a:lnTo>
                    <a:lnTo>
                      <a:pt x="6690" y="7724"/>
                    </a:lnTo>
                    <a:lnTo>
                      <a:pt x="6686" y="7710"/>
                    </a:lnTo>
                    <a:lnTo>
                      <a:pt x="6680" y="7698"/>
                    </a:lnTo>
                    <a:lnTo>
                      <a:pt x="6673" y="7686"/>
                    </a:lnTo>
                    <a:lnTo>
                      <a:pt x="6657" y="7664"/>
                    </a:lnTo>
                    <a:lnTo>
                      <a:pt x="6665" y="7635"/>
                    </a:lnTo>
                    <a:lnTo>
                      <a:pt x="6672" y="7602"/>
                    </a:lnTo>
                    <a:lnTo>
                      <a:pt x="6679" y="7567"/>
                    </a:lnTo>
                    <a:lnTo>
                      <a:pt x="6686" y="7529"/>
                    </a:lnTo>
                    <a:lnTo>
                      <a:pt x="6692" y="7489"/>
                    </a:lnTo>
                    <a:lnTo>
                      <a:pt x="6696" y="7446"/>
                    </a:lnTo>
                    <a:lnTo>
                      <a:pt x="6701" y="7401"/>
                    </a:lnTo>
                    <a:lnTo>
                      <a:pt x="6705" y="7356"/>
                    </a:lnTo>
                    <a:lnTo>
                      <a:pt x="6709" y="7308"/>
                    </a:lnTo>
                    <a:lnTo>
                      <a:pt x="6711" y="7259"/>
                    </a:lnTo>
                    <a:lnTo>
                      <a:pt x="6713" y="7210"/>
                    </a:lnTo>
                    <a:lnTo>
                      <a:pt x="6715" y="7159"/>
                    </a:lnTo>
                    <a:lnTo>
                      <a:pt x="6716" y="7108"/>
                    </a:lnTo>
                    <a:lnTo>
                      <a:pt x="6716" y="7057"/>
                    </a:lnTo>
                    <a:lnTo>
                      <a:pt x="6715" y="7005"/>
                    </a:lnTo>
                    <a:lnTo>
                      <a:pt x="6712" y="6954"/>
                    </a:lnTo>
                    <a:lnTo>
                      <a:pt x="6710" y="7024"/>
                    </a:lnTo>
                    <a:lnTo>
                      <a:pt x="6707" y="7088"/>
                    </a:lnTo>
                    <a:lnTo>
                      <a:pt x="6703" y="7150"/>
                    </a:lnTo>
                    <a:lnTo>
                      <a:pt x="6700" y="7206"/>
                    </a:lnTo>
                    <a:lnTo>
                      <a:pt x="6695" y="7260"/>
                    </a:lnTo>
                    <a:lnTo>
                      <a:pt x="6690" y="7310"/>
                    </a:lnTo>
                    <a:lnTo>
                      <a:pt x="6686" y="7356"/>
                    </a:lnTo>
                    <a:lnTo>
                      <a:pt x="6680" y="7398"/>
                    </a:lnTo>
                    <a:lnTo>
                      <a:pt x="6674" y="7437"/>
                    </a:lnTo>
                    <a:lnTo>
                      <a:pt x="6669" y="7473"/>
                    </a:lnTo>
                    <a:lnTo>
                      <a:pt x="6662" y="7506"/>
                    </a:lnTo>
                    <a:lnTo>
                      <a:pt x="6656" y="7536"/>
                    </a:lnTo>
                    <a:lnTo>
                      <a:pt x="6649" y="7563"/>
                    </a:lnTo>
                    <a:lnTo>
                      <a:pt x="6643" y="7589"/>
                    </a:lnTo>
                    <a:lnTo>
                      <a:pt x="6636" y="7610"/>
                    </a:lnTo>
                    <a:lnTo>
                      <a:pt x="6630" y="7630"/>
                    </a:lnTo>
                    <a:lnTo>
                      <a:pt x="6617" y="7612"/>
                    </a:lnTo>
                    <a:lnTo>
                      <a:pt x="6604" y="7591"/>
                    </a:lnTo>
                    <a:lnTo>
                      <a:pt x="6579" y="7481"/>
                    </a:lnTo>
                    <a:lnTo>
                      <a:pt x="6566" y="7426"/>
                    </a:lnTo>
                    <a:lnTo>
                      <a:pt x="6556" y="7369"/>
                    </a:lnTo>
                    <a:lnTo>
                      <a:pt x="6557" y="7349"/>
                    </a:lnTo>
                    <a:lnTo>
                      <a:pt x="6568" y="7358"/>
                    </a:lnTo>
                    <a:lnTo>
                      <a:pt x="6578" y="7367"/>
                    </a:lnTo>
                    <a:lnTo>
                      <a:pt x="6588" y="7375"/>
                    </a:lnTo>
                    <a:lnTo>
                      <a:pt x="6599" y="7385"/>
                    </a:lnTo>
                    <a:lnTo>
                      <a:pt x="6577" y="7326"/>
                    </a:lnTo>
                    <a:lnTo>
                      <a:pt x="6556" y="7267"/>
                    </a:lnTo>
                    <a:lnTo>
                      <a:pt x="6537" y="7207"/>
                    </a:lnTo>
                    <a:lnTo>
                      <a:pt x="6519" y="7149"/>
                    </a:lnTo>
                    <a:lnTo>
                      <a:pt x="6516" y="7113"/>
                    </a:lnTo>
                    <a:lnTo>
                      <a:pt x="6513" y="7073"/>
                    </a:lnTo>
                    <a:lnTo>
                      <a:pt x="6527" y="7023"/>
                    </a:lnTo>
                    <a:lnTo>
                      <a:pt x="6542" y="6969"/>
                    </a:lnTo>
                    <a:lnTo>
                      <a:pt x="6555" y="6914"/>
                    </a:lnTo>
                    <a:lnTo>
                      <a:pt x="6568" y="6857"/>
                    </a:lnTo>
                    <a:lnTo>
                      <a:pt x="6578" y="6800"/>
                    </a:lnTo>
                    <a:lnTo>
                      <a:pt x="6588" y="6742"/>
                    </a:lnTo>
                    <a:lnTo>
                      <a:pt x="6596" y="6686"/>
                    </a:lnTo>
                    <a:lnTo>
                      <a:pt x="6603" y="6631"/>
                    </a:lnTo>
                    <a:lnTo>
                      <a:pt x="6609" y="6577"/>
                    </a:lnTo>
                    <a:lnTo>
                      <a:pt x="6614" y="6527"/>
                    </a:lnTo>
                    <a:lnTo>
                      <a:pt x="6617" y="6478"/>
                    </a:lnTo>
                    <a:lnTo>
                      <a:pt x="6619" y="6434"/>
                    </a:lnTo>
                    <a:lnTo>
                      <a:pt x="6619" y="6392"/>
                    </a:lnTo>
                    <a:lnTo>
                      <a:pt x="6618" y="6357"/>
                    </a:lnTo>
                    <a:lnTo>
                      <a:pt x="6616" y="6327"/>
                    </a:lnTo>
                    <a:lnTo>
                      <a:pt x="6611" y="6302"/>
                    </a:lnTo>
                    <a:lnTo>
                      <a:pt x="6609" y="6357"/>
                    </a:lnTo>
                    <a:lnTo>
                      <a:pt x="6605" y="6410"/>
                    </a:lnTo>
                    <a:lnTo>
                      <a:pt x="6602" y="6461"/>
                    </a:lnTo>
                    <a:lnTo>
                      <a:pt x="6597" y="6511"/>
                    </a:lnTo>
                    <a:lnTo>
                      <a:pt x="6592" y="6559"/>
                    </a:lnTo>
                    <a:lnTo>
                      <a:pt x="6586" y="6606"/>
                    </a:lnTo>
                    <a:lnTo>
                      <a:pt x="6579" y="6651"/>
                    </a:lnTo>
                    <a:lnTo>
                      <a:pt x="6572" y="6694"/>
                    </a:lnTo>
                    <a:lnTo>
                      <a:pt x="6557" y="6777"/>
                    </a:lnTo>
                    <a:lnTo>
                      <a:pt x="6541" y="6854"/>
                    </a:lnTo>
                    <a:lnTo>
                      <a:pt x="6523" y="6924"/>
                    </a:lnTo>
                    <a:lnTo>
                      <a:pt x="6504" y="6988"/>
                    </a:lnTo>
                    <a:lnTo>
                      <a:pt x="6491" y="6804"/>
                    </a:lnTo>
                    <a:lnTo>
                      <a:pt x="6476" y="6605"/>
                    </a:lnTo>
                    <a:lnTo>
                      <a:pt x="6484" y="6600"/>
                    </a:lnTo>
                    <a:lnTo>
                      <a:pt x="6492" y="6597"/>
                    </a:lnTo>
                    <a:lnTo>
                      <a:pt x="6501" y="6596"/>
                    </a:lnTo>
                    <a:lnTo>
                      <a:pt x="6510" y="6597"/>
                    </a:lnTo>
                    <a:lnTo>
                      <a:pt x="6519" y="6599"/>
                    </a:lnTo>
                    <a:lnTo>
                      <a:pt x="6530" y="6604"/>
                    </a:lnTo>
                    <a:lnTo>
                      <a:pt x="6540" y="6610"/>
                    </a:lnTo>
                    <a:lnTo>
                      <a:pt x="6550" y="6620"/>
                    </a:lnTo>
                    <a:lnTo>
                      <a:pt x="6542" y="6605"/>
                    </a:lnTo>
                    <a:lnTo>
                      <a:pt x="6534" y="6592"/>
                    </a:lnTo>
                    <a:lnTo>
                      <a:pt x="6525" y="6581"/>
                    </a:lnTo>
                    <a:lnTo>
                      <a:pt x="6515" y="6573"/>
                    </a:lnTo>
                    <a:lnTo>
                      <a:pt x="6504" y="6566"/>
                    </a:lnTo>
                    <a:lnTo>
                      <a:pt x="6494" y="6562"/>
                    </a:lnTo>
                    <a:lnTo>
                      <a:pt x="6484" y="6561"/>
                    </a:lnTo>
                    <a:lnTo>
                      <a:pt x="6472" y="6562"/>
                    </a:lnTo>
                    <a:lnTo>
                      <a:pt x="6462" y="6399"/>
                    </a:lnTo>
                    <a:lnTo>
                      <a:pt x="6453" y="6258"/>
                    </a:lnTo>
                    <a:lnTo>
                      <a:pt x="6448" y="6151"/>
                    </a:lnTo>
                    <a:lnTo>
                      <a:pt x="6447" y="6114"/>
                    </a:lnTo>
                    <a:lnTo>
                      <a:pt x="6447" y="6093"/>
                    </a:lnTo>
                    <a:lnTo>
                      <a:pt x="6480" y="6106"/>
                    </a:lnTo>
                    <a:lnTo>
                      <a:pt x="6514" y="6118"/>
                    </a:lnTo>
                    <a:lnTo>
                      <a:pt x="6547" y="6129"/>
                    </a:lnTo>
                    <a:lnTo>
                      <a:pt x="6581" y="6140"/>
                    </a:lnTo>
                    <a:lnTo>
                      <a:pt x="6615" y="6149"/>
                    </a:lnTo>
                    <a:lnTo>
                      <a:pt x="6649" y="6157"/>
                    </a:lnTo>
                    <a:lnTo>
                      <a:pt x="6684" y="6165"/>
                    </a:lnTo>
                    <a:lnTo>
                      <a:pt x="6718" y="6172"/>
                    </a:lnTo>
                    <a:lnTo>
                      <a:pt x="6788" y="6183"/>
                    </a:lnTo>
                    <a:lnTo>
                      <a:pt x="6859" y="6194"/>
                    </a:lnTo>
                    <a:lnTo>
                      <a:pt x="6932" y="6202"/>
                    </a:lnTo>
                    <a:lnTo>
                      <a:pt x="7005" y="6209"/>
                    </a:lnTo>
                    <a:lnTo>
                      <a:pt x="7157" y="6221"/>
                    </a:lnTo>
                    <a:lnTo>
                      <a:pt x="7235" y="6227"/>
                    </a:lnTo>
                    <a:lnTo>
                      <a:pt x="7314" y="6235"/>
                    </a:lnTo>
                    <a:lnTo>
                      <a:pt x="7394" y="6244"/>
                    </a:lnTo>
                    <a:lnTo>
                      <a:pt x="7477" y="6255"/>
                    </a:lnTo>
                    <a:lnTo>
                      <a:pt x="7561" y="6268"/>
                    </a:lnTo>
                    <a:lnTo>
                      <a:pt x="7604" y="6275"/>
                    </a:lnTo>
                    <a:lnTo>
                      <a:pt x="7648" y="6284"/>
                    </a:lnTo>
                    <a:lnTo>
                      <a:pt x="7728" y="6372"/>
                    </a:lnTo>
                    <a:lnTo>
                      <a:pt x="7807" y="6460"/>
                    </a:lnTo>
                    <a:lnTo>
                      <a:pt x="7885" y="6548"/>
                    </a:lnTo>
                    <a:lnTo>
                      <a:pt x="7962" y="6638"/>
                    </a:lnTo>
                    <a:lnTo>
                      <a:pt x="7910" y="6630"/>
                    </a:lnTo>
                    <a:lnTo>
                      <a:pt x="7858" y="6620"/>
                    </a:lnTo>
                    <a:lnTo>
                      <a:pt x="7806" y="6607"/>
                    </a:lnTo>
                    <a:lnTo>
                      <a:pt x="7755" y="6593"/>
                    </a:lnTo>
                    <a:lnTo>
                      <a:pt x="7908" y="6677"/>
                    </a:lnTo>
                    <a:lnTo>
                      <a:pt x="8062" y="6759"/>
                    </a:lnTo>
                    <a:lnTo>
                      <a:pt x="8120" y="6829"/>
                    </a:lnTo>
                    <a:lnTo>
                      <a:pt x="8176" y="6897"/>
                    </a:lnTo>
                    <a:lnTo>
                      <a:pt x="8140" y="6875"/>
                    </a:lnTo>
                    <a:lnTo>
                      <a:pt x="8105" y="6853"/>
                    </a:lnTo>
                    <a:lnTo>
                      <a:pt x="8085" y="6842"/>
                    </a:lnTo>
                    <a:lnTo>
                      <a:pt x="8066" y="6832"/>
                    </a:lnTo>
                    <a:lnTo>
                      <a:pt x="8028" y="6815"/>
                    </a:lnTo>
                    <a:lnTo>
                      <a:pt x="7988" y="6798"/>
                    </a:lnTo>
                    <a:lnTo>
                      <a:pt x="7945" y="6779"/>
                    </a:lnTo>
                    <a:lnTo>
                      <a:pt x="7924" y="6769"/>
                    </a:lnTo>
                    <a:lnTo>
                      <a:pt x="7902" y="6757"/>
                    </a:lnTo>
                    <a:lnTo>
                      <a:pt x="7880" y="6745"/>
                    </a:lnTo>
                    <a:lnTo>
                      <a:pt x="7856" y="6730"/>
                    </a:lnTo>
                    <a:lnTo>
                      <a:pt x="7832" y="6714"/>
                    </a:lnTo>
                    <a:lnTo>
                      <a:pt x="7807" y="6695"/>
                    </a:lnTo>
                    <a:lnTo>
                      <a:pt x="7781" y="6676"/>
                    </a:lnTo>
                    <a:lnTo>
                      <a:pt x="7755" y="6653"/>
                    </a:lnTo>
                    <a:lnTo>
                      <a:pt x="7789" y="6687"/>
                    </a:lnTo>
                    <a:lnTo>
                      <a:pt x="7821" y="6718"/>
                    </a:lnTo>
                    <a:lnTo>
                      <a:pt x="7851" y="6746"/>
                    </a:lnTo>
                    <a:lnTo>
                      <a:pt x="7880" y="6771"/>
                    </a:lnTo>
                    <a:lnTo>
                      <a:pt x="7906" y="6793"/>
                    </a:lnTo>
                    <a:lnTo>
                      <a:pt x="7930" y="6813"/>
                    </a:lnTo>
                    <a:lnTo>
                      <a:pt x="7954" y="6830"/>
                    </a:lnTo>
                    <a:lnTo>
                      <a:pt x="7976" y="6845"/>
                    </a:lnTo>
                    <a:lnTo>
                      <a:pt x="7999" y="6858"/>
                    </a:lnTo>
                    <a:lnTo>
                      <a:pt x="8020" y="6871"/>
                    </a:lnTo>
                    <a:lnTo>
                      <a:pt x="8063" y="6895"/>
                    </a:lnTo>
                    <a:lnTo>
                      <a:pt x="8108" y="6919"/>
                    </a:lnTo>
                    <a:lnTo>
                      <a:pt x="8158" y="6946"/>
                    </a:lnTo>
                    <a:lnTo>
                      <a:pt x="8210" y="6974"/>
                    </a:lnTo>
                    <a:lnTo>
                      <a:pt x="8236" y="6989"/>
                    </a:lnTo>
                    <a:lnTo>
                      <a:pt x="8260" y="7005"/>
                    </a:lnTo>
                    <a:lnTo>
                      <a:pt x="8376" y="7151"/>
                    </a:lnTo>
                    <a:lnTo>
                      <a:pt x="8489" y="7300"/>
                    </a:lnTo>
                    <a:lnTo>
                      <a:pt x="8471" y="7289"/>
                    </a:lnTo>
                    <a:lnTo>
                      <a:pt x="8440" y="7268"/>
                    </a:lnTo>
                    <a:lnTo>
                      <a:pt x="8409" y="7246"/>
                    </a:lnTo>
                    <a:lnTo>
                      <a:pt x="8377" y="7224"/>
                    </a:lnTo>
                    <a:lnTo>
                      <a:pt x="8345" y="7198"/>
                    </a:lnTo>
                    <a:lnTo>
                      <a:pt x="8278" y="7144"/>
                    </a:lnTo>
                    <a:lnTo>
                      <a:pt x="8207" y="7088"/>
                    </a:lnTo>
                    <a:lnTo>
                      <a:pt x="8226" y="7104"/>
                    </a:lnTo>
                    <a:lnTo>
                      <a:pt x="8249" y="7126"/>
                    </a:lnTo>
                    <a:lnTo>
                      <a:pt x="8299" y="7175"/>
                    </a:lnTo>
                    <a:lnTo>
                      <a:pt x="8349" y="7228"/>
                    </a:lnTo>
                    <a:lnTo>
                      <a:pt x="8373" y="7252"/>
                    </a:lnTo>
                    <a:lnTo>
                      <a:pt x="8396" y="7273"/>
                    </a:lnTo>
                    <a:lnTo>
                      <a:pt x="8417" y="7292"/>
                    </a:lnTo>
                    <a:lnTo>
                      <a:pt x="8439" y="7311"/>
                    </a:lnTo>
                    <a:lnTo>
                      <a:pt x="8484" y="7348"/>
                    </a:lnTo>
                    <a:lnTo>
                      <a:pt x="8531" y="7382"/>
                    </a:lnTo>
                    <a:lnTo>
                      <a:pt x="8578" y="7416"/>
                    </a:lnTo>
                    <a:lnTo>
                      <a:pt x="8773" y="7675"/>
                    </a:lnTo>
                    <a:lnTo>
                      <a:pt x="8675" y="7624"/>
                    </a:lnTo>
                    <a:lnTo>
                      <a:pt x="8578" y="7574"/>
                    </a:lnTo>
                    <a:lnTo>
                      <a:pt x="8531" y="7551"/>
                    </a:lnTo>
                    <a:lnTo>
                      <a:pt x="8488" y="7531"/>
                    </a:lnTo>
                    <a:lnTo>
                      <a:pt x="8450" y="7514"/>
                    </a:lnTo>
                    <a:lnTo>
                      <a:pt x="8417" y="7501"/>
                    </a:lnTo>
                    <a:lnTo>
                      <a:pt x="8441" y="7520"/>
                    </a:lnTo>
                    <a:lnTo>
                      <a:pt x="8464" y="7535"/>
                    </a:lnTo>
                    <a:lnTo>
                      <a:pt x="8485" y="7548"/>
                    </a:lnTo>
                    <a:lnTo>
                      <a:pt x="8504" y="7560"/>
                    </a:lnTo>
                    <a:lnTo>
                      <a:pt x="8542" y="7581"/>
                    </a:lnTo>
                    <a:lnTo>
                      <a:pt x="8562" y="7592"/>
                    </a:lnTo>
                    <a:lnTo>
                      <a:pt x="8582" y="7606"/>
                    </a:lnTo>
                    <a:lnTo>
                      <a:pt x="8635" y="7640"/>
                    </a:lnTo>
                    <a:lnTo>
                      <a:pt x="8711" y="7695"/>
                    </a:lnTo>
                    <a:lnTo>
                      <a:pt x="8799" y="7761"/>
                    </a:lnTo>
                    <a:lnTo>
                      <a:pt x="8845" y="7795"/>
                    </a:lnTo>
                    <a:lnTo>
                      <a:pt x="8890" y="7831"/>
                    </a:lnTo>
                    <a:lnTo>
                      <a:pt x="8958" y="7922"/>
                    </a:lnTo>
                    <a:lnTo>
                      <a:pt x="9027" y="8011"/>
                    </a:lnTo>
                    <a:lnTo>
                      <a:pt x="9037" y="8025"/>
                    </a:lnTo>
                    <a:lnTo>
                      <a:pt x="9047" y="8038"/>
                    </a:lnTo>
                    <a:lnTo>
                      <a:pt x="9030" y="8032"/>
                    </a:lnTo>
                    <a:lnTo>
                      <a:pt x="9010" y="8025"/>
                    </a:lnTo>
                    <a:lnTo>
                      <a:pt x="8987" y="8016"/>
                    </a:lnTo>
                    <a:lnTo>
                      <a:pt x="8963" y="8004"/>
                    </a:lnTo>
                    <a:lnTo>
                      <a:pt x="8912" y="7979"/>
                    </a:lnTo>
                    <a:lnTo>
                      <a:pt x="8858" y="7951"/>
                    </a:lnTo>
                    <a:lnTo>
                      <a:pt x="8806" y="7922"/>
                    </a:lnTo>
                    <a:lnTo>
                      <a:pt x="8761" y="7893"/>
                    </a:lnTo>
                    <a:lnTo>
                      <a:pt x="8742" y="7880"/>
                    </a:lnTo>
                    <a:lnTo>
                      <a:pt x="8726" y="7869"/>
                    </a:lnTo>
                    <a:lnTo>
                      <a:pt x="8713" y="7858"/>
                    </a:lnTo>
                    <a:lnTo>
                      <a:pt x="8705" y="7849"/>
                    </a:lnTo>
                    <a:lnTo>
                      <a:pt x="8726" y="7872"/>
                    </a:lnTo>
                    <a:lnTo>
                      <a:pt x="8749" y="7894"/>
                    </a:lnTo>
                    <a:lnTo>
                      <a:pt x="8775" y="7916"/>
                    </a:lnTo>
                    <a:lnTo>
                      <a:pt x="8803" y="7938"/>
                    </a:lnTo>
                    <a:lnTo>
                      <a:pt x="8831" y="7957"/>
                    </a:lnTo>
                    <a:lnTo>
                      <a:pt x="8859" y="7977"/>
                    </a:lnTo>
                    <a:lnTo>
                      <a:pt x="8886" y="7994"/>
                    </a:lnTo>
                    <a:lnTo>
                      <a:pt x="8912" y="8009"/>
                    </a:lnTo>
                    <a:lnTo>
                      <a:pt x="8922" y="8013"/>
                    </a:lnTo>
                    <a:lnTo>
                      <a:pt x="8931" y="8017"/>
                    </a:lnTo>
                    <a:lnTo>
                      <a:pt x="8948" y="8023"/>
                    </a:lnTo>
                    <a:lnTo>
                      <a:pt x="8968" y="8027"/>
                    </a:lnTo>
                    <a:lnTo>
                      <a:pt x="8987" y="8033"/>
                    </a:lnTo>
                    <a:lnTo>
                      <a:pt x="8998" y="8038"/>
                    </a:lnTo>
                    <a:lnTo>
                      <a:pt x="9009" y="8043"/>
                    </a:lnTo>
                    <a:lnTo>
                      <a:pt x="9022" y="8050"/>
                    </a:lnTo>
                    <a:lnTo>
                      <a:pt x="9035" y="8058"/>
                    </a:lnTo>
                    <a:lnTo>
                      <a:pt x="9048" y="8069"/>
                    </a:lnTo>
                    <a:lnTo>
                      <a:pt x="9064" y="8081"/>
                    </a:lnTo>
                    <a:lnTo>
                      <a:pt x="9080" y="8096"/>
                    </a:lnTo>
                    <a:lnTo>
                      <a:pt x="9099" y="8113"/>
                    </a:lnTo>
                    <a:lnTo>
                      <a:pt x="9132" y="8147"/>
                    </a:lnTo>
                    <a:lnTo>
                      <a:pt x="9201" y="8255"/>
                    </a:lnTo>
                    <a:lnTo>
                      <a:pt x="9191" y="8249"/>
                    </a:lnTo>
                    <a:lnTo>
                      <a:pt x="9117" y="8213"/>
                    </a:lnTo>
                    <a:lnTo>
                      <a:pt x="9040" y="8174"/>
                    </a:lnTo>
                    <a:lnTo>
                      <a:pt x="9000" y="8154"/>
                    </a:lnTo>
                    <a:lnTo>
                      <a:pt x="8959" y="8131"/>
                    </a:lnTo>
                    <a:lnTo>
                      <a:pt x="8917" y="8106"/>
                    </a:lnTo>
                    <a:lnTo>
                      <a:pt x="8875" y="8081"/>
                    </a:lnTo>
                    <a:lnTo>
                      <a:pt x="8989" y="8164"/>
                    </a:lnTo>
                    <a:lnTo>
                      <a:pt x="9075" y="8226"/>
                    </a:lnTo>
                    <a:lnTo>
                      <a:pt x="9108" y="8249"/>
                    </a:lnTo>
                    <a:lnTo>
                      <a:pt x="9130" y="8263"/>
                    </a:lnTo>
                    <a:lnTo>
                      <a:pt x="9142" y="8268"/>
                    </a:lnTo>
                    <a:lnTo>
                      <a:pt x="9152" y="8271"/>
                    </a:lnTo>
                    <a:lnTo>
                      <a:pt x="9160" y="8273"/>
                    </a:lnTo>
                    <a:lnTo>
                      <a:pt x="9170" y="8278"/>
                    </a:lnTo>
                    <a:lnTo>
                      <a:pt x="9184" y="8284"/>
                    </a:lnTo>
                    <a:lnTo>
                      <a:pt x="9203" y="8298"/>
                    </a:lnTo>
                    <a:lnTo>
                      <a:pt x="9230" y="8319"/>
                    </a:lnTo>
                    <a:lnTo>
                      <a:pt x="9266" y="8350"/>
                    </a:lnTo>
                    <a:lnTo>
                      <a:pt x="9331" y="8443"/>
                    </a:lnTo>
                    <a:lnTo>
                      <a:pt x="9398" y="8535"/>
                    </a:lnTo>
                    <a:lnTo>
                      <a:pt x="9467" y="8625"/>
                    </a:lnTo>
                    <a:lnTo>
                      <a:pt x="9537" y="8715"/>
                    </a:lnTo>
                    <a:lnTo>
                      <a:pt x="9537" y="8717"/>
                    </a:lnTo>
                    <a:lnTo>
                      <a:pt x="9537" y="8718"/>
                    </a:lnTo>
                    <a:lnTo>
                      <a:pt x="9536" y="8720"/>
                    </a:lnTo>
                    <a:lnTo>
                      <a:pt x="9534" y="8720"/>
                    </a:lnTo>
                    <a:lnTo>
                      <a:pt x="9526" y="8716"/>
                    </a:lnTo>
                    <a:lnTo>
                      <a:pt x="9514" y="8708"/>
                    </a:lnTo>
                    <a:lnTo>
                      <a:pt x="9496" y="8694"/>
                    </a:lnTo>
                    <a:lnTo>
                      <a:pt x="9471" y="8674"/>
                    </a:lnTo>
                    <a:lnTo>
                      <a:pt x="9395" y="8608"/>
                    </a:lnTo>
                    <a:lnTo>
                      <a:pt x="9351" y="8571"/>
                    </a:lnTo>
                    <a:lnTo>
                      <a:pt x="9308" y="8536"/>
                    </a:lnTo>
                    <a:lnTo>
                      <a:pt x="9263" y="8498"/>
                    </a:lnTo>
                    <a:lnTo>
                      <a:pt x="9250" y="8488"/>
                    </a:lnTo>
                    <a:lnTo>
                      <a:pt x="9238" y="8478"/>
                    </a:lnTo>
                    <a:lnTo>
                      <a:pt x="9224" y="8470"/>
                    </a:lnTo>
                    <a:lnTo>
                      <a:pt x="9209" y="8462"/>
                    </a:lnTo>
                    <a:lnTo>
                      <a:pt x="9177" y="8446"/>
                    </a:lnTo>
                    <a:lnTo>
                      <a:pt x="9161" y="8437"/>
                    </a:lnTo>
                    <a:lnTo>
                      <a:pt x="9145" y="8430"/>
                    </a:lnTo>
                    <a:lnTo>
                      <a:pt x="9274" y="8545"/>
                    </a:lnTo>
                    <a:lnTo>
                      <a:pt x="9459" y="8708"/>
                    </a:lnTo>
                    <a:lnTo>
                      <a:pt x="9629" y="8860"/>
                    </a:lnTo>
                    <a:lnTo>
                      <a:pt x="9687" y="8912"/>
                    </a:lnTo>
                    <a:lnTo>
                      <a:pt x="9704" y="8930"/>
                    </a:lnTo>
                    <a:lnTo>
                      <a:pt x="9714" y="8939"/>
                    </a:lnTo>
                    <a:lnTo>
                      <a:pt x="9723" y="8954"/>
                    </a:lnTo>
                    <a:lnTo>
                      <a:pt x="9735" y="8970"/>
                    </a:lnTo>
                    <a:lnTo>
                      <a:pt x="9743" y="8986"/>
                    </a:lnTo>
                    <a:lnTo>
                      <a:pt x="9749" y="9000"/>
                    </a:lnTo>
                    <a:lnTo>
                      <a:pt x="9750" y="9005"/>
                    </a:lnTo>
                    <a:lnTo>
                      <a:pt x="9750" y="9010"/>
                    </a:lnTo>
                    <a:lnTo>
                      <a:pt x="9747" y="9012"/>
                    </a:lnTo>
                    <a:lnTo>
                      <a:pt x="9744" y="9013"/>
                    </a:lnTo>
                    <a:lnTo>
                      <a:pt x="9738" y="9012"/>
                    </a:lnTo>
                    <a:lnTo>
                      <a:pt x="9730" y="9010"/>
                    </a:lnTo>
                    <a:lnTo>
                      <a:pt x="9719" y="9004"/>
                    </a:lnTo>
                    <a:lnTo>
                      <a:pt x="9706" y="8995"/>
                    </a:lnTo>
                    <a:lnTo>
                      <a:pt x="9665" y="8966"/>
                    </a:lnTo>
                    <a:lnTo>
                      <a:pt x="9622" y="8934"/>
                    </a:lnTo>
                    <a:lnTo>
                      <a:pt x="9581" y="8901"/>
                    </a:lnTo>
                    <a:lnTo>
                      <a:pt x="9538" y="8865"/>
                    </a:lnTo>
                    <a:lnTo>
                      <a:pt x="9456" y="8795"/>
                    </a:lnTo>
                    <a:lnTo>
                      <a:pt x="9417" y="8762"/>
                    </a:lnTo>
                    <a:lnTo>
                      <a:pt x="9379" y="8730"/>
                    </a:lnTo>
                    <a:lnTo>
                      <a:pt x="9384" y="8740"/>
                    </a:lnTo>
                    <a:lnTo>
                      <a:pt x="9390" y="8755"/>
                    </a:lnTo>
                    <a:lnTo>
                      <a:pt x="9402" y="8778"/>
                    </a:lnTo>
                    <a:lnTo>
                      <a:pt x="9415" y="8800"/>
                    </a:lnTo>
                    <a:lnTo>
                      <a:pt x="9428" y="8822"/>
                    </a:lnTo>
                    <a:lnTo>
                      <a:pt x="9435" y="8832"/>
                    </a:lnTo>
                    <a:lnTo>
                      <a:pt x="9443" y="8841"/>
                    </a:lnTo>
                    <a:lnTo>
                      <a:pt x="9452" y="8850"/>
                    </a:lnTo>
                    <a:lnTo>
                      <a:pt x="9463" y="8860"/>
                    </a:lnTo>
                    <a:lnTo>
                      <a:pt x="9482" y="8877"/>
                    </a:lnTo>
                    <a:lnTo>
                      <a:pt x="9504" y="8893"/>
                    </a:lnTo>
                    <a:lnTo>
                      <a:pt x="9525" y="8910"/>
                    </a:lnTo>
                    <a:lnTo>
                      <a:pt x="9566" y="8947"/>
                    </a:lnTo>
                    <a:lnTo>
                      <a:pt x="9587" y="8965"/>
                    </a:lnTo>
                    <a:lnTo>
                      <a:pt x="9609" y="8982"/>
                    </a:lnTo>
                    <a:lnTo>
                      <a:pt x="9625" y="8995"/>
                    </a:lnTo>
                    <a:lnTo>
                      <a:pt x="9640" y="9005"/>
                    </a:lnTo>
                    <a:lnTo>
                      <a:pt x="9672" y="9026"/>
                    </a:lnTo>
                    <a:lnTo>
                      <a:pt x="9727" y="9058"/>
                    </a:lnTo>
                    <a:lnTo>
                      <a:pt x="9782" y="9092"/>
                    </a:lnTo>
                    <a:lnTo>
                      <a:pt x="9809" y="9109"/>
                    </a:lnTo>
                    <a:lnTo>
                      <a:pt x="9837" y="9126"/>
                    </a:lnTo>
                    <a:lnTo>
                      <a:pt x="9863" y="9145"/>
                    </a:lnTo>
                    <a:lnTo>
                      <a:pt x="9890" y="9165"/>
                    </a:lnTo>
                    <a:lnTo>
                      <a:pt x="9909" y="9180"/>
                    </a:lnTo>
                    <a:lnTo>
                      <a:pt x="9929" y="9194"/>
                    </a:lnTo>
                    <a:lnTo>
                      <a:pt x="9990" y="9282"/>
                    </a:lnTo>
                    <a:lnTo>
                      <a:pt x="9954" y="9281"/>
                    </a:lnTo>
                    <a:lnTo>
                      <a:pt x="9918" y="9279"/>
                    </a:lnTo>
                    <a:lnTo>
                      <a:pt x="9883" y="9276"/>
                    </a:lnTo>
                    <a:lnTo>
                      <a:pt x="9848" y="9273"/>
                    </a:lnTo>
                    <a:lnTo>
                      <a:pt x="9784" y="9266"/>
                    </a:lnTo>
                    <a:lnTo>
                      <a:pt x="9727" y="9257"/>
                    </a:lnTo>
                    <a:lnTo>
                      <a:pt x="9679" y="9248"/>
                    </a:lnTo>
                    <a:lnTo>
                      <a:pt x="9642" y="9241"/>
                    </a:lnTo>
                    <a:lnTo>
                      <a:pt x="9610" y="9234"/>
                    </a:lnTo>
                    <a:lnTo>
                      <a:pt x="9643" y="9245"/>
                    </a:lnTo>
                    <a:lnTo>
                      <a:pt x="9682" y="9258"/>
                    </a:lnTo>
                    <a:lnTo>
                      <a:pt x="9733" y="9272"/>
                    </a:lnTo>
                    <a:lnTo>
                      <a:pt x="9793" y="9287"/>
                    </a:lnTo>
                    <a:lnTo>
                      <a:pt x="9827" y="9294"/>
                    </a:lnTo>
                    <a:lnTo>
                      <a:pt x="9861" y="9300"/>
                    </a:lnTo>
                    <a:lnTo>
                      <a:pt x="9898" y="9307"/>
                    </a:lnTo>
                    <a:lnTo>
                      <a:pt x="9936" y="9312"/>
                    </a:lnTo>
                    <a:lnTo>
                      <a:pt x="9975" y="9317"/>
                    </a:lnTo>
                    <a:lnTo>
                      <a:pt x="10014" y="9319"/>
                    </a:lnTo>
                    <a:lnTo>
                      <a:pt x="10047" y="9369"/>
                    </a:lnTo>
                    <a:lnTo>
                      <a:pt x="10080" y="9420"/>
                    </a:lnTo>
                    <a:lnTo>
                      <a:pt x="9992" y="9402"/>
                    </a:lnTo>
                    <a:lnTo>
                      <a:pt x="9897" y="9379"/>
                    </a:lnTo>
                    <a:lnTo>
                      <a:pt x="9946" y="9397"/>
                    </a:lnTo>
                    <a:lnTo>
                      <a:pt x="9997" y="9414"/>
                    </a:lnTo>
                    <a:lnTo>
                      <a:pt x="10046" y="9430"/>
                    </a:lnTo>
                    <a:lnTo>
                      <a:pt x="10096" y="9445"/>
                    </a:lnTo>
                    <a:lnTo>
                      <a:pt x="10111" y="9468"/>
                    </a:lnTo>
                    <a:lnTo>
                      <a:pt x="10164" y="9553"/>
                    </a:lnTo>
                    <a:lnTo>
                      <a:pt x="10152" y="9550"/>
                    </a:lnTo>
                    <a:lnTo>
                      <a:pt x="10140" y="9544"/>
                    </a:lnTo>
                    <a:lnTo>
                      <a:pt x="10116" y="9534"/>
                    </a:lnTo>
                    <a:lnTo>
                      <a:pt x="10094" y="9522"/>
                    </a:lnTo>
                    <a:lnTo>
                      <a:pt x="10073" y="9511"/>
                    </a:lnTo>
                    <a:lnTo>
                      <a:pt x="10055" y="9499"/>
                    </a:lnTo>
                    <a:lnTo>
                      <a:pt x="10038" y="9490"/>
                    </a:lnTo>
                    <a:lnTo>
                      <a:pt x="10022" y="9484"/>
                    </a:lnTo>
                    <a:lnTo>
                      <a:pt x="10014" y="9482"/>
                    </a:lnTo>
                    <a:lnTo>
                      <a:pt x="10007" y="9481"/>
                    </a:lnTo>
                    <a:lnTo>
                      <a:pt x="10021" y="9491"/>
                    </a:lnTo>
                    <a:lnTo>
                      <a:pt x="10038" y="9503"/>
                    </a:lnTo>
                    <a:lnTo>
                      <a:pt x="10059" y="9516"/>
                    </a:lnTo>
                    <a:lnTo>
                      <a:pt x="10085" y="9531"/>
                    </a:lnTo>
                    <a:lnTo>
                      <a:pt x="10112" y="9546"/>
                    </a:lnTo>
                    <a:lnTo>
                      <a:pt x="10143" y="9560"/>
                    </a:lnTo>
                    <a:lnTo>
                      <a:pt x="10160" y="9567"/>
                    </a:lnTo>
                    <a:lnTo>
                      <a:pt x="10176" y="9571"/>
                    </a:lnTo>
                    <a:lnTo>
                      <a:pt x="10220" y="9644"/>
                    </a:lnTo>
                    <a:lnTo>
                      <a:pt x="10269" y="9722"/>
                    </a:lnTo>
                    <a:lnTo>
                      <a:pt x="10218" y="9716"/>
                    </a:lnTo>
                    <a:lnTo>
                      <a:pt x="10172" y="9709"/>
                    </a:lnTo>
                    <a:lnTo>
                      <a:pt x="10130" y="9702"/>
                    </a:lnTo>
                    <a:lnTo>
                      <a:pt x="10093" y="9695"/>
                    </a:lnTo>
                    <a:lnTo>
                      <a:pt x="10039" y="9684"/>
                    </a:lnTo>
                    <a:lnTo>
                      <a:pt x="10019" y="9679"/>
                    </a:lnTo>
                    <a:lnTo>
                      <a:pt x="10040" y="9687"/>
                    </a:lnTo>
                    <a:lnTo>
                      <a:pt x="10064" y="9695"/>
                    </a:lnTo>
                    <a:lnTo>
                      <a:pt x="10098" y="9706"/>
                    </a:lnTo>
                    <a:lnTo>
                      <a:pt x="10137" y="9717"/>
                    </a:lnTo>
                    <a:lnTo>
                      <a:pt x="10182" y="9729"/>
                    </a:lnTo>
                    <a:lnTo>
                      <a:pt x="10233" y="9740"/>
                    </a:lnTo>
                    <a:lnTo>
                      <a:pt x="10288" y="9751"/>
                    </a:lnTo>
                    <a:lnTo>
                      <a:pt x="10323" y="9803"/>
                    </a:lnTo>
                    <a:lnTo>
                      <a:pt x="10360" y="9856"/>
                    </a:lnTo>
                    <a:lnTo>
                      <a:pt x="10398" y="9909"/>
                    </a:lnTo>
                    <a:lnTo>
                      <a:pt x="10438" y="9961"/>
                    </a:lnTo>
                    <a:lnTo>
                      <a:pt x="10481" y="10010"/>
                    </a:lnTo>
                    <a:lnTo>
                      <a:pt x="10502" y="10034"/>
                    </a:lnTo>
                    <a:lnTo>
                      <a:pt x="10523" y="10058"/>
                    </a:lnTo>
                    <a:lnTo>
                      <a:pt x="10545" y="10081"/>
                    </a:lnTo>
                    <a:lnTo>
                      <a:pt x="10568" y="10103"/>
                    </a:lnTo>
                    <a:lnTo>
                      <a:pt x="10590" y="10124"/>
                    </a:lnTo>
                    <a:lnTo>
                      <a:pt x="10613" y="10144"/>
                    </a:lnTo>
                    <a:lnTo>
                      <a:pt x="10636" y="10163"/>
                    </a:lnTo>
                    <a:lnTo>
                      <a:pt x="10659" y="10181"/>
                    </a:lnTo>
                    <a:lnTo>
                      <a:pt x="10683" y="10197"/>
                    </a:lnTo>
                    <a:lnTo>
                      <a:pt x="10706" y="10212"/>
                    </a:lnTo>
                    <a:lnTo>
                      <a:pt x="10730" y="10226"/>
                    </a:lnTo>
                    <a:lnTo>
                      <a:pt x="10754" y="10239"/>
                    </a:lnTo>
                    <a:lnTo>
                      <a:pt x="10778" y="10249"/>
                    </a:lnTo>
                    <a:lnTo>
                      <a:pt x="10802" y="10258"/>
                    </a:lnTo>
                    <a:lnTo>
                      <a:pt x="10826" y="10265"/>
                    </a:lnTo>
                    <a:lnTo>
                      <a:pt x="10851" y="10271"/>
                    </a:lnTo>
                    <a:lnTo>
                      <a:pt x="10876" y="10274"/>
                    </a:lnTo>
                    <a:lnTo>
                      <a:pt x="10900" y="10275"/>
                    </a:lnTo>
                    <a:lnTo>
                      <a:pt x="10925" y="10274"/>
                    </a:lnTo>
                    <a:lnTo>
                      <a:pt x="10949" y="10272"/>
                    </a:lnTo>
                    <a:lnTo>
                      <a:pt x="10975" y="10266"/>
                    </a:lnTo>
                    <a:lnTo>
                      <a:pt x="10999" y="10259"/>
                    </a:lnTo>
                    <a:lnTo>
                      <a:pt x="11029" y="10248"/>
                    </a:lnTo>
                    <a:lnTo>
                      <a:pt x="11056" y="10235"/>
                    </a:lnTo>
                    <a:lnTo>
                      <a:pt x="11081" y="10221"/>
                    </a:lnTo>
                    <a:lnTo>
                      <a:pt x="11105" y="10206"/>
                    </a:lnTo>
                    <a:lnTo>
                      <a:pt x="11128" y="10190"/>
                    </a:lnTo>
                    <a:lnTo>
                      <a:pt x="11149" y="10174"/>
                    </a:lnTo>
                    <a:lnTo>
                      <a:pt x="11167" y="10156"/>
                    </a:lnTo>
                    <a:lnTo>
                      <a:pt x="11185" y="10137"/>
                    </a:lnTo>
                    <a:lnTo>
                      <a:pt x="11201" y="10118"/>
                    </a:lnTo>
                    <a:lnTo>
                      <a:pt x="11214" y="10097"/>
                    </a:lnTo>
                    <a:lnTo>
                      <a:pt x="11227" y="10077"/>
                    </a:lnTo>
                    <a:lnTo>
                      <a:pt x="11239" y="10055"/>
                    </a:lnTo>
                    <a:lnTo>
                      <a:pt x="11248" y="10033"/>
                    </a:lnTo>
                    <a:lnTo>
                      <a:pt x="11256" y="10010"/>
                    </a:lnTo>
                    <a:lnTo>
                      <a:pt x="11263" y="9987"/>
                    </a:lnTo>
                    <a:lnTo>
                      <a:pt x="11268" y="9963"/>
                    </a:lnTo>
                    <a:lnTo>
                      <a:pt x="11272" y="9939"/>
                    </a:lnTo>
                    <a:lnTo>
                      <a:pt x="11274" y="9915"/>
                    </a:lnTo>
                    <a:lnTo>
                      <a:pt x="11275" y="9889"/>
                    </a:lnTo>
                    <a:lnTo>
                      <a:pt x="11275" y="9865"/>
                    </a:lnTo>
                    <a:lnTo>
                      <a:pt x="11274" y="9840"/>
                    </a:lnTo>
                    <a:lnTo>
                      <a:pt x="11272" y="9815"/>
                    </a:lnTo>
                    <a:lnTo>
                      <a:pt x="11267" y="9790"/>
                    </a:lnTo>
                    <a:lnTo>
                      <a:pt x="11263" y="9764"/>
                    </a:lnTo>
                    <a:lnTo>
                      <a:pt x="11257" y="9739"/>
                    </a:lnTo>
                    <a:lnTo>
                      <a:pt x="11250" y="9714"/>
                    </a:lnTo>
                    <a:lnTo>
                      <a:pt x="11241" y="9690"/>
                    </a:lnTo>
                    <a:lnTo>
                      <a:pt x="11232" y="9664"/>
                    </a:lnTo>
                    <a:lnTo>
                      <a:pt x="11221" y="9640"/>
                    </a:lnTo>
                    <a:lnTo>
                      <a:pt x="11210" y="9616"/>
                    </a:lnTo>
                    <a:lnTo>
                      <a:pt x="11198" y="9592"/>
                    </a:lnTo>
                    <a:lnTo>
                      <a:pt x="11185" y="9569"/>
                    </a:lnTo>
                    <a:lnTo>
                      <a:pt x="11143" y="9504"/>
                    </a:lnTo>
                    <a:lnTo>
                      <a:pt x="11101" y="9438"/>
                    </a:lnTo>
                    <a:lnTo>
                      <a:pt x="11116" y="9406"/>
                    </a:lnTo>
                    <a:lnTo>
                      <a:pt x="11128" y="9373"/>
                    </a:lnTo>
                    <a:lnTo>
                      <a:pt x="11140" y="9340"/>
                    </a:lnTo>
                    <a:lnTo>
                      <a:pt x="11149" y="9307"/>
                    </a:lnTo>
                    <a:lnTo>
                      <a:pt x="11158" y="9275"/>
                    </a:lnTo>
                    <a:lnTo>
                      <a:pt x="11164" y="9244"/>
                    </a:lnTo>
                    <a:lnTo>
                      <a:pt x="11170" y="9216"/>
                    </a:lnTo>
                    <a:lnTo>
                      <a:pt x="11174" y="9188"/>
                    </a:lnTo>
                    <a:lnTo>
                      <a:pt x="11180" y="9139"/>
                    </a:lnTo>
                    <a:lnTo>
                      <a:pt x="11182" y="9100"/>
                    </a:lnTo>
                    <a:lnTo>
                      <a:pt x="11184" y="9075"/>
                    </a:lnTo>
                    <a:lnTo>
                      <a:pt x="11184" y="9066"/>
                    </a:lnTo>
                    <a:lnTo>
                      <a:pt x="11178" y="9097"/>
                    </a:lnTo>
                    <a:lnTo>
                      <a:pt x="11171" y="9132"/>
                    </a:lnTo>
                    <a:lnTo>
                      <a:pt x="11159" y="9175"/>
                    </a:lnTo>
                    <a:lnTo>
                      <a:pt x="11146" y="9227"/>
                    </a:lnTo>
                    <a:lnTo>
                      <a:pt x="11136" y="9256"/>
                    </a:lnTo>
                    <a:lnTo>
                      <a:pt x="11126" y="9283"/>
                    </a:lnTo>
                    <a:lnTo>
                      <a:pt x="11116" y="9313"/>
                    </a:lnTo>
                    <a:lnTo>
                      <a:pt x="11103" y="9343"/>
                    </a:lnTo>
                    <a:lnTo>
                      <a:pt x="11089" y="9372"/>
                    </a:lnTo>
                    <a:lnTo>
                      <a:pt x="11074" y="9402"/>
                    </a:lnTo>
                    <a:lnTo>
                      <a:pt x="11017" y="9322"/>
                    </a:lnTo>
                    <a:lnTo>
                      <a:pt x="10988" y="9283"/>
                    </a:lnTo>
                    <a:lnTo>
                      <a:pt x="10959" y="9244"/>
                    </a:lnTo>
                    <a:lnTo>
                      <a:pt x="10969" y="9237"/>
                    </a:lnTo>
                    <a:lnTo>
                      <a:pt x="10978" y="9229"/>
                    </a:lnTo>
                    <a:lnTo>
                      <a:pt x="10988" y="9220"/>
                    </a:lnTo>
                    <a:lnTo>
                      <a:pt x="10996" y="9209"/>
                    </a:lnTo>
                    <a:lnTo>
                      <a:pt x="11001" y="9202"/>
                    </a:lnTo>
                    <a:lnTo>
                      <a:pt x="11006" y="9194"/>
                    </a:lnTo>
                    <a:lnTo>
                      <a:pt x="11012" y="9178"/>
                    </a:lnTo>
                    <a:lnTo>
                      <a:pt x="11016" y="9160"/>
                    </a:lnTo>
                    <a:lnTo>
                      <a:pt x="11018" y="9142"/>
                    </a:lnTo>
                    <a:lnTo>
                      <a:pt x="11019" y="9124"/>
                    </a:lnTo>
                    <a:lnTo>
                      <a:pt x="11019" y="9104"/>
                    </a:lnTo>
                    <a:lnTo>
                      <a:pt x="11017" y="9086"/>
                    </a:lnTo>
                    <a:lnTo>
                      <a:pt x="11015" y="9067"/>
                    </a:lnTo>
                    <a:lnTo>
                      <a:pt x="11008" y="9035"/>
                    </a:lnTo>
                    <a:lnTo>
                      <a:pt x="11000" y="9008"/>
                    </a:lnTo>
                    <a:lnTo>
                      <a:pt x="10994" y="8989"/>
                    </a:lnTo>
                    <a:lnTo>
                      <a:pt x="10992" y="8982"/>
                    </a:lnTo>
                    <a:lnTo>
                      <a:pt x="10999" y="9010"/>
                    </a:lnTo>
                    <a:lnTo>
                      <a:pt x="11004" y="9035"/>
                    </a:lnTo>
                    <a:lnTo>
                      <a:pt x="11007" y="9049"/>
                    </a:lnTo>
                    <a:lnTo>
                      <a:pt x="11009" y="9064"/>
                    </a:lnTo>
                    <a:lnTo>
                      <a:pt x="11010" y="9080"/>
                    </a:lnTo>
                    <a:lnTo>
                      <a:pt x="11010" y="9097"/>
                    </a:lnTo>
                    <a:lnTo>
                      <a:pt x="11009" y="9113"/>
                    </a:lnTo>
                    <a:lnTo>
                      <a:pt x="11007" y="9131"/>
                    </a:lnTo>
                    <a:lnTo>
                      <a:pt x="11003" y="9147"/>
                    </a:lnTo>
                    <a:lnTo>
                      <a:pt x="10998" y="9163"/>
                    </a:lnTo>
                    <a:lnTo>
                      <a:pt x="10990" y="9179"/>
                    </a:lnTo>
                    <a:lnTo>
                      <a:pt x="10980" y="9193"/>
                    </a:lnTo>
                    <a:lnTo>
                      <a:pt x="10972" y="9202"/>
                    </a:lnTo>
                    <a:lnTo>
                      <a:pt x="10963" y="9209"/>
                    </a:lnTo>
                    <a:lnTo>
                      <a:pt x="10952" y="9216"/>
                    </a:lnTo>
                    <a:lnTo>
                      <a:pt x="10941" y="9221"/>
                    </a:lnTo>
                    <a:lnTo>
                      <a:pt x="10901" y="9171"/>
                    </a:lnTo>
                    <a:lnTo>
                      <a:pt x="10908" y="9134"/>
                    </a:lnTo>
                    <a:lnTo>
                      <a:pt x="10915" y="9096"/>
                    </a:lnTo>
                    <a:lnTo>
                      <a:pt x="10921" y="9058"/>
                    </a:lnTo>
                    <a:lnTo>
                      <a:pt x="10924" y="9019"/>
                    </a:lnTo>
                    <a:lnTo>
                      <a:pt x="10928" y="8981"/>
                    </a:lnTo>
                    <a:lnTo>
                      <a:pt x="10930" y="8941"/>
                    </a:lnTo>
                    <a:lnTo>
                      <a:pt x="10931" y="8902"/>
                    </a:lnTo>
                    <a:lnTo>
                      <a:pt x="10931" y="8863"/>
                    </a:lnTo>
                    <a:lnTo>
                      <a:pt x="10918" y="8941"/>
                    </a:lnTo>
                    <a:lnTo>
                      <a:pt x="10905" y="9012"/>
                    </a:lnTo>
                    <a:lnTo>
                      <a:pt x="10891" y="9078"/>
                    </a:lnTo>
                    <a:lnTo>
                      <a:pt x="10875" y="9137"/>
                    </a:lnTo>
                    <a:lnTo>
                      <a:pt x="10859" y="9118"/>
                    </a:lnTo>
                    <a:lnTo>
                      <a:pt x="10843" y="9098"/>
                    </a:lnTo>
                    <a:lnTo>
                      <a:pt x="10825" y="9061"/>
                    </a:lnTo>
                    <a:lnTo>
                      <a:pt x="10808" y="9021"/>
                    </a:lnTo>
                    <a:lnTo>
                      <a:pt x="10802" y="9008"/>
                    </a:lnTo>
                    <a:lnTo>
                      <a:pt x="10799" y="8993"/>
                    </a:lnTo>
                    <a:lnTo>
                      <a:pt x="10816" y="8959"/>
                    </a:lnTo>
                    <a:lnTo>
                      <a:pt x="10832" y="8925"/>
                    </a:lnTo>
                    <a:lnTo>
                      <a:pt x="10845" y="8891"/>
                    </a:lnTo>
                    <a:lnTo>
                      <a:pt x="10856" y="8855"/>
                    </a:lnTo>
                    <a:lnTo>
                      <a:pt x="10866" y="8822"/>
                    </a:lnTo>
                    <a:lnTo>
                      <a:pt x="10874" y="8788"/>
                    </a:lnTo>
                    <a:lnTo>
                      <a:pt x="10879" y="8756"/>
                    </a:lnTo>
                    <a:lnTo>
                      <a:pt x="10884" y="8726"/>
                    </a:lnTo>
                    <a:lnTo>
                      <a:pt x="10888" y="8698"/>
                    </a:lnTo>
                    <a:lnTo>
                      <a:pt x="10891" y="8672"/>
                    </a:lnTo>
                    <a:lnTo>
                      <a:pt x="10894" y="8630"/>
                    </a:lnTo>
                    <a:lnTo>
                      <a:pt x="10894" y="8602"/>
                    </a:lnTo>
                    <a:lnTo>
                      <a:pt x="10894" y="8593"/>
                    </a:lnTo>
                    <a:lnTo>
                      <a:pt x="10890" y="8625"/>
                    </a:lnTo>
                    <a:lnTo>
                      <a:pt x="10882" y="8661"/>
                    </a:lnTo>
                    <a:lnTo>
                      <a:pt x="10870" y="8707"/>
                    </a:lnTo>
                    <a:lnTo>
                      <a:pt x="10855" y="8761"/>
                    </a:lnTo>
                    <a:lnTo>
                      <a:pt x="10846" y="8790"/>
                    </a:lnTo>
                    <a:lnTo>
                      <a:pt x="10835" y="8819"/>
                    </a:lnTo>
                    <a:lnTo>
                      <a:pt x="10823" y="8849"/>
                    </a:lnTo>
                    <a:lnTo>
                      <a:pt x="10810" y="8879"/>
                    </a:lnTo>
                    <a:lnTo>
                      <a:pt x="10795" y="8909"/>
                    </a:lnTo>
                    <a:lnTo>
                      <a:pt x="10781" y="8939"/>
                    </a:lnTo>
                    <a:lnTo>
                      <a:pt x="10753" y="8858"/>
                    </a:lnTo>
                    <a:lnTo>
                      <a:pt x="10739" y="8818"/>
                    </a:lnTo>
                    <a:lnTo>
                      <a:pt x="10723" y="8778"/>
                    </a:lnTo>
                    <a:lnTo>
                      <a:pt x="10714" y="8751"/>
                    </a:lnTo>
                    <a:lnTo>
                      <a:pt x="10706" y="8724"/>
                    </a:lnTo>
                    <a:lnTo>
                      <a:pt x="10698" y="8697"/>
                    </a:lnTo>
                    <a:lnTo>
                      <a:pt x="10692" y="8670"/>
                    </a:lnTo>
                    <a:lnTo>
                      <a:pt x="10680" y="8616"/>
                    </a:lnTo>
                    <a:lnTo>
                      <a:pt x="10667" y="8563"/>
                    </a:lnTo>
                    <a:lnTo>
                      <a:pt x="10659" y="8531"/>
                    </a:lnTo>
                    <a:lnTo>
                      <a:pt x="10654" y="8515"/>
                    </a:lnTo>
                    <a:lnTo>
                      <a:pt x="10649" y="8499"/>
                    </a:lnTo>
                    <a:lnTo>
                      <a:pt x="10639" y="8477"/>
                    </a:lnTo>
                    <a:lnTo>
                      <a:pt x="10629" y="8454"/>
                    </a:lnTo>
                    <a:lnTo>
                      <a:pt x="10607" y="8410"/>
                    </a:lnTo>
                    <a:lnTo>
                      <a:pt x="10579" y="8345"/>
                    </a:lnTo>
                    <a:lnTo>
                      <a:pt x="10550" y="8281"/>
                    </a:lnTo>
                    <a:lnTo>
                      <a:pt x="10491" y="8149"/>
                    </a:lnTo>
                    <a:lnTo>
                      <a:pt x="10464" y="8083"/>
                    </a:lnTo>
                    <a:lnTo>
                      <a:pt x="10436" y="8017"/>
                    </a:lnTo>
                    <a:lnTo>
                      <a:pt x="10429" y="7993"/>
                    </a:lnTo>
                    <a:lnTo>
                      <a:pt x="10421" y="7966"/>
                    </a:lnTo>
                    <a:lnTo>
                      <a:pt x="10412" y="7935"/>
                    </a:lnTo>
                    <a:lnTo>
                      <a:pt x="10409" y="7948"/>
                    </a:lnTo>
                    <a:lnTo>
                      <a:pt x="10405" y="7962"/>
                    </a:lnTo>
                    <a:lnTo>
                      <a:pt x="10404" y="7977"/>
                    </a:lnTo>
                    <a:lnTo>
                      <a:pt x="10404" y="7993"/>
                    </a:lnTo>
                    <a:lnTo>
                      <a:pt x="10405" y="8009"/>
                    </a:lnTo>
                    <a:lnTo>
                      <a:pt x="10407" y="8025"/>
                    </a:lnTo>
                    <a:lnTo>
                      <a:pt x="10410" y="8042"/>
                    </a:lnTo>
                    <a:lnTo>
                      <a:pt x="10414" y="8059"/>
                    </a:lnTo>
                    <a:lnTo>
                      <a:pt x="10425" y="8097"/>
                    </a:lnTo>
                    <a:lnTo>
                      <a:pt x="10438" y="8136"/>
                    </a:lnTo>
                    <a:lnTo>
                      <a:pt x="10456" y="8176"/>
                    </a:lnTo>
                    <a:lnTo>
                      <a:pt x="10474" y="8219"/>
                    </a:lnTo>
                    <a:lnTo>
                      <a:pt x="10514" y="8306"/>
                    </a:lnTo>
                    <a:lnTo>
                      <a:pt x="10556" y="8397"/>
                    </a:lnTo>
                    <a:lnTo>
                      <a:pt x="10575" y="8442"/>
                    </a:lnTo>
                    <a:lnTo>
                      <a:pt x="10593" y="8488"/>
                    </a:lnTo>
                    <a:lnTo>
                      <a:pt x="10611" y="8534"/>
                    </a:lnTo>
                    <a:lnTo>
                      <a:pt x="10624" y="8578"/>
                    </a:lnTo>
                    <a:lnTo>
                      <a:pt x="10628" y="8591"/>
                    </a:lnTo>
                    <a:lnTo>
                      <a:pt x="10629" y="8601"/>
                    </a:lnTo>
                    <a:lnTo>
                      <a:pt x="10630" y="8608"/>
                    </a:lnTo>
                    <a:lnTo>
                      <a:pt x="10629" y="8613"/>
                    </a:lnTo>
                    <a:lnTo>
                      <a:pt x="10626" y="8615"/>
                    </a:lnTo>
                    <a:lnTo>
                      <a:pt x="10622" y="8616"/>
                    </a:lnTo>
                    <a:lnTo>
                      <a:pt x="10619" y="8614"/>
                    </a:lnTo>
                    <a:lnTo>
                      <a:pt x="10613" y="8612"/>
                    </a:lnTo>
                    <a:lnTo>
                      <a:pt x="10601" y="8602"/>
                    </a:lnTo>
                    <a:lnTo>
                      <a:pt x="10590" y="8590"/>
                    </a:lnTo>
                    <a:lnTo>
                      <a:pt x="10577" y="8576"/>
                    </a:lnTo>
                    <a:lnTo>
                      <a:pt x="10567" y="8563"/>
                    </a:lnTo>
                    <a:lnTo>
                      <a:pt x="10560" y="8551"/>
                    </a:lnTo>
                    <a:lnTo>
                      <a:pt x="10548" y="8529"/>
                    </a:lnTo>
                    <a:lnTo>
                      <a:pt x="10513" y="8458"/>
                    </a:lnTo>
                    <a:lnTo>
                      <a:pt x="10468" y="8361"/>
                    </a:lnTo>
                    <a:lnTo>
                      <a:pt x="10418" y="8252"/>
                    </a:lnTo>
                    <a:lnTo>
                      <a:pt x="10321" y="8044"/>
                    </a:lnTo>
                    <a:lnTo>
                      <a:pt x="10286" y="7968"/>
                    </a:lnTo>
                    <a:lnTo>
                      <a:pt x="10265" y="7926"/>
                    </a:lnTo>
                    <a:lnTo>
                      <a:pt x="10251" y="7899"/>
                    </a:lnTo>
                    <a:lnTo>
                      <a:pt x="10236" y="7869"/>
                    </a:lnTo>
                    <a:lnTo>
                      <a:pt x="10208" y="7806"/>
                    </a:lnTo>
                    <a:lnTo>
                      <a:pt x="10177" y="7738"/>
                    </a:lnTo>
                    <a:lnTo>
                      <a:pt x="10143" y="7669"/>
                    </a:lnTo>
                    <a:lnTo>
                      <a:pt x="10127" y="7636"/>
                    </a:lnTo>
                    <a:lnTo>
                      <a:pt x="10109" y="7604"/>
                    </a:lnTo>
                    <a:lnTo>
                      <a:pt x="10092" y="7571"/>
                    </a:lnTo>
                    <a:lnTo>
                      <a:pt x="10072" y="7542"/>
                    </a:lnTo>
                    <a:lnTo>
                      <a:pt x="10054" y="7514"/>
                    </a:lnTo>
                    <a:lnTo>
                      <a:pt x="10033" y="7488"/>
                    </a:lnTo>
                    <a:lnTo>
                      <a:pt x="10013" y="7465"/>
                    </a:lnTo>
                    <a:lnTo>
                      <a:pt x="10002" y="7454"/>
                    </a:lnTo>
                    <a:lnTo>
                      <a:pt x="9991" y="7445"/>
                    </a:lnTo>
                    <a:lnTo>
                      <a:pt x="10033" y="7529"/>
                    </a:lnTo>
                    <a:lnTo>
                      <a:pt x="10134" y="7731"/>
                    </a:lnTo>
                    <a:lnTo>
                      <a:pt x="10194" y="7854"/>
                    </a:lnTo>
                    <a:lnTo>
                      <a:pt x="10255" y="7980"/>
                    </a:lnTo>
                    <a:lnTo>
                      <a:pt x="10311" y="8098"/>
                    </a:lnTo>
                    <a:lnTo>
                      <a:pt x="10359" y="8202"/>
                    </a:lnTo>
                    <a:lnTo>
                      <a:pt x="10395" y="8282"/>
                    </a:lnTo>
                    <a:lnTo>
                      <a:pt x="10405" y="8309"/>
                    </a:lnTo>
                    <a:lnTo>
                      <a:pt x="10413" y="8327"/>
                    </a:lnTo>
                    <a:lnTo>
                      <a:pt x="10417" y="8340"/>
                    </a:lnTo>
                    <a:lnTo>
                      <a:pt x="10417" y="8346"/>
                    </a:lnTo>
                    <a:lnTo>
                      <a:pt x="10416" y="8348"/>
                    </a:lnTo>
                    <a:lnTo>
                      <a:pt x="10414" y="8349"/>
                    </a:lnTo>
                    <a:lnTo>
                      <a:pt x="10410" y="8348"/>
                    </a:lnTo>
                    <a:lnTo>
                      <a:pt x="10348" y="8261"/>
                    </a:lnTo>
                    <a:lnTo>
                      <a:pt x="10285" y="8176"/>
                    </a:lnTo>
                    <a:lnTo>
                      <a:pt x="10219" y="8093"/>
                    </a:lnTo>
                    <a:lnTo>
                      <a:pt x="10152" y="8009"/>
                    </a:lnTo>
                    <a:lnTo>
                      <a:pt x="10134" y="7971"/>
                    </a:lnTo>
                    <a:lnTo>
                      <a:pt x="10124" y="7942"/>
                    </a:lnTo>
                    <a:lnTo>
                      <a:pt x="10118" y="7923"/>
                    </a:lnTo>
                    <a:lnTo>
                      <a:pt x="10115" y="7910"/>
                    </a:lnTo>
                    <a:lnTo>
                      <a:pt x="10115" y="7901"/>
                    </a:lnTo>
                    <a:lnTo>
                      <a:pt x="10116" y="7894"/>
                    </a:lnTo>
                    <a:lnTo>
                      <a:pt x="10117" y="7886"/>
                    </a:lnTo>
                    <a:lnTo>
                      <a:pt x="10116" y="7875"/>
                    </a:lnTo>
                    <a:lnTo>
                      <a:pt x="10110" y="7854"/>
                    </a:lnTo>
                    <a:lnTo>
                      <a:pt x="10101" y="7819"/>
                    </a:lnTo>
                    <a:lnTo>
                      <a:pt x="10072" y="7732"/>
                    </a:lnTo>
                    <a:lnTo>
                      <a:pt x="10032" y="7616"/>
                    </a:lnTo>
                    <a:lnTo>
                      <a:pt x="10041" y="7658"/>
                    </a:lnTo>
                    <a:lnTo>
                      <a:pt x="10049" y="7698"/>
                    </a:lnTo>
                    <a:lnTo>
                      <a:pt x="10056" y="7737"/>
                    </a:lnTo>
                    <a:lnTo>
                      <a:pt x="10062" y="7775"/>
                    </a:lnTo>
                    <a:lnTo>
                      <a:pt x="10072" y="7847"/>
                    </a:lnTo>
                    <a:lnTo>
                      <a:pt x="10080" y="7916"/>
                    </a:lnTo>
                    <a:lnTo>
                      <a:pt x="10080" y="7925"/>
                    </a:lnTo>
                    <a:lnTo>
                      <a:pt x="10041" y="7879"/>
                    </a:lnTo>
                    <a:lnTo>
                      <a:pt x="10001" y="7833"/>
                    </a:lnTo>
                    <a:lnTo>
                      <a:pt x="9982" y="7796"/>
                    </a:lnTo>
                    <a:lnTo>
                      <a:pt x="9970" y="7776"/>
                    </a:lnTo>
                    <a:lnTo>
                      <a:pt x="9962" y="7759"/>
                    </a:lnTo>
                    <a:lnTo>
                      <a:pt x="9955" y="7741"/>
                    </a:lnTo>
                    <a:lnTo>
                      <a:pt x="9951" y="7728"/>
                    </a:lnTo>
                    <a:lnTo>
                      <a:pt x="9947" y="7715"/>
                    </a:lnTo>
                    <a:lnTo>
                      <a:pt x="9945" y="7702"/>
                    </a:lnTo>
                    <a:lnTo>
                      <a:pt x="9944" y="7692"/>
                    </a:lnTo>
                    <a:lnTo>
                      <a:pt x="9943" y="7683"/>
                    </a:lnTo>
                    <a:lnTo>
                      <a:pt x="9944" y="7666"/>
                    </a:lnTo>
                    <a:lnTo>
                      <a:pt x="9946" y="7649"/>
                    </a:lnTo>
                    <a:lnTo>
                      <a:pt x="9947" y="7635"/>
                    </a:lnTo>
                    <a:lnTo>
                      <a:pt x="9947" y="7625"/>
                    </a:lnTo>
                    <a:lnTo>
                      <a:pt x="9946" y="7616"/>
                    </a:lnTo>
                    <a:lnTo>
                      <a:pt x="9940" y="7592"/>
                    </a:lnTo>
                    <a:lnTo>
                      <a:pt x="9933" y="7566"/>
                    </a:lnTo>
                    <a:lnTo>
                      <a:pt x="9923" y="7538"/>
                    </a:lnTo>
                    <a:lnTo>
                      <a:pt x="9913" y="7511"/>
                    </a:lnTo>
                    <a:lnTo>
                      <a:pt x="9890" y="7454"/>
                    </a:lnTo>
                    <a:lnTo>
                      <a:pt x="9867" y="7403"/>
                    </a:lnTo>
                    <a:lnTo>
                      <a:pt x="9878" y="7450"/>
                    </a:lnTo>
                    <a:lnTo>
                      <a:pt x="9890" y="7499"/>
                    </a:lnTo>
                    <a:lnTo>
                      <a:pt x="9902" y="7556"/>
                    </a:lnTo>
                    <a:lnTo>
                      <a:pt x="9913" y="7616"/>
                    </a:lnTo>
                    <a:lnTo>
                      <a:pt x="9918" y="7645"/>
                    </a:lnTo>
                    <a:lnTo>
                      <a:pt x="9922" y="7672"/>
                    </a:lnTo>
                    <a:lnTo>
                      <a:pt x="9924" y="7697"/>
                    </a:lnTo>
                    <a:lnTo>
                      <a:pt x="9925" y="7717"/>
                    </a:lnTo>
                    <a:lnTo>
                      <a:pt x="9924" y="7734"/>
                    </a:lnTo>
                    <a:lnTo>
                      <a:pt x="9923" y="7740"/>
                    </a:lnTo>
                    <a:lnTo>
                      <a:pt x="9921" y="7746"/>
                    </a:lnTo>
                    <a:lnTo>
                      <a:pt x="9876" y="7698"/>
                    </a:lnTo>
                    <a:lnTo>
                      <a:pt x="9830" y="7651"/>
                    </a:lnTo>
                    <a:lnTo>
                      <a:pt x="9817" y="7625"/>
                    </a:lnTo>
                    <a:lnTo>
                      <a:pt x="9806" y="7599"/>
                    </a:lnTo>
                    <a:lnTo>
                      <a:pt x="9781" y="7539"/>
                    </a:lnTo>
                    <a:lnTo>
                      <a:pt x="9757" y="7477"/>
                    </a:lnTo>
                    <a:lnTo>
                      <a:pt x="9734" y="7413"/>
                    </a:lnTo>
                    <a:lnTo>
                      <a:pt x="9713" y="7352"/>
                    </a:lnTo>
                    <a:lnTo>
                      <a:pt x="9695" y="7298"/>
                    </a:lnTo>
                    <a:lnTo>
                      <a:pt x="9681" y="7253"/>
                    </a:lnTo>
                    <a:lnTo>
                      <a:pt x="9672" y="7221"/>
                    </a:lnTo>
                    <a:lnTo>
                      <a:pt x="9666" y="7201"/>
                    </a:lnTo>
                    <a:lnTo>
                      <a:pt x="9662" y="7181"/>
                    </a:lnTo>
                    <a:lnTo>
                      <a:pt x="9656" y="7145"/>
                    </a:lnTo>
                    <a:lnTo>
                      <a:pt x="9651" y="7126"/>
                    </a:lnTo>
                    <a:lnTo>
                      <a:pt x="9645" y="7105"/>
                    </a:lnTo>
                    <a:lnTo>
                      <a:pt x="9638" y="7083"/>
                    </a:lnTo>
                    <a:lnTo>
                      <a:pt x="9629" y="7058"/>
                    </a:lnTo>
                    <a:lnTo>
                      <a:pt x="9629" y="7077"/>
                    </a:lnTo>
                    <a:lnTo>
                      <a:pt x="9630" y="7096"/>
                    </a:lnTo>
                    <a:lnTo>
                      <a:pt x="9634" y="7143"/>
                    </a:lnTo>
                    <a:lnTo>
                      <a:pt x="9641" y="7197"/>
                    </a:lnTo>
                    <a:lnTo>
                      <a:pt x="9649" y="7255"/>
                    </a:lnTo>
                    <a:lnTo>
                      <a:pt x="9666" y="7372"/>
                    </a:lnTo>
                    <a:lnTo>
                      <a:pt x="9674" y="7428"/>
                    </a:lnTo>
                    <a:lnTo>
                      <a:pt x="9681" y="7477"/>
                    </a:lnTo>
                    <a:lnTo>
                      <a:pt x="9604" y="7368"/>
                    </a:lnTo>
                    <a:lnTo>
                      <a:pt x="9526" y="7261"/>
                    </a:lnTo>
                    <a:lnTo>
                      <a:pt x="9499" y="7184"/>
                    </a:lnTo>
                    <a:lnTo>
                      <a:pt x="9473" y="7108"/>
                    </a:lnTo>
                    <a:lnTo>
                      <a:pt x="9459" y="7070"/>
                    </a:lnTo>
                    <a:lnTo>
                      <a:pt x="9446" y="7032"/>
                    </a:lnTo>
                    <a:lnTo>
                      <a:pt x="9429" y="6994"/>
                    </a:lnTo>
                    <a:lnTo>
                      <a:pt x="9413" y="6958"/>
                    </a:lnTo>
                    <a:lnTo>
                      <a:pt x="9401" y="6934"/>
                    </a:lnTo>
                    <a:lnTo>
                      <a:pt x="9386" y="6907"/>
                    </a:lnTo>
                    <a:lnTo>
                      <a:pt x="9353" y="6849"/>
                    </a:lnTo>
                    <a:lnTo>
                      <a:pt x="9322" y="6794"/>
                    </a:lnTo>
                    <a:lnTo>
                      <a:pt x="9309" y="6769"/>
                    </a:lnTo>
                    <a:lnTo>
                      <a:pt x="9300" y="6748"/>
                    </a:lnTo>
                    <a:lnTo>
                      <a:pt x="9330" y="6823"/>
                    </a:lnTo>
                    <a:lnTo>
                      <a:pt x="9358" y="6893"/>
                    </a:lnTo>
                    <a:lnTo>
                      <a:pt x="9371" y="6926"/>
                    </a:lnTo>
                    <a:lnTo>
                      <a:pt x="9381" y="6958"/>
                    </a:lnTo>
                    <a:lnTo>
                      <a:pt x="9392" y="6989"/>
                    </a:lnTo>
                    <a:lnTo>
                      <a:pt x="9401" y="7020"/>
                    </a:lnTo>
                    <a:lnTo>
                      <a:pt x="9406" y="7046"/>
                    </a:lnTo>
                    <a:lnTo>
                      <a:pt x="9411" y="7070"/>
                    </a:lnTo>
                    <a:lnTo>
                      <a:pt x="9419" y="7117"/>
                    </a:lnTo>
                    <a:lnTo>
                      <a:pt x="9326" y="6994"/>
                    </a:lnTo>
                    <a:lnTo>
                      <a:pt x="9279" y="6932"/>
                    </a:lnTo>
                    <a:lnTo>
                      <a:pt x="9231" y="6871"/>
                    </a:lnTo>
                    <a:lnTo>
                      <a:pt x="9214" y="6817"/>
                    </a:lnTo>
                    <a:lnTo>
                      <a:pt x="9200" y="6764"/>
                    </a:lnTo>
                    <a:lnTo>
                      <a:pt x="9187" y="6711"/>
                    </a:lnTo>
                    <a:lnTo>
                      <a:pt x="9177" y="6658"/>
                    </a:lnTo>
                    <a:lnTo>
                      <a:pt x="9170" y="6612"/>
                    </a:lnTo>
                    <a:lnTo>
                      <a:pt x="9163" y="6569"/>
                    </a:lnTo>
                    <a:lnTo>
                      <a:pt x="9156" y="6528"/>
                    </a:lnTo>
                    <a:lnTo>
                      <a:pt x="9152" y="6507"/>
                    </a:lnTo>
                    <a:lnTo>
                      <a:pt x="9146" y="6485"/>
                    </a:lnTo>
                    <a:lnTo>
                      <a:pt x="9139" y="6462"/>
                    </a:lnTo>
                    <a:lnTo>
                      <a:pt x="9131" y="6438"/>
                    </a:lnTo>
                    <a:lnTo>
                      <a:pt x="9121" y="6413"/>
                    </a:lnTo>
                    <a:lnTo>
                      <a:pt x="9109" y="6385"/>
                    </a:lnTo>
                    <a:lnTo>
                      <a:pt x="9095" y="6356"/>
                    </a:lnTo>
                    <a:lnTo>
                      <a:pt x="9079" y="6322"/>
                    </a:lnTo>
                    <a:lnTo>
                      <a:pt x="9060" y="6287"/>
                    </a:lnTo>
                    <a:lnTo>
                      <a:pt x="9038" y="6248"/>
                    </a:lnTo>
                    <a:lnTo>
                      <a:pt x="9052" y="6276"/>
                    </a:lnTo>
                    <a:lnTo>
                      <a:pt x="9062" y="6303"/>
                    </a:lnTo>
                    <a:lnTo>
                      <a:pt x="9070" y="6329"/>
                    </a:lnTo>
                    <a:lnTo>
                      <a:pt x="9077" y="6352"/>
                    </a:lnTo>
                    <a:lnTo>
                      <a:pt x="9083" y="6375"/>
                    </a:lnTo>
                    <a:lnTo>
                      <a:pt x="9086" y="6397"/>
                    </a:lnTo>
                    <a:lnTo>
                      <a:pt x="9090" y="6418"/>
                    </a:lnTo>
                    <a:lnTo>
                      <a:pt x="9092" y="6438"/>
                    </a:lnTo>
                    <a:lnTo>
                      <a:pt x="9094" y="6476"/>
                    </a:lnTo>
                    <a:lnTo>
                      <a:pt x="9097" y="6513"/>
                    </a:lnTo>
                    <a:lnTo>
                      <a:pt x="9100" y="6548"/>
                    </a:lnTo>
                    <a:lnTo>
                      <a:pt x="9102" y="6566"/>
                    </a:lnTo>
                    <a:lnTo>
                      <a:pt x="9106" y="6584"/>
                    </a:lnTo>
                    <a:lnTo>
                      <a:pt x="9111" y="6610"/>
                    </a:lnTo>
                    <a:lnTo>
                      <a:pt x="9118" y="6636"/>
                    </a:lnTo>
                    <a:lnTo>
                      <a:pt x="9126" y="6662"/>
                    </a:lnTo>
                    <a:lnTo>
                      <a:pt x="9134" y="6690"/>
                    </a:lnTo>
                    <a:lnTo>
                      <a:pt x="9154" y="6745"/>
                    </a:lnTo>
                    <a:lnTo>
                      <a:pt x="9177" y="6803"/>
                    </a:lnTo>
                    <a:lnTo>
                      <a:pt x="9049" y="6648"/>
                    </a:lnTo>
                    <a:lnTo>
                      <a:pt x="9028" y="6508"/>
                    </a:lnTo>
                    <a:lnTo>
                      <a:pt x="9005" y="6368"/>
                    </a:lnTo>
                    <a:lnTo>
                      <a:pt x="8981" y="6228"/>
                    </a:lnTo>
                    <a:lnTo>
                      <a:pt x="8955" y="6087"/>
                    </a:lnTo>
                    <a:lnTo>
                      <a:pt x="8938" y="6114"/>
                    </a:lnTo>
                    <a:lnTo>
                      <a:pt x="8924" y="6142"/>
                    </a:lnTo>
                    <a:lnTo>
                      <a:pt x="8912" y="6171"/>
                    </a:lnTo>
                    <a:lnTo>
                      <a:pt x="8907" y="6184"/>
                    </a:lnTo>
                    <a:lnTo>
                      <a:pt x="8903" y="6199"/>
                    </a:lnTo>
                    <a:lnTo>
                      <a:pt x="8898" y="6214"/>
                    </a:lnTo>
                    <a:lnTo>
                      <a:pt x="8896" y="6228"/>
                    </a:lnTo>
                    <a:lnTo>
                      <a:pt x="8893" y="6243"/>
                    </a:lnTo>
                    <a:lnTo>
                      <a:pt x="8892" y="6258"/>
                    </a:lnTo>
                    <a:lnTo>
                      <a:pt x="8892" y="6272"/>
                    </a:lnTo>
                    <a:lnTo>
                      <a:pt x="8892" y="6287"/>
                    </a:lnTo>
                    <a:lnTo>
                      <a:pt x="8893" y="6300"/>
                    </a:lnTo>
                    <a:lnTo>
                      <a:pt x="8897" y="6315"/>
                    </a:lnTo>
                    <a:lnTo>
                      <a:pt x="8904" y="6344"/>
                    </a:lnTo>
                    <a:lnTo>
                      <a:pt x="8912" y="6373"/>
                    </a:lnTo>
                    <a:lnTo>
                      <a:pt x="8930" y="6428"/>
                    </a:lnTo>
                    <a:lnTo>
                      <a:pt x="8938" y="6455"/>
                    </a:lnTo>
                    <a:lnTo>
                      <a:pt x="8946" y="6482"/>
                    </a:lnTo>
                    <a:lnTo>
                      <a:pt x="8951" y="6508"/>
                    </a:lnTo>
                    <a:lnTo>
                      <a:pt x="8952" y="6522"/>
                    </a:lnTo>
                    <a:lnTo>
                      <a:pt x="8953" y="6535"/>
                    </a:lnTo>
                    <a:lnTo>
                      <a:pt x="8888" y="6461"/>
                    </a:lnTo>
                    <a:lnTo>
                      <a:pt x="8821" y="6388"/>
                    </a:lnTo>
                    <a:lnTo>
                      <a:pt x="8754" y="6315"/>
                    </a:lnTo>
                    <a:lnTo>
                      <a:pt x="8686" y="6243"/>
                    </a:lnTo>
                    <a:lnTo>
                      <a:pt x="8616" y="6173"/>
                    </a:lnTo>
                    <a:lnTo>
                      <a:pt x="8544" y="6104"/>
                    </a:lnTo>
                    <a:lnTo>
                      <a:pt x="8472" y="6035"/>
                    </a:lnTo>
                    <a:lnTo>
                      <a:pt x="8399" y="5969"/>
                    </a:lnTo>
                    <a:lnTo>
                      <a:pt x="8428" y="5963"/>
                    </a:lnTo>
                    <a:lnTo>
                      <a:pt x="8458" y="5956"/>
                    </a:lnTo>
                    <a:lnTo>
                      <a:pt x="8487" y="5948"/>
                    </a:lnTo>
                    <a:lnTo>
                      <a:pt x="8516" y="5940"/>
                    </a:lnTo>
                    <a:lnTo>
                      <a:pt x="8544" y="5932"/>
                    </a:lnTo>
                    <a:lnTo>
                      <a:pt x="8572" y="5923"/>
                    </a:lnTo>
                    <a:lnTo>
                      <a:pt x="8627" y="5902"/>
                    </a:lnTo>
                    <a:lnTo>
                      <a:pt x="8681" y="5879"/>
                    </a:lnTo>
                    <a:lnTo>
                      <a:pt x="8733" y="5854"/>
                    </a:lnTo>
                    <a:lnTo>
                      <a:pt x="8784" y="5827"/>
                    </a:lnTo>
                    <a:lnTo>
                      <a:pt x="8835" y="5798"/>
                    </a:lnTo>
                    <a:lnTo>
                      <a:pt x="8883" y="5767"/>
                    </a:lnTo>
                    <a:lnTo>
                      <a:pt x="8931" y="5733"/>
                    </a:lnTo>
                    <a:lnTo>
                      <a:pt x="8978" y="5699"/>
                    </a:lnTo>
                    <a:lnTo>
                      <a:pt x="9024" y="5662"/>
                    </a:lnTo>
                    <a:lnTo>
                      <a:pt x="9069" y="5624"/>
                    </a:lnTo>
                    <a:lnTo>
                      <a:pt x="9113" y="5584"/>
                    </a:lnTo>
                    <a:lnTo>
                      <a:pt x="9156" y="5544"/>
                    </a:lnTo>
                    <a:lnTo>
                      <a:pt x="9199" y="5501"/>
                    </a:lnTo>
                    <a:lnTo>
                      <a:pt x="9231" y="5467"/>
                    </a:lnTo>
                    <a:lnTo>
                      <a:pt x="9263" y="5430"/>
                    </a:lnTo>
                    <a:lnTo>
                      <a:pt x="9295" y="5393"/>
                    </a:lnTo>
                    <a:lnTo>
                      <a:pt x="9328" y="5358"/>
                    </a:lnTo>
                    <a:lnTo>
                      <a:pt x="9346" y="5341"/>
                    </a:lnTo>
                    <a:lnTo>
                      <a:pt x="9363" y="5325"/>
                    </a:lnTo>
                    <a:lnTo>
                      <a:pt x="9381" y="5310"/>
                    </a:lnTo>
                    <a:lnTo>
                      <a:pt x="9401" y="5296"/>
                    </a:lnTo>
                    <a:lnTo>
                      <a:pt x="9421" y="5283"/>
                    </a:lnTo>
                    <a:lnTo>
                      <a:pt x="9442" y="5272"/>
                    </a:lnTo>
                    <a:lnTo>
                      <a:pt x="9464" y="5264"/>
                    </a:lnTo>
                    <a:lnTo>
                      <a:pt x="9487" y="5256"/>
                    </a:lnTo>
                    <a:lnTo>
                      <a:pt x="9510" y="5251"/>
                    </a:lnTo>
                    <a:lnTo>
                      <a:pt x="9534" y="5248"/>
                    </a:lnTo>
                    <a:lnTo>
                      <a:pt x="9558" y="5246"/>
                    </a:lnTo>
                    <a:lnTo>
                      <a:pt x="9583" y="5246"/>
                    </a:lnTo>
                    <a:lnTo>
                      <a:pt x="9609" y="5248"/>
                    </a:lnTo>
                    <a:lnTo>
                      <a:pt x="9634" y="5251"/>
                    </a:lnTo>
                    <a:lnTo>
                      <a:pt x="9659" y="5256"/>
                    </a:lnTo>
                    <a:lnTo>
                      <a:pt x="9683" y="5261"/>
                    </a:lnTo>
                    <a:lnTo>
                      <a:pt x="9707" y="5269"/>
                    </a:lnTo>
                    <a:lnTo>
                      <a:pt x="9731" y="5279"/>
                    </a:lnTo>
                    <a:lnTo>
                      <a:pt x="9754" y="5289"/>
                    </a:lnTo>
                    <a:lnTo>
                      <a:pt x="9776" y="5300"/>
                    </a:lnTo>
                    <a:lnTo>
                      <a:pt x="9797" y="5313"/>
                    </a:lnTo>
                    <a:lnTo>
                      <a:pt x="9816" y="5328"/>
                    </a:lnTo>
                    <a:lnTo>
                      <a:pt x="9835" y="5344"/>
                    </a:lnTo>
                    <a:lnTo>
                      <a:pt x="9851" y="5361"/>
                    </a:lnTo>
                    <a:lnTo>
                      <a:pt x="9860" y="5373"/>
                    </a:lnTo>
                    <a:lnTo>
                      <a:pt x="9869" y="5384"/>
                    </a:lnTo>
                    <a:lnTo>
                      <a:pt x="9876" y="5397"/>
                    </a:lnTo>
                    <a:lnTo>
                      <a:pt x="9883" y="5410"/>
                    </a:lnTo>
                    <a:lnTo>
                      <a:pt x="9887" y="5422"/>
                    </a:lnTo>
                    <a:lnTo>
                      <a:pt x="9893" y="5436"/>
                    </a:lnTo>
                    <a:lnTo>
                      <a:pt x="9897" y="5450"/>
                    </a:lnTo>
                    <a:lnTo>
                      <a:pt x="9900" y="5463"/>
                    </a:lnTo>
                    <a:lnTo>
                      <a:pt x="9906" y="5492"/>
                    </a:lnTo>
                    <a:lnTo>
                      <a:pt x="9909" y="5521"/>
                    </a:lnTo>
                    <a:lnTo>
                      <a:pt x="9912" y="5550"/>
                    </a:lnTo>
                    <a:lnTo>
                      <a:pt x="9914" y="5578"/>
                    </a:lnTo>
                    <a:lnTo>
                      <a:pt x="9914" y="5592"/>
                    </a:lnTo>
                    <a:lnTo>
                      <a:pt x="9914" y="5606"/>
                    </a:lnTo>
                    <a:lnTo>
                      <a:pt x="9913" y="5618"/>
                    </a:lnTo>
                    <a:lnTo>
                      <a:pt x="9910" y="5630"/>
                    </a:lnTo>
                    <a:lnTo>
                      <a:pt x="9907" y="5641"/>
                    </a:lnTo>
                    <a:lnTo>
                      <a:pt x="9902" y="5653"/>
                    </a:lnTo>
                    <a:lnTo>
                      <a:pt x="9898" y="5662"/>
                    </a:lnTo>
                    <a:lnTo>
                      <a:pt x="9891" y="5672"/>
                    </a:lnTo>
                    <a:lnTo>
                      <a:pt x="9884" y="5680"/>
                    </a:lnTo>
                    <a:lnTo>
                      <a:pt x="9877" y="5690"/>
                    </a:lnTo>
                    <a:lnTo>
                      <a:pt x="9868" y="5697"/>
                    </a:lnTo>
                    <a:lnTo>
                      <a:pt x="9858" y="5703"/>
                    </a:lnTo>
                    <a:lnTo>
                      <a:pt x="9847" y="5709"/>
                    </a:lnTo>
                    <a:lnTo>
                      <a:pt x="9836" y="5715"/>
                    </a:lnTo>
                    <a:lnTo>
                      <a:pt x="9822" y="5719"/>
                    </a:lnTo>
                    <a:lnTo>
                      <a:pt x="9808" y="5723"/>
                    </a:lnTo>
                    <a:lnTo>
                      <a:pt x="9845" y="5732"/>
                    </a:lnTo>
                    <a:lnTo>
                      <a:pt x="9881" y="5738"/>
                    </a:lnTo>
                    <a:lnTo>
                      <a:pt x="9916" y="5741"/>
                    </a:lnTo>
                    <a:lnTo>
                      <a:pt x="9935" y="5742"/>
                    </a:lnTo>
                    <a:lnTo>
                      <a:pt x="9952" y="5742"/>
                    </a:lnTo>
                    <a:lnTo>
                      <a:pt x="9969" y="5741"/>
                    </a:lnTo>
                    <a:lnTo>
                      <a:pt x="9986" y="5740"/>
                    </a:lnTo>
                    <a:lnTo>
                      <a:pt x="10003" y="5738"/>
                    </a:lnTo>
                    <a:lnTo>
                      <a:pt x="10019" y="5734"/>
                    </a:lnTo>
                    <a:lnTo>
                      <a:pt x="10036" y="5731"/>
                    </a:lnTo>
                    <a:lnTo>
                      <a:pt x="10050" y="5726"/>
                    </a:lnTo>
                    <a:lnTo>
                      <a:pt x="10065" y="5721"/>
                    </a:lnTo>
                    <a:lnTo>
                      <a:pt x="10080" y="5715"/>
                    </a:lnTo>
                    <a:lnTo>
                      <a:pt x="10094" y="5708"/>
                    </a:lnTo>
                    <a:lnTo>
                      <a:pt x="10108" y="5700"/>
                    </a:lnTo>
                    <a:lnTo>
                      <a:pt x="10121" y="5691"/>
                    </a:lnTo>
                    <a:lnTo>
                      <a:pt x="10133" y="5682"/>
                    </a:lnTo>
                    <a:lnTo>
                      <a:pt x="10145" y="5671"/>
                    </a:lnTo>
                    <a:lnTo>
                      <a:pt x="10155" y="5660"/>
                    </a:lnTo>
                    <a:lnTo>
                      <a:pt x="10165" y="5647"/>
                    </a:lnTo>
                    <a:lnTo>
                      <a:pt x="10174" y="5635"/>
                    </a:lnTo>
                    <a:lnTo>
                      <a:pt x="10182" y="5621"/>
                    </a:lnTo>
                    <a:lnTo>
                      <a:pt x="10189" y="5605"/>
                    </a:lnTo>
                    <a:lnTo>
                      <a:pt x="10196" y="5590"/>
                    </a:lnTo>
                    <a:lnTo>
                      <a:pt x="10201" y="5573"/>
                    </a:lnTo>
                    <a:lnTo>
                      <a:pt x="10205" y="5554"/>
                    </a:lnTo>
                    <a:lnTo>
                      <a:pt x="10209" y="5536"/>
                    </a:lnTo>
                    <a:lnTo>
                      <a:pt x="10211" y="5516"/>
                    </a:lnTo>
                    <a:lnTo>
                      <a:pt x="10212" y="5494"/>
                    </a:lnTo>
                    <a:lnTo>
                      <a:pt x="10211" y="5477"/>
                    </a:lnTo>
                    <a:lnTo>
                      <a:pt x="10211" y="5459"/>
                    </a:lnTo>
                    <a:lnTo>
                      <a:pt x="10209" y="5441"/>
                    </a:lnTo>
                    <a:lnTo>
                      <a:pt x="10207" y="5420"/>
                    </a:lnTo>
                    <a:lnTo>
                      <a:pt x="10202" y="5400"/>
                    </a:lnTo>
                    <a:lnTo>
                      <a:pt x="10199" y="5380"/>
                    </a:lnTo>
                    <a:lnTo>
                      <a:pt x="10193" y="5359"/>
                    </a:lnTo>
                    <a:lnTo>
                      <a:pt x="10187" y="5337"/>
                    </a:lnTo>
                    <a:lnTo>
                      <a:pt x="10180" y="5317"/>
                    </a:lnTo>
                    <a:lnTo>
                      <a:pt x="10173" y="5295"/>
                    </a:lnTo>
                    <a:lnTo>
                      <a:pt x="10164" y="5273"/>
                    </a:lnTo>
                    <a:lnTo>
                      <a:pt x="10156" y="5252"/>
                    </a:lnTo>
                    <a:lnTo>
                      <a:pt x="10146" y="5230"/>
                    </a:lnTo>
                    <a:lnTo>
                      <a:pt x="10135" y="5210"/>
                    </a:lnTo>
                    <a:lnTo>
                      <a:pt x="10125" y="5189"/>
                    </a:lnTo>
                    <a:lnTo>
                      <a:pt x="10112" y="5170"/>
                    </a:lnTo>
                    <a:lnTo>
                      <a:pt x="10101" y="5150"/>
                    </a:lnTo>
                    <a:lnTo>
                      <a:pt x="10087" y="5131"/>
                    </a:lnTo>
                    <a:lnTo>
                      <a:pt x="10073" y="5113"/>
                    </a:lnTo>
                    <a:lnTo>
                      <a:pt x="10060" y="5096"/>
                    </a:lnTo>
                    <a:lnTo>
                      <a:pt x="10045" y="5079"/>
                    </a:lnTo>
                    <a:lnTo>
                      <a:pt x="10029" y="5064"/>
                    </a:lnTo>
                    <a:lnTo>
                      <a:pt x="10013" y="5049"/>
                    </a:lnTo>
                    <a:lnTo>
                      <a:pt x="9997" y="5036"/>
                    </a:lnTo>
                    <a:lnTo>
                      <a:pt x="9979" y="5024"/>
                    </a:lnTo>
                    <a:lnTo>
                      <a:pt x="9961" y="5013"/>
                    </a:lnTo>
                    <a:lnTo>
                      <a:pt x="9943" y="5004"/>
                    </a:lnTo>
                    <a:lnTo>
                      <a:pt x="9924" y="4996"/>
                    </a:lnTo>
                    <a:lnTo>
                      <a:pt x="9905" y="4990"/>
                    </a:lnTo>
                    <a:lnTo>
                      <a:pt x="9885" y="4986"/>
                    </a:lnTo>
                    <a:lnTo>
                      <a:pt x="9865" y="4984"/>
                    </a:lnTo>
                    <a:lnTo>
                      <a:pt x="9844" y="4982"/>
                    </a:lnTo>
                    <a:lnTo>
                      <a:pt x="9844" y="4981"/>
                    </a:lnTo>
                    <a:lnTo>
                      <a:pt x="9844" y="4979"/>
                    </a:lnTo>
                    <a:lnTo>
                      <a:pt x="9847" y="4967"/>
                    </a:lnTo>
                    <a:lnTo>
                      <a:pt x="9862" y="4935"/>
                    </a:lnTo>
                    <a:lnTo>
                      <a:pt x="9879" y="4901"/>
                    </a:lnTo>
                    <a:lnTo>
                      <a:pt x="9886" y="4888"/>
                    </a:lnTo>
                    <a:lnTo>
                      <a:pt x="9891" y="4881"/>
                    </a:lnTo>
                    <a:lnTo>
                      <a:pt x="9904" y="4870"/>
                    </a:lnTo>
                    <a:lnTo>
                      <a:pt x="9917" y="4862"/>
                    </a:lnTo>
                    <a:lnTo>
                      <a:pt x="9931" y="4855"/>
                    </a:lnTo>
                    <a:lnTo>
                      <a:pt x="9945" y="4850"/>
                    </a:lnTo>
                    <a:lnTo>
                      <a:pt x="9960" y="4846"/>
                    </a:lnTo>
                    <a:lnTo>
                      <a:pt x="9976" y="4843"/>
                    </a:lnTo>
                    <a:lnTo>
                      <a:pt x="10007" y="4839"/>
                    </a:lnTo>
                    <a:lnTo>
                      <a:pt x="10039" y="4837"/>
                    </a:lnTo>
                    <a:lnTo>
                      <a:pt x="10055" y="4834"/>
                    </a:lnTo>
                    <a:lnTo>
                      <a:pt x="10070" y="4831"/>
                    </a:lnTo>
                    <a:lnTo>
                      <a:pt x="10085" y="4827"/>
                    </a:lnTo>
                    <a:lnTo>
                      <a:pt x="10100" y="4823"/>
                    </a:lnTo>
                    <a:lnTo>
                      <a:pt x="10115" y="4816"/>
                    </a:lnTo>
                    <a:lnTo>
                      <a:pt x="10129" y="4808"/>
                    </a:lnTo>
                    <a:lnTo>
                      <a:pt x="10138" y="4801"/>
                    </a:lnTo>
                    <a:lnTo>
                      <a:pt x="10147" y="4796"/>
                    </a:lnTo>
                    <a:lnTo>
                      <a:pt x="10156" y="4792"/>
                    </a:lnTo>
                    <a:lnTo>
                      <a:pt x="10165" y="4788"/>
                    </a:lnTo>
                    <a:lnTo>
                      <a:pt x="10174" y="4787"/>
                    </a:lnTo>
                    <a:lnTo>
                      <a:pt x="10182" y="4785"/>
                    </a:lnTo>
                    <a:lnTo>
                      <a:pt x="10192" y="4785"/>
                    </a:lnTo>
                    <a:lnTo>
                      <a:pt x="10200" y="4785"/>
                    </a:lnTo>
                    <a:lnTo>
                      <a:pt x="10209" y="4786"/>
                    </a:lnTo>
                    <a:lnTo>
                      <a:pt x="10217" y="4788"/>
                    </a:lnTo>
                    <a:lnTo>
                      <a:pt x="10233" y="4794"/>
                    </a:lnTo>
                    <a:lnTo>
                      <a:pt x="10248" y="4802"/>
                    </a:lnTo>
                    <a:lnTo>
                      <a:pt x="10263" y="4812"/>
                    </a:lnTo>
                    <a:lnTo>
                      <a:pt x="10277" y="4824"/>
                    </a:lnTo>
                    <a:lnTo>
                      <a:pt x="10290" y="4837"/>
                    </a:lnTo>
                    <a:lnTo>
                      <a:pt x="10304" y="4852"/>
                    </a:lnTo>
                    <a:lnTo>
                      <a:pt x="10316" y="4866"/>
                    </a:lnTo>
                    <a:lnTo>
                      <a:pt x="10340" y="4896"/>
                    </a:lnTo>
                    <a:lnTo>
                      <a:pt x="10360" y="4925"/>
                    </a:lnTo>
                    <a:lnTo>
                      <a:pt x="10386" y="4958"/>
                    </a:lnTo>
                    <a:lnTo>
                      <a:pt x="10398" y="4976"/>
                    </a:lnTo>
                    <a:lnTo>
                      <a:pt x="10410" y="4995"/>
                    </a:lnTo>
                    <a:lnTo>
                      <a:pt x="10414" y="5004"/>
                    </a:lnTo>
                    <a:lnTo>
                      <a:pt x="10418" y="5013"/>
                    </a:lnTo>
                    <a:lnTo>
                      <a:pt x="10421" y="5024"/>
                    </a:lnTo>
                    <a:lnTo>
                      <a:pt x="10424" y="5034"/>
                    </a:lnTo>
                    <a:lnTo>
                      <a:pt x="10425" y="5044"/>
                    </a:lnTo>
                    <a:lnTo>
                      <a:pt x="10424" y="5055"/>
                    </a:lnTo>
                    <a:lnTo>
                      <a:pt x="10422" y="5065"/>
                    </a:lnTo>
                    <a:lnTo>
                      <a:pt x="10419" y="5075"/>
                    </a:lnTo>
                    <a:lnTo>
                      <a:pt x="10416" y="5082"/>
                    </a:lnTo>
                    <a:lnTo>
                      <a:pt x="10410" y="5089"/>
                    </a:lnTo>
                    <a:lnTo>
                      <a:pt x="10404" y="5097"/>
                    </a:lnTo>
                    <a:lnTo>
                      <a:pt x="10396" y="5104"/>
                    </a:lnTo>
                    <a:lnTo>
                      <a:pt x="10379" y="5118"/>
                    </a:lnTo>
                    <a:lnTo>
                      <a:pt x="10360" y="5132"/>
                    </a:lnTo>
                    <a:lnTo>
                      <a:pt x="10343" y="5143"/>
                    </a:lnTo>
                    <a:lnTo>
                      <a:pt x="10327" y="5152"/>
                    </a:lnTo>
                    <a:lnTo>
                      <a:pt x="10313" y="5160"/>
                    </a:lnTo>
                    <a:lnTo>
                      <a:pt x="10320" y="5168"/>
                    </a:lnTo>
                    <a:lnTo>
                      <a:pt x="10329" y="5175"/>
                    </a:lnTo>
                    <a:lnTo>
                      <a:pt x="10339" y="5182"/>
                    </a:lnTo>
                    <a:lnTo>
                      <a:pt x="10348" y="5187"/>
                    </a:lnTo>
                    <a:lnTo>
                      <a:pt x="10357" y="5190"/>
                    </a:lnTo>
                    <a:lnTo>
                      <a:pt x="10367" y="5194"/>
                    </a:lnTo>
                    <a:lnTo>
                      <a:pt x="10378" y="5195"/>
                    </a:lnTo>
                    <a:lnTo>
                      <a:pt x="10388" y="5197"/>
                    </a:lnTo>
                    <a:lnTo>
                      <a:pt x="10410" y="5197"/>
                    </a:lnTo>
                    <a:lnTo>
                      <a:pt x="10430" y="5196"/>
                    </a:lnTo>
                    <a:lnTo>
                      <a:pt x="10450" y="5194"/>
                    </a:lnTo>
                    <a:lnTo>
                      <a:pt x="10468" y="5190"/>
                    </a:lnTo>
                    <a:lnTo>
                      <a:pt x="10489" y="5186"/>
                    </a:lnTo>
                    <a:lnTo>
                      <a:pt x="10511" y="5180"/>
                    </a:lnTo>
                    <a:lnTo>
                      <a:pt x="10534" y="5172"/>
                    </a:lnTo>
                    <a:lnTo>
                      <a:pt x="10558" y="5163"/>
                    </a:lnTo>
                    <a:lnTo>
                      <a:pt x="10569" y="5157"/>
                    </a:lnTo>
                    <a:lnTo>
                      <a:pt x="10581" y="5150"/>
                    </a:lnTo>
                    <a:lnTo>
                      <a:pt x="10592" y="5143"/>
                    </a:lnTo>
                    <a:lnTo>
                      <a:pt x="10603" y="5135"/>
                    </a:lnTo>
                    <a:lnTo>
                      <a:pt x="10612" y="5127"/>
                    </a:lnTo>
                    <a:lnTo>
                      <a:pt x="10622" y="5118"/>
                    </a:lnTo>
                    <a:lnTo>
                      <a:pt x="10630" y="5108"/>
                    </a:lnTo>
                    <a:lnTo>
                      <a:pt x="10638" y="5097"/>
                    </a:lnTo>
                    <a:lnTo>
                      <a:pt x="10649" y="5078"/>
                    </a:lnTo>
                    <a:lnTo>
                      <a:pt x="10657" y="5059"/>
                    </a:lnTo>
                    <a:lnTo>
                      <a:pt x="10662" y="5040"/>
                    </a:lnTo>
                    <a:lnTo>
                      <a:pt x="10667" y="5020"/>
                    </a:lnTo>
                    <a:lnTo>
                      <a:pt x="10669" y="5002"/>
                    </a:lnTo>
                    <a:lnTo>
                      <a:pt x="10669" y="4982"/>
                    </a:lnTo>
                    <a:lnTo>
                      <a:pt x="10668" y="4963"/>
                    </a:lnTo>
                    <a:lnTo>
                      <a:pt x="10665" y="4943"/>
                    </a:lnTo>
                    <a:lnTo>
                      <a:pt x="10661" y="4924"/>
                    </a:lnTo>
                    <a:lnTo>
                      <a:pt x="10655" y="4905"/>
                    </a:lnTo>
                    <a:lnTo>
                      <a:pt x="10649" y="4887"/>
                    </a:lnTo>
                    <a:lnTo>
                      <a:pt x="10642" y="4869"/>
                    </a:lnTo>
                    <a:lnTo>
                      <a:pt x="10632" y="4852"/>
                    </a:lnTo>
                    <a:lnTo>
                      <a:pt x="10623" y="4834"/>
                    </a:lnTo>
                    <a:lnTo>
                      <a:pt x="10614" y="4818"/>
                    </a:lnTo>
                    <a:lnTo>
                      <a:pt x="10604" y="4802"/>
                    </a:lnTo>
                    <a:lnTo>
                      <a:pt x="10588" y="4781"/>
                    </a:lnTo>
                    <a:lnTo>
                      <a:pt x="10572" y="4760"/>
                    </a:lnTo>
                    <a:lnTo>
                      <a:pt x="10554" y="4738"/>
                    </a:lnTo>
                    <a:lnTo>
                      <a:pt x="10535" y="4718"/>
                    </a:lnTo>
                    <a:lnTo>
                      <a:pt x="10515" y="4699"/>
                    </a:lnTo>
                    <a:lnTo>
                      <a:pt x="10494" y="4683"/>
                    </a:lnTo>
                    <a:lnTo>
                      <a:pt x="10482" y="4675"/>
                    </a:lnTo>
                    <a:lnTo>
                      <a:pt x="10471" y="4668"/>
                    </a:lnTo>
                    <a:lnTo>
                      <a:pt x="10458" y="4662"/>
                    </a:lnTo>
                    <a:lnTo>
                      <a:pt x="10447" y="4656"/>
                    </a:lnTo>
                    <a:lnTo>
                      <a:pt x="10437" y="4654"/>
                    </a:lnTo>
                    <a:lnTo>
                      <a:pt x="10428" y="4653"/>
                    </a:lnTo>
                    <a:lnTo>
                      <a:pt x="10406" y="4649"/>
                    </a:lnTo>
                    <a:lnTo>
                      <a:pt x="10382" y="4646"/>
                    </a:lnTo>
                    <a:lnTo>
                      <a:pt x="10358" y="4641"/>
                    </a:lnTo>
                    <a:lnTo>
                      <a:pt x="10347" y="4639"/>
                    </a:lnTo>
                    <a:lnTo>
                      <a:pt x="10335" y="4635"/>
                    </a:lnTo>
                    <a:lnTo>
                      <a:pt x="10325" y="4631"/>
                    </a:lnTo>
                    <a:lnTo>
                      <a:pt x="10316" y="4625"/>
                    </a:lnTo>
                    <a:lnTo>
                      <a:pt x="10308" y="4620"/>
                    </a:lnTo>
                    <a:lnTo>
                      <a:pt x="10302" y="4612"/>
                    </a:lnTo>
                    <a:lnTo>
                      <a:pt x="10297" y="4602"/>
                    </a:lnTo>
                    <a:lnTo>
                      <a:pt x="10294" y="4592"/>
                    </a:lnTo>
                    <a:lnTo>
                      <a:pt x="10294" y="4586"/>
                    </a:lnTo>
                    <a:lnTo>
                      <a:pt x="10295" y="4579"/>
                    </a:lnTo>
                    <a:lnTo>
                      <a:pt x="10297" y="4574"/>
                    </a:lnTo>
                    <a:lnTo>
                      <a:pt x="10301" y="4567"/>
                    </a:lnTo>
                    <a:lnTo>
                      <a:pt x="10310" y="4554"/>
                    </a:lnTo>
                    <a:lnTo>
                      <a:pt x="10321" y="4540"/>
                    </a:lnTo>
                    <a:lnTo>
                      <a:pt x="10334" y="4529"/>
                    </a:lnTo>
                    <a:lnTo>
                      <a:pt x="10347" y="4519"/>
                    </a:lnTo>
                    <a:lnTo>
                      <a:pt x="10368" y="4501"/>
                    </a:lnTo>
                    <a:lnTo>
                      <a:pt x="10388" y="4490"/>
                    </a:lnTo>
                    <a:lnTo>
                      <a:pt x="10407" y="4480"/>
                    </a:lnTo>
                    <a:lnTo>
                      <a:pt x="10428" y="4471"/>
                    </a:lnTo>
                    <a:lnTo>
                      <a:pt x="10450" y="4465"/>
                    </a:lnTo>
                    <a:lnTo>
                      <a:pt x="10472" y="4459"/>
                    </a:lnTo>
                    <a:lnTo>
                      <a:pt x="10495" y="4454"/>
                    </a:lnTo>
                    <a:lnTo>
                      <a:pt x="10538" y="4444"/>
                    </a:lnTo>
                    <a:lnTo>
                      <a:pt x="10670" y="4411"/>
                    </a:lnTo>
                    <a:lnTo>
                      <a:pt x="10737" y="4396"/>
                    </a:lnTo>
                    <a:lnTo>
                      <a:pt x="10770" y="4389"/>
                    </a:lnTo>
                    <a:lnTo>
                      <a:pt x="10805" y="4382"/>
                    </a:lnTo>
                    <a:lnTo>
                      <a:pt x="10841" y="4375"/>
                    </a:lnTo>
                    <a:lnTo>
                      <a:pt x="10879" y="4369"/>
                    </a:lnTo>
                    <a:lnTo>
                      <a:pt x="10917" y="4365"/>
                    </a:lnTo>
                    <a:lnTo>
                      <a:pt x="10955" y="4361"/>
                    </a:lnTo>
                    <a:lnTo>
                      <a:pt x="10994" y="4358"/>
                    </a:lnTo>
                    <a:lnTo>
                      <a:pt x="11033" y="4356"/>
                    </a:lnTo>
                    <a:lnTo>
                      <a:pt x="11071" y="4354"/>
                    </a:lnTo>
                    <a:lnTo>
                      <a:pt x="11110" y="4354"/>
                    </a:lnTo>
                    <a:lnTo>
                      <a:pt x="11148" y="4354"/>
                    </a:lnTo>
                    <a:lnTo>
                      <a:pt x="11187" y="4356"/>
                    </a:lnTo>
                    <a:lnTo>
                      <a:pt x="11225" y="4358"/>
                    </a:lnTo>
                    <a:lnTo>
                      <a:pt x="11264" y="4361"/>
                    </a:lnTo>
                    <a:lnTo>
                      <a:pt x="11302" y="4366"/>
                    </a:lnTo>
                    <a:lnTo>
                      <a:pt x="11340" y="4370"/>
                    </a:lnTo>
                    <a:lnTo>
                      <a:pt x="11378" y="4377"/>
                    </a:lnTo>
                    <a:lnTo>
                      <a:pt x="11414" y="4384"/>
                    </a:lnTo>
                    <a:lnTo>
                      <a:pt x="11454" y="4393"/>
                    </a:lnTo>
                    <a:lnTo>
                      <a:pt x="11495" y="4404"/>
                    </a:lnTo>
                    <a:lnTo>
                      <a:pt x="11535" y="4415"/>
                    </a:lnTo>
                    <a:lnTo>
                      <a:pt x="11575" y="4429"/>
                    </a:lnTo>
                    <a:lnTo>
                      <a:pt x="11614" y="4443"/>
                    </a:lnTo>
                    <a:lnTo>
                      <a:pt x="11652" y="4460"/>
                    </a:lnTo>
                    <a:lnTo>
                      <a:pt x="11690" y="4477"/>
                    </a:lnTo>
                    <a:lnTo>
                      <a:pt x="11726" y="4497"/>
                    </a:lnTo>
                    <a:lnTo>
                      <a:pt x="11770" y="4522"/>
                    </a:lnTo>
                    <a:lnTo>
                      <a:pt x="11814" y="4548"/>
                    </a:lnTo>
                    <a:lnTo>
                      <a:pt x="11857" y="4576"/>
                    </a:lnTo>
                    <a:lnTo>
                      <a:pt x="11899" y="4605"/>
                    </a:lnTo>
                    <a:lnTo>
                      <a:pt x="11940" y="4635"/>
                    </a:lnTo>
                    <a:lnTo>
                      <a:pt x="11980" y="4666"/>
                    </a:lnTo>
                    <a:lnTo>
                      <a:pt x="12020" y="4698"/>
                    </a:lnTo>
                    <a:lnTo>
                      <a:pt x="12058" y="4730"/>
                    </a:lnTo>
                    <a:lnTo>
                      <a:pt x="12097" y="4763"/>
                    </a:lnTo>
                    <a:lnTo>
                      <a:pt x="12134" y="4799"/>
                    </a:lnTo>
                    <a:lnTo>
                      <a:pt x="12171" y="4833"/>
                    </a:lnTo>
                    <a:lnTo>
                      <a:pt x="12206" y="4870"/>
                    </a:lnTo>
                    <a:lnTo>
                      <a:pt x="12242" y="4907"/>
                    </a:lnTo>
                    <a:lnTo>
                      <a:pt x="12276" y="4945"/>
                    </a:lnTo>
                    <a:lnTo>
                      <a:pt x="12310" y="4982"/>
                    </a:lnTo>
                    <a:lnTo>
                      <a:pt x="12343" y="5021"/>
                    </a:lnTo>
                    <a:lnTo>
                      <a:pt x="12375" y="5059"/>
                    </a:lnTo>
                    <a:lnTo>
                      <a:pt x="12410" y="5097"/>
                    </a:lnTo>
                    <a:lnTo>
                      <a:pt x="12443" y="5135"/>
                    </a:lnTo>
                    <a:lnTo>
                      <a:pt x="12459" y="5155"/>
                    </a:lnTo>
                    <a:lnTo>
                      <a:pt x="12474" y="5174"/>
                    </a:lnTo>
                    <a:lnTo>
                      <a:pt x="12497" y="5205"/>
                    </a:lnTo>
                    <a:lnTo>
                      <a:pt x="12516" y="5235"/>
                    </a:lnTo>
                    <a:lnTo>
                      <a:pt x="12537" y="5265"/>
                    </a:lnTo>
                    <a:lnTo>
                      <a:pt x="12481" y="5234"/>
                    </a:lnTo>
                    <a:lnTo>
                      <a:pt x="12423" y="5202"/>
                    </a:lnTo>
                    <a:lnTo>
                      <a:pt x="12367" y="5171"/>
                    </a:lnTo>
                    <a:lnTo>
                      <a:pt x="12338" y="5158"/>
                    </a:lnTo>
                    <a:lnTo>
                      <a:pt x="12311" y="5145"/>
                    </a:lnTo>
                    <a:lnTo>
                      <a:pt x="12284" y="5135"/>
                    </a:lnTo>
                    <a:lnTo>
                      <a:pt x="12258" y="5126"/>
                    </a:lnTo>
                    <a:lnTo>
                      <a:pt x="12234" y="5120"/>
                    </a:lnTo>
                    <a:lnTo>
                      <a:pt x="12222" y="5119"/>
                    </a:lnTo>
                    <a:lnTo>
                      <a:pt x="12211" y="5117"/>
                    </a:lnTo>
                    <a:lnTo>
                      <a:pt x="12199" y="5117"/>
                    </a:lnTo>
                    <a:lnTo>
                      <a:pt x="12189" y="5117"/>
                    </a:lnTo>
                    <a:lnTo>
                      <a:pt x="12179" y="5119"/>
                    </a:lnTo>
                    <a:lnTo>
                      <a:pt x="12170" y="5120"/>
                    </a:lnTo>
                    <a:lnTo>
                      <a:pt x="12160" y="5124"/>
                    </a:lnTo>
                    <a:lnTo>
                      <a:pt x="12151" y="5128"/>
                    </a:lnTo>
                    <a:lnTo>
                      <a:pt x="12143" y="5133"/>
                    </a:lnTo>
                    <a:lnTo>
                      <a:pt x="12135" y="5140"/>
                    </a:lnTo>
                    <a:lnTo>
                      <a:pt x="12155" y="5136"/>
                    </a:lnTo>
                    <a:lnTo>
                      <a:pt x="12175" y="5136"/>
                    </a:lnTo>
                    <a:lnTo>
                      <a:pt x="12195" y="5137"/>
                    </a:lnTo>
                    <a:lnTo>
                      <a:pt x="12216" y="5141"/>
                    </a:lnTo>
                    <a:lnTo>
                      <a:pt x="12235" y="5147"/>
                    </a:lnTo>
                    <a:lnTo>
                      <a:pt x="12256" y="5152"/>
                    </a:lnTo>
                    <a:lnTo>
                      <a:pt x="12276" y="5160"/>
                    </a:lnTo>
                    <a:lnTo>
                      <a:pt x="12296" y="5170"/>
                    </a:lnTo>
                    <a:lnTo>
                      <a:pt x="12315" y="5179"/>
                    </a:lnTo>
                    <a:lnTo>
                      <a:pt x="12335" y="5189"/>
                    </a:lnTo>
                    <a:lnTo>
                      <a:pt x="12373" y="5211"/>
                    </a:lnTo>
                    <a:lnTo>
                      <a:pt x="12442" y="5252"/>
                    </a:lnTo>
                    <a:lnTo>
                      <a:pt x="12462" y="5264"/>
                    </a:lnTo>
                    <a:lnTo>
                      <a:pt x="12484" y="5275"/>
                    </a:lnTo>
                    <a:lnTo>
                      <a:pt x="12529" y="5297"/>
                    </a:lnTo>
                    <a:lnTo>
                      <a:pt x="12552" y="5308"/>
                    </a:lnTo>
                    <a:lnTo>
                      <a:pt x="12574" y="5321"/>
                    </a:lnTo>
                    <a:lnTo>
                      <a:pt x="12593" y="5334"/>
                    </a:lnTo>
                    <a:lnTo>
                      <a:pt x="12613" y="5348"/>
                    </a:lnTo>
                    <a:lnTo>
                      <a:pt x="12621" y="5356"/>
                    </a:lnTo>
                    <a:lnTo>
                      <a:pt x="12629" y="5364"/>
                    </a:lnTo>
                    <a:lnTo>
                      <a:pt x="12636" y="5372"/>
                    </a:lnTo>
                    <a:lnTo>
                      <a:pt x="12643" y="5381"/>
                    </a:lnTo>
                    <a:lnTo>
                      <a:pt x="12654" y="5399"/>
                    </a:lnTo>
                    <a:lnTo>
                      <a:pt x="12663" y="5420"/>
                    </a:lnTo>
                    <a:lnTo>
                      <a:pt x="12671" y="5441"/>
                    </a:lnTo>
                    <a:lnTo>
                      <a:pt x="12679" y="5462"/>
                    </a:lnTo>
                    <a:lnTo>
                      <a:pt x="12693" y="5505"/>
                    </a:lnTo>
                    <a:lnTo>
                      <a:pt x="12710" y="5552"/>
                    </a:lnTo>
                    <a:lnTo>
                      <a:pt x="12731" y="5598"/>
                    </a:lnTo>
                    <a:lnTo>
                      <a:pt x="12753" y="5643"/>
                    </a:lnTo>
                    <a:lnTo>
                      <a:pt x="12776" y="5687"/>
                    </a:lnTo>
                    <a:lnTo>
                      <a:pt x="12808" y="5748"/>
                    </a:lnTo>
                    <a:lnTo>
                      <a:pt x="12840" y="5810"/>
                    </a:lnTo>
                    <a:lnTo>
                      <a:pt x="12877" y="5889"/>
                    </a:lnTo>
                    <a:lnTo>
                      <a:pt x="12915" y="5970"/>
                    </a:lnTo>
                    <a:lnTo>
                      <a:pt x="12878" y="5932"/>
                    </a:lnTo>
                    <a:lnTo>
                      <a:pt x="12840" y="5893"/>
                    </a:lnTo>
                    <a:lnTo>
                      <a:pt x="12802" y="5853"/>
                    </a:lnTo>
                    <a:lnTo>
                      <a:pt x="12763" y="5809"/>
                    </a:lnTo>
                    <a:lnTo>
                      <a:pt x="12723" y="5764"/>
                    </a:lnTo>
                    <a:lnTo>
                      <a:pt x="12683" y="5716"/>
                    </a:lnTo>
                    <a:lnTo>
                      <a:pt x="12641" y="5667"/>
                    </a:lnTo>
                    <a:lnTo>
                      <a:pt x="12599" y="5615"/>
                    </a:lnTo>
                    <a:lnTo>
                      <a:pt x="12600" y="5626"/>
                    </a:lnTo>
                    <a:lnTo>
                      <a:pt x="12602" y="5638"/>
                    </a:lnTo>
                    <a:lnTo>
                      <a:pt x="12606" y="5649"/>
                    </a:lnTo>
                    <a:lnTo>
                      <a:pt x="12610" y="5662"/>
                    </a:lnTo>
                    <a:lnTo>
                      <a:pt x="12621" y="5687"/>
                    </a:lnTo>
                    <a:lnTo>
                      <a:pt x="12635" y="5714"/>
                    </a:lnTo>
                    <a:lnTo>
                      <a:pt x="12652" y="5741"/>
                    </a:lnTo>
                    <a:lnTo>
                      <a:pt x="12670" y="5770"/>
                    </a:lnTo>
                    <a:lnTo>
                      <a:pt x="12693" y="5799"/>
                    </a:lnTo>
                    <a:lnTo>
                      <a:pt x="12717" y="5830"/>
                    </a:lnTo>
                    <a:lnTo>
                      <a:pt x="12744" y="5860"/>
                    </a:lnTo>
                    <a:lnTo>
                      <a:pt x="12772" y="5892"/>
                    </a:lnTo>
                    <a:lnTo>
                      <a:pt x="12802" y="5923"/>
                    </a:lnTo>
                    <a:lnTo>
                      <a:pt x="12833" y="5955"/>
                    </a:lnTo>
                    <a:lnTo>
                      <a:pt x="12866" y="5986"/>
                    </a:lnTo>
                    <a:lnTo>
                      <a:pt x="12900" y="6018"/>
                    </a:lnTo>
                    <a:lnTo>
                      <a:pt x="12970" y="6081"/>
                    </a:lnTo>
                    <a:lnTo>
                      <a:pt x="13041" y="6224"/>
                    </a:lnTo>
                    <a:lnTo>
                      <a:pt x="13114" y="6365"/>
                    </a:lnTo>
                    <a:lnTo>
                      <a:pt x="13189" y="6506"/>
                    </a:lnTo>
                    <a:lnTo>
                      <a:pt x="13265" y="6647"/>
                    </a:lnTo>
                    <a:lnTo>
                      <a:pt x="13206" y="6581"/>
                    </a:lnTo>
                    <a:lnTo>
                      <a:pt x="13143" y="6505"/>
                    </a:lnTo>
                    <a:lnTo>
                      <a:pt x="13074" y="6420"/>
                    </a:lnTo>
                    <a:lnTo>
                      <a:pt x="13000" y="6326"/>
                    </a:lnTo>
                    <a:lnTo>
                      <a:pt x="13013" y="6360"/>
                    </a:lnTo>
                    <a:lnTo>
                      <a:pt x="13029" y="6393"/>
                    </a:lnTo>
                    <a:lnTo>
                      <a:pt x="13047" y="6427"/>
                    </a:lnTo>
                    <a:lnTo>
                      <a:pt x="13066" y="6459"/>
                    </a:lnTo>
                    <a:lnTo>
                      <a:pt x="13086" y="6491"/>
                    </a:lnTo>
                    <a:lnTo>
                      <a:pt x="13107" y="6522"/>
                    </a:lnTo>
                    <a:lnTo>
                      <a:pt x="13129" y="6553"/>
                    </a:lnTo>
                    <a:lnTo>
                      <a:pt x="13152" y="6583"/>
                    </a:lnTo>
                    <a:lnTo>
                      <a:pt x="13175" y="6613"/>
                    </a:lnTo>
                    <a:lnTo>
                      <a:pt x="13199" y="6641"/>
                    </a:lnTo>
                    <a:lnTo>
                      <a:pt x="13225" y="6669"/>
                    </a:lnTo>
                    <a:lnTo>
                      <a:pt x="13249" y="6697"/>
                    </a:lnTo>
                    <a:lnTo>
                      <a:pt x="13299" y="6749"/>
                    </a:lnTo>
                    <a:lnTo>
                      <a:pt x="13349" y="6799"/>
                    </a:lnTo>
                    <a:lnTo>
                      <a:pt x="13365" y="6815"/>
                    </a:lnTo>
                    <a:lnTo>
                      <a:pt x="13378" y="6832"/>
                    </a:lnTo>
                    <a:lnTo>
                      <a:pt x="13391" y="6849"/>
                    </a:lnTo>
                    <a:lnTo>
                      <a:pt x="13401" y="6869"/>
                    </a:lnTo>
                    <a:lnTo>
                      <a:pt x="13412" y="6888"/>
                    </a:lnTo>
                    <a:lnTo>
                      <a:pt x="13422" y="6909"/>
                    </a:lnTo>
                    <a:lnTo>
                      <a:pt x="13439" y="6949"/>
                    </a:lnTo>
                    <a:lnTo>
                      <a:pt x="13448" y="6972"/>
                    </a:lnTo>
                    <a:lnTo>
                      <a:pt x="13461" y="7008"/>
                    </a:lnTo>
                    <a:lnTo>
                      <a:pt x="13469" y="7025"/>
                    </a:lnTo>
                    <a:lnTo>
                      <a:pt x="13477" y="7040"/>
                    </a:lnTo>
                    <a:lnTo>
                      <a:pt x="13481" y="7046"/>
                    </a:lnTo>
                    <a:lnTo>
                      <a:pt x="13485" y="7050"/>
                    </a:lnTo>
                    <a:lnTo>
                      <a:pt x="13489" y="7054"/>
                    </a:lnTo>
                    <a:lnTo>
                      <a:pt x="13493" y="7055"/>
                    </a:lnTo>
                    <a:lnTo>
                      <a:pt x="13466" y="7052"/>
                    </a:lnTo>
                    <a:lnTo>
                      <a:pt x="13437" y="7049"/>
                    </a:lnTo>
                    <a:lnTo>
                      <a:pt x="13406" y="7042"/>
                    </a:lnTo>
                    <a:lnTo>
                      <a:pt x="13374" y="7033"/>
                    </a:lnTo>
                    <a:lnTo>
                      <a:pt x="13340" y="7021"/>
                    </a:lnTo>
                    <a:lnTo>
                      <a:pt x="13306" y="7007"/>
                    </a:lnTo>
                    <a:lnTo>
                      <a:pt x="13269" y="6987"/>
                    </a:lnTo>
                    <a:lnTo>
                      <a:pt x="13230" y="6964"/>
                    </a:lnTo>
                    <a:lnTo>
                      <a:pt x="13272" y="6995"/>
                    </a:lnTo>
                    <a:lnTo>
                      <a:pt x="13313" y="7023"/>
                    </a:lnTo>
                    <a:lnTo>
                      <a:pt x="13352" y="7048"/>
                    </a:lnTo>
                    <a:lnTo>
                      <a:pt x="13391" y="7069"/>
                    </a:lnTo>
                    <a:lnTo>
                      <a:pt x="13428" y="7087"/>
                    </a:lnTo>
                    <a:lnTo>
                      <a:pt x="13463" y="7101"/>
                    </a:lnTo>
                    <a:lnTo>
                      <a:pt x="13497" y="7113"/>
                    </a:lnTo>
                    <a:lnTo>
                      <a:pt x="13529" y="7121"/>
                    </a:lnTo>
                    <a:lnTo>
                      <a:pt x="13560" y="7182"/>
                    </a:lnTo>
                    <a:lnTo>
                      <a:pt x="13592" y="7242"/>
                    </a:lnTo>
                    <a:lnTo>
                      <a:pt x="13560" y="7243"/>
                    </a:lnTo>
                    <a:lnTo>
                      <a:pt x="13545" y="7244"/>
                    </a:lnTo>
                    <a:lnTo>
                      <a:pt x="13530" y="7245"/>
                    </a:lnTo>
                    <a:lnTo>
                      <a:pt x="13514" y="7249"/>
                    </a:lnTo>
                    <a:lnTo>
                      <a:pt x="13499" y="7252"/>
                    </a:lnTo>
                    <a:lnTo>
                      <a:pt x="13485" y="7256"/>
                    </a:lnTo>
                    <a:lnTo>
                      <a:pt x="13470" y="7261"/>
                    </a:lnTo>
                    <a:lnTo>
                      <a:pt x="13456" y="7267"/>
                    </a:lnTo>
                    <a:lnTo>
                      <a:pt x="13443" y="7274"/>
                    </a:lnTo>
                    <a:lnTo>
                      <a:pt x="13429" y="7282"/>
                    </a:lnTo>
                    <a:lnTo>
                      <a:pt x="13416" y="7290"/>
                    </a:lnTo>
                    <a:lnTo>
                      <a:pt x="13404" y="7300"/>
                    </a:lnTo>
                    <a:lnTo>
                      <a:pt x="13391" y="7311"/>
                    </a:lnTo>
                    <a:lnTo>
                      <a:pt x="13380" y="7322"/>
                    </a:lnTo>
                    <a:lnTo>
                      <a:pt x="13369" y="7335"/>
                    </a:lnTo>
                    <a:lnTo>
                      <a:pt x="13381" y="7335"/>
                    </a:lnTo>
                    <a:lnTo>
                      <a:pt x="13385" y="7333"/>
                    </a:lnTo>
                    <a:lnTo>
                      <a:pt x="13398" y="7325"/>
                    </a:lnTo>
                    <a:lnTo>
                      <a:pt x="13419" y="7314"/>
                    </a:lnTo>
                    <a:lnTo>
                      <a:pt x="13431" y="7308"/>
                    </a:lnTo>
                    <a:lnTo>
                      <a:pt x="13445" y="7303"/>
                    </a:lnTo>
                    <a:lnTo>
                      <a:pt x="13461" y="7297"/>
                    </a:lnTo>
                    <a:lnTo>
                      <a:pt x="13479" y="7291"/>
                    </a:lnTo>
                    <a:lnTo>
                      <a:pt x="13498" y="7287"/>
                    </a:lnTo>
                    <a:lnTo>
                      <a:pt x="13518" y="7283"/>
                    </a:lnTo>
                    <a:lnTo>
                      <a:pt x="13540" y="7281"/>
                    </a:lnTo>
                    <a:lnTo>
                      <a:pt x="13563" y="7280"/>
                    </a:lnTo>
                    <a:lnTo>
                      <a:pt x="13587" y="7280"/>
                    </a:lnTo>
                    <a:lnTo>
                      <a:pt x="13611" y="7282"/>
                    </a:lnTo>
                    <a:lnTo>
                      <a:pt x="13683" y="7413"/>
                    </a:lnTo>
                    <a:lnTo>
                      <a:pt x="13755" y="7542"/>
                    </a:lnTo>
                    <a:lnTo>
                      <a:pt x="13650" y="7545"/>
                    </a:lnTo>
                    <a:lnTo>
                      <a:pt x="13608" y="7547"/>
                    </a:lnTo>
                    <a:lnTo>
                      <a:pt x="13627" y="7554"/>
                    </a:lnTo>
                    <a:lnTo>
                      <a:pt x="13647" y="7560"/>
                    </a:lnTo>
                    <a:lnTo>
                      <a:pt x="13687" y="7570"/>
                    </a:lnTo>
                    <a:lnTo>
                      <a:pt x="13727" y="7579"/>
                    </a:lnTo>
                    <a:lnTo>
                      <a:pt x="13747" y="7586"/>
                    </a:lnTo>
                    <a:lnTo>
                      <a:pt x="13765" y="7593"/>
                    </a:lnTo>
                    <a:lnTo>
                      <a:pt x="13774" y="7598"/>
                    </a:lnTo>
                    <a:lnTo>
                      <a:pt x="13782" y="7602"/>
                    </a:lnTo>
                    <a:lnTo>
                      <a:pt x="13790" y="7609"/>
                    </a:lnTo>
                    <a:lnTo>
                      <a:pt x="13797" y="7616"/>
                    </a:lnTo>
                    <a:lnTo>
                      <a:pt x="13804" y="7624"/>
                    </a:lnTo>
                    <a:lnTo>
                      <a:pt x="13811" y="7633"/>
                    </a:lnTo>
                    <a:lnTo>
                      <a:pt x="13823" y="7653"/>
                    </a:lnTo>
                    <a:lnTo>
                      <a:pt x="13833" y="7674"/>
                    </a:lnTo>
                    <a:lnTo>
                      <a:pt x="13842" y="7694"/>
                    </a:lnTo>
                    <a:lnTo>
                      <a:pt x="13850" y="7715"/>
                    </a:lnTo>
                    <a:lnTo>
                      <a:pt x="13858" y="7732"/>
                    </a:lnTo>
                    <a:lnTo>
                      <a:pt x="13882" y="7785"/>
                    </a:lnTo>
                    <a:lnTo>
                      <a:pt x="13905" y="7839"/>
                    </a:lnTo>
                    <a:lnTo>
                      <a:pt x="13926" y="7893"/>
                    </a:lnTo>
                    <a:lnTo>
                      <a:pt x="13944" y="7948"/>
                    </a:lnTo>
                    <a:lnTo>
                      <a:pt x="13785" y="7919"/>
                    </a:lnTo>
                    <a:lnTo>
                      <a:pt x="13836" y="7949"/>
                    </a:lnTo>
                    <a:lnTo>
                      <a:pt x="13888" y="7979"/>
                    </a:lnTo>
                    <a:lnTo>
                      <a:pt x="13904" y="7987"/>
                    </a:lnTo>
                    <a:lnTo>
                      <a:pt x="13918" y="7996"/>
                    </a:lnTo>
                    <a:lnTo>
                      <a:pt x="13931" y="8005"/>
                    </a:lnTo>
                    <a:lnTo>
                      <a:pt x="13942" y="8013"/>
                    </a:lnTo>
                    <a:lnTo>
                      <a:pt x="13952" y="8023"/>
                    </a:lnTo>
                    <a:lnTo>
                      <a:pt x="13962" y="8033"/>
                    </a:lnTo>
                    <a:lnTo>
                      <a:pt x="13979" y="8052"/>
                    </a:lnTo>
                    <a:lnTo>
                      <a:pt x="13995" y="8074"/>
                    </a:lnTo>
                    <a:lnTo>
                      <a:pt x="14010" y="8097"/>
                    </a:lnTo>
                    <a:lnTo>
                      <a:pt x="14042" y="8152"/>
                    </a:lnTo>
                    <a:lnTo>
                      <a:pt x="14091" y="8235"/>
                    </a:lnTo>
                    <a:lnTo>
                      <a:pt x="14143" y="8318"/>
                    </a:lnTo>
                    <a:lnTo>
                      <a:pt x="14168" y="8358"/>
                    </a:lnTo>
                    <a:lnTo>
                      <a:pt x="14197" y="8396"/>
                    </a:lnTo>
                    <a:lnTo>
                      <a:pt x="14226" y="8433"/>
                    </a:lnTo>
                    <a:lnTo>
                      <a:pt x="14242" y="8451"/>
                    </a:lnTo>
                    <a:lnTo>
                      <a:pt x="14257" y="8468"/>
                    </a:lnTo>
                    <a:lnTo>
                      <a:pt x="14274" y="8484"/>
                    </a:lnTo>
                    <a:lnTo>
                      <a:pt x="14290" y="8500"/>
                    </a:lnTo>
                    <a:lnTo>
                      <a:pt x="14307" y="8516"/>
                    </a:lnTo>
                    <a:lnTo>
                      <a:pt x="14325" y="8531"/>
                    </a:lnTo>
                    <a:lnTo>
                      <a:pt x="14344" y="8546"/>
                    </a:lnTo>
                    <a:lnTo>
                      <a:pt x="14363" y="8560"/>
                    </a:lnTo>
                    <a:lnTo>
                      <a:pt x="14383" y="8573"/>
                    </a:lnTo>
                    <a:lnTo>
                      <a:pt x="14403" y="8585"/>
                    </a:lnTo>
                    <a:lnTo>
                      <a:pt x="14426" y="8599"/>
                    </a:lnTo>
                    <a:lnTo>
                      <a:pt x="14452" y="8613"/>
                    </a:lnTo>
                    <a:lnTo>
                      <a:pt x="14480" y="8627"/>
                    </a:lnTo>
                    <a:lnTo>
                      <a:pt x="14509" y="8640"/>
                    </a:lnTo>
                    <a:lnTo>
                      <a:pt x="14540" y="8654"/>
                    </a:lnTo>
                    <a:lnTo>
                      <a:pt x="14571" y="8666"/>
                    </a:lnTo>
                    <a:lnTo>
                      <a:pt x="14603" y="8676"/>
                    </a:lnTo>
                    <a:lnTo>
                      <a:pt x="14635" y="8684"/>
                    </a:lnTo>
                    <a:lnTo>
                      <a:pt x="14668" y="8690"/>
                    </a:lnTo>
                    <a:lnTo>
                      <a:pt x="14682" y="8692"/>
                    </a:lnTo>
                    <a:lnTo>
                      <a:pt x="14699" y="8692"/>
                    </a:lnTo>
                    <a:lnTo>
                      <a:pt x="14713" y="8693"/>
                    </a:lnTo>
                    <a:lnTo>
                      <a:pt x="14728" y="8692"/>
                    </a:lnTo>
                    <a:lnTo>
                      <a:pt x="14742" y="8691"/>
                    </a:lnTo>
                    <a:lnTo>
                      <a:pt x="14756" y="8687"/>
                    </a:lnTo>
                    <a:lnTo>
                      <a:pt x="14770" y="8684"/>
                    </a:lnTo>
                    <a:lnTo>
                      <a:pt x="14782" y="8679"/>
                    </a:lnTo>
                    <a:lnTo>
                      <a:pt x="14795" y="8674"/>
                    </a:lnTo>
                    <a:lnTo>
                      <a:pt x="14806" y="8667"/>
                    </a:lnTo>
                    <a:lnTo>
                      <a:pt x="14818" y="8658"/>
                    </a:lnTo>
                    <a:lnTo>
                      <a:pt x="14828" y="8648"/>
                    </a:lnTo>
                    <a:lnTo>
                      <a:pt x="14839" y="8637"/>
                    </a:lnTo>
                    <a:lnTo>
                      <a:pt x="14847" y="8624"/>
                    </a:lnTo>
                    <a:lnTo>
                      <a:pt x="14855" y="8613"/>
                    </a:lnTo>
                    <a:lnTo>
                      <a:pt x="14860" y="8601"/>
                    </a:lnTo>
                    <a:lnTo>
                      <a:pt x="14866" y="8589"/>
                    </a:lnTo>
                    <a:lnTo>
                      <a:pt x="14872" y="8575"/>
                    </a:lnTo>
                    <a:lnTo>
                      <a:pt x="14881" y="8548"/>
                    </a:lnTo>
                    <a:lnTo>
                      <a:pt x="14888" y="8520"/>
                    </a:lnTo>
                    <a:lnTo>
                      <a:pt x="14893" y="8491"/>
                    </a:lnTo>
                    <a:lnTo>
                      <a:pt x="14896" y="8461"/>
                    </a:lnTo>
                    <a:lnTo>
                      <a:pt x="14897" y="8431"/>
                    </a:lnTo>
                    <a:lnTo>
                      <a:pt x="14897" y="8402"/>
                    </a:lnTo>
                    <a:lnTo>
                      <a:pt x="14896" y="8371"/>
                    </a:lnTo>
                    <a:lnTo>
                      <a:pt x="14894" y="8340"/>
                    </a:lnTo>
                    <a:lnTo>
                      <a:pt x="14890" y="8310"/>
                    </a:lnTo>
                    <a:lnTo>
                      <a:pt x="14886" y="8280"/>
                    </a:lnTo>
                    <a:lnTo>
                      <a:pt x="14876" y="8222"/>
                    </a:lnTo>
                    <a:lnTo>
                      <a:pt x="14865" y="8170"/>
                    </a:lnTo>
                    <a:lnTo>
                      <a:pt x="14857" y="8135"/>
                    </a:lnTo>
                    <a:lnTo>
                      <a:pt x="14848" y="8102"/>
                    </a:lnTo>
                    <a:lnTo>
                      <a:pt x="14837" y="8069"/>
                    </a:lnTo>
                    <a:lnTo>
                      <a:pt x="14826" y="8036"/>
                    </a:lnTo>
                    <a:lnTo>
                      <a:pt x="14814" y="8004"/>
                    </a:lnTo>
                    <a:lnTo>
                      <a:pt x="14801" y="7973"/>
                    </a:lnTo>
                    <a:lnTo>
                      <a:pt x="14787" y="7942"/>
                    </a:lnTo>
                    <a:lnTo>
                      <a:pt x="14772" y="7911"/>
                    </a:lnTo>
                    <a:lnTo>
                      <a:pt x="14756" y="7880"/>
                    </a:lnTo>
                    <a:lnTo>
                      <a:pt x="14740" y="7850"/>
                    </a:lnTo>
                    <a:lnTo>
                      <a:pt x="14705" y="7792"/>
                    </a:lnTo>
                    <a:lnTo>
                      <a:pt x="14669" y="7733"/>
                    </a:lnTo>
                    <a:lnTo>
                      <a:pt x="14630" y="7676"/>
                    </a:lnTo>
                    <a:lnTo>
                      <a:pt x="14591" y="7620"/>
                    </a:lnTo>
                    <a:lnTo>
                      <a:pt x="14550" y="7562"/>
                    </a:lnTo>
                    <a:lnTo>
                      <a:pt x="14471" y="7450"/>
                    </a:lnTo>
                    <a:lnTo>
                      <a:pt x="14432" y="7392"/>
                    </a:lnTo>
                    <a:lnTo>
                      <a:pt x="14394" y="7334"/>
                    </a:lnTo>
                    <a:lnTo>
                      <a:pt x="14359" y="7275"/>
                    </a:lnTo>
                    <a:lnTo>
                      <a:pt x="14342" y="7245"/>
                    </a:lnTo>
                    <a:lnTo>
                      <a:pt x="14325" y="7215"/>
                    </a:lnTo>
                    <a:lnTo>
                      <a:pt x="14336" y="7202"/>
                    </a:lnTo>
                    <a:lnTo>
                      <a:pt x="14348" y="7189"/>
                    </a:lnTo>
                    <a:lnTo>
                      <a:pt x="14362" y="7178"/>
                    </a:lnTo>
                    <a:lnTo>
                      <a:pt x="14376" y="7168"/>
                    </a:lnTo>
                    <a:lnTo>
                      <a:pt x="14391" y="7160"/>
                    </a:lnTo>
                    <a:lnTo>
                      <a:pt x="14408" y="7155"/>
                    </a:lnTo>
                    <a:lnTo>
                      <a:pt x="14425" y="7151"/>
                    </a:lnTo>
                    <a:lnTo>
                      <a:pt x="14444" y="7149"/>
                    </a:lnTo>
                    <a:lnTo>
                      <a:pt x="14437" y="7145"/>
                    </a:lnTo>
                    <a:lnTo>
                      <a:pt x="14429" y="7142"/>
                    </a:lnTo>
                    <a:lnTo>
                      <a:pt x="14421" y="7139"/>
                    </a:lnTo>
                    <a:lnTo>
                      <a:pt x="14413" y="7137"/>
                    </a:lnTo>
                    <a:lnTo>
                      <a:pt x="14405" y="7136"/>
                    </a:lnTo>
                    <a:lnTo>
                      <a:pt x="14397" y="7136"/>
                    </a:lnTo>
                    <a:lnTo>
                      <a:pt x="14387" y="7137"/>
                    </a:lnTo>
                    <a:lnTo>
                      <a:pt x="14379" y="7140"/>
                    </a:lnTo>
                    <a:lnTo>
                      <a:pt x="14370" y="7142"/>
                    </a:lnTo>
                    <a:lnTo>
                      <a:pt x="14361" y="7145"/>
                    </a:lnTo>
                    <a:lnTo>
                      <a:pt x="14352" y="7150"/>
                    </a:lnTo>
                    <a:lnTo>
                      <a:pt x="14344" y="7155"/>
                    </a:lnTo>
                    <a:lnTo>
                      <a:pt x="14335" y="7160"/>
                    </a:lnTo>
                    <a:lnTo>
                      <a:pt x="14325" y="7167"/>
                    </a:lnTo>
                    <a:lnTo>
                      <a:pt x="14317" y="7175"/>
                    </a:lnTo>
                    <a:lnTo>
                      <a:pt x="14309" y="7183"/>
                    </a:lnTo>
                    <a:lnTo>
                      <a:pt x="14294" y="7152"/>
                    </a:lnTo>
                    <a:lnTo>
                      <a:pt x="14280" y="7121"/>
                    </a:lnTo>
                    <a:lnTo>
                      <a:pt x="14266" y="7089"/>
                    </a:lnTo>
                    <a:lnTo>
                      <a:pt x="14254" y="7056"/>
                    </a:lnTo>
                    <a:lnTo>
                      <a:pt x="14308" y="7000"/>
                    </a:lnTo>
                    <a:lnTo>
                      <a:pt x="14345" y="6959"/>
                    </a:lnTo>
                    <a:lnTo>
                      <a:pt x="14367" y="6932"/>
                    </a:lnTo>
                    <a:lnTo>
                      <a:pt x="14391" y="6901"/>
                    </a:lnTo>
                    <a:lnTo>
                      <a:pt x="14441" y="6832"/>
                    </a:lnTo>
                    <a:lnTo>
                      <a:pt x="14500" y="6752"/>
                    </a:lnTo>
                    <a:lnTo>
                      <a:pt x="14234" y="6997"/>
                    </a:lnTo>
                    <a:lnTo>
                      <a:pt x="14234" y="6996"/>
                    </a:lnTo>
                    <a:lnTo>
                      <a:pt x="14232" y="6994"/>
                    </a:lnTo>
                    <a:lnTo>
                      <a:pt x="14219" y="6946"/>
                    </a:lnTo>
                    <a:lnTo>
                      <a:pt x="14204" y="6899"/>
                    </a:lnTo>
                    <a:lnTo>
                      <a:pt x="14228" y="6870"/>
                    </a:lnTo>
                    <a:lnTo>
                      <a:pt x="14252" y="6839"/>
                    </a:lnTo>
                    <a:lnTo>
                      <a:pt x="14277" y="6806"/>
                    </a:lnTo>
                    <a:lnTo>
                      <a:pt x="14302" y="6770"/>
                    </a:lnTo>
                    <a:lnTo>
                      <a:pt x="14329" y="6731"/>
                    </a:lnTo>
                    <a:lnTo>
                      <a:pt x="14354" y="6691"/>
                    </a:lnTo>
                    <a:lnTo>
                      <a:pt x="14379" y="6647"/>
                    </a:lnTo>
                    <a:lnTo>
                      <a:pt x="14405" y="6601"/>
                    </a:lnTo>
                    <a:lnTo>
                      <a:pt x="14189" y="6852"/>
                    </a:lnTo>
                    <a:lnTo>
                      <a:pt x="14154" y="6746"/>
                    </a:lnTo>
                    <a:lnTo>
                      <a:pt x="14137" y="6693"/>
                    </a:lnTo>
                    <a:lnTo>
                      <a:pt x="14118" y="6641"/>
                    </a:lnTo>
                    <a:lnTo>
                      <a:pt x="14126" y="6623"/>
                    </a:lnTo>
                    <a:lnTo>
                      <a:pt x="14135" y="6605"/>
                    </a:lnTo>
                    <a:lnTo>
                      <a:pt x="14145" y="6586"/>
                    </a:lnTo>
                    <a:lnTo>
                      <a:pt x="14157" y="6567"/>
                    </a:lnTo>
                    <a:lnTo>
                      <a:pt x="14169" y="6548"/>
                    </a:lnTo>
                    <a:lnTo>
                      <a:pt x="14182" y="6529"/>
                    </a:lnTo>
                    <a:lnTo>
                      <a:pt x="14197" y="6511"/>
                    </a:lnTo>
                    <a:lnTo>
                      <a:pt x="14212" y="6491"/>
                    </a:lnTo>
                    <a:lnTo>
                      <a:pt x="14229" y="6473"/>
                    </a:lnTo>
                    <a:lnTo>
                      <a:pt x="14247" y="6454"/>
                    </a:lnTo>
                    <a:lnTo>
                      <a:pt x="14266" y="6436"/>
                    </a:lnTo>
                    <a:lnTo>
                      <a:pt x="14286" y="6418"/>
                    </a:lnTo>
                    <a:lnTo>
                      <a:pt x="14309" y="6400"/>
                    </a:lnTo>
                    <a:lnTo>
                      <a:pt x="14332" y="6383"/>
                    </a:lnTo>
                    <a:lnTo>
                      <a:pt x="14358" y="6366"/>
                    </a:lnTo>
                    <a:lnTo>
                      <a:pt x="14385" y="6350"/>
                    </a:lnTo>
                    <a:lnTo>
                      <a:pt x="14378" y="6346"/>
                    </a:lnTo>
                    <a:lnTo>
                      <a:pt x="14371" y="6345"/>
                    </a:lnTo>
                    <a:lnTo>
                      <a:pt x="14363" y="6344"/>
                    </a:lnTo>
                    <a:lnTo>
                      <a:pt x="14356" y="6344"/>
                    </a:lnTo>
                    <a:lnTo>
                      <a:pt x="14348" y="6345"/>
                    </a:lnTo>
                    <a:lnTo>
                      <a:pt x="14340" y="6348"/>
                    </a:lnTo>
                    <a:lnTo>
                      <a:pt x="14322" y="6353"/>
                    </a:lnTo>
                    <a:lnTo>
                      <a:pt x="14305" y="6361"/>
                    </a:lnTo>
                    <a:lnTo>
                      <a:pt x="14285" y="6374"/>
                    </a:lnTo>
                    <a:lnTo>
                      <a:pt x="14266" y="6388"/>
                    </a:lnTo>
                    <a:lnTo>
                      <a:pt x="14246" y="6405"/>
                    </a:lnTo>
                    <a:lnTo>
                      <a:pt x="14227" y="6423"/>
                    </a:lnTo>
                    <a:lnTo>
                      <a:pt x="14207" y="6445"/>
                    </a:lnTo>
                    <a:lnTo>
                      <a:pt x="14188" y="6468"/>
                    </a:lnTo>
                    <a:lnTo>
                      <a:pt x="14169" y="6492"/>
                    </a:lnTo>
                    <a:lnTo>
                      <a:pt x="14151" y="6519"/>
                    </a:lnTo>
                    <a:lnTo>
                      <a:pt x="14135" y="6546"/>
                    </a:lnTo>
                    <a:lnTo>
                      <a:pt x="14119" y="6575"/>
                    </a:lnTo>
                    <a:lnTo>
                      <a:pt x="14104" y="6604"/>
                    </a:lnTo>
                    <a:lnTo>
                      <a:pt x="14082" y="6547"/>
                    </a:lnTo>
                    <a:lnTo>
                      <a:pt x="14095" y="6529"/>
                    </a:lnTo>
                    <a:lnTo>
                      <a:pt x="14107" y="6508"/>
                    </a:lnTo>
                    <a:lnTo>
                      <a:pt x="14119" y="6486"/>
                    </a:lnTo>
                    <a:lnTo>
                      <a:pt x="14130" y="6462"/>
                    </a:lnTo>
                    <a:lnTo>
                      <a:pt x="14141" y="6436"/>
                    </a:lnTo>
                    <a:lnTo>
                      <a:pt x="14150" y="6408"/>
                    </a:lnTo>
                    <a:lnTo>
                      <a:pt x="14159" y="6379"/>
                    </a:lnTo>
                    <a:lnTo>
                      <a:pt x="14167" y="6349"/>
                    </a:lnTo>
                    <a:lnTo>
                      <a:pt x="14174" y="6317"/>
                    </a:lnTo>
                    <a:lnTo>
                      <a:pt x="14180" y="6283"/>
                    </a:lnTo>
                    <a:lnTo>
                      <a:pt x="14184" y="6250"/>
                    </a:lnTo>
                    <a:lnTo>
                      <a:pt x="14188" y="6215"/>
                    </a:lnTo>
                    <a:lnTo>
                      <a:pt x="14189" y="6180"/>
                    </a:lnTo>
                    <a:lnTo>
                      <a:pt x="14190" y="6144"/>
                    </a:lnTo>
                    <a:lnTo>
                      <a:pt x="14189" y="6108"/>
                    </a:lnTo>
                    <a:lnTo>
                      <a:pt x="14187" y="6071"/>
                    </a:lnTo>
                    <a:lnTo>
                      <a:pt x="14185" y="6103"/>
                    </a:lnTo>
                    <a:lnTo>
                      <a:pt x="14182" y="6134"/>
                    </a:lnTo>
                    <a:lnTo>
                      <a:pt x="14177" y="6165"/>
                    </a:lnTo>
                    <a:lnTo>
                      <a:pt x="14173" y="6195"/>
                    </a:lnTo>
                    <a:lnTo>
                      <a:pt x="14166" y="6224"/>
                    </a:lnTo>
                    <a:lnTo>
                      <a:pt x="14158" y="6252"/>
                    </a:lnTo>
                    <a:lnTo>
                      <a:pt x="14150" y="6280"/>
                    </a:lnTo>
                    <a:lnTo>
                      <a:pt x="14141" y="6306"/>
                    </a:lnTo>
                    <a:lnTo>
                      <a:pt x="14131" y="6331"/>
                    </a:lnTo>
                    <a:lnTo>
                      <a:pt x="14121" y="6357"/>
                    </a:lnTo>
                    <a:lnTo>
                      <a:pt x="14111" y="6381"/>
                    </a:lnTo>
                    <a:lnTo>
                      <a:pt x="14099" y="6404"/>
                    </a:lnTo>
                    <a:lnTo>
                      <a:pt x="14076" y="6446"/>
                    </a:lnTo>
                    <a:lnTo>
                      <a:pt x="14055" y="6484"/>
                    </a:lnTo>
                    <a:lnTo>
                      <a:pt x="14032" y="6434"/>
                    </a:lnTo>
                    <a:lnTo>
                      <a:pt x="14007" y="6383"/>
                    </a:lnTo>
                    <a:lnTo>
                      <a:pt x="14010" y="6366"/>
                    </a:lnTo>
                    <a:lnTo>
                      <a:pt x="14012" y="6346"/>
                    </a:lnTo>
                    <a:lnTo>
                      <a:pt x="14014" y="6306"/>
                    </a:lnTo>
                    <a:lnTo>
                      <a:pt x="14014" y="6256"/>
                    </a:lnTo>
                    <a:lnTo>
                      <a:pt x="14012" y="6206"/>
                    </a:lnTo>
                    <a:lnTo>
                      <a:pt x="14007" y="6157"/>
                    </a:lnTo>
                    <a:lnTo>
                      <a:pt x="14001" y="6110"/>
                    </a:lnTo>
                    <a:lnTo>
                      <a:pt x="13994" y="6062"/>
                    </a:lnTo>
                    <a:lnTo>
                      <a:pt x="13986" y="6016"/>
                    </a:lnTo>
                    <a:lnTo>
                      <a:pt x="13971" y="5925"/>
                    </a:lnTo>
                    <a:lnTo>
                      <a:pt x="13965" y="5880"/>
                    </a:lnTo>
                    <a:lnTo>
                      <a:pt x="13959" y="5837"/>
                    </a:lnTo>
                    <a:lnTo>
                      <a:pt x="13957" y="5793"/>
                    </a:lnTo>
                    <a:lnTo>
                      <a:pt x="13956" y="5750"/>
                    </a:lnTo>
                    <a:lnTo>
                      <a:pt x="13956" y="5729"/>
                    </a:lnTo>
                    <a:lnTo>
                      <a:pt x="13957" y="5708"/>
                    </a:lnTo>
                    <a:lnTo>
                      <a:pt x="13959" y="5687"/>
                    </a:lnTo>
                    <a:lnTo>
                      <a:pt x="13962" y="5667"/>
                    </a:lnTo>
                    <a:lnTo>
                      <a:pt x="13966" y="5646"/>
                    </a:lnTo>
                    <a:lnTo>
                      <a:pt x="13971" y="5625"/>
                    </a:lnTo>
                    <a:lnTo>
                      <a:pt x="13976" y="5606"/>
                    </a:lnTo>
                    <a:lnTo>
                      <a:pt x="13983" y="5585"/>
                    </a:lnTo>
                    <a:lnTo>
                      <a:pt x="13972" y="5601"/>
                    </a:lnTo>
                    <a:lnTo>
                      <a:pt x="13963" y="5618"/>
                    </a:lnTo>
                    <a:lnTo>
                      <a:pt x="13955" y="5637"/>
                    </a:lnTo>
                    <a:lnTo>
                      <a:pt x="13949" y="5655"/>
                    </a:lnTo>
                    <a:lnTo>
                      <a:pt x="13943" y="5675"/>
                    </a:lnTo>
                    <a:lnTo>
                      <a:pt x="13939" y="5695"/>
                    </a:lnTo>
                    <a:lnTo>
                      <a:pt x="13935" y="5716"/>
                    </a:lnTo>
                    <a:lnTo>
                      <a:pt x="13933" y="5738"/>
                    </a:lnTo>
                    <a:lnTo>
                      <a:pt x="13931" y="5760"/>
                    </a:lnTo>
                    <a:lnTo>
                      <a:pt x="13931" y="5783"/>
                    </a:lnTo>
                    <a:lnTo>
                      <a:pt x="13929" y="5806"/>
                    </a:lnTo>
                    <a:lnTo>
                      <a:pt x="13931" y="5829"/>
                    </a:lnTo>
                    <a:lnTo>
                      <a:pt x="13934" y="5876"/>
                    </a:lnTo>
                    <a:lnTo>
                      <a:pt x="13939" y="5924"/>
                    </a:lnTo>
                    <a:lnTo>
                      <a:pt x="13944" y="5972"/>
                    </a:lnTo>
                    <a:lnTo>
                      <a:pt x="13952" y="6019"/>
                    </a:lnTo>
                    <a:lnTo>
                      <a:pt x="13967" y="6112"/>
                    </a:lnTo>
                    <a:lnTo>
                      <a:pt x="13974" y="6156"/>
                    </a:lnTo>
                    <a:lnTo>
                      <a:pt x="13979" y="6197"/>
                    </a:lnTo>
                    <a:lnTo>
                      <a:pt x="13983" y="6236"/>
                    </a:lnTo>
                    <a:lnTo>
                      <a:pt x="13984" y="6272"/>
                    </a:lnTo>
                    <a:lnTo>
                      <a:pt x="13983" y="6305"/>
                    </a:lnTo>
                    <a:lnTo>
                      <a:pt x="13981" y="6335"/>
                    </a:lnTo>
                    <a:lnTo>
                      <a:pt x="13960" y="6296"/>
                    </a:lnTo>
                    <a:lnTo>
                      <a:pt x="13939" y="6259"/>
                    </a:lnTo>
                    <a:lnTo>
                      <a:pt x="13894" y="6184"/>
                    </a:lnTo>
                    <a:lnTo>
                      <a:pt x="13848" y="6111"/>
                    </a:lnTo>
                    <a:lnTo>
                      <a:pt x="13801" y="6038"/>
                    </a:lnTo>
                    <a:lnTo>
                      <a:pt x="13805" y="6007"/>
                    </a:lnTo>
                    <a:lnTo>
                      <a:pt x="13809" y="5974"/>
                    </a:lnTo>
                    <a:lnTo>
                      <a:pt x="13811" y="5941"/>
                    </a:lnTo>
                    <a:lnTo>
                      <a:pt x="13813" y="5905"/>
                    </a:lnTo>
                    <a:lnTo>
                      <a:pt x="13815" y="5871"/>
                    </a:lnTo>
                    <a:lnTo>
                      <a:pt x="13815" y="5834"/>
                    </a:lnTo>
                    <a:lnTo>
                      <a:pt x="13815" y="5799"/>
                    </a:lnTo>
                    <a:lnTo>
                      <a:pt x="13813" y="5761"/>
                    </a:lnTo>
                    <a:lnTo>
                      <a:pt x="13812" y="5724"/>
                    </a:lnTo>
                    <a:lnTo>
                      <a:pt x="13810" y="5686"/>
                    </a:lnTo>
                    <a:lnTo>
                      <a:pt x="13807" y="5649"/>
                    </a:lnTo>
                    <a:lnTo>
                      <a:pt x="13802" y="5612"/>
                    </a:lnTo>
                    <a:lnTo>
                      <a:pt x="13797" y="5574"/>
                    </a:lnTo>
                    <a:lnTo>
                      <a:pt x="13792" y="5537"/>
                    </a:lnTo>
                    <a:lnTo>
                      <a:pt x="13785" y="5500"/>
                    </a:lnTo>
                    <a:lnTo>
                      <a:pt x="13778" y="5465"/>
                    </a:lnTo>
                    <a:lnTo>
                      <a:pt x="13784" y="5551"/>
                    </a:lnTo>
                    <a:lnTo>
                      <a:pt x="13788" y="5630"/>
                    </a:lnTo>
                    <a:lnTo>
                      <a:pt x="13789" y="5705"/>
                    </a:lnTo>
                    <a:lnTo>
                      <a:pt x="13789" y="5772"/>
                    </a:lnTo>
                    <a:lnTo>
                      <a:pt x="13787" y="5834"/>
                    </a:lnTo>
                    <a:lnTo>
                      <a:pt x="13784" y="5892"/>
                    </a:lnTo>
                    <a:lnTo>
                      <a:pt x="13778" y="5945"/>
                    </a:lnTo>
                    <a:lnTo>
                      <a:pt x="13771" y="5992"/>
                    </a:lnTo>
                    <a:lnTo>
                      <a:pt x="13737" y="5935"/>
                    </a:lnTo>
                    <a:lnTo>
                      <a:pt x="13703" y="5879"/>
                    </a:lnTo>
                    <a:lnTo>
                      <a:pt x="13671" y="5823"/>
                    </a:lnTo>
                    <a:lnTo>
                      <a:pt x="13640" y="5765"/>
                    </a:lnTo>
                    <a:lnTo>
                      <a:pt x="13608" y="5700"/>
                    </a:lnTo>
                    <a:lnTo>
                      <a:pt x="13577" y="5635"/>
                    </a:lnTo>
                    <a:lnTo>
                      <a:pt x="13585" y="5615"/>
                    </a:lnTo>
                    <a:lnTo>
                      <a:pt x="13592" y="5595"/>
                    </a:lnTo>
                    <a:lnTo>
                      <a:pt x="13599" y="5574"/>
                    </a:lnTo>
                    <a:lnTo>
                      <a:pt x="13605" y="5552"/>
                    </a:lnTo>
                    <a:lnTo>
                      <a:pt x="13610" y="5530"/>
                    </a:lnTo>
                    <a:lnTo>
                      <a:pt x="13616" y="5507"/>
                    </a:lnTo>
                    <a:lnTo>
                      <a:pt x="13621" y="5483"/>
                    </a:lnTo>
                    <a:lnTo>
                      <a:pt x="13625" y="5459"/>
                    </a:lnTo>
                    <a:lnTo>
                      <a:pt x="13629" y="5434"/>
                    </a:lnTo>
                    <a:lnTo>
                      <a:pt x="13631" y="5408"/>
                    </a:lnTo>
                    <a:lnTo>
                      <a:pt x="13633" y="5383"/>
                    </a:lnTo>
                    <a:lnTo>
                      <a:pt x="13634" y="5357"/>
                    </a:lnTo>
                    <a:lnTo>
                      <a:pt x="13634" y="5330"/>
                    </a:lnTo>
                    <a:lnTo>
                      <a:pt x="13634" y="5304"/>
                    </a:lnTo>
                    <a:lnTo>
                      <a:pt x="13633" y="5277"/>
                    </a:lnTo>
                    <a:lnTo>
                      <a:pt x="13631" y="5250"/>
                    </a:lnTo>
                    <a:lnTo>
                      <a:pt x="13631" y="5274"/>
                    </a:lnTo>
                    <a:lnTo>
                      <a:pt x="13629" y="5296"/>
                    </a:lnTo>
                    <a:lnTo>
                      <a:pt x="13626" y="5319"/>
                    </a:lnTo>
                    <a:lnTo>
                      <a:pt x="13623" y="5341"/>
                    </a:lnTo>
                    <a:lnTo>
                      <a:pt x="13615" y="5383"/>
                    </a:lnTo>
                    <a:lnTo>
                      <a:pt x="13605" y="5424"/>
                    </a:lnTo>
                    <a:lnTo>
                      <a:pt x="13593" y="5465"/>
                    </a:lnTo>
                    <a:lnTo>
                      <a:pt x="13579" y="5502"/>
                    </a:lnTo>
                    <a:lnTo>
                      <a:pt x="13564" y="5539"/>
                    </a:lnTo>
                    <a:lnTo>
                      <a:pt x="13549" y="5573"/>
                    </a:lnTo>
                    <a:lnTo>
                      <a:pt x="13487" y="5436"/>
                    </a:lnTo>
                    <a:lnTo>
                      <a:pt x="13458" y="5369"/>
                    </a:lnTo>
                    <a:lnTo>
                      <a:pt x="13428" y="5304"/>
                    </a:lnTo>
                    <a:lnTo>
                      <a:pt x="13429" y="5234"/>
                    </a:lnTo>
                    <a:lnTo>
                      <a:pt x="13429" y="5165"/>
                    </a:lnTo>
                    <a:lnTo>
                      <a:pt x="13428" y="5095"/>
                    </a:lnTo>
                    <a:lnTo>
                      <a:pt x="13425" y="5027"/>
                    </a:lnTo>
                    <a:lnTo>
                      <a:pt x="13422" y="4959"/>
                    </a:lnTo>
                    <a:lnTo>
                      <a:pt x="13416" y="4893"/>
                    </a:lnTo>
                    <a:lnTo>
                      <a:pt x="13411" y="4830"/>
                    </a:lnTo>
                    <a:lnTo>
                      <a:pt x="13404" y="4769"/>
                    </a:lnTo>
                    <a:lnTo>
                      <a:pt x="13397" y="4710"/>
                    </a:lnTo>
                    <a:lnTo>
                      <a:pt x="13389" y="4656"/>
                    </a:lnTo>
                    <a:lnTo>
                      <a:pt x="13380" y="4606"/>
                    </a:lnTo>
                    <a:lnTo>
                      <a:pt x="13370" y="4561"/>
                    </a:lnTo>
                    <a:lnTo>
                      <a:pt x="13360" y="4520"/>
                    </a:lnTo>
                    <a:lnTo>
                      <a:pt x="13350" y="4485"/>
                    </a:lnTo>
                    <a:lnTo>
                      <a:pt x="13339" y="4457"/>
                    </a:lnTo>
                    <a:lnTo>
                      <a:pt x="13334" y="4444"/>
                    </a:lnTo>
                    <a:lnTo>
                      <a:pt x="13328" y="4434"/>
                    </a:lnTo>
                    <a:lnTo>
                      <a:pt x="13338" y="4490"/>
                    </a:lnTo>
                    <a:lnTo>
                      <a:pt x="13347" y="4546"/>
                    </a:lnTo>
                    <a:lnTo>
                      <a:pt x="13355" y="4600"/>
                    </a:lnTo>
                    <a:lnTo>
                      <a:pt x="13363" y="4654"/>
                    </a:lnTo>
                    <a:lnTo>
                      <a:pt x="13369" y="4707"/>
                    </a:lnTo>
                    <a:lnTo>
                      <a:pt x="13375" y="4759"/>
                    </a:lnTo>
                    <a:lnTo>
                      <a:pt x="13380" y="4810"/>
                    </a:lnTo>
                    <a:lnTo>
                      <a:pt x="13383" y="4860"/>
                    </a:lnTo>
                    <a:lnTo>
                      <a:pt x="13389" y="4957"/>
                    </a:lnTo>
                    <a:lnTo>
                      <a:pt x="13391" y="5051"/>
                    </a:lnTo>
                    <a:lnTo>
                      <a:pt x="13391" y="5141"/>
                    </a:lnTo>
                    <a:lnTo>
                      <a:pt x="13390" y="5226"/>
                    </a:lnTo>
                    <a:lnTo>
                      <a:pt x="13367" y="5180"/>
                    </a:lnTo>
                    <a:lnTo>
                      <a:pt x="13343" y="5134"/>
                    </a:lnTo>
                    <a:lnTo>
                      <a:pt x="13319" y="5089"/>
                    </a:lnTo>
                    <a:lnTo>
                      <a:pt x="13292" y="5044"/>
                    </a:lnTo>
                    <a:lnTo>
                      <a:pt x="13266" y="5002"/>
                    </a:lnTo>
                    <a:lnTo>
                      <a:pt x="13237" y="4958"/>
                    </a:lnTo>
                    <a:lnTo>
                      <a:pt x="13207" y="4917"/>
                    </a:lnTo>
                    <a:lnTo>
                      <a:pt x="13176" y="4877"/>
                    </a:lnTo>
                    <a:lnTo>
                      <a:pt x="13073" y="4745"/>
                    </a:lnTo>
                    <a:lnTo>
                      <a:pt x="12969" y="4612"/>
                    </a:lnTo>
                    <a:lnTo>
                      <a:pt x="12862" y="4478"/>
                    </a:lnTo>
                    <a:lnTo>
                      <a:pt x="12808" y="4412"/>
                    </a:lnTo>
                    <a:lnTo>
                      <a:pt x="12753" y="4346"/>
                    </a:lnTo>
                    <a:lnTo>
                      <a:pt x="12696" y="4281"/>
                    </a:lnTo>
                    <a:lnTo>
                      <a:pt x="12639" y="4217"/>
                    </a:lnTo>
                    <a:lnTo>
                      <a:pt x="12582" y="4153"/>
                    </a:lnTo>
                    <a:lnTo>
                      <a:pt x="12522" y="4093"/>
                    </a:lnTo>
                    <a:lnTo>
                      <a:pt x="12461" y="4032"/>
                    </a:lnTo>
                    <a:lnTo>
                      <a:pt x="12399" y="3974"/>
                    </a:lnTo>
                    <a:lnTo>
                      <a:pt x="12336" y="3918"/>
                    </a:lnTo>
                    <a:lnTo>
                      <a:pt x="12304" y="3891"/>
                    </a:lnTo>
                    <a:lnTo>
                      <a:pt x="12271" y="3864"/>
                    </a:lnTo>
                    <a:lnTo>
                      <a:pt x="12237" y="3838"/>
                    </a:lnTo>
                    <a:lnTo>
                      <a:pt x="12204" y="3812"/>
                    </a:lnTo>
                    <a:lnTo>
                      <a:pt x="12170" y="3787"/>
                    </a:lnTo>
                    <a:lnTo>
                      <a:pt x="12135" y="3764"/>
                    </a:lnTo>
                    <a:lnTo>
                      <a:pt x="12101" y="3740"/>
                    </a:lnTo>
                    <a:lnTo>
                      <a:pt x="12065" y="3718"/>
                    </a:lnTo>
                    <a:lnTo>
                      <a:pt x="12028" y="3697"/>
                    </a:lnTo>
                    <a:lnTo>
                      <a:pt x="11993" y="3675"/>
                    </a:lnTo>
                    <a:lnTo>
                      <a:pt x="11955" y="3655"/>
                    </a:lnTo>
                    <a:lnTo>
                      <a:pt x="11917" y="3636"/>
                    </a:lnTo>
                    <a:lnTo>
                      <a:pt x="11879" y="3617"/>
                    </a:lnTo>
                    <a:lnTo>
                      <a:pt x="11840" y="3600"/>
                    </a:lnTo>
                    <a:lnTo>
                      <a:pt x="11801" y="3584"/>
                    </a:lnTo>
                    <a:lnTo>
                      <a:pt x="11761" y="3568"/>
                    </a:lnTo>
                    <a:lnTo>
                      <a:pt x="11721" y="3553"/>
                    </a:lnTo>
                    <a:lnTo>
                      <a:pt x="11679" y="3540"/>
                    </a:lnTo>
                    <a:lnTo>
                      <a:pt x="11638" y="3528"/>
                    </a:lnTo>
                    <a:lnTo>
                      <a:pt x="11596" y="3516"/>
                    </a:lnTo>
                    <a:lnTo>
                      <a:pt x="11552" y="3506"/>
                    </a:lnTo>
                    <a:lnTo>
                      <a:pt x="11508" y="3497"/>
                    </a:lnTo>
                    <a:lnTo>
                      <a:pt x="11465" y="3489"/>
                    </a:lnTo>
                    <a:lnTo>
                      <a:pt x="11419" y="3482"/>
                    </a:lnTo>
                    <a:lnTo>
                      <a:pt x="11373" y="3476"/>
                    </a:lnTo>
                    <a:lnTo>
                      <a:pt x="11327" y="3471"/>
                    </a:lnTo>
                    <a:lnTo>
                      <a:pt x="11280" y="3468"/>
                    </a:lnTo>
                    <a:lnTo>
                      <a:pt x="11232" y="3467"/>
                    </a:lnTo>
                    <a:lnTo>
                      <a:pt x="11182" y="3466"/>
                    </a:lnTo>
                    <a:lnTo>
                      <a:pt x="11133" y="3467"/>
                    </a:lnTo>
                    <a:lnTo>
                      <a:pt x="11082" y="3469"/>
                    </a:lnTo>
                    <a:lnTo>
                      <a:pt x="11032" y="3473"/>
                    </a:lnTo>
                    <a:lnTo>
                      <a:pt x="10980" y="3477"/>
                    </a:lnTo>
                    <a:lnTo>
                      <a:pt x="10928" y="3484"/>
                    </a:lnTo>
                    <a:lnTo>
                      <a:pt x="11016" y="3445"/>
                    </a:lnTo>
                    <a:lnTo>
                      <a:pt x="11107" y="3408"/>
                    </a:lnTo>
                    <a:lnTo>
                      <a:pt x="11197" y="3373"/>
                    </a:lnTo>
                    <a:lnTo>
                      <a:pt x="11243" y="3356"/>
                    </a:lnTo>
                    <a:lnTo>
                      <a:pt x="11289" y="3339"/>
                    </a:lnTo>
                    <a:lnTo>
                      <a:pt x="11336" y="3323"/>
                    </a:lnTo>
                    <a:lnTo>
                      <a:pt x="11382" y="3308"/>
                    </a:lnTo>
                    <a:lnTo>
                      <a:pt x="11429" y="3295"/>
                    </a:lnTo>
                    <a:lnTo>
                      <a:pt x="11475" y="3282"/>
                    </a:lnTo>
                    <a:lnTo>
                      <a:pt x="11522" y="3271"/>
                    </a:lnTo>
                    <a:lnTo>
                      <a:pt x="11569" y="3260"/>
                    </a:lnTo>
                    <a:lnTo>
                      <a:pt x="11617" y="3251"/>
                    </a:lnTo>
                    <a:lnTo>
                      <a:pt x="11664" y="3243"/>
                    </a:lnTo>
                    <a:lnTo>
                      <a:pt x="11712" y="3237"/>
                    </a:lnTo>
                    <a:lnTo>
                      <a:pt x="11760" y="3232"/>
                    </a:lnTo>
                    <a:lnTo>
                      <a:pt x="11808" y="3228"/>
                    </a:lnTo>
                    <a:lnTo>
                      <a:pt x="11855" y="3227"/>
                    </a:lnTo>
                    <a:lnTo>
                      <a:pt x="11903" y="3226"/>
                    </a:lnTo>
                    <a:lnTo>
                      <a:pt x="11951" y="3228"/>
                    </a:lnTo>
                    <a:lnTo>
                      <a:pt x="12000" y="3232"/>
                    </a:lnTo>
                    <a:lnTo>
                      <a:pt x="12048" y="3237"/>
                    </a:lnTo>
                    <a:lnTo>
                      <a:pt x="12096" y="3244"/>
                    </a:lnTo>
                    <a:lnTo>
                      <a:pt x="12144" y="3254"/>
                    </a:lnTo>
                    <a:lnTo>
                      <a:pt x="12193" y="3266"/>
                    </a:lnTo>
                    <a:lnTo>
                      <a:pt x="12242" y="3280"/>
                    </a:lnTo>
                    <a:lnTo>
                      <a:pt x="12290" y="3296"/>
                    </a:lnTo>
                    <a:lnTo>
                      <a:pt x="12338" y="3315"/>
                    </a:lnTo>
                    <a:lnTo>
                      <a:pt x="12387" y="3336"/>
                    </a:lnTo>
                    <a:lnTo>
                      <a:pt x="12436" y="3360"/>
                    </a:lnTo>
                    <a:lnTo>
                      <a:pt x="12473" y="3380"/>
                    </a:lnTo>
                    <a:lnTo>
                      <a:pt x="12509" y="3400"/>
                    </a:lnTo>
                    <a:lnTo>
                      <a:pt x="12546" y="3421"/>
                    </a:lnTo>
                    <a:lnTo>
                      <a:pt x="12582" y="3443"/>
                    </a:lnTo>
                    <a:lnTo>
                      <a:pt x="12617" y="3466"/>
                    </a:lnTo>
                    <a:lnTo>
                      <a:pt x="12652" y="3489"/>
                    </a:lnTo>
                    <a:lnTo>
                      <a:pt x="12686" y="3513"/>
                    </a:lnTo>
                    <a:lnTo>
                      <a:pt x="12721" y="3537"/>
                    </a:lnTo>
                    <a:lnTo>
                      <a:pt x="12788" y="3586"/>
                    </a:lnTo>
                    <a:lnTo>
                      <a:pt x="12854" y="3639"/>
                    </a:lnTo>
                    <a:lnTo>
                      <a:pt x="12918" y="3692"/>
                    </a:lnTo>
                    <a:lnTo>
                      <a:pt x="12981" y="3747"/>
                    </a:lnTo>
                    <a:lnTo>
                      <a:pt x="13043" y="3804"/>
                    </a:lnTo>
                    <a:lnTo>
                      <a:pt x="13105" y="3862"/>
                    </a:lnTo>
                    <a:lnTo>
                      <a:pt x="13166" y="3920"/>
                    </a:lnTo>
                    <a:lnTo>
                      <a:pt x="13226" y="3979"/>
                    </a:lnTo>
                    <a:lnTo>
                      <a:pt x="13344" y="4098"/>
                    </a:lnTo>
                    <a:lnTo>
                      <a:pt x="13461" y="4219"/>
                    </a:lnTo>
                    <a:lnTo>
                      <a:pt x="13398" y="4202"/>
                    </a:lnTo>
                    <a:lnTo>
                      <a:pt x="13335" y="4183"/>
                    </a:lnTo>
                    <a:lnTo>
                      <a:pt x="13272" y="4163"/>
                    </a:lnTo>
                    <a:lnTo>
                      <a:pt x="13206" y="4140"/>
                    </a:lnTo>
                    <a:lnTo>
                      <a:pt x="13141" y="4116"/>
                    </a:lnTo>
                    <a:lnTo>
                      <a:pt x="13075" y="4089"/>
                    </a:lnTo>
                    <a:lnTo>
                      <a:pt x="13009" y="4060"/>
                    </a:lnTo>
                    <a:lnTo>
                      <a:pt x="12941" y="4029"/>
                    </a:lnTo>
                    <a:lnTo>
                      <a:pt x="12954" y="4043"/>
                    </a:lnTo>
                    <a:lnTo>
                      <a:pt x="12970" y="4057"/>
                    </a:lnTo>
                    <a:lnTo>
                      <a:pt x="12990" y="4072"/>
                    </a:lnTo>
                    <a:lnTo>
                      <a:pt x="13014" y="4087"/>
                    </a:lnTo>
                    <a:lnTo>
                      <a:pt x="13042" y="4103"/>
                    </a:lnTo>
                    <a:lnTo>
                      <a:pt x="13073" y="4119"/>
                    </a:lnTo>
                    <a:lnTo>
                      <a:pt x="13106" y="4135"/>
                    </a:lnTo>
                    <a:lnTo>
                      <a:pt x="13144" y="4151"/>
                    </a:lnTo>
                    <a:lnTo>
                      <a:pt x="13183" y="4168"/>
                    </a:lnTo>
                    <a:lnTo>
                      <a:pt x="13226" y="4184"/>
                    </a:lnTo>
                    <a:lnTo>
                      <a:pt x="13269" y="4201"/>
                    </a:lnTo>
                    <a:lnTo>
                      <a:pt x="13316" y="4217"/>
                    </a:lnTo>
                    <a:lnTo>
                      <a:pt x="13365" y="4233"/>
                    </a:lnTo>
                    <a:lnTo>
                      <a:pt x="13415" y="4249"/>
                    </a:lnTo>
                    <a:lnTo>
                      <a:pt x="13466" y="4264"/>
                    </a:lnTo>
                    <a:lnTo>
                      <a:pt x="13518" y="4279"/>
                    </a:lnTo>
                    <a:lnTo>
                      <a:pt x="13525" y="4284"/>
                    </a:lnTo>
                    <a:lnTo>
                      <a:pt x="13641" y="4403"/>
                    </a:lnTo>
                    <a:lnTo>
                      <a:pt x="13759" y="4521"/>
                    </a:lnTo>
                    <a:lnTo>
                      <a:pt x="13714" y="4523"/>
                    </a:lnTo>
                    <a:lnTo>
                      <a:pt x="13667" y="4522"/>
                    </a:lnTo>
                    <a:lnTo>
                      <a:pt x="13644" y="4521"/>
                    </a:lnTo>
                    <a:lnTo>
                      <a:pt x="13621" y="4519"/>
                    </a:lnTo>
                    <a:lnTo>
                      <a:pt x="13598" y="4516"/>
                    </a:lnTo>
                    <a:lnTo>
                      <a:pt x="13575" y="4513"/>
                    </a:lnTo>
                    <a:lnTo>
                      <a:pt x="13600" y="4521"/>
                    </a:lnTo>
                    <a:lnTo>
                      <a:pt x="13627" y="4528"/>
                    </a:lnTo>
                    <a:lnTo>
                      <a:pt x="13654" y="4533"/>
                    </a:lnTo>
                    <a:lnTo>
                      <a:pt x="13680" y="4539"/>
                    </a:lnTo>
                    <a:lnTo>
                      <a:pt x="13708" y="4543"/>
                    </a:lnTo>
                    <a:lnTo>
                      <a:pt x="13734" y="4546"/>
                    </a:lnTo>
                    <a:lnTo>
                      <a:pt x="13762" y="4548"/>
                    </a:lnTo>
                    <a:lnTo>
                      <a:pt x="13788" y="4551"/>
                    </a:lnTo>
                    <a:lnTo>
                      <a:pt x="14057" y="4818"/>
                    </a:lnTo>
                    <a:lnTo>
                      <a:pt x="14018" y="4811"/>
                    </a:lnTo>
                    <a:lnTo>
                      <a:pt x="13979" y="4803"/>
                    </a:lnTo>
                    <a:lnTo>
                      <a:pt x="13937" y="4795"/>
                    </a:lnTo>
                    <a:lnTo>
                      <a:pt x="13895" y="4785"/>
                    </a:lnTo>
                    <a:lnTo>
                      <a:pt x="13851" y="4773"/>
                    </a:lnTo>
                    <a:lnTo>
                      <a:pt x="13805" y="4761"/>
                    </a:lnTo>
                    <a:lnTo>
                      <a:pt x="13757" y="4747"/>
                    </a:lnTo>
                    <a:lnTo>
                      <a:pt x="13708" y="4731"/>
                    </a:lnTo>
                    <a:lnTo>
                      <a:pt x="13753" y="4753"/>
                    </a:lnTo>
                    <a:lnTo>
                      <a:pt x="13800" y="4773"/>
                    </a:lnTo>
                    <a:lnTo>
                      <a:pt x="13847" y="4793"/>
                    </a:lnTo>
                    <a:lnTo>
                      <a:pt x="13896" y="4810"/>
                    </a:lnTo>
                    <a:lnTo>
                      <a:pt x="13947" y="4825"/>
                    </a:lnTo>
                    <a:lnTo>
                      <a:pt x="13997" y="4839"/>
                    </a:lnTo>
                    <a:lnTo>
                      <a:pt x="14049" y="4852"/>
                    </a:lnTo>
                    <a:lnTo>
                      <a:pt x="14099" y="4861"/>
                    </a:lnTo>
                    <a:lnTo>
                      <a:pt x="14237" y="5000"/>
                    </a:lnTo>
                    <a:lnTo>
                      <a:pt x="14375" y="5137"/>
                    </a:lnTo>
                    <a:lnTo>
                      <a:pt x="14339" y="5125"/>
                    </a:lnTo>
                    <a:lnTo>
                      <a:pt x="14302" y="5111"/>
                    </a:lnTo>
                    <a:lnTo>
                      <a:pt x="14226" y="5078"/>
                    </a:lnTo>
                    <a:lnTo>
                      <a:pt x="14143" y="5042"/>
                    </a:lnTo>
                    <a:lnTo>
                      <a:pt x="14102" y="5025"/>
                    </a:lnTo>
                    <a:lnTo>
                      <a:pt x="14058" y="5010"/>
                    </a:lnTo>
                    <a:lnTo>
                      <a:pt x="14015" y="4995"/>
                    </a:lnTo>
                    <a:lnTo>
                      <a:pt x="13972" y="4985"/>
                    </a:lnTo>
                    <a:lnTo>
                      <a:pt x="13950" y="4979"/>
                    </a:lnTo>
                    <a:lnTo>
                      <a:pt x="13928" y="4976"/>
                    </a:lnTo>
                    <a:lnTo>
                      <a:pt x="13905" y="4973"/>
                    </a:lnTo>
                    <a:lnTo>
                      <a:pt x="13883" y="4971"/>
                    </a:lnTo>
                    <a:lnTo>
                      <a:pt x="13862" y="4970"/>
                    </a:lnTo>
                    <a:lnTo>
                      <a:pt x="13840" y="4970"/>
                    </a:lnTo>
                    <a:lnTo>
                      <a:pt x="13818" y="4971"/>
                    </a:lnTo>
                    <a:lnTo>
                      <a:pt x="13796" y="4973"/>
                    </a:lnTo>
                    <a:lnTo>
                      <a:pt x="13774" y="4977"/>
                    </a:lnTo>
                    <a:lnTo>
                      <a:pt x="13754" y="4982"/>
                    </a:lnTo>
                    <a:lnTo>
                      <a:pt x="13732" y="4989"/>
                    </a:lnTo>
                    <a:lnTo>
                      <a:pt x="13710" y="4997"/>
                    </a:lnTo>
                    <a:lnTo>
                      <a:pt x="13735" y="4994"/>
                    </a:lnTo>
                    <a:lnTo>
                      <a:pt x="13759" y="4992"/>
                    </a:lnTo>
                    <a:lnTo>
                      <a:pt x="13784" y="4990"/>
                    </a:lnTo>
                    <a:lnTo>
                      <a:pt x="13807" y="4990"/>
                    </a:lnTo>
                    <a:lnTo>
                      <a:pt x="13830" y="4992"/>
                    </a:lnTo>
                    <a:lnTo>
                      <a:pt x="13852" y="4994"/>
                    </a:lnTo>
                    <a:lnTo>
                      <a:pt x="13874" y="4997"/>
                    </a:lnTo>
                    <a:lnTo>
                      <a:pt x="13896" y="5001"/>
                    </a:lnTo>
                    <a:lnTo>
                      <a:pt x="13918" y="5005"/>
                    </a:lnTo>
                    <a:lnTo>
                      <a:pt x="13939" y="5011"/>
                    </a:lnTo>
                    <a:lnTo>
                      <a:pt x="13981" y="5024"/>
                    </a:lnTo>
                    <a:lnTo>
                      <a:pt x="14024" y="5040"/>
                    </a:lnTo>
                    <a:lnTo>
                      <a:pt x="14065" y="5056"/>
                    </a:lnTo>
                    <a:lnTo>
                      <a:pt x="14150" y="5093"/>
                    </a:lnTo>
                    <a:lnTo>
                      <a:pt x="14192" y="5112"/>
                    </a:lnTo>
                    <a:lnTo>
                      <a:pt x="14236" y="5131"/>
                    </a:lnTo>
                    <a:lnTo>
                      <a:pt x="14282" y="5149"/>
                    </a:lnTo>
                    <a:lnTo>
                      <a:pt x="14329" y="5165"/>
                    </a:lnTo>
                    <a:lnTo>
                      <a:pt x="14377" y="5179"/>
                    </a:lnTo>
                    <a:lnTo>
                      <a:pt x="14402" y="5186"/>
                    </a:lnTo>
                    <a:lnTo>
                      <a:pt x="14428" y="5191"/>
                    </a:lnTo>
                    <a:lnTo>
                      <a:pt x="14482" y="5245"/>
                    </a:lnTo>
                    <a:lnTo>
                      <a:pt x="14536" y="5299"/>
                    </a:lnTo>
                    <a:lnTo>
                      <a:pt x="14486" y="5313"/>
                    </a:lnTo>
                    <a:lnTo>
                      <a:pt x="14433" y="5326"/>
                    </a:lnTo>
                    <a:lnTo>
                      <a:pt x="14379" y="5337"/>
                    </a:lnTo>
                    <a:lnTo>
                      <a:pt x="14352" y="5342"/>
                    </a:lnTo>
                    <a:lnTo>
                      <a:pt x="14323" y="5345"/>
                    </a:lnTo>
                    <a:lnTo>
                      <a:pt x="14294" y="5349"/>
                    </a:lnTo>
                    <a:lnTo>
                      <a:pt x="14266" y="5351"/>
                    </a:lnTo>
                    <a:lnTo>
                      <a:pt x="14237" y="5352"/>
                    </a:lnTo>
                    <a:lnTo>
                      <a:pt x="14208" y="5352"/>
                    </a:lnTo>
                    <a:lnTo>
                      <a:pt x="14178" y="5351"/>
                    </a:lnTo>
                    <a:lnTo>
                      <a:pt x="14150" y="5350"/>
                    </a:lnTo>
                    <a:lnTo>
                      <a:pt x="14121" y="5346"/>
                    </a:lnTo>
                    <a:lnTo>
                      <a:pt x="14091" y="5342"/>
                    </a:lnTo>
                    <a:lnTo>
                      <a:pt x="14122" y="5351"/>
                    </a:lnTo>
                    <a:lnTo>
                      <a:pt x="14154" y="5359"/>
                    </a:lnTo>
                    <a:lnTo>
                      <a:pt x="14187" y="5366"/>
                    </a:lnTo>
                    <a:lnTo>
                      <a:pt x="14219" y="5372"/>
                    </a:lnTo>
                    <a:lnTo>
                      <a:pt x="14251" y="5376"/>
                    </a:lnTo>
                    <a:lnTo>
                      <a:pt x="14283" y="5379"/>
                    </a:lnTo>
                    <a:lnTo>
                      <a:pt x="14316" y="5381"/>
                    </a:lnTo>
                    <a:lnTo>
                      <a:pt x="14348" y="5381"/>
                    </a:lnTo>
                    <a:lnTo>
                      <a:pt x="14379" y="5381"/>
                    </a:lnTo>
                    <a:lnTo>
                      <a:pt x="14412" y="5380"/>
                    </a:lnTo>
                    <a:lnTo>
                      <a:pt x="14441" y="5376"/>
                    </a:lnTo>
                    <a:lnTo>
                      <a:pt x="14472" y="5373"/>
                    </a:lnTo>
                    <a:lnTo>
                      <a:pt x="14501" y="5368"/>
                    </a:lnTo>
                    <a:lnTo>
                      <a:pt x="14530" y="5362"/>
                    </a:lnTo>
                    <a:lnTo>
                      <a:pt x="14557" y="5356"/>
                    </a:lnTo>
                    <a:lnTo>
                      <a:pt x="14584" y="5349"/>
                    </a:lnTo>
                    <a:lnTo>
                      <a:pt x="14619" y="5384"/>
                    </a:lnTo>
                    <a:lnTo>
                      <a:pt x="14585" y="5396"/>
                    </a:lnTo>
                    <a:lnTo>
                      <a:pt x="14552" y="5410"/>
                    </a:lnTo>
                    <a:lnTo>
                      <a:pt x="14518" y="5423"/>
                    </a:lnTo>
                    <a:lnTo>
                      <a:pt x="14486" y="5438"/>
                    </a:lnTo>
                    <a:lnTo>
                      <a:pt x="14456" y="5454"/>
                    </a:lnTo>
                    <a:lnTo>
                      <a:pt x="14426" y="5470"/>
                    </a:lnTo>
                    <a:lnTo>
                      <a:pt x="14399" y="5486"/>
                    </a:lnTo>
                    <a:lnTo>
                      <a:pt x="14374" y="5504"/>
                    </a:lnTo>
                    <a:lnTo>
                      <a:pt x="14350" y="5521"/>
                    </a:lnTo>
                    <a:lnTo>
                      <a:pt x="14329" y="5538"/>
                    </a:lnTo>
                    <a:lnTo>
                      <a:pt x="14309" y="5555"/>
                    </a:lnTo>
                    <a:lnTo>
                      <a:pt x="14293" y="5571"/>
                    </a:lnTo>
                    <a:lnTo>
                      <a:pt x="14281" y="5589"/>
                    </a:lnTo>
                    <a:lnTo>
                      <a:pt x="14270" y="5605"/>
                    </a:lnTo>
                    <a:lnTo>
                      <a:pt x="14267" y="5612"/>
                    </a:lnTo>
                    <a:lnTo>
                      <a:pt x="14263" y="5620"/>
                    </a:lnTo>
                    <a:lnTo>
                      <a:pt x="14262" y="5626"/>
                    </a:lnTo>
                    <a:lnTo>
                      <a:pt x="14261" y="5635"/>
                    </a:lnTo>
                    <a:lnTo>
                      <a:pt x="14288" y="5612"/>
                    </a:lnTo>
                    <a:lnTo>
                      <a:pt x="14314" y="5591"/>
                    </a:lnTo>
                    <a:lnTo>
                      <a:pt x="14339" y="5571"/>
                    </a:lnTo>
                    <a:lnTo>
                      <a:pt x="14364" y="5553"/>
                    </a:lnTo>
                    <a:lnTo>
                      <a:pt x="14390" y="5536"/>
                    </a:lnTo>
                    <a:lnTo>
                      <a:pt x="14415" y="5519"/>
                    </a:lnTo>
                    <a:lnTo>
                      <a:pt x="14440" y="5504"/>
                    </a:lnTo>
                    <a:lnTo>
                      <a:pt x="14464" y="5490"/>
                    </a:lnTo>
                    <a:lnTo>
                      <a:pt x="14488" y="5476"/>
                    </a:lnTo>
                    <a:lnTo>
                      <a:pt x="14511" y="5465"/>
                    </a:lnTo>
                    <a:lnTo>
                      <a:pt x="14557" y="5443"/>
                    </a:lnTo>
                    <a:lnTo>
                      <a:pt x="14602" y="5424"/>
                    </a:lnTo>
                    <a:lnTo>
                      <a:pt x="14645" y="5410"/>
                    </a:lnTo>
                    <a:lnTo>
                      <a:pt x="14798" y="5568"/>
                    </a:lnTo>
                    <a:lnTo>
                      <a:pt x="14509" y="5714"/>
                    </a:lnTo>
                    <a:lnTo>
                      <a:pt x="14553" y="5701"/>
                    </a:lnTo>
                    <a:lnTo>
                      <a:pt x="14596" y="5686"/>
                    </a:lnTo>
                    <a:lnTo>
                      <a:pt x="14678" y="5657"/>
                    </a:lnTo>
                    <a:lnTo>
                      <a:pt x="14755" y="5628"/>
                    </a:lnTo>
                    <a:lnTo>
                      <a:pt x="14827" y="5598"/>
                    </a:lnTo>
                    <a:lnTo>
                      <a:pt x="14865" y="5637"/>
                    </a:lnTo>
                    <a:lnTo>
                      <a:pt x="14903" y="5676"/>
                    </a:lnTo>
                    <a:lnTo>
                      <a:pt x="14608" y="5860"/>
                    </a:lnTo>
                    <a:lnTo>
                      <a:pt x="14726" y="5809"/>
                    </a:lnTo>
                    <a:lnTo>
                      <a:pt x="14828" y="5764"/>
                    </a:lnTo>
                    <a:lnTo>
                      <a:pt x="14875" y="5742"/>
                    </a:lnTo>
                    <a:lnTo>
                      <a:pt x="14915" y="5723"/>
                    </a:lnTo>
                    <a:lnTo>
                      <a:pt x="14937" y="5713"/>
                    </a:lnTo>
                    <a:lnTo>
                      <a:pt x="15073" y="5854"/>
                    </a:lnTo>
                    <a:lnTo>
                      <a:pt x="15054" y="5887"/>
                    </a:lnTo>
                    <a:lnTo>
                      <a:pt x="15037" y="5919"/>
                    </a:lnTo>
                    <a:lnTo>
                      <a:pt x="15022" y="5953"/>
                    </a:lnTo>
                    <a:lnTo>
                      <a:pt x="15010" y="5984"/>
                    </a:lnTo>
                    <a:lnTo>
                      <a:pt x="14998" y="6011"/>
                    </a:lnTo>
                    <a:lnTo>
                      <a:pt x="14990" y="6036"/>
                    </a:lnTo>
                    <a:lnTo>
                      <a:pt x="14985" y="6056"/>
                    </a:lnTo>
                    <a:lnTo>
                      <a:pt x="14984" y="6064"/>
                    </a:lnTo>
                    <a:lnTo>
                      <a:pt x="14984" y="6071"/>
                    </a:lnTo>
                    <a:lnTo>
                      <a:pt x="15004" y="6036"/>
                    </a:lnTo>
                    <a:lnTo>
                      <a:pt x="15030" y="5989"/>
                    </a:lnTo>
                    <a:lnTo>
                      <a:pt x="15062" y="5935"/>
                    </a:lnTo>
                    <a:lnTo>
                      <a:pt x="15080" y="5908"/>
                    </a:lnTo>
                    <a:lnTo>
                      <a:pt x="15098" y="5880"/>
                    </a:lnTo>
                    <a:lnTo>
                      <a:pt x="15099" y="5883"/>
                    </a:lnTo>
                    <a:lnTo>
                      <a:pt x="15124" y="5910"/>
                    </a:lnTo>
                    <a:lnTo>
                      <a:pt x="15149" y="5940"/>
                    </a:lnTo>
                    <a:lnTo>
                      <a:pt x="15173" y="5972"/>
                    </a:lnTo>
                    <a:lnTo>
                      <a:pt x="15197" y="6005"/>
                    </a:lnTo>
                    <a:lnTo>
                      <a:pt x="15221" y="6040"/>
                    </a:lnTo>
                    <a:lnTo>
                      <a:pt x="15244" y="6077"/>
                    </a:lnTo>
                    <a:lnTo>
                      <a:pt x="15291" y="6151"/>
                    </a:lnTo>
                    <a:lnTo>
                      <a:pt x="15385" y="6310"/>
                    </a:lnTo>
                    <a:lnTo>
                      <a:pt x="15433" y="6390"/>
                    </a:lnTo>
                    <a:lnTo>
                      <a:pt x="15457" y="6429"/>
                    </a:lnTo>
                    <a:lnTo>
                      <a:pt x="15484" y="6468"/>
                    </a:lnTo>
                    <a:lnTo>
                      <a:pt x="15509" y="6506"/>
                    </a:lnTo>
                    <a:lnTo>
                      <a:pt x="15535" y="6544"/>
                    </a:lnTo>
                    <a:lnTo>
                      <a:pt x="15563" y="6579"/>
                    </a:lnTo>
                    <a:lnTo>
                      <a:pt x="15590" y="6614"/>
                    </a:lnTo>
                    <a:lnTo>
                      <a:pt x="15619" y="6647"/>
                    </a:lnTo>
                    <a:lnTo>
                      <a:pt x="15649" y="6679"/>
                    </a:lnTo>
                    <a:lnTo>
                      <a:pt x="15680" y="6708"/>
                    </a:lnTo>
                    <a:lnTo>
                      <a:pt x="15711" y="6736"/>
                    </a:lnTo>
                    <a:lnTo>
                      <a:pt x="15744" y="6761"/>
                    </a:lnTo>
                    <a:lnTo>
                      <a:pt x="15760" y="6773"/>
                    </a:lnTo>
                    <a:lnTo>
                      <a:pt x="15778" y="6784"/>
                    </a:lnTo>
                    <a:lnTo>
                      <a:pt x="15795" y="6794"/>
                    </a:lnTo>
                    <a:lnTo>
                      <a:pt x="15813" y="6804"/>
                    </a:lnTo>
                    <a:lnTo>
                      <a:pt x="15830" y="6814"/>
                    </a:lnTo>
                    <a:lnTo>
                      <a:pt x="15849" y="6822"/>
                    </a:lnTo>
                    <a:lnTo>
                      <a:pt x="15867" y="6829"/>
                    </a:lnTo>
                    <a:lnTo>
                      <a:pt x="15887" y="6835"/>
                    </a:lnTo>
                    <a:lnTo>
                      <a:pt x="15906" y="6842"/>
                    </a:lnTo>
                    <a:lnTo>
                      <a:pt x="15926" y="6847"/>
                    </a:lnTo>
                    <a:lnTo>
                      <a:pt x="15945" y="6852"/>
                    </a:lnTo>
                    <a:lnTo>
                      <a:pt x="15966" y="6855"/>
                    </a:lnTo>
                    <a:lnTo>
                      <a:pt x="15987" y="6857"/>
                    </a:lnTo>
                    <a:lnTo>
                      <a:pt x="16008" y="6860"/>
                    </a:lnTo>
                    <a:lnTo>
                      <a:pt x="16024" y="6860"/>
                    </a:lnTo>
                    <a:lnTo>
                      <a:pt x="16039" y="6860"/>
                    </a:lnTo>
                    <a:lnTo>
                      <a:pt x="16053" y="6858"/>
                    </a:lnTo>
                    <a:lnTo>
                      <a:pt x="16067" y="6857"/>
                    </a:lnTo>
                    <a:lnTo>
                      <a:pt x="16078" y="6855"/>
                    </a:lnTo>
                    <a:lnTo>
                      <a:pt x="16090" y="6853"/>
                    </a:lnTo>
                    <a:lnTo>
                      <a:pt x="16101" y="6849"/>
                    </a:lnTo>
                    <a:lnTo>
                      <a:pt x="16110" y="6845"/>
                    </a:lnTo>
                    <a:lnTo>
                      <a:pt x="16120" y="6840"/>
                    </a:lnTo>
                    <a:lnTo>
                      <a:pt x="16128" y="6835"/>
                    </a:lnTo>
                    <a:lnTo>
                      <a:pt x="16136" y="6830"/>
                    </a:lnTo>
                    <a:lnTo>
                      <a:pt x="16141" y="6824"/>
                    </a:lnTo>
                    <a:lnTo>
                      <a:pt x="16148" y="6817"/>
                    </a:lnTo>
                    <a:lnTo>
                      <a:pt x="16154" y="6810"/>
                    </a:lnTo>
                    <a:lnTo>
                      <a:pt x="16159" y="6802"/>
                    </a:lnTo>
                    <a:lnTo>
                      <a:pt x="16162" y="6794"/>
                    </a:lnTo>
                    <a:lnTo>
                      <a:pt x="16169" y="6777"/>
                    </a:lnTo>
                    <a:lnTo>
                      <a:pt x="16175" y="6757"/>
                    </a:lnTo>
                    <a:lnTo>
                      <a:pt x="16177" y="6737"/>
                    </a:lnTo>
                    <a:lnTo>
                      <a:pt x="16178" y="6715"/>
                    </a:lnTo>
                    <a:lnTo>
                      <a:pt x="16178" y="6692"/>
                    </a:lnTo>
                    <a:lnTo>
                      <a:pt x="16177" y="6668"/>
                    </a:lnTo>
                    <a:lnTo>
                      <a:pt x="16174" y="6643"/>
                    </a:lnTo>
                    <a:lnTo>
                      <a:pt x="16170" y="6616"/>
                    </a:lnTo>
                    <a:close/>
                    <a:moveTo>
                      <a:pt x="9954" y="1530"/>
                    </a:moveTo>
                    <a:lnTo>
                      <a:pt x="9954" y="1530"/>
                    </a:lnTo>
                    <a:lnTo>
                      <a:pt x="9922" y="1669"/>
                    </a:lnTo>
                    <a:lnTo>
                      <a:pt x="9905" y="1738"/>
                    </a:lnTo>
                    <a:lnTo>
                      <a:pt x="9887" y="1808"/>
                    </a:lnTo>
                    <a:lnTo>
                      <a:pt x="9868" y="1877"/>
                    </a:lnTo>
                    <a:lnTo>
                      <a:pt x="9848" y="1944"/>
                    </a:lnTo>
                    <a:lnTo>
                      <a:pt x="9827" y="2013"/>
                    </a:lnTo>
                    <a:lnTo>
                      <a:pt x="9804" y="2081"/>
                    </a:lnTo>
                    <a:lnTo>
                      <a:pt x="9784" y="2136"/>
                    </a:lnTo>
                    <a:lnTo>
                      <a:pt x="9762" y="2190"/>
                    </a:lnTo>
                    <a:lnTo>
                      <a:pt x="9739" y="2244"/>
                    </a:lnTo>
                    <a:lnTo>
                      <a:pt x="9714" y="2296"/>
                    </a:lnTo>
                    <a:lnTo>
                      <a:pt x="9688" y="2346"/>
                    </a:lnTo>
                    <a:lnTo>
                      <a:pt x="9660" y="2395"/>
                    </a:lnTo>
                    <a:lnTo>
                      <a:pt x="9648" y="2413"/>
                    </a:lnTo>
                    <a:lnTo>
                      <a:pt x="9627" y="2442"/>
                    </a:lnTo>
                    <a:lnTo>
                      <a:pt x="9607" y="2470"/>
                    </a:lnTo>
                    <a:lnTo>
                      <a:pt x="9602" y="2481"/>
                    </a:lnTo>
                    <a:lnTo>
                      <a:pt x="9599" y="2484"/>
                    </a:lnTo>
                    <a:lnTo>
                      <a:pt x="9599" y="2485"/>
                    </a:lnTo>
                    <a:lnTo>
                      <a:pt x="9584" y="2455"/>
                    </a:lnTo>
                    <a:lnTo>
                      <a:pt x="9569" y="2424"/>
                    </a:lnTo>
                    <a:lnTo>
                      <a:pt x="9555" y="2392"/>
                    </a:lnTo>
                    <a:lnTo>
                      <a:pt x="9541" y="2359"/>
                    </a:lnTo>
                    <a:lnTo>
                      <a:pt x="9528" y="2326"/>
                    </a:lnTo>
                    <a:lnTo>
                      <a:pt x="9516" y="2290"/>
                    </a:lnTo>
                    <a:lnTo>
                      <a:pt x="9503" y="2254"/>
                    </a:lnTo>
                    <a:lnTo>
                      <a:pt x="9491" y="2218"/>
                    </a:lnTo>
                    <a:lnTo>
                      <a:pt x="9470" y="2143"/>
                    </a:lnTo>
                    <a:lnTo>
                      <a:pt x="9449" y="2066"/>
                    </a:lnTo>
                    <a:lnTo>
                      <a:pt x="9431" y="1989"/>
                    </a:lnTo>
                    <a:lnTo>
                      <a:pt x="9412" y="1911"/>
                    </a:lnTo>
                    <a:lnTo>
                      <a:pt x="9378" y="1756"/>
                    </a:lnTo>
                    <a:lnTo>
                      <a:pt x="9361" y="1682"/>
                    </a:lnTo>
                    <a:lnTo>
                      <a:pt x="9344" y="1608"/>
                    </a:lnTo>
                    <a:lnTo>
                      <a:pt x="9327" y="1538"/>
                    </a:lnTo>
                    <a:lnTo>
                      <a:pt x="9309" y="1471"/>
                    </a:lnTo>
                    <a:lnTo>
                      <a:pt x="9289" y="1409"/>
                    </a:lnTo>
                    <a:lnTo>
                      <a:pt x="9280" y="1381"/>
                    </a:lnTo>
                    <a:lnTo>
                      <a:pt x="9270" y="1353"/>
                    </a:lnTo>
                    <a:lnTo>
                      <a:pt x="9350" y="1344"/>
                    </a:lnTo>
                    <a:lnTo>
                      <a:pt x="9446" y="1334"/>
                    </a:lnTo>
                    <a:lnTo>
                      <a:pt x="9472" y="1331"/>
                    </a:lnTo>
                    <a:lnTo>
                      <a:pt x="9499" y="1330"/>
                    </a:lnTo>
                    <a:lnTo>
                      <a:pt x="9553" y="1329"/>
                    </a:lnTo>
                    <a:lnTo>
                      <a:pt x="9607" y="1329"/>
                    </a:lnTo>
                    <a:lnTo>
                      <a:pt x="9661" y="1329"/>
                    </a:lnTo>
                    <a:lnTo>
                      <a:pt x="9715" y="1329"/>
                    </a:lnTo>
                    <a:lnTo>
                      <a:pt x="9769" y="1328"/>
                    </a:lnTo>
                    <a:lnTo>
                      <a:pt x="9797" y="1327"/>
                    </a:lnTo>
                    <a:lnTo>
                      <a:pt x="9823" y="1324"/>
                    </a:lnTo>
                    <a:lnTo>
                      <a:pt x="9850" y="1321"/>
                    </a:lnTo>
                    <a:lnTo>
                      <a:pt x="9876" y="1316"/>
                    </a:lnTo>
                    <a:lnTo>
                      <a:pt x="9890" y="1315"/>
                    </a:lnTo>
                    <a:lnTo>
                      <a:pt x="9902" y="1314"/>
                    </a:lnTo>
                    <a:lnTo>
                      <a:pt x="9914" y="1314"/>
                    </a:lnTo>
                    <a:lnTo>
                      <a:pt x="9924" y="1315"/>
                    </a:lnTo>
                    <a:lnTo>
                      <a:pt x="9933" y="1316"/>
                    </a:lnTo>
                    <a:lnTo>
                      <a:pt x="9941" y="1320"/>
                    </a:lnTo>
                    <a:lnTo>
                      <a:pt x="9948" y="1323"/>
                    </a:lnTo>
                    <a:lnTo>
                      <a:pt x="9955" y="1327"/>
                    </a:lnTo>
                    <a:lnTo>
                      <a:pt x="9961" y="1331"/>
                    </a:lnTo>
                    <a:lnTo>
                      <a:pt x="9966" y="1337"/>
                    </a:lnTo>
                    <a:lnTo>
                      <a:pt x="9969" y="1343"/>
                    </a:lnTo>
                    <a:lnTo>
                      <a:pt x="9972" y="1350"/>
                    </a:lnTo>
                    <a:lnTo>
                      <a:pt x="9975" y="1357"/>
                    </a:lnTo>
                    <a:lnTo>
                      <a:pt x="9977" y="1365"/>
                    </a:lnTo>
                    <a:lnTo>
                      <a:pt x="9979" y="1381"/>
                    </a:lnTo>
                    <a:lnTo>
                      <a:pt x="9979" y="1398"/>
                    </a:lnTo>
                    <a:lnTo>
                      <a:pt x="9978" y="1416"/>
                    </a:lnTo>
                    <a:lnTo>
                      <a:pt x="9976" y="1436"/>
                    </a:lnTo>
                    <a:lnTo>
                      <a:pt x="9971" y="1455"/>
                    </a:lnTo>
                    <a:lnTo>
                      <a:pt x="9963" y="1494"/>
                    </a:lnTo>
                    <a:lnTo>
                      <a:pt x="9954" y="1530"/>
                    </a:lnTo>
                    <a:close/>
                  </a:path>
                </a:pathLst>
              </a:custGeom>
              <a:solidFill>
                <a:srgbClr val="FFC000"/>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grpSp>
          <p:nvGrpSpPr>
            <p:cNvPr id="303" name="组合 302"/>
            <p:cNvGrpSpPr/>
            <p:nvPr/>
          </p:nvGrpSpPr>
          <p:grpSpPr>
            <a:xfrm>
              <a:off x="5536925" y="4902614"/>
              <a:ext cx="248285" cy="269425"/>
              <a:chOff x="7251348" y="1199001"/>
              <a:chExt cx="691442" cy="750584"/>
            </a:xfrm>
            <a:solidFill>
              <a:sysClr val="window" lastClr="FFFFFF"/>
            </a:solidFill>
          </p:grpSpPr>
          <p:sp>
            <p:nvSpPr>
              <p:cNvPr id="608" name="KSO_Shape"/>
              <p:cNvSpPr/>
              <p:nvPr/>
            </p:nvSpPr>
            <p:spPr>
              <a:xfrm>
                <a:off x="7251348" y="119900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609" name="KSO_Shape"/>
              <p:cNvSpPr/>
              <p:nvPr/>
            </p:nvSpPr>
            <p:spPr>
              <a:xfrm rot="10800000">
                <a:off x="7707908" y="166082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610" name="KSO_Shape"/>
              <p:cNvSpPr/>
              <p:nvPr/>
            </p:nvSpPr>
            <p:spPr>
              <a:xfrm rot="16200000">
                <a:off x="7190342" y="1688155"/>
                <a:ext cx="322437" cy="200423"/>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611" name="KSO_Shape"/>
              <p:cNvSpPr/>
              <p:nvPr/>
            </p:nvSpPr>
            <p:spPr>
              <a:xfrm rot="5400000">
                <a:off x="7674951" y="1264301"/>
                <a:ext cx="322436" cy="200421"/>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sp>
          <p:nvSpPr>
            <p:cNvPr id="311" name="taxi_49983"/>
            <p:cNvSpPr>
              <a:spLocks noChangeAspect="1"/>
            </p:cNvSpPr>
            <p:nvPr/>
          </p:nvSpPr>
          <p:spPr bwMode="auto">
            <a:xfrm>
              <a:off x="5559872" y="4951507"/>
              <a:ext cx="200778" cy="171642"/>
            </a:xfrm>
            <a:custGeom>
              <a:avLst/>
              <a:gdLst>
                <a:gd name="T0" fmla="*/ 301 w 6583"/>
                <a:gd name="T1" fmla="*/ 5636 h 5636"/>
                <a:gd name="T2" fmla="*/ 1266 w 6583"/>
                <a:gd name="T3" fmla="*/ 5636 h 5636"/>
                <a:gd name="T4" fmla="*/ 1567 w 6583"/>
                <a:gd name="T5" fmla="*/ 5334 h 5636"/>
                <a:gd name="T6" fmla="*/ 1567 w 6583"/>
                <a:gd name="T7" fmla="*/ 4582 h 5636"/>
                <a:gd name="T8" fmla="*/ 5016 w 6583"/>
                <a:gd name="T9" fmla="*/ 4582 h 5636"/>
                <a:gd name="T10" fmla="*/ 5016 w 6583"/>
                <a:gd name="T11" fmla="*/ 5334 h 5636"/>
                <a:gd name="T12" fmla="*/ 5318 w 6583"/>
                <a:gd name="T13" fmla="*/ 5636 h 5636"/>
                <a:gd name="T14" fmla="*/ 6282 w 6583"/>
                <a:gd name="T15" fmla="*/ 5636 h 5636"/>
                <a:gd name="T16" fmla="*/ 6583 w 6583"/>
                <a:gd name="T17" fmla="*/ 5334 h 5636"/>
                <a:gd name="T18" fmla="*/ 6583 w 6583"/>
                <a:gd name="T19" fmla="*/ 4582 h 5636"/>
                <a:gd name="T20" fmla="*/ 6583 w 6583"/>
                <a:gd name="T21" fmla="*/ 4582 h 5636"/>
                <a:gd name="T22" fmla="*/ 6583 w 6583"/>
                <a:gd name="T23" fmla="*/ 2308 h 5636"/>
                <a:gd name="T24" fmla="*/ 5919 w 6583"/>
                <a:gd name="T25" fmla="*/ 1587 h 5636"/>
                <a:gd name="T26" fmla="*/ 5700 w 6583"/>
                <a:gd name="T27" fmla="*/ 417 h 5636"/>
                <a:gd name="T28" fmla="*/ 4021 w 6583"/>
                <a:gd name="T29" fmla="*/ 417 h 5636"/>
                <a:gd name="T30" fmla="*/ 4021 w 6583"/>
                <a:gd name="T31" fmla="*/ 0 h 5636"/>
                <a:gd name="T32" fmla="*/ 2563 w 6583"/>
                <a:gd name="T33" fmla="*/ 0 h 5636"/>
                <a:gd name="T34" fmla="*/ 2563 w 6583"/>
                <a:gd name="T35" fmla="*/ 416 h 5636"/>
                <a:gd name="T36" fmla="*/ 884 w 6583"/>
                <a:gd name="T37" fmla="*/ 416 h 5636"/>
                <a:gd name="T38" fmla="*/ 664 w 6583"/>
                <a:gd name="T39" fmla="*/ 1587 h 5636"/>
                <a:gd name="T40" fmla="*/ 0 w 6583"/>
                <a:gd name="T41" fmla="*/ 2308 h 5636"/>
                <a:gd name="T42" fmla="*/ 0 w 6583"/>
                <a:gd name="T43" fmla="*/ 4422 h 5636"/>
                <a:gd name="T44" fmla="*/ 0 w 6583"/>
                <a:gd name="T45" fmla="*/ 4582 h 5636"/>
                <a:gd name="T46" fmla="*/ 0 w 6583"/>
                <a:gd name="T47" fmla="*/ 5334 h 5636"/>
                <a:gd name="T48" fmla="*/ 301 w 6583"/>
                <a:gd name="T49" fmla="*/ 5636 h 5636"/>
                <a:gd name="T50" fmla="*/ 5992 w 6583"/>
                <a:gd name="T51" fmla="*/ 3367 h 5636"/>
                <a:gd name="T52" fmla="*/ 5992 w 6583"/>
                <a:gd name="T53" fmla="*/ 4058 h 5636"/>
                <a:gd name="T54" fmla="*/ 4678 w 6583"/>
                <a:gd name="T55" fmla="*/ 4058 h 5636"/>
                <a:gd name="T56" fmla="*/ 4678 w 6583"/>
                <a:gd name="T57" fmla="*/ 3367 h 5636"/>
                <a:gd name="T58" fmla="*/ 5992 w 6583"/>
                <a:gd name="T59" fmla="*/ 3367 h 5636"/>
                <a:gd name="T60" fmla="*/ 5992 w 6583"/>
                <a:gd name="T61" fmla="*/ 3367 h 5636"/>
                <a:gd name="T62" fmla="*/ 1248 w 6583"/>
                <a:gd name="T63" fmla="*/ 843 h 5636"/>
                <a:gd name="T64" fmla="*/ 5335 w 6583"/>
                <a:gd name="T65" fmla="*/ 843 h 5636"/>
                <a:gd name="T66" fmla="*/ 5493 w 6583"/>
                <a:gd name="T67" fmla="*/ 1909 h 5636"/>
                <a:gd name="T68" fmla="*/ 1090 w 6583"/>
                <a:gd name="T69" fmla="*/ 1909 h 5636"/>
                <a:gd name="T70" fmla="*/ 1248 w 6583"/>
                <a:gd name="T71" fmla="*/ 843 h 5636"/>
                <a:gd name="T72" fmla="*/ 592 w 6583"/>
                <a:gd name="T73" fmla="*/ 3367 h 5636"/>
                <a:gd name="T74" fmla="*/ 1905 w 6583"/>
                <a:gd name="T75" fmla="*/ 3367 h 5636"/>
                <a:gd name="T76" fmla="*/ 1905 w 6583"/>
                <a:gd name="T77" fmla="*/ 4058 h 5636"/>
                <a:gd name="T78" fmla="*/ 592 w 6583"/>
                <a:gd name="T79" fmla="*/ 4058 h 5636"/>
                <a:gd name="T80" fmla="*/ 592 w 6583"/>
                <a:gd name="T81" fmla="*/ 3367 h 5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83" h="5636">
                  <a:moveTo>
                    <a:pt x="301" y="5636"/>
                  </a:moveTo>
                  <a:lnTo>
                    <a:pt x="1266" y="5636"/>
                  </a:lnTo>
                  <a:cubicBezTo>
                    <a:pt x="1432" y="5636"/>
                    <a:pt x="1567" y="5501"/>
                    <a:pt x="1567" y="5334"/>
                  </a:cubicBezTo>
                  <a:lnTo>
                    <a:pt x="1567" y="4582"/>
                  </a:lnTo>
                  <a:lnTo>
                    <a:pt x="5016" y="4582"/>
                  </a:lnTo>
                  <a:lnTo>
                    <a:pt x="5016" y="5334"/>
                  </a:lnTo>
                  <a:cubicBezTo>
                    <a:pt x="5016" y="5501"/>
                    <a:pt x="5151" y="5636"/>
                    <a:pt x="5318" y="5636"/>
                  </a:cubicBezTo>
                  <a:lnTo>
                    <a:pt x="6282" y="5636"/>
                  </a:lnTo>
                  <a:cubicBezTo>
                    <a:pt x="6449" y="5636"/>
                    <a:pt x="6583" y="5501"/>
                    <a:pt x="6583" y="5334"/>
                  </a:cubicBezTo>
                  <a:lnTo>
                    <a:pt x="6583" y="4582"/>
                  </a:lnTo>
                  <a:lnTo>
                    <a:pt x="6583" y="4582"/>
                  </a:lnTo>
                  <a:lnTo>
                    <a:pt x="6583" y="2308"/>
                  </a:lnTo>
                  <a:lnTo>
                    <a:pt x="5919" y="1587"/>
                  </a:lnTo>
                  <a:lnTo>
                    <a:pt x="5700" y="417"/>
                  </a:lnTo>
                  <a:lnTo>
                    <a:pt x="4021" y="417"/>
                  </a:lnTo>
                  <a:lnTo>
                    <a:pt x="4021" y="0"/>
                  </a:lnTo>
                  <a:lnTo>
                    <a:pt x="2563" y="0"/>
                  </a:lnTo>
                  <a:lnTo>
                    <a:pt x="2563" y="416"/>
                  </a:lnTo>
                  <a:lnTo>
                    <a:pt x="884" y="416"/>
                  </a:lnTo>
                  <a:lnTo>
                    <a:pt x="664" y="1587"/>
                  </a:lnTo>
                  <a:lnTo>
                    <a:pt x="0" y="2308"/>
                  </a:lnTo>
                  <a:lnTo>
                    <a:pt x="0" y="4422"/>
                  </a:lnTo>
                  <a:lnTo>
                    <a:pt x="0" y="4582"/>
                  </a:lnTo>
                  <a:lnTo>
                    <a:pt x="0" y="5334"/>
                  </a:lnTo>
                  <a:cubicBezTo>
                    <a:pt x="0" y="5501"/>
                    <a:pt x="135" y="5636"/>
                    <a:pt x="301" y="5636"/>
                  </a:cubicBezTo>
                  <a:close/>
                  <a:moveTo>
                    <a:pt x="5992" y="3367"/>
                  </a:moveTo>
                  <a:lnTo>
                    <a:pt x="5992" y="4058"/>
                  </a:lnTo>
                  <a:lnTo>
                    <a:pt x="4678" y="4058"/>
                  </a:lnTo>
                  <a:lnTo>
                    <a:pt x="4678" y="3367"/>
                  </a:lnTo>
                  <a:lnTo>
                    <a:pt x="5992" y="3367"/>
                  </a:lnTo>
                  <a:lnTo>
                    <a:pt x="5992" y="3367"/>
                  </a:lnTo>
                  <a:close/>
                  <a:moveTo>
                    <a:pt x="1248" y="843"/>
                  </a:moveTo>
                  <a:lnTo>
                    <a:pt x="5335" y="843"/>
                  </a:lnTo>
                  <a:lnTo>
                    <a:pt x="5493" y="1909"/>
                  </a:lnTo>
                  <a:lnTo>
                    <a:pt x="1090" y="1909"/>
                  </a:lnTo>
                  <a:lnTo>
                    <a:pt x="1248" y="843"/>
                  </a:lnTo>
                  <a:close/>
                  <a:moveTo>
                    <a:pt x="592" y="3367"/>
                  </a:moveTo>
                  <a:lnTo>
                    <a:pt x="1905" y="3367"/>
                  </a:lnTo>
                  <a:lnTo>
                    <a:pt x="1905" y="4058"/>
                  </a:lnTo>
                  <a:lnTo>
                    <a:pt x="592" y="4058"/>
                  </a:lnTo>
                  <a:lnTo>
                    <a:pt x="592" y="3367"/>
                  </a:lnTo>
                  <a:close/>
                </a:path>
              </a:pathLst>
            </a:custGeom>
            <a:solidFill>
              <a:srgbClr val="FFC000"/>
            </a:solidFill>
            <a:ln>
              <a:noFill/>
            </a:ln>
          </p:spPr>
        </p:sp>
        <p:sp>
          <p:nvSpPr>
            <p:cNvPr id="312" name="KSO_Shape"/>
            <p:cNvSpPr/>
            <p:nvPr/>
          </p:nvSpPr>
          <p:spPr bwMode="auto">
            <a:xfrm flipH="1">
              <a:off x="5154968" y="4936820"/>
              <a:ext cx="159083" cy="201017"/>
            </a:xfrm>
            <a:custGeom>
              <a:avLst/>
              <a:gdLst/>
              <a:ahLst/>
              <a:cxnLst/>
              <a:rect l="0" t="0" r="r" b="b"/>
              <a:pathLst>
                <a:path w="1289050" h="3163887">
                  <a:moveTo>
                    <a:pt x="369888" y="722312"/>
                  </a:moveTo>
                  <a:lnTo>
                    <a:pt x="374650" y="722312"/>
                  </a:lnTo>
                  <a:lnTo>
                    <a:pt x="915035" y="722312"/>
                  </a:lnTo>
                  <a:lnTo>
                    <a:pt x="919798" y="722312"/>
                  </a:lnTo>
                  <a:lnTo>
                    <a:pt x="924560" y="722630"/>
                  </a:lnTo>
                  <a:lnTo>
                    <a:pt x="933768" y="723900"/>
                  </a:lnTo>
                  <a:lnTo>
                    <a:pt x="935038" y="723900"/>
                  </a:lnTo>
                  <a:lnTo>
                    <a:pt x="944562" y="724218"/>
                  </a:lnTo>
                  <a:lnTo>
                    <a:pt x="953770" y="725170"/>
                  </a:lnTo>
                  <a:lnTo>
                    <a:pt x="962025" y="726123"/>
                  </a:lnTo>
                  <a:lnTo>
                    <a:pt x="970598" y="727711"/>
                  </a:lnTo>
                  <a:lnTo>
                    <a:pt x="977900" y="729616"/>
                  </a:lnTo>
                  <a:lnTo>
                    <a:pt x="985202" y="731522"/>
                  </a:lnTo>
                  <a:lnTo>
                    <a:pt x="999490" y="736286"/>
                  </a:lnTo>
                  <a:lnTo>
                    <a:pt x="1006475" y="738826"/>
                  </a:lnTo>
                  <a:lnTo>
                    <a:pt x="1013142" y="741685"/>
                  </a:lnTo>
                  <a:lnTo>
                    <a:pt x="1027112" y="747719"/>
                  </a:lnTo>
                  <a:lnTo>
                    <a:pt x="1040448" y="755023"/>
                  </a:lnTo>
                  <a:lnTo>
                    <a:pt x="1053782" y="762645"/>
                  </a:lnTo>
                  <a:lnTo>
                    <a:pt x="1067118" y="771220"/>
                  </a:lnTo>
                  <a:lnTo>
                    <a:pt x="1080770" y="780430"/>
                  </a:lnTo>
                  <a:lnTo>
                    <a:pt x="1094422" y="790275"/>
                  </a:lnTo>
                  <a:lnTo>
                    <a:pt x="1107758" y="801390"/>
                  </a:lnTo>
                  <a:lnTo>
                    <a:pt x="1121092" y="813141"/>
                  </a:lnTo>
                  <a:lnTo>
                    <a:pt x="1134745" y="825844"/>
                  </a:lnTo>
                  <a:lnTo>
                    <a:pt x="1148080" y="839182"/>
                  </a:lnTo>
                  <a:lnTo>
                    <a:pt x="1161098" y="853474"/>
                  </a:lnTo>
                  <a:lnTo>
                    <a:pt x="1167448" y="860778"/>
                  </a:lnTo>
                  <a:lnTo>
                    <a:pt x="1173798" y="868718"/>
                  </a:lnTo>
                  <a:lnTo>
                    <a:pt x="1180148" y="876657"/>
                  </a:lnTo>
                  <a:lnTo>
                    <a:pt x="1186180" y="884914"/>
                  </a:lnTo>
                  <a:lnTo>
                    <a:pt x="1192530" y="893172"/>
                  </a:lnTo>
                  <a:lnTo>
                    <a:pt x="1198562" y="902064"/>
                  </a:lnTo>
                  <a:lnTo>
                    <a:pt x="1204595" y="910639"/>
                  </a:lnTo>
                  <a:lnTo>
                    <a:pt x="1210310" y="919848"/>
                  </a:lnTo>
                  <a:lnTo>
                    <a:pt x="1216025" y="929376"/>
                  </a:lnTo>
                  <a:lnTo>
                    <a:pt x="1221422" y="939221"/>
                  </a:lnTo>
                  <a:lnTo>
                    <a:pt x="1226820" y="948749"/>
                  </a:lnTo>
                  <a:lnTo>
                    <a:pt x="1231900" y="958911"/>
                  </a:lnTo>
                  <a:lnTo>
                    <a:pt x="1236980" y="969074"/>
                  </a:lnTo>
                  <a:lnTo>
                    <a:pt x="1241742" y="979872"/>
                  </a:lnTo>
                  <a:lnTo>
                    <a:pt x="1246822" y="990669"/>
                  </a:lnTo>
                  <a:lnTo>
                    <a:pt x="1251268" y="1001467"/>
                  </a:lnTo>
                  <a:lnTo>
                    <a:pt x="1255712" y="1012583"/>
                  </a:lnTo>
                  <a:lnTo>
                    <a:pt x="1259522" y="1024016"/>
                  </a:lnTo>
                  <a:lnTo>
                    <a:pt x="1263332" y="1035766"/>
                  </a:lnTo>
                  <a:lnTo>
                    <a:pt x="1267142" y="1047517"/>
                  </a:lnTo>
                  <a:lnTo>
                    <a:pt x="1270318" y="1059585"/>
                  </a:lnTo>
                  <a:lnTo>
                    <a:pt x="1273492" y="1071653"/>
                  </a:lnTo>
                  <a:lnTo>
                    <a:pt x="1276350" y="1084039"/>
                  </a:lnTo>
                  <a:lnTo>
                    <a:pt x="1278890" y="1097060"/>
                  </a:lnTo>
                  <a:lnTo>
                    <a:pt x="1281430" y="1109763"/>
                  </a:lnTo>
                  <a:lnTo>
                    <a:pt x="1283335" y="1122784"/>
                  </a:lnTo>
                  <a:lnTo>
                    <a:pt x="1285240" y="1136122"/>
                  </a:lnTo>
                  <a:lnTo>
                    <a:pt x="1286510" y="1149778"/>
                  </a:lnTo>
                  <a:lnTo>
                    <a:pt x="1287780" y="1163434"/>
                  </a:lnTo>
                  <a:lnTo>
                    <a:pt x="1288415" y="1177090"/>
                  </a:lnTo>
                  <a:lnTo>
                    <a:pt x="1289050" y="1191064"/>
                  </a:lnTo>
                  <a:lnTo>
                    <a:pt x="1289050" y="1205673"/>
                  </a:lnTo>
                  <a:lnTo>
                    <a:pt x="1289050" y="1221234"/>
                  </a:lnTo>
                  <a:lnTo>
                    <a:pt x="1288415" y="1236796"/>
                  </a:lnTo>
                  <a:lnTo>
                    <a:pt x="1287462" y="1253310"/>
                  </a:lnTo>
                  <a:lnTo>
                    <a:pt x="1285875" y="1269189"/>
                  </a:lnTo>
                  <a:lnTo>
                    <a:pt x="1283970" y="1285386"/>
                  </a:lnTo>
                  <a:lnTo>
                    <a:pt x="1281748" y="1301900"/>
                  </a:lnTo>
                  <a:lnTo>
                    <a:pt x="1279208" y="1318732"/>
                  </a:lnTo>
                  <a:lnTo>
                    <a:pt x="1276032" y="1335564"/>
                  </a:lnTo>
                  <a:lnTo>
                    <a:pt x="1272222" y="1352714"/>
                  </a:lnTo>
                  <a:lnTo>
                    <a:pt x="1268412" y="1369863"/>
                  </a:lnTo>
                  <a:lnTo>
                    <a:pt x="1263968" y="1387330"/>
                  </a:lnTo>
                  <a:lnTo>
                    <a:pt x="1258888" y="1404797"/>
                  </a:lnTo>
                  <a:lnTo>
                    <a:pt x="1253490" y="1422582"/>
                  </a:lnTo>
                  <a:lnTo>
                    <a:pt x="1247458" y="1440366"/>
                  </a:lnTo>
                  <a:lnTo>
                    <a:pt x="1240790" y="1458469"/>
                  </a:lnTo>
                  <a:lnTo>
                    <a:pt x="1234122" y="1476888"/>
                  </a:lnTo>
                  <a:lnTo>
                    <a:pt x="1226502" y="1494991"/>
                  </a:lnTo>
                  <a:lnTo>
                    <a:pt x="1218882" y="1513728"/>
                  </a:lnTo>
                  <a:lnTo>
                    <a:pt x="1210310" y="1532465"/>
                  </a:lnTo>
                  <a:lnTo>
                    <a:pt x="1201420" y="1551203"/>
                  </a:lnTo>
                  <a:lnTo>
                    <a:pt x="1191895" y="1570258"/>
                  </a:lnTo>
                  <a:lnTo>
                    <a:pt x="1181735" y="1589630"/>
                  </a:lnTo>
                  <a:lnTo>
                    <a:pt x="1171258" y="1609003"/>
                  </a:lnTo>
                  <a:lnTo>
                    <a:pt x="1160145" y="1628693"/>
                  </a:lnTo>
                  <a:lnTo>
                    <a:pt x="1148715" y="1648701"/>
                  </a:lnTo>
                  <a:lnTo>
                    <a:pt x="1136650" y="1668391"/>
                  </a:lnTo>
                  <a:lnTo>
                    <a:pt x="1123632" y="1688398"/>
                  </a:lnTo>
                  <a:lnTo>
                    <a:pt x="1110298" y="1709041"/>
                  </a:lnTo>
                  <a:lnTo>
                    <a:pt x="1096328" y="1729367"/>
                  </a:lnTo>
                  <a:lnTo>
                    <a:pt x="1082040" y="1749692"/>
                  </a:lnTo>
                  <a:lnTo>
                    <a:pt x="1066800" y="1770652"/>
                  </a:lnTo>
                  <a:lnTo>
                    <a:pt x="1051242" y="1791613"/>
                  </a:lnTo>
                  <a:lnTo>
                    <a:pt x="1051242" y="1315874"/>
                  </a:lnTo>
                  <a:lnTo>
                    <a:pt x="1054735" y="1300630"/>
                  </a:lnTo>
                  <a:lnTo>
                    <a:pt x="1057592" y="1285704"/>
                  </a:lnTo>
                  <a:lnTo>
                    <a:pt x="1060132" y="1271412"/>
                  </a:lnTo>
                  <a:lnTo>
                    <a:pt x="1062038" y="1257439"/>
                  </a:lnTo>
                  <a:lnTo>
                    <a:pt x="1063625" y="1243465"/>
                  </a:lnTo>
                  <a:lnTo>
                    <a:pt x="1064578" y="1230444"/>
                  </a:lnTo>
                  <a:lnTo>
                    <a:pt x="1065212" y="1217741"/>
                  </a:lnTo>
                  <a:lnTo>
                    <a:pt x="1065212" y="1205673"/>
                  </a:lnTo>
                  <a:lnTo>
                    <a:pt x="1065212" y="1193287"/>
                  </a:lnTo>
                  <a:lnTo>
                    <a:pt x="1064578" y="1181537"/>
                  </a:lnTo>
                  <a:lnTo>
                    <a:pt x="1063625" y="1170104"/>
                  </a:lnTo>
                  <a:lnTo>
                    <a:pt x="1062355" y="1159306"/>
                  </a:lnTo>
                  <a:lnTo>
                    <a:pt x="1060768" y="1148508"/>
                  </a:lnTo>
                  <a:lnTo>
                    <a:pt x="1058862" y="1138028"/>
                  </a:lnTo>
                  <a:lnTo>
                    <a:pt x="1056958" y="1127865"/>
                  </a:lnTo>
                  <a:lnTo>
                    <a:pt x="1054418" y="1118020"/>
                  </a:lnTo>
                  <a:lnTo>
                    <a:pt x="1051878" y="1108810"/>
                  </a:lnTo>
                  <a:lnTo>
                    <a:pt x="1049020" y="1099600"/>
                  </a:lnTo>
                  <a:lnTo>
                    <a:pt x="1045845" y="1090708"/>
                  </a:lnTo>
                  <a:lnTo>
                    <a:pt x="1042352" y="1081816"/>
                  </a:lnTo>
                  <a:lnTo>
                    <a:pt x="1038860" y="1073558"/>
                  </a:lnTo>
                  <a:lnTo>
                    <a:pt x="1035050" y="1065301"/>
                  </a:lnTo>
                  <a:lnTo>
                    <a:pt x="1031240" y="1057679"/>
                  </a:lnTo>
                  <a:lnTo>
                    <a:pt x="1027112" y="1050057"/>
                  </a:lnTo>
                  <a:lnTo>
                    <a:pt x="1023302" y="1043388"/>
                  </a:lnTo>
                  <a:lnTo>
                    <a:pt x="1023302" y="1251405"/>
                  </a:lnTo>
                  <a:lnTo>
                    <a:pt x="1023302" y="1401304"/>
                  </a:lnTo>
                  <a:lnTo>
                    <a:pt x="1023302" y="1827817"/>
                  </a:lnTo>
                  <a:lnTo>
                    <a:pt x="1023302" y="2990805"/>
                  </a:lnTo>
                  <a:lnTo>
                    <a:pt x="1022985" y="2999697"/>
                  </a:lnTo>
                  <a:lnTo>
                    <a:pt x="1022032" y="3008589"/>
                  </a:lnTo>
                  <a:lnTo>
                    <a:pt x="1021080" y="3017164"/>
                  </a:lnTo>
                  <a:lnTo>
                    <a:pt x="1019492" y="3025739"/>
                  </a:lnTo>
                  <a:lnTo>
                    <a:pt x="1017588" y="3034313"/>
                  </a:lnTo>
                  <a:lnTo>
                    <a:pt x="1015365" y="3042253"/>
                  </a:lnTo>
                  <a:lnTo>
                    <a:pt x="1012508" y="3050510"/>
                  </a:lnTo>
                  <a:lnTo>
                    <a:pt x="1009332" y="3058132"/>
                  </a:lnTo>
                  <a:lnTo>
                    <a:pt x="1005840" y="3065754"/>
                  </a:lnTo>
                  <a:lnTo>
                    <a:pt x="1002348" y="3073059"/>
                  </a:lnTo>
                  <a:lnTo>
                    <a:pt x="997902" y="3080680"/>
                  </a:lnTo>
                  <a:lnTo>
                    <a:pt x="993458" y="3087667"/>
                  </a:lnTo>
                  <a:lnTo>
                    <a:pt x="988695" y="3094337"/>
                  </a:lnTo>
                  <a:lnTo>
                    <a:pt x="983615" y="3101006"/>
                  </a:lnTo>
                  <a:lnTo>
                    <a:pt x="978218" y="3107040"/>
                  </a:lnTo>
                  <a:lnTo>
                    <a:pt x="972502" y="3113074"/>
                  </a:lnTo>
                  <a:lnTo>
                    <a:pt x="966152" y="3118790"/>
                  </a:lnTo>
                  <a:lnTo>
                    <a:pt x="960120" y="3124189"/>
                  </a:lnTo>
                  <a:lnTo>
                    <a:pt x="953452" y="3129271"/>
                  </a:lnTo>
                  <a:lnTo>
                    <a:pt x="946785" y="3134352"/>
                  </a:lnTo>
                  <a:lnTo>
                    <a:pt x="939800" y="3139116"/>
                  </a:lnTo>
                  <a:lnTo>
                    <a:pt x="932498" y="3143244"/>
                  </a:lnTo>
                  <a:lnTo>
                    <a:pt x="925195" y="3147055"/>
                  </a:lnTo>
                  <a:lnTo>
                    <a:pt x="917575" y="3150231"/>
                  </a:lnTo>
                  <a:lnTo>
                    <a:pt x="909320" y="3153407"/>
                  </a:lnTo>
                  <a:lnTo>
                    <a:pt x="901382" y="3156265"/>
                  </a:lnTo>
                  <a:lnTo>
                    <a:pt x="893445" y="3158488"/>
                  </a:lnTo>
                  <a:lnTo>
                    <a:pt x="884872" y="3160394"/>
                  </a:lnTo>
                  <a:lnTo>
                    <a:pt x="876618" y="3161982"/>
                  </a:lnTo>
                  <a:lnTo>
                    <a:pt x="868045" y="3162934"/>
                  </a:lnTo>
                  <a:lnTo>
                    <a:pt x="859155" y="3163570"/>
                  </a:lnTo>
                  <a:lnTo>
                    <a:pt x="849948" y="3163887"/>
                  </a:lnTo>
                  <a:lnTo>
                    <a:pt x="841058" y="3163570"/>
                  </a:lnTo>
                  <a:lnTo>
                    <a:pt x="832485" y="3162934"/>
                  </a:lnTo>
                  <a:lnTo>
                    <a:pt x="823912" y="3161982"/>
                  </a:lnTo>
                  <a:lnTo>
                    <a:pt x="815340" y="3160394"/>
                  </a:lnTo>
                  <a:lnTo>
                    <a:pt x="807085" y="3158488"/>
                  </a:lnTo>
                  <a:lnTo>
                    <a:pt x="798513" y="3156265"/>
                  </a:lnTo>
                  <a:lnTo>
                    <a:pt x="790575" y="3153407"/>
                  </a:lnTo>
                  <a:lnTo>
                    <a:pt x="782638" y="3150231"/>
                  </a:lnTo>
                  <a:lnTo>
                    <a:pt x="775018" y="3147055"/>
                  </a:lnTo>
                  <a:lnTo>
                    <a:pt x="767715" y="3143244"/>
                  </a:lnTo>
                  <a:lnTo>
                    <a:pt x="760413" y="3139116"/>
                  </a:lnTo>
                  <a:lnTo>
                    <a:pt x="753428" y="3134352"/>
                  </a:lnTo>
                  <a:lnTo>
                    <a:pt x="746443" y="3129271"/>
                  </a:lnTo>
                  <a:lnTo>
                    <a:pt x="740093" y="3124189"/>
                  </a:lnTo>
                  <a:lnTo>
                    <a:pt x="733743" y="3118790"/>
                  </a:lnTo>
                  <a:lnTo>
                    <a:pt x="727710" y="3113074"/>
                  </a:lnTo>
                  <a:lnTo>
                    <a:pt x="721995" y="3107040"/>
                  </a:lnTo>
                  <a:lnTo>
                    <a:pt x="716598" y="3101006"/>
                  </a:lnTo>
                  <a:lnTo>
                    <a:pt x="711518" y="3094337"/>
                  </a:lnTo>
                  <a:lnTo>
                    <a:pt x="706755" y="3087667"/>
                  </a:lnTo>
                  <a:lnTo>
                    <a:pt x="702310" y="3080680"/>
                  </a:lnTo>
                  <a:lnTo>
                    <a:pt x="698183" y="3073059"/>
                  </a:lnTo>
                  <a:lnTo>
                    <a:pt x="694373" y="3065754"/>
                  </a:lnTo>
                  <a:lnTo>
                    <a:pt x="690563" y="3058132"/>
                  </a:lnTo>
                  <a:lnTo>
                    <a:pt x="687388" y="3050510"/>
                  </a:lnTo>
                  <a:lnTo>
                    <a:pt x="684848" y="3042253"/>
                  </a:lnTo>
                  <a:lnTo>
                    <a:pt x="682625" y="3034313"/>
                  </a:lnTo>
                  <a:lnTo>
                    <a:pt x="680720" y="3025739"/>
                  </a:lnTo>
                  <a:lnTo>
                    <a:pt x="679133" y="3017164"/>
                  </a:lnTo>
                  <a:lnTo>
                    <a:pt x="677863" y="3008589"/>
                  </a:lnTo>
                  <a:lnTo>
                    <a:pt x="677228" y="2999697"/>
                  </a:lnTo>
                  <a:lnTo>
                    <a:pt x="677228" y="2990805"/>
                  </a:lnTo>
                  <a:lnTo>
                    <a:pt x="677228" y="1895462"/>
                  </a:lnTo>
                  <a:lnTo>
                    <a:pt x="612458" y="1895462"/>
                  </a:lnTo>
                  <a:lnTo>
                    <a:pt x="612458" y="2990805"/>
                  </a:lnTo>
                  <a:lnTo>
                    <a:pt x="612140" y="2999697"/>
                  </a:lnTo>
                  <a:lnTo>
                    <a:pt x="611505" y="3008589"/>
                  </a:lnTo>
                  <a:lnTo>
                    <a:pt x="610235" y="3017164"/>
                  </a:lnTo>
                  <a:lnTo>
                    <a:pt x="608648" y="3025739"/>
                  </a:lnTo>
                  <a:lnTo>
                    <a:pt x="606743" y="3034313"/>
                  </a:lnTo>
                  <a:lnTo>
                    <a:pt x="604520" y="3042253"/>
                  </a:lnTo>
                  <a:lnTo>
                    <a:pt x="601980" y="3050510"/>
                  </a:lnTo>
                  <a:lnTo>
                    <a:pt x="598805" y="3058132"/>
                  </a:lnTo>
                  <a:lnTo>
                    <a:pt x="595313" y="3065754"/>
                  </a:lnTo>
                  <a:lnTo>
                    <a:pt x="591503" y="3073059"/>
                  </a:lnTo>
                  <a:lnTo>
                    <a:pt x="587375" y="3080680"/>
                  </a:lnTo>
                  <a:lnTo>
                    <a:pt x="582930" y="3087667"/>
                  </a:lnTo>
                  <a:lnTo>
                    <a:pt x="577850" y="3094337"/>
                  </a:lnTo>
                  <a:lnTo>
                    <a:pt x="572770" y="3101006"/>
                  </a:lnTo>
                  <a:lnTo>
                    <a:pt x="567373" y="3107040"/>
                  </a:lnTo>
                  <a:lnTo>
                    <a:pt x="561658" y="3113074"/>
                  </a:lnTo>
                  <a:lnTo>
                    <a:pt x="555625" y="3118790"/>
                  </a:lnTo>
                  <a:lnTo>
                    <a:pt x="549275" y="3124189"/>
                  </a:lnTo>
                  <a:lnTo>
                    <a:pt x="542925" y="3129271"/>
                  </a:lnTo>
                  <a:lnTo>
                    <a:pt x="536258" y="3134352"/>
                  </a:lnTo>
                  <a:lnTo>
                    <a:pt x="529273" y="3139116"/>
                  </a:lnTo>
                  <a:lnTo>
                    <a:pt x="521653" y="3143244"/>
                  </a:lnTo>
                  <a:lnTo>
                    <a:pt x="514350" y="3147055"/>
                  </a:lnTo>
                  <a:lnTo>
                    <a:pt x="506730" y="3150231"/>
                  </a:lnTo>
                  <a:lnTo>
                    <a:pt x="498793" y="3153407"/>
                  </a:lnTo>
                  <a:lnTo>
                    <a:pt x="490855" y="3156265"/>
                  </a:lnTo>
                  <a:lnTo>
                    <a:pt x="482600" y="3158488"/>
                  </a:lnTo>
                  <a:lnTo>
                    <a:pt x="474345" y="3160394"/>
                  </a:lnTo>
                  <a:lnTo>
                    <a:pt x="465455" y="3161982"/>
                  </a:lnTo>
                  <a:lnTo>
                    <a:pt x="456883" y="3162934"/>
                  </a:lnTo>
                  <a:lnTo>
                    <a:pt x="448310" y="3163570"/>
                  </a:lnTo>
                  <a:lnTo>
                    <a:pt x="439420" y="3163887"/>
                  </a:lnTo>
                  <a:lnTo>
                    <a:pt x="430530" y="3163570"/>
                  </a:lnTo>
                  <a:lnTo>
                    <a:pt x="421640" y="3162934"/>
                  </a:lnTo>
                  <a:lnTo>
                    <a:pt x="412750" y="3161982"/>
                  </a:lnTo>
                  <a:lnTo>
                    <a:pt x="404495" y="3160394"/>
                  </a:lnTo>
                  <a:lnTo>
                    <a:pt x="395923" y="3158488"/>
                  </a:lnTo>
                  <a:lnTo>
                    <a:pt x="387985" y="3156265"/>
                  </a:lnTo>
                  <a:lnTo>
                    <a:pt x="380048" y="3153407"/>
                  </a:lnTo>
                  <a:lnTo>
                    <a:pt x="372110" y="3150231"/>
                  </a:lnTo>
                  <a:lnTo>
                    <a:pt x="364490" y="3147055"/>
                  </a:lnTo>
                  <a:lnTo>
                    <a:pt x="356870" y="3143244"/>
                  </a:lnTo>
                  <a:lnTo>
                    <a:pt x="349568" y="3139116"/>
                  </a:lnTo>
                  <a:lnTo>
                    <a:pt x="342583" y="3134352"/>
                  </a:lnTo>
                  <a:lnTo>
                    <a:pt x="335915" y="3129271"/>
                  </a:lnTo>
                  <a:lnTo>
                    <a:pt x="329248" y="3124189"/>
                  </a:lnTo>
                  <a:lnTo>
                    <a:pt x="323215" y="3118790"/>
                  </a:lnTo>
                  <a:lnTo>
                    <a:pt x="317183" y="3113074"/>
                  </a:lnTo>
                  <a:lnTo>
                    <a:pt x="311468" y="3107040"/>
                  </a:lnTo>
                  <a:lnTo>
                    <a:pt x="306070" y="3101006"/>
                  </a:lnTo>
                  <a:lnTo>
                    <a:pt x="300673" y="3094337"/>
                  </a:lnTo>
                  <a:lnTo>
                    <a:pt x="295910" y="3087667"/>
                  </a:lnTo>
                  <a:lnTo>
                    <a:pt x="291465" y="3080680"/>
                  </a:lnTo>
                  <a:lnTo>
                    <a:pt x="287338" y="3073059"/>
                  </a:lnTo>
                  <a:lnTo>
                    <a:pt x="283528" y="3065754"/>
                  </a:lnTo>
                  <a:lnTo>
                    <a:pt x="280035" y="3058132"/>
                  </a:lnTo>
                  <a:lnTo>
                    <a:pt x="276860" y="3050510"/>
                  </a:lnTo>
                  <a:lnTo>
                    <a:pt x="274320" y="3042253"/>
                  </a:lnTo>
                  <a:lnTo>
                    <a:pt x="271780" y="3034313"/>
                  </a:lnTo>
                  <a:lnTo>
                    <a:pt x="269875" y="3025739"/>
                  </a:lnTo>
                  <a:lnTo>
                    <a:pt x="268288" y="3017164"/>
                  </a:lnTo>
                  <a:lnTo>
                    <a:pt x="267335" y="3008589"/>
                  </a:lnTo>
                  <a:lnTo>
                    <a:pt x="266700" y="2999697"/>
                  </a:lnTo>
                  <a:lnTo>
                    <a:pt x="266383" y="2990805"/>
                  </a:lnTo>
                  <a:lnTo>
                    <a:pt x="266383" y="1827817"/>
                  </a:lnTo>
                  <a:lnTo>
                    <a:pt x="266383" y="1401621"/>
                  </a:lnTo>
                  <a:lnTo>
                    <a:pt x="266383" y="1251405"/>
                  </a:lnTo>
                  <a:lnTo>
                    <a:pt x="266383" y="1043388"/>
                  </a:lnTo>
                  <a:lnTo>
                    <a:pt x="261938" y="1051328"/>
                  </a:lnTo>
                  <a:lnTo>
                    <a:pt x="257810" y="1059267"/>
                  </a:lnTo>
                  <a:lnTo>
                    <a:pt x="253683" y="1067524"/>
                  </a:lnTo>
                  <a:lnTo>
                    <a:pt x="249555" y="1076099"/>
                  </a:lnTo>
                  <a:lnTo>
                    <a:pt x="245745" y="1084991"/>
                  </a:lnTo>
                  <a:lnTo>
                    <a:pt x="242253" y="1094519"/>
                  </a:lnTo>
                  <a:lnTo>
                    <a:pt x="239078" y="1104046"/>
                  </a:lnTo>
                  <a:lnTo>
                    <a:pt x="236220" y="1113891"/>
                  </a:lnTo>
                  <a:lnTo>
                    <a:pt x="233363" y="1124054"/>
                  </a:lnTo>
                  <a:lnTo>
                    <a:pt x="231140" y="1134534"/>
                  </a:lnTo>
                  <a:lnTo>
                    <a:pt x="228918" y="1145650"/>
                  </a:lnTo>
                  <a:lnTo>
                    <a:pt x="227330" y="1156765"/>
                  </a:lnTo>
                  <a:lnTo>
                    <a:pt x="226060" y="1168516"/>
                  </a:lnTo>
                  <a:lnTo>
                    <a:pt x="224790" y="1180266"/>
                  </a:lnTo>
                  <a:lnTo>
                    <a:pt x="224155" y="1192652"/>
                  </a:lnTo>
                  <a:lnTo>
                    <a:pt x="223838" y="1205673"/>
                  </a:lnTo>
                  <a:lnTo>
                    <a:pt x="224155" y="1218059"/>
                  </a:lnTo>
                  <a:lnTo>
                    <a:pt x="224790" y="1230762"/>
                  </a:lnTo>
                  <a:lnTo>
                    <a:pt x="225743" y="1243783"/>
                  </a:lnTo>
                  <a:lnTo>
                    <a:pt x="227330" y="1257756"/>
                  </a:lnTo>
                  <a:lnTo>
                    <a:pt x="229235" y="1271730"/>
                  </a:lnTo>
                  <a:lnTo>
                    <a:pt x="231775" y="1286021"/>
                  </a:lnTo>
                  <a:lnTo>
                    <a:pt x="234633" y="1300948"/>
                  </a:lnTo>
                  <a:lnTo>
                    <a:pt x="238443" y="1316509"/>
                  </a:lnTo>
                  <a:lnTo>
                    <a:pt x="238443" y="1791613"/>
                  </a:lnTo>
                  <a:lnTo>
                    <a:pt x="222568" y="1770970"/>
                  </a:lnTo>
                  <a:lnTo>
                    <a:pt x="207645" y="1749692"/>
                  </a:lnTo>
                  <a:lnTo>
                    <a:pt x="193040" y="1729367"/>
                  </a:lnTo>
                  <a:lnTo>
                    <a:pt x="179070" y="1709041"/>
                  </a:lnTo>
                  <a:lnTo>
                    <a:pt x="165735" y="1688398"/>
                  </a:lnTo>
                  <a:lnTo>
                    <a:pt x="153035" y="1668391"/>
                  </a:lnTo>
                  <a:lnTo>
                    <a:pt x="140970" y="1648701"/>
                  </a:lnTo>
                  <a:lnTo>
                    <a:pt x="129223" y="1628693"/>
                  </a:lnTo>
                  <a:lnTo>
                    <a:pt x="118110" y="1609003"/>
                  </a:lnTo>
                  <a:lnTo>
                    <a:pt x="107633" y="1589948"/>
                  </a:lnTo>
                  <a:lnTo>
                    <a:pt x="97473" y="1570258"/>
                  </a:lnTo>
                  <a:lnTo>
                    <a:pt x="88265" y="1551520"/>
                  </a:lnTo>
                  <a:lnTo>
                    <a:pt x="79058" y="1532465"/>
                  </a:lnTo>
                  <a:lnTo>
                    <a:pt x="70485" y="1513728"/>
                  </a:lnTo>
                  <a:lnTo>
                    <a:pt x="62548" y="1495308"/>
                  </a:lnTo>
                  <a:lnTo>
                    <a:pt x="55245" y="1476888"/>
                  </a:lnTo>
                  <a:lnTo>
                    <a:pt x="48578" y="1458469"/>
                  </a:lnTo>
                  <a:lnTo>
                    <a:pt x="41910" y="1440366"/>
                  </a:lnTo>
                  <a:lnTo>
                    <a:pt x="36195" y="1422582"/>
                  </a:lnTo>
                  <a:lnTo>
                    <a:pt x="30798" y="1404797"/>
                  </a:lnTo>
                  <a:lnTo>
                    <a:pt x="25400" y="1387330"/>
                  </a:lnTo>
                  <a:lnTo>
                    <a:pt x="20955" y="1369863"/>
                  </a:lnTo>
                  <a:lnTo>
                    <a:pt x="16828" y="1352714"/>
                  </a:lnTo>
                  <a:lnTo>
                    <a:pt x="13335" y="1335564"/>
                  </a:lnTo>
                  <a:lnTo>
                    <a:pt x="10160" y="1318732"/>
                  </a:lnTo>
                  <a:lnTo>
                    <a:pt x="7620" y="1301900"/>
                  </a:lnTo>
                  <a:lnTo>
                    <a:pt x="5398" y="1285386"/>
                  </a:lnTo>
                  <a:lnTo>
                    <a:pt x="3493" y="1269189"/>
                  </a:lnTo>
                  <a:lnTo>
                    <a:pt x="1905" y="1253310"/>
                  </a:lnTo>
                  <a:lnTo>
                    <a:pt x="953" y="1236796"/>
                  </a:lnTo>
                  <a:lnTo>
                    <a:pt x="318" y="1221234"/>
                  </a:lnTo>
                  <a:lnTo>
                    <a:pt x="0" y="1205673"/>
                  </a:lnTo>
                  <a:lnTo>
                    <a:pt x="318" y="1192969"/>
                  </a:lnTo>
                  <a:lnTo>
                    <a:pt x="635" y="1180584"/>
                  </a:lnTo>
                  <a:lnTo>
                    <a:pt x="1270" y="1168516"/>
                  </a:lnTo>
                  <a:lnTo>
                    <a:pt x="2223" y="1156448"/>
                  </a:lnTo>
                  <a:lnTo>
                    <a:pt x="3175" y="1144697"/>
                  </a:lnTo>
                  <a:lnTo>
                    <a:pt x="4445" y="1132629"/>
                  </a:lnTo>
                  <a:lnTo>
                    <a:pt x="6033" y="1121196"/>
                  </a:lnTo>
                  <a:lnTo>
                    <a:pt x="7938" y="1109763"/>
                  </a:lnTo>
                  <a:lnTo>
                    <a:pt x="9843" y="1098647"/>
                  </a:lnTo>
                  <a:lnTo>
                    <a:pt x="12065" y="1087532"/>
                  </a:lnTo>
                  <a:lnTo>
                    <a:pt x="14605" y="1076417"/>
                  </a:lnTo>
                  <a:lnTo>
                    <a:pt x="17145" y="1065619"/>
                  </a:lnTo>
                  <a:lnTo>
                    <a:pt x="20003" y="1055139"/>
                  </a:lnTo>
                  <a:lnTo>
                    <a:pt x="23178" y="1044658"/>
                  </a:lnTo>
                  <a:lnTo>
                    <a:pt x="26353" y="1034178"/>
                  </a:lnTo>
                  <a:lnTo>
                    <a:pt x="29845" y="1024016"/>
                  </a:lnTo>
                  <a:lnTo>
                    <a:pt x="33655" y="1013853"/>
                  </a:lnTo>
                  <a:lnTo>
                    <a:pt x="37148" y="1004325"/>
                  </a:lnTo>
                  <a:lnTo>
                    <a:pt x="40958" y="994480"/>
                  </a:lnTo>
                  <a:lnTo>
                    <a:pt x="45085" y="985270"/>
                  </a:lnTo>
                  <a:lnTo>
                    <a:pt x="49213" y="975743"/>
                  </a:lnTo>
                  <a:lnTo>
                    <a:pt x="53658" y="966533"/>
                  </a:lnTo>
                  <a:lnTo>
                    <a:pt x="58103" y="957641"/>
                  </a:lnTo>
                  <a:lnTo>
                    <a:pt x="62548" y="948749"/>
                  </a:lnTo>
                  <a:lnTo>
                    <a:pt x="72073" y="931917"/>
                  </a:lnTo>
                  <a:lnTo>
                    <a:pt x="81915" y="915402"/>
                  </a:lnTo>
                  <a:lnTo>
                    <a:pt x="92393" y="899841"/>
                  </a:lnTo>
                  <a:lnTo>
                    <a:pt x="103188" y="884914"/>
                  </a:lnTo>
                  <a:lnTo>
                    <a:pt x="113983" y="870941"/>
                  </a:lnTo>
                  <a:lnTo>
                    <a:pt x="125413" y="857285"/>
                  </a:lnTo>
                  <a:lnTo>
                    <a:pt x="136525" y="844264"/>
                  </a:lnTo>
                  <a:lnTo>
                    <a:pt x="148273" y="832513"/>
                  </a:lnTo>
                  <a:lnTo>
                    <a:pt x="160020" y="821080"/>
                  </a:lnTo>
                  <a:lnTo>
                    <a:pt x="171450" y="810282"/>
                  </a:lnTo>
                  <a:lnTo>
                    <a:pt x="183198" y="799802"/>
                  </a:lnTo>
                  <a:lnTo>
                    <a:pt x="194945" y="790275"/>
                  </a:lnTo>
                  <a:lnTo>
                    <a:pt x="207010" y="781700"/>
                  </a:lnTo>
                  <a:lnTo>
                    <a:pt x="218758" y="773443"/>
                  </a:lnTo>
                  <a:lnTo>
                    <a:pt x="230505" y="765821"/>
                  </a:lnTo>
                  <a:lnTo>
                    <a:pt x="242570" y="758834"/>
                  </a:lnTo>
                  <a:lnTo>
                    <a:pt x="254635" y="752165"/>
                  </a:lnTo>
                  <a:lnTo>
                    <a:pt x="266383" y="746131"/>
                  </a:lnTo>
                  <a:lnTo>
                    <a:pt x="278130" y="741049"/>
                  </a:lnTo>
                  <a:lnTo>
                    <a:pt x="289878" y="736286"/>
                  </a:lnTo>
                  <a:lnTo>
                    <a:pt x="304165" y="731522"/>
                  </a:lnTo>
                  <a:lnTo>
                    <a:pt x="311785" y="729616"/>
                  </a:lnTo>
                  <a:lnTo>
                    <a:pt x="319088" y="727711"/>
                  </a:lnTo>
                  <a:lnTo>
                    <a:pt x="327343" y="726123"/>
                  </a:lnTo>
                  <a:lnTo>
                    <a:pt x="335598" y="725170"/>
                  </a:lnTo>
                  <a:lnTo>
                    <a:pt x="344805" y="724218"/>
                  </a:lnTo>
                  <a:lnTo>
                    <a:pt x="354330" y="723900"/>
                  </a:lnTo>
                  <a:lnTo>
                    <a:pt x="355600" y="723900"/>
                  </a:lnTo>
                  <a:lnTo>
                    <a:pt x="360045" y="723265"/>
                  </a:lnTo>
                  <a:lnTo>
                    <a:pt x="365125" y="722630"/>
                  </a:lnTo>
                  <a:lnTo>
                    <a:pt x="369888" y="722312"/>
                  </a:lnTo>
                  <a:close/>
                  <a:moveTo>
                    <a:pt x="637392" y="0"/>
                  </a:moveTo>
                  <a:lnTo>
                    <a:pt x="645001" y="0"/>
                  </a:lnTo>
                  <a:lnTo>
                    <a:pt x="652926" y="0"/>
                  </a:lnTo>
                  <a:lnTo>
                    <a:pt x="660535" y="317"/>
                  </a:lnTo>
                  <a:lnTo>
                    <a:pt x="668460" y="952"/>
                  </a:lnTo>
                  <a:lnTo>
                    <a:pt x="676386" y="1586"/>
                  </a:lnTo>
                  <a:lnTo>
                    <a:pt x="683994" y="2537"/>
                  </a:lnTo>
                  <a:lnTo>
                    <a:pt x="692237" y="3489"/>
                  </a:lnTo>
                  <a:lnTo>
                    <a:pt x="700162" y="5075"/>
                  </a:lnTo>
                  <a:lnTo>
                    <a:pt x="708088" y="6344"/>
                  </a:lnTo>
                  <a:lnTo>
                    <a:pt x="716013" y="8247"/>
                  </a:lnTo>
                  <a:lnTo>
                    <a:pt x="723622" y="10150"/>
                  </a:lnTo>
                  <a:lnTo>
                    <a:pt x="731547" y="12370"/>
                  </a:lnTo>
                  <a:lnTo>
                    <a:pt x="739156" y="14590"/>
                  </a:lnTo>
                  <a:lnTo>
                    <a:pt x="747081" y="17128"/>
                  </a:lnTo>
                  <a:lnTo>
                    <a:pt x="754373" y="19665"/>
                  </a:lnTo>
                  <a:lnTo>
                    <a:pt x="761664" y="22520"/>
                  </a:lnTo>
                  <a:lnTo>
                    <a:pt x="768955" y="25374"/>
                  </a:lnTo>
                  <a:lnTo>
                    <a:pt x="775930" y="28546"/>
                  </a:lnTo>
                  <a:lnTo>
                    <a:pt x="783221" y="32035"/>
                  </a:lnTo>
                  <a:lnTo>
                    <a:pt x="789879" y="35524"/>
                  </a:lnTo>
                  <a:lnTo>
                    <a:pt x="796853" y="39330"/>
                  </a:lnTo>
                  <a:lnTo>
                    <a:pt x="803828" y="43136"/>
                  </a:lnTo>
                  <a:lnTo>
                    <a:pt x="810485" y="47260"/>
                  </a:lnTo>
                  <a:lnTo>
                    <a:pt x="816825" y="51383"/>
                  </a:lnTo>
                  <a:lnTo>
                    <a:pt x="829506" y="59947"/>
                  </a:lnTo>
                  <a:lnTo>
                    <a:pt x="841553" y="69145"/>
                  </a:lnTo>
                  <a:lnTo>
                    <a:pt x="852965" y="78978"/>
                  </a:lnTo>
                  <a:lnTo>
                    <a:pt x="864378" y="89445"/>
                  </a:lnTo>
                  <a:lnTo>
                    <a:pt x="874840" y="100546"/>
                  </a:lnTo>
                  <a:lnTo>
                    <a:pt x="884667" y="111647"/>
                  </a:lnTo>
                  <a:lnTo>
                    <a:pt x="894178" y="123383"/>
                  </a:lnTo>
                  <a:lnTo>
                    <a:pt x="903055" y="135436"/>
                  </a:lnTo>
                  <a:lnTo>
                    <a:pt x="911297" y="148440"/>
                  </a:lnTo>
                  <a:lnTo>
                    <a:pt x="919223" y="161444"/>
                  </a:lnTo>
                  <a:lnTo>
                    <a:pt x="926197" y="174766"/>
                  </a:lnTo>
                  <a:lnTo>
                    <a:pt x="932537" y="188087"/>
                  </a:lnTo>
                  <a:lnTo>
                    <a:pt x="938244" y="202361"/>
                  </a:lnTo>
                  <a:lnTo>
                    <a:pt x="943316" y="216634"/>
                  </a:lnTo>
                  <a:lnTo>
                    <a:pt x="947754" y="231224"/>
                  </a:lnTo>
                  <a:lnTo>
                    <a:pt x="951242" y="245814"/>
                  </a:lnTo>
                  <a:lnTo>
                    <a:pt x="954095" y="261039"/>
                  </a:lnTo>
                  <a:lnTo>
                    <a:pt x="956314" y="276263"/>
                  </a:lnTo>
                  <a:lnTo>
                    <a:pt x="957899" y="291488"/>
                  </a:lnTo>
                  <a:lnTo>
                    <a:pt x="958533" y="299100"/>
                  </a:lnTo>
                  <a:lnTo>
                    <a:pt x="958533" y="306713"/>
                  </a:lnTo>
                  <a:lnTo>
                    <a:pt x="958850" y="314959"/>
                  </a:lnTo>
                  <a:lnTo>
                    <a:pt x="958533" y="322572"/>
                  </a:lnTo>
                  <a:lnTo>
                    <a:pt x="958216" y="330501"/>
                  </a:lnTo>
                  <a:lnTo>
                    <a:pt x="957899" y="338113"/>
                  </a:lnTo>
                  <a:lnTo>
                    <a:pt x="957265" y="346043"/>
                  </a:lnTo>
                  <a:lnTo>
                    <a:pt x="956314" y="353972"/>
                  </a:lnTo>
                  <a:lnTo>
                    <a:pt x="955046" y="361902"/>
                  </a:lnTo>
                  <a:lnTo>
                    <a:pt x="953778" y="369831"/>
                  </a:lnTo>
                  <a:lnTo>
                    <a:pt x="952193" y="377761"/>
                  </a:lnTo>
                  <a:lnTo>
                    <a:pt x="950608" y="385690"/>
                  </a:lnTo>
                  <a:lnTo>
                    <a:pt x="948705" y="393620"/>
                  </a:lnTo>
                  <a:lnTo>
                    <a:pt x="946486" y="401232"/>
                  </a:lnTo>
                  <a:lnTo>
                    <a:pt x="944267" y="408845"/>
                  </a:lnTo>
                  <a:lnTo>
                    <a:pt x="941731" y="416457"/>
                  </a:lnTo>
                  <a:lnTo>
                    <a:pt x="939195" y="424386"/>
                  </a:lnTo>
                  <a:lnTo>
                    <a:pt x="936342" y="431682"/>
                  </a:lnTo>
                  <a:lnTo>
                    <a:pt x="933171" y="438977"/>
                  </a:lnTo>
                  <a:lnTo>
                    <a:pt x="930001" y="445955"/>
                  </a:lnTo>
                  <a:lnTo>
                    <a:pt x="926831" y="452933"/>
                  </a:lnTo>
                  <a:lnTo>
                    <a:pt x="923344" y="459910"/>
                  </a:lnTo>
                  <a:lnTo>
                    <a:pt x="919540" y="466571"/>
                  </a:lnTo>
                  <a:lnTo>
                    <a:pt x="915735" y="473549"/>
                  </a:lnTo>
                  <a:lnTo>
                    <a:pt x="907493" y="486871"/>
                  </a:lnTo>
                  <a:lnTo>
                    <a:pt x="898616" y="499241"/>
                  </a:lnTo>
                  <a:lnTo>
                    <a:pt x="889423" y="511294"/>
                  </a:lnTo>
                  <a:lnTo>
                    <a:pt x="879595" y="523029"/>
                  </a:lnTo>
                  <a:lnTo>
                    <a:pt x="869450" y="534131"/>
                  </a:lnTo>
                  <a:lnTo>
                    <a:pt x="858672" y="544915"/>
                  </a:lnTo>
                  <a:lnTo>
                    <a:pt x="846942" y="554747"/>
                  </a:lnTo>
                  <a:lnTo>
                    <a:pt x="835529" y="564263"/>
                  </a:lnTo>
                  <a:lnTo>
                    <a:pt x="823166" y="572826"/>
                  </a:lnTo>
                  <a:lnTo>
                    <a:pt x="810802" y="581073"/>
                  </a:lnTo>
                  <a:lnTo>
                    <a:pt x="797487" y="589003"/>
                  </a:lnTo>
                  <a:lnTo>
                    <a:pt x="784172" y="595980"/>
                  </a:lnTo>
                  <a:lnTo>
                    <a:pt x="770541" y="602324"/>
                  </a:lnTo>
                  <a:lnTo>
                    <a:pt x="756592" y="608033"/>
                  </a:lnTo>
                  <a:lnTo>
                    <a:pt x="742326" y="613108"/>
                  </a:lnTo>
                  <a:lnTo>
                    <a:pt x="727743" y="617549"/>
                  </a:lnTo>
                  <a:lnTo>
                    <a:pt x="713160" y="621355"/>
                  </a:lnTo>
                  <a:lnTo>
                    <a:pt x="698260" y="624210"/>
                  </a:lnTo>
                  <a:lnTo>
                    <a:pt x="682726" y="626430"/>
                  </a:lnTo>
                  <a:lnTo>
                    <a:pt x="667509" y="628016"/>
                  </a:lnTo>
                  <a:lnTo>
                    <a:pt x="659901" y="628333"/>
                  </a:lnTo>
                  <a:lnTo>
                    <a:pt x="651975" y="628650"/>
                  </a:lnTo>
                  <a:lnTo>
                    <a:pt x="644367" y="628650"/>
                  </a:lnTo>
                  <a:lnTo>
                    <a:pt x="636758" y="628650"/>
                  </a:lnTo>
                  <a:lnTo>
                    <a:pt x="628516" y="628333"/>
                  </a:lnTo>
                  <a:lnTo>
                    <a:pt x="620590" y="627698"/>
                  </a:lnTo>
                  <a:lnTo>
                    <a:pt x="612982" y="627064"/>
                  </a:lnTo>
                  <a:lnTo>
                    <a:pt x="605056" y="626113"/>
                  </a:lnTo>
                  <a:lnTo>
                    <a:pt x="597131" y="625161"/>
                  </a:lnTo>
                  <a:lnTo>
                    <a:pt x="589205" y="623892"/>
                  </a:lnTo>
                  <a:lnTo>
                    <a:pt x="580963" y="622306"/>
                  </a:lnTo>
                  <a:lnTo>
                    <a:pt x="573354" y="620403"/>
                  </a:lnTo>
                  <a:lnTo>
                    <a:pt x="565429" y="618500"/>
                  </a:lnTo>
                  <a:lnTo>
                    <a:pt x="557820" y="616597"/>
                  </a:lnTo>
                  <a:lnTo>
                    <a:pt x="549895" y="614060"/>
                  </a:lnTo>
                  <a:lnTo>
                    <a:pt x="542603" y="611840"/>
                  </a:lnTo>
                  <a:lnTo>
                    <a:pt x="534995" y="608985"/>
                  </a:lnTo>
                  <a:lnTo>
                    <a:pt x="527703" y="606130"/>
                  </a:lnTo>
                  <a:lnTo>
                    <a:pt x="520095" y="603276"/>
                  </a:lnTo>
                  <a:lnTo>
                    <a:pt x="513121" y="600104"/>
                  </a:lnTo>
                  <a:lnTo>
                    <a:pt x="506146" y="596615"/>
                  </a:lnTo>
                  <a:lnTo>
                    <a:pt x="499172" y="593126"/>
                  </a:lnTo>
                  <a:lnTo>
                    <a:pt x="492197" y="589637"/>
                  </a:lnTo>
                  <a:lnTo>
                    <a:pt x="485540" y="585514"/>
                  </a:lnTo>
                  <a:lnTo>
                    <a:pt x="478882" y="581390"/>
                  </a:lnTo>
                  <a:lnTo>
                    <a:pt x="472542" y="577267"/>
                  </a:lnTo>
                  <a:lnTo>
                    <a:pt x="459861" y="568703"/>
                  </a:lnTo>
                  <a:lnTo>
                    <a:pt x="447498" y="559505"/>
                  </a:lnTo>
                  <a:lnTo>
                    <a:pt x="436085" y="549672"/>
                  </a:lnTo>
                  <a:lnTo>
                    <a:pt x="424989" y="539523"/>
                  </a:lnTo>
                  <a:lnTo>
                    <a:pt x="414210" y="528421"/>
                  </a:lnTo>
                  <a:lnTo>
                    <a:pt x="404383" y="517003"/>
                  </a:lnTo>
                  <a:lnTo>
                    <a:pt x="394872" y="505267"/>
                  </a:lnTo>
                  <a:lnTo>
                    <a:pt x="385996" y="493214"/>
                  </a:lnTo>
                  <a:lnTo>
                    <a:pt x="377753" y="480527"/>
                  </a:lnTo>
                  <a:lnTo>
                    <a:pt x="370145" y="467523"/>
                  </a:lnTo>
                  <a:lnTo>
                    <a:pt x="363170" y="454201"/>
                  </a:lnTo>
                  <a:lnTo>
                    <a:pt x="356513" y="440563"/>
                  </a:lnTo>
                  <a:lnTo>
                    <a:pt x="350807" y="426607"/>
                  </a:lnTo>
                  <a:lnTo>
                    <a:pt x="345734" y="412016"/>
                  </a:lnTo>
                  <a:lnTo>
                    <a:pt x="341613" y="397743"/>
                  </a:lnTo>
                  <a:lnTo>
                    <a:pt x="337809" y="382836"/>
                  </a:lnTo>
                  <a:lnTo>
                    <a:pt x="334956" y="367928"/>
                  </a:lnTo>
                  <a:lnTo>
                    <a:pt x="332736" y="352704"/>
                  </a:lnTo>
                  <a:lnTo>
                    <a:pt x="331151" y="337479"/>
                  </a:lnTo>
                  <a:lnTo>
                    <a:pt x="330517" y="329550"/>
                  </a:lnTo>
                  <a:lnTo>
                    <a:pt x="330517" y="321937"/>
                  </a:lnTo>
                  <a:lnTo>
                    <a:pt x="330200" y="314325"/>
                  </a:lnTo>
                  <a:lnTo>
                    <a:pt x="330517" y="306078"/>
                  </a:lnTo>
                  <a:lnTo>
                    <a:pt x="330834" y="298466"/>
                  </a:lnTo>
                  <a:lnTo>
                    <a:pt x="331151" y="290537"/>
                  </a:lnTo>
                  <a:lnTo>
                    <a:pt x="331785" y="282607"/>
                  </a:lnTo>
                  <a:lnTo>
                    <a:pt x="332736" y="274678"/>
                  </a:lnTo>
                  <a:lnTo>
                    <a:pt x="334004" y="267065"/>
                  </a:lnTo>
                  <a:lnTo>
                    <a:pt x="335273" y="259136"/>
                  </a:lnTo>
                  <a:lnTo>
                    <a:pt x="336858" y="250889"/>
                  </a:lnTo>
                  <a:lnTo>
                    <a:pt x="338443" y="242960"/>
                  </a:lnTo>
                  <a:lnTo>
                    <a:pt x="340345" y="235030"/>
                  </a:lnTo>
                  <a:lnTo>
                    <a:pt x="342564" y="227418"/>
                  </a:lnTo>
                  <a:lnTo>
                    <a:pt x="344783" y="219806"/>
                  </a:lnTo>
                  <a:lnTo>
                    <a:pt x="347319" y="212193"/>
                  </a:lnTo>
                  <a:lnTo>
                    <a:pt x="349855" y="204898"/>
                  </a:lnTo>
                  <a:lnTo>
                    <a:pt x="352709" y="197286"/>
                  </a:lnTo>
                  <a:lnTo>
                    <a:pt x="355879" y="189991"/>
                  </a:lnTo>
                  <a:lnTo>
                    <a:pt x="359049" y="182695"/>
                  </a:lnTo>
                  <a:lnTo>
                    <a:pt x="362536" y="175718"/>
                  </a:lnTo>
                  <a:lnTo>
                    <a:pt x="366023" y="168740"/>
                  </a:lnTo>
                  <a:lnTo>
                    <a:pt x="369828" y="162079"/>
                  </a:lnTo>
                  <a:lnTo>
                    <a:pt x="373632" y="155418"/>
                  </a:lnTo>
                  <a:lnTo>
                    <a:pt x="381557" y="142096"/>
                  </a:lnTo>
                  <a:lnTo>
                    <a:pt x="390434" y="129409"/>
                  </a:lnTo>
                  <a:lnTo>
                    <a:pt x="399628" y="117356"/>
                  </a:lnTo>
                  <a:lnTo>
                    <a:pt x="409455" y="105938"/>
                  </a:lnTo>
                  <a:lnTo>
                    <a:pt x="419917" y="94837"/>
                  </a:lnTo>
                  <a:lnTo>
                    <a:pt x="430695" y="84053"/>
                  </a:lnTo>
                  <a:lnTo>
                    <a:pt x="442108" y="73903"/>
                  </a:lnTo>
                  <a:lnTo>
                    <a:pt x="453838" y="64705"/>
                  </a:lnTo>
                  <a:lnTo>
                    <a:pt x="465885" y="55824"/>
                  </a:lnTo>
                  <a:lnTo>
                    <a:pt x="478565" y="47577"/>
                  </a:lnTo>
                  <a:lnTo>
                    <a:pt x="491563" y="39965"/>
                  </a:lnTo>
                  <a:lnTo>
                    <a:pt x="504878" y="32670"/>
                  </a:lnTo>
                  <a:lnTo>
                    <a:pt x="518510" y="26326"/>
                  </a:lnTo>
                  <a:lnTo>
                    <a:pt x="532776" y="20617"/>
                  </a:lnTo>
                  <a:lnTo>
                    <a:pt x="547042" y="15542"/>
                  </a:lnTo>
                  <a:lnTo>
                    <a:pt x="561308" y="11101"/>
                  </a:lnTo>
                  <a:lnTo>
                    <a:pt x="575890" y="7612"/>
                  </a:lnTo>
                  <a:lnTo>
                    <a:pt x="591107" y="4441"/>
                  </a:lnTo>
                  <a:lnTo>
                    <a:pt x="606324" y="2220"/>
                  </a:lnTo>
                  <a:lnTo>
                    <a:pt x="621541" y="952"/>
                  </a:lnTo>
                  <a:lnTo>
                    <a:pt x="629150" y="317"/>
                  </a:lnTo>
                  <a:lnTo>
                    <a:pt x="637392" y="0"/>
                  </a:lnTo>
                  <a:close/>
                </a:path>
              </a:pathLst>
            </a:custGeom>
            <a:solidFill>
              <a:srgbClr val="FFC000"/>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1078">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nvGrpSpPr>
            <p:cNvPr id="313" name="组合 312"/>
            <p:cNvGrpSpPr/>
            <p:nvPr/>
          </p:nvGrpSpPr>
          <p:grpSpPr>
            <a:xfrm>
              <a:off x="5111138" y="4902614"/>
              <a:ext cx="248285" cy="269425"/>
              <a:chOff x="7251348" y="1199001"/>
              <a:chExt cx="691442" cy="750584"/>
            </a:xfrm>
            <a:solidFill>
              <a:sysClr val="window" lastClr="FFFFFF"/>
            </a:solidFill>
          </p:grpSpPr>
          <p:sp>
            <p:nvSpPr>
              <p:cNvPr id="321" name="KSO_Shape"/>
              <p:cNvSpPr/>
              <p:nvPr/>
            </p:nvSpPr>
            <p:spPr>
              <a:xfrm>
                <a:off x="7251348" y="119900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322" name="KSO_Shape"/>
              <p:cNvSpPr/>
              <p:nvPr/>
            </p:nvSpPr>
            <p:spPr>
              <a:xfrm rot="10800000">
                <a:off x="7707908" y="166082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323" name="KSO_Shape"/>
              <p:cNvSpPr/>
              <p:nvPr/>
            </p:nvSpPr>
            <p:spPr>
              <a:xfrm rot="16200000">
                <a:off x="7190342" y="1688155"/>
                <a:ext cx="322437" cy="200423"/>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324" name="KSO_Shape"/>
              <p:cNvSpPr/>
              <p:nvPr/>
            </p:nvSpPr>
            <p:spPr>
              <a:xfrm rot="5400000">
                <a:off x="7674951" y="1264301"/>
                <a:ext cx="322436" cy="200421"/>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grpSp>
          <p:nvGrpSpPr>
            <p:cNvPr id="314" name="组合 313"/>
            <p:cNvGrpSpPr/>
            <p:nvPr/>
          </p:nvGrpSpPr>
          <p:grpSpPr>
            <a:xfrm>
              <a:off x="4643468" y="4902614"/>
              <a:ext cx="248285" cy="269425"/>
              <a:chOff x="7251348" y="1199001"/>
              <a:chExt cx="691442" cy="750584"/>
            </a:xfrm>
            <a:solidFill>
              <a:sysClr val="window" lastClr="FFFFFF"/>
            </a:solidFill>
          </p:grpSpPr>
          <p:sp>
            <p:nvSpPr>
              <p:cNvPr id="316" name="KSO_Shape"/>
              <p:cNvSpPr/>
              <p:nvPr/>
            </p:nvSpPr>
            <p:spPr>
              <a:xfrm>
                <a:off x="7251348" y="119900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317" name="KSO_Shape"/>
              <p:cNvSpPr/>
              <p:nvPr/>
            </p:nvSpPr>
            <p:spPr>
              <a:xfrm rot="10800000">
                <a:off x="7707908" y="166082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318" name="KSO_Shape"/>
              <p:cNvSpPr/>
              <p:nvPr/>
            </p:nvSpPr>
            <p:spPr>
              <a:xfrm rot="16200000">
                <a:off x="7190342" y="1688155"/>
                <a:ext cx="322437" cy="200423"/>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319" name="KSO_Shape"/>
              <p:cNvSpPr/>
              <p:nvPr/>
            </p:nvSpPr>
            <p:spPr>
              <a:xfrm rot="5400000">
                <a:off x="7674951" y="1264301"/>
                <a:ext cx="322436" cy="200421"/>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320" name="KSO_Shape"/>
              <p:cNvSpPr/>
              <p:nvPr/>
            </p:nvSpPr>
            <p:spPr bwMode="auto">
              <a:xfrm>
                <a:off x="7297877" y="1318804"/>
                <a:ext cx="595314" cy="512443"/>
              </a:xfrm>
              <a:custGeom>
                <a:avLst/>
                <a:gdLst>
                  <a:gd name="T0" fmla="*/ 852289 w 12766676"/>
                  <a:gd name="T1" fmla="*/ 1146683 h 10934699"/>
                  <a:gd name="T2" fmla="*/ 948108 w 12766676"/>
                  <a:gd name="T3" fmla="*/ 1146683 h 10934699"/>
                  <a:gd name="T4" fmla="*/ 948108 w 12766676"/>
                  <a:gd name="T5" fmla="*/ 1542045 h 10934699"/>
                  <a:gd name="T6" fmla="*/ 852289 w 12766676"/>
                  <a:gd name="T7" fmla="*/ 1542045 h 10934699"/>
                  <a:gd name="T8" fmla="*/ 1193698 w 12766676"/>
                  <a:gd name="T9" fmla="*/ 1055119 h 10934699"/>
                  <a:gd name="T10" fmla="*/ 1391603 w 12766676"/>
                  <a:gd name="T11" fmla="*/ 1397646 h 10934699"/>
                  <a:gd name="T12" fmla="*/ 1308545 w 12766676"/>
                  <a:gd name="T13" fmla="*/ 1445108 h 10934699"/>
                  <a:gd name="T14" fmla="*/ 1110640 w 12766676"/>
                  <a:gd name="T15" fmla="*/ 1102804 h 10934699"/>
                  <a:gd name="T16" fmla="*/ 606028 w 12766676"/>
                  <a:gd name="T17" fmla="*/ 1055119 h 10934699"/>
                  <a:gd name="T18" fmla="*/ 689309 w 12766676"/>
                  <a:gd name="T19" fmla="*/ 1102804 h 10934699"/>
                  <a:gd name="T20" fmla="*/ 491180 w 12766676"/>
                  <a:gd name="T21" fmla="*/ 1445108 h 10934699"/>
                  <a:gd name="T22" fmla="*/ 408123 w 12766676"/>
                  <a:gd name="T23" fmla="*/ 1397646 h 10934699"/>
                  <a:gd name="T24" fmla="*/ 1360932 w 12766676"/>
                  <a:gd name="T25" fmla="*/ 852289 h 10934699"/>
                  <a:gd name="T26" fmla="*/ 1703459 w 12766676"/>
                  <a:gd name="T27" fmla="*/ 1050194 h 10934699"/>
                  <a:gd name="T28" fmla="*/ 1655774 w 12766676"/>
                  <a:gd name="T29" fmla="*/ 1133475 h 10934699"/>
                  <a:gd name="T30" fmla="*/ 1312799 w 12766676"/>
                  <a:gd name="T31" fmla="*/ 936018 h 10934699"/>
                  <a:gd name="T32" fmla="*/ 438794 w 12766676"/>
                  <a:gd name="T33" fmla="*/ 852289 h 10934699"/>
                  <a:gd name="T34" fmla="*/ 486927 w 12766676"/>
                  <a:gd name="T35" fmla="*/ 935346 h 10934699"/>
                  <a:gd name="T36" fmla="*/ 144623 w 12766676"/>
                  <a:gd name="T37" fmla="*/ 1133475 h 10934699"/>
                  <a:gd name="T38" fmla="*/ 96266 w 12766676"/>
                  <a:gd name="T39" fmla="*/ 1050194 h 10934699"/>
                  <a:gd name="T40" fmla="*/ 1404363 w 12766676"/>
                  <a:gd name="T41" fmla="*/ 593938 h 10934699"/>
                  <a:gd name="T42" fmla="*/ 1800397 w 12766676"/>
                  <a:gd name="T43" fmla="*/ 593938 h 10934699"/>
                  <a:gd name="T44" fmla="*/ 1800397 w 12766676"/>
                  <a:gd name="T45" fmla="*/ 689756 h 10934699"/>
                  <a:gd name="T46" fmla="*/ 1404363 w 12766676"/>
                  <a:gd name="T47" fmla="*/ 689756 h 10934699"/>
                  <a:gd name="T48" fmla="*/ 0 w 12766676"/>
                  <a:gd name="T49" fmla="*/ 593938 h 10934699"/>
                  <a:gd name="T50" fmla="*/ 395362 w 12766676"/>
                  <a:gd name="T51" fmla="*/ 593938 h 10934699"/>
                  <a:gd name="T52" fmla="*/ 395362 w 12766676"/>
                  <a:gd name="T53" fmla="*/ 689756 h 10934699"/>
                  <a:gd name="T54" fmla="*/ 0 w 12766676"/>
                  <a:gd name="T55" fmla="*/ 689756 h 10934699"/>
                  <a:gd name="T56" fmla="*/ 899934 w 12766676"/>
                  <a:gd name="T57" fmla="*/ 167297 h 10934699"/>
                  <a:gd name="T58" fmla="*/ 813106 w 12766676"/>
                  <a:gd name="T59" fmla="*/ 175767 h 10934699"/>
                  <a:gd name="T60" fmla="*/ 813106 w 12766676"/>
                  <a:gd name="T61" fmla="*/ 274769 h 10934699"/>
                  <a:gd name="T62" fmla="*/ 743750 w 12766676"/>
                  <a:gd name="T63" fmla="*/ 401830 h 10934699"/>
                  <a:gd name="T64" fmla="*/ 612978 w 12766676"/>
                  <a:gd name="T65" fmla="*/ 642716 h 10934699"/>
                  <a:gd name="T66" fmla="*/ 899934 w 12766676"/>
                  <a:gd name="T67" fmla="*/ 929661 h 10934699"/>
                  <a:gd name="T68" fmla="*/ 1186890 w 12766676"/>
                  <a:gd name="T69" fmla="*/ 642716 h 10934699"/>
                  <a:gd name="T70" fmla="*/ 1056648 w 12766676"/>
                  <a:gd name="T71" fmla="*/ 401830 h 10934699"/>
                  <a:gd name="T72" fmla="*/ 987291 w 12766676"/>
                  <a:gd name="T73" fmla="*/ 274769 h 10934699"/>
                  <a:gd name="T74" fmla="*/ 987291 w 12766676"/>
                  <a:gd name="T75" fmla="*/ 175767 h 10934699"/>
                  <a:gd name="T76" fmla="*/ 899934 w 12766676"/>
                  <a:gd name="T77" fmla="*/ 167297 h 10934699"/>
                  <a:gd name="T78" fmla="*/ 899934 w 12766676"/>
                  <a:gd name="T79" fmla="*/ 0 h 10934699"/>
                  <a:gd name="T80" fmla="*/ 1083120 w 12766676"/>
                  <a:gd name="T81" fmla="*/ 26471 h 10934699"/>
                  <a:gd name="T82" fmla="*/ 1083120 w 12766676"/>
                  <a:gd name="T83" fmla="*/ 274769 h 10934699"/>
                  <a:gd name="T84" fmla="*/ 1104826 w 12766676"/>
                  <a:gd name="T85" fmla="*/ 319240 h 10934699"/>
                  <a:gd name="T86" fmla="*/ 1283247 w 12766676"/>
                  <a:gd name="T87" fmla="*/ 642716 h 10934699"/>
                  <a:gd name="T88" fmla="*/ 899934 w 12766676"/>
                  <a:gd name="T89" fmla="*/ 1026015 h 10934699"/>
                  <a:gd name="T90" fmla="*/ 517150 w 12766676"/>
                  <a:gd name="T91" fmla="*/ 642716 h 10934699"/>
                  <a:gd name="T92" fmla="*/ 695041 w 12766676"/>
                  <a:gd name="T93" fmla="*/ 319240 h 10934699"/>
                  <a:gd name="T94" fmla="*/ 717278 w 12766676"/>
                  <a:gd name="T95" fmla="*/ 274769 h 10934699"/>
                  <a:gd name="T96" fmla="*/ 717278 w 12766676"/>
                  <a:gd name="T97" fmla="*/ 26471 h 10934699"/>
                  <a:gd name="T98" fmla="*/ 899934 w 12766676"/>
                  <a:gd name="T99" fmla="*/ 0 h 1093469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2766676" h="10934699">
                    <a:moveTo>
                      <a:pt x="6043613" y="8131174"/>
                    </a:moveTo>
                    <a:lnTo>
                      <a:pt x="6723063" y="8131174"/>
                    </a:lnTo>
                    <a:lnTo>
                      <a:pt x="6723063" y="10934699"/>
                    </a:lnTo>
                    <a:lnTo>
                      <a:pt x="6043613" y="10934699"/>
                    </a:lnTo>
                    <a:lnTo>
                      <a:pt x="6043613" y="8131174"/>
                    </a:lnTo>
                    <a:close/>
                    <a:moveTo>
                      <a:pt x="8464551" y="7481887"/>
                    </a:moveTo>
                    <a:lnTo>
                      <a:pt x="9867901" y="9910762"/>
                    </a:lnTo>
                    <a:lnTo>
                      <a:pt x="9278939" y="10247312"/>
                    </a:lnTo>
                    <a:lnTo>
                      <a:pt x="7875588" y="7820025"/>
                    </a:lnTo>
                    <a:lnTo>
                      <a:pt x="8464551" y="7481887"/>
                    </a:lnTo>
                    <a:close/>
                    <a:moveTo>
                      <a:pt x="4297364" y="7481887"/>
                    </a:moveTo>
                    <a:lnTo>
                      <a:pt x="4887914" y="7820025"/>
                    </a:lnTo>
                    <a:lnTo>
                      <a:pt x="3482976" y="10247312"/>
                    </a:lnTo>
                    <a:lnTo>
                      <a:pt x="2894013" y="9910762"/>
                    </a:lnTo>
                    <a:lnTo>
                      <a:pt x="4297364" y="7481887"/>
                    </a:lnTo>
                    <a:close/>
                    <a:moveTo>
                      <a:pt x="9650413" y="6043612"/>
                    </a:moveTo>
                    <a:lnTo>
                      <a:pt x="12079288" y="7446962"/>
                    </a:lnTo>
                    <a:lnTo>
                      <a:pt x="11741151" y="8037512"/>
                    </a:lnTo>
                    <a:lnTo>
                      <a:pt x="9309100" y="6637337"/>
                    </a:lnTo>
                    <a:lnTo>
                      <a:pt x="9650413" y="6043612"/>
                    </a:lnTo>
                    <a:close/>
                    <a:moveTo>
                      <a:pt x="3111501" y="6043612"/>
                    </a:moveTo>
                    <a:lnTo>
                      <a:pt x="3452813" y="6632575"/>
                    </a:lnTo>
                    <a:lnTo>
                      <a:pt x="1025525" y="8037512"/>
                    </a:lnTo>
                    <a:lnTo>
                      <a:pt x="682625" y="7446962"/>
                    </a:lnTo>
                    <a:lnTo>
                      <a:pt x="3111501" y="6043612"/>
                    </a:lnTo>
                    <a:close/>
                    <a:moveTo>
                      <a:pt x="9958388" y="4211638"/>
                    </a:moveTo>
                    <a:lnTo>
                      <a:pt x="12766676" y="4211638"/>
                    </a:lnTo>
                    <a:lnTo>
                      <a:pt x="12766676" y="4891088"/>
                    </a:lnTo>
                    <a:lnTo>
                      <a:pt x="9958388" y="4891088"/>
                    </a:lnTo>
                    <a:lnTo>
                      <a:pt x="9958388" y="4211638"/>
                    </a:lnTo>
                    <a:close/>
                    <a:moveTo>
                      <a:pt x="0" y="4211637"/>
                    </a:moveTo>
                    <a:lnTo>
                      <a:pt x="2803525" y="4211637"/>
                    </a:lnTo>
                    <a:lnTo>
                      <a:pt x="2803525" y="4891087"/>
                    </a:lnTo>
                    <a:lnTo>
                      <a:pt x="0" y="4891087"/>
                    </a:lnTo>
                    <a:lnTo>
                      <a:pt x="0" y="4211637"/>
                    </a:lnTo>
                    <a:close/>
                    <a:moveTo>
                      <a:pt x="6381460" y="1186307"/>
                    </a:moveTo>
                    <a:cubicBezTo>
                      <a:pt x="6171222" y="1186307"/>
                      <a:pt x="5964738" y="1208832"/>
                      <a:pt x="5765762" y="1246373"/>
                    </a:cubicBezTo>
                    <a:cubicBezTo>
                      <a:pt x="5765762" y="1246373"/>
                      <a:pt x="5765762" y="1832018"/>
                      <a:pt x="5765762" y="1948396"/>
                    </a:cubicBezTo>
                    <a:cubicBezTo>
                      <a:pt x="5765762" y="2481483"/>
                      <a:pt x="5457912" y="2744273"/>
                      <a:pt x="5273953" y="2849389"/>
                    </a:cubicBezTo>
                    <a:cubicBezTo>
                      <a:pt x="4703304" y="3187261"/>
                      <a:pt x="4346649" y="3840480"/>
                      <a:pt x="4346649" y="4557520"/>
                    </a:cubicBezTo>
                    <a:cubicBezTo>
                      <a:pt x="4346649" y="5680005"/>
                      <a:pt x="5262690" y="6592260"/>
                      <a:pt x="6381460" y="6592260"/>
                    </a:cubicBezTo>
                    <a:cubicBezTo>
                      <a:pt x="7503986" y="6592260"/>
                      <a:pt x="8416274" y="5680005"/>
                      <a:pt x="8416274" y="4557520"/>
                    </a:cubicBezTo>
                    <a:cubicBezTo>
                      <a:pt x="8416274" y="3840480"/>
                      <a:pt x="8063372" y="3187261"/>
                      <a:pt x="7492724" y="2849389"/>
                    </a:cubicBezTo>
                    <a:cubicBezTo>
                      <a:pt x="7308765" y="2744273"/>
                      <a:pt x="7000915" y="2481483"/>
                      <a:pt x="7000915" y="1948396"/>
                    </a:cubicBezTo>
                    <a:cubicBezTo>
                      <a:pt x="7000915" y="1749427"/>
                      <a:pt x="7000915" y="1246373"/>
                      <a:pt x="7000915" y="1246373"/>
                    </a:cubicBezTo>
                    <a:cubicBezTo>
                      <a:pt x="6798184" y="1208832"/>
                      <a:pt x="6595454" y="1186307"/>
                      <a:pt x="6381460" y="1186307"/>
                    </a:cubicBezTo>
                    <a:close/>
                    <a:moveTo>
                      <a:pt x="6381460" y="0"/>
                    </a:moveTo>
                    <a:cubicBezTo>
                      <a:pt x="6835727" y="0"/>
                      <a:pt x="7271222" y="63821"/>
                      <a:pt x="7680437" y="187707"/>
                    </a:cubicBezTo>
                    <a:cubicBezTo>
                      <a:pt x="7680437" y="187707"/>
                      <a:pt x="7680437" y="1696869"/>
                      <a:pt x="7680437" y="1948396"/>
                    </a:cubicBezTo>
                    <a:cubicBezTo>
                      <a:pt x="7680437" y="2079791"/>
                      <a:pt x="7714225" y="2192415"/>
                      <a:pt x="7834362" y="2263744"/>
                    </a:cubicBezTo>
                    <a:cubicBezTo>
                      <a:pt x="8611495" y="2717994"/>
                      <a:pt x="9099550" y="3592707"/>
                      <a:pt x="9099550" y="4557520"/>
                    </a:cubicBezTo>
                    <a:cubicBezTo>
                      <a:pt x="9099550" y="6055418"/>
                      <a:pt x="7879413" y="7275512"/>
                      <a:pt x="6381460" y="7275512"/>
                    </a:cubicBezTo>
                    <a:cubicBezTo>
                      <a:pt x="4883509" y="7275512"/>
                      <a:pt x="3667126" y="6055418"/>
                      <a:pt x="3667126" y="4557520"/>
                    </a:cubicBezTo>
                    <a:cubicBezTo>
                      <a:pt x="3667126" y="3592707"/>
                      <a:pt x="4155181" y="2717994"/>
                      <a:pt x="4928560" y="2263744"/>
                    </a:cubicBezTo>
                    <a:cubicBezTo>
                      <a:pt x="5052451" y="2192415"/>
                      <a:pt x="5086240" y="2079791"/>
                      <a:pt x="5086240" y="1948396"/>
                    </a:cubicBezTo>
                    <a:cubicBezTo>
                      <a:pt x="5086240" y="1621787"/>
                      <a:pt x="5086240" y="187707"/>
                      <a:pt x="5086240" y="187707"/>
                    </a:cubicBezTo>
                    <a:cubicBezTo>
                      <a:pt x="5499209" y="63821"/>
                      <a:pt x="5934704" y="0"/>
                      <a:pt x="6381460" y="0"/>
                    </a:cubicBezTo>
                    <a:close/>
                  </a:path>
                </a:pathLst>
              </a:custGeom>
              <a:solidFill>
                <a:srgbClr val="FFC000"/>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grpSp>
      <p:sp>
        <p:nvSpPr>
          <p:cNvPr id="315" name="文本框 88"/>
          <p:cNvSpPr txBox="1"/>
          <p:nvPr/>
        </p:nvSpPr>
        <p:spPr>
          <a:xfrm>
            <a:off x="7298513" y="2639929"/>
            <a:ext cx="3140887" cy="514756"/>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altLang="zh-CN" sz="1765"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Tỷ</a:t>
            </a:r>
            <a:r>
              <a:rPr lang="en-US" altLang="zh-CN" sz="1765"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a:t>
            </a:r>
            <a:r>
              <a:rPr lang="en-US" altLang="zh-CN" sz="1765"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lệ</a:t>
            </a:r>
            <a:r>
              <a:rPr lang="en-US" altLang="zh-CN" sz="1765"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báo </a:t>
            </a:r>
            <a:r>
              <a:rPr lang="en-US" altLang="zh-CN" sz="1765"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động</a:t>
            </a:r>
            <a:r>
              <a:rPr lang="en-US" altLang="zh-CN" sz="1765"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a:t>
            </a:r>
            <a:r>
              <a:rPr lang="en-US" altLang="zh-CN" sz="1765"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sai</a:t>
            </a:r>
            <a:r>
              <a:rPr lang="en-US" altLang="zh-CN" sz="1765"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a:t>
            </a:r>
            <a:r>
              <a:rPr lang="zh-CN" altLang="en-US" sz="2745" b="1" dirty="0">
                <a:solidFill>
                  <a:srgbClr val="FF0000"/>
                </a:solidFill>
                <a:latin typeface="Segoe UI" panose="020B0502040204020203" pitchFamily="34" charset="0"/>
                <a:ea typeface="微软雅黑" panose="020B0503020204020204" pitchFamily="34" charset="-122"/>
                <a:cs typeface="Segoe UI" panose="020B0502040204020203" pitchFamily="34" charset="0"/>
                <a:sym typeface="+mn-lt"/>
              </a:rPr>
              <a:t>＜</a:t>
            </a:r>
            <a:r>
              <a:rPr lang="en-US" altLang="zh-CN" sz="2745" b="1" dirty="0">
                <a:solidFill>
                  <a:srgbClr val="FF0000"/>
                </a:solidFill>
                <a:latin typeface="Segoe UI" panose="020B0502040204020203" pitchFamily="34" charset="0"/>
                <a:ea typeface="微软雅黑" panose="020B0503020204020204" pitchFamily="34" charset="-122"/>
                <a:cs typeface="Segoe UI" panose="020B0502040204020203" pitchFamily="34" charset="0"/>
                <a:sym typeface="+mn-lt"/>
              </a:rPr>
              <a:t>1%</a:t>
            </a:r>
            <a:endParaRPr lang="zh-CN" altLang="en-US" sz="2745" b="1" dirty="0">
              <a:solidFill>
                <a:srgbClr val="FF0000"/>
              </a:solidFill>
              <a:latin typeface="Segoe UI" panose="020B0502040204020203" pitchFamily="34" charset="0"/>
              <a:ea typeface="微软雅黑" panose="020B0503020204020204" pitchFamily="34" charset="-122"/>
              <a:cs typeface="Segoe UI" panose="020B0502040204020203" pitchFamily="34" charset="0"/>
              <a:sym typeface="+mn-lt"/>
            </a:endParaRPr>
          </a:p>
        </p:txBody>
      </p:sp>
      <p:pic>
        <p:nvPicPr>
          <p:cNvPr id="4" name="图片 3"/>
          <p:cNvPicPr>
            <a:picLocks noChangeAspect="1"/>
          </p:cNvPicPr>
          <p:nvPr/>
        </p:nvPicPr>
        <p:blipFill>
          <a:blip r:embed="rId3"/>
          <a:stretch>
            <a:fillRect/>
          </a:stretch>
        </p:blipFill>
        <p:spPr>
          <a:xfrm>
            <a:off x="1685259" y="2332071"/>
            <a:ext cx="5268302" cy="1729772"/>
          </a:xfrm>
          <a:prstGeom prst="rect">
            <a:avLst/>
          </a:prstGeom>
        </p:spPr>
      </p:pic>
      <p:grpSp>
        <p:nvGrpSpPr>
          <p:cNvPr id="664" name="组合 663"/>
          <p:cNvGrpSpPr/>
          <p:nvPr/>
        </p:nvGrpSpPr>
        <p:grpSpPr>
          <a:xfrm>
            <a:off x="7580785" y="4668814"/>
            <a:ext cx="1427597" cy="505774"/>
            <a:chOff x="1744720" y="4534277"/>
            <a:chExt cx="1102621" cy="390641"/>
          </a:xfrm>
          <a:solidFill>
            <a:schemeClr val="accent5"/>
          </a:solidFill>
        </p:grpSpPr>
        <p:sp>
          <p:nvSpPr>
            <p:cNvPr id="665" name="taxi_49983"/>
            <p:cNvSpPr>
              <a:spLocks noChangeAspect="1"/>
            </p:cNvSpPr>
            <p:nvPr/>
          </p:nvSpPr>
          <p:spPr bwMode="auto">
            <a:xfrm>
              <a:off x="2531547" y="4617959"/>
              <a:ext cx="270038" cy="230851"/>
            </a:xfrm>
            <a:custGeom>
              <a:avLst/>
              <a:gdLst>
                <a:gd name="T0" fmla="*/ 301 w 6583"/>
                <a:gd name="T1" fmla="*/ 5636 h 5636"/>
                <a:gd name="T2" fmla="*/ 1266 w 6583"/>
                <a:gd name="T3" fmla="*/ 5636 h 5636"/>
                <a:gd name="T4" fmla="*/ 1567 w 6583"/>
                <a:gd name="T5" fmla="*/ 5334 h 5636"/>
                <a:gd name="T6" fmla="*/ 1567 w 6583"/>
                <a:gd name="T7" fmla="*/ 4582 h 5636"/>
                <a:gd name="T8" fmla="*/ 5016 w 6583"/>
                <a:gd name="T9" fmla="*/ 4582 h 5636"/>
                <a:gd name="T10" fmla="*/ 5016 w 6583"/>
                <a:gd name="T11" fmla="*/ 5334 h 5636"/>
                <a:gd name="T12" fmla="*/ 5318 w 6583"/>
                <a:gd name="T13" fmla="*/ 5636 h 5636"/>
                <a:gd name="T14" fmla="*/ 6282 w 6583"/>
                <a:gd name="T15" fmla="*/ 5636 h 5636"/>
                <a:gd name="T16" fmla="*/ 6583 w 6583"/>
                <a:gd name="T17" fmla="*/ 5334 h 5636"/>
                <a:gd name="T18" fmla="*/ 6583 w 6583"/>
                <a:gd name="T19" fmla="*/ 4582 h 5636"/>
                <a:gd name="T20" fmla="*/ 6583 w 6583"/>
                <a:gd name="T21" fmla="*/ 4582 h 5636"/>
                <a:gd name="T22" fmla="*/ 6583 w 6583"/>
                <a:gd name="T23" fmla="*/ 2308 h 5636"/>
                <a:gd name="T24" fmla="*/ 5919 w 6583"/>
                <a:gd name="T25" fmla="*/ 1587 h 5636"/>
                <a:gd name="T26" fmla="*/ 5700 w 6583"/>
                <a:gd name="T27" fmla="*/ 417 h 5636"/>
                <a:gd name="T28" fmla="*/ 4021 w 6583"/>
                <a:gd name="T29" fmla="*/ 417 h 5636"/>
                <a:gd name="T30" fmla="*/ 4021 w 6583"/>
                <a:gd name="T31" fmla="*/ 0 h 5636"/>
                <a:gd name="T32" fmla="*/ 2563 w 6583"/>
                <a:gd name="T33" fmla="*/ 0 h 5636"/>
                <a:gd name="T34" fmla="*/ 2563 w 6583"/>
                <a:gd name="T35" fmla="*/ 416 h 5636"/>
                <a:gd name="T36" fmla="*/ 884 w 6583"/>
                <a:gd name="T37" fmla="*/ 416 h 5636"/>
                <a:gd name="T38" fmla="*/ 664 w 6583"/>
                <a:gd name="T39" fmla="*/ 1587 h 5636"/>
                <a:gd name="T40" fmla="*/ 0 w 6583"/>
                <a:gd name="T41" fmla="*/ 2308 h 5636"/>
                <a:gd name="T42" fmla="*/ 0 w 6583"/>
                <a:gd name="T43" fmla="*/ 4422 h 5636"/>
                <a:gd name="T44" fmla="*/ 0 w 6583"/>
                <a:gd name="T45" fmla="*/ 4582 h 5636"/>
                <a:gd name="T46" fmla="*/ 0 w 6583"/>
                <a:gd name="T47" fmla="*/ 5334 h 5636"/>
                <a:gd name="T48" fmla="*/ 301 w 6583"/>
                <a:gd name="T49" fmla="*/ 5636 h 5636"/>
                <a:gd name="T50" fmla="*/ 5992 w 6583"/>
                <a:gd name="T51" fmla="*/ 3367 h 5636"/>
                <a:gd name="T52" fmla="*/ 5992 w 6583"/>
                <a:gd name="T53" fmla="*/ 4058 h 5636"/>
                <a:gd name="T54" fmla="*/ 4678 w 6583"/>
                <a:gd name="T55" fmla="*/ 4058 h 5636"/>
                <a:gd name="T56" fmla="*/ 4678 w 6583"/>
                <a:gd name="T57" fmla="*/ 3367 h 5636"/>
                <a:gd name="T58" fmla="*/ 5992 w 6583"/>
                <a:gd name="T59" fmla="*/ 3367 h 5636"/>
                <a:gd name="T60" fmla="*/ 5992 w 6583"/>
                <a:gd name="T61" fmla="*/ 3367 h 5636"/>
                <a:gd name="T62" fmla="*/ 1248 w 6583"/>
                <a:gd name="T63" fmla="*/ 843 h 5636"/>
                <a:gd name="T64" fmla="*/ 5335 w 6583"/>
                <a:gd name="T65" fmla="*/ 843 h 5636"/>
                <a:gd name="T66" fmla="*/ 5493 w 6583"/>
                <a:gd name="T67" fmla="*/ 1909 h 5636"/>
                <a:gd name="T68" fmla="*/ 1090 w 6583"/>
                <a:gd name="T69" fmla="*/ 1909 h 5636"/>
                <a:gd name="T70" fmla="*/ 1248 w 6583"/>
                <a:gd name="T71" fmla="*/ 843 h 5636"/>
                <a:gd name="T72" fmla="*/ 592 w 6583"/>
                <a:gd name="T73" fmla="*/ 3367 h 5636"/>
                <a:gd name="T74" fmla="*/ 1905 w 6583"/>
                <a:gd name="T75" fmla="*/ 3367 h 5636"/>
                <a:gd name="T76" fmla="*/ 1905 w 6583"/>
                <a:gd name="T77" fmla="*/ 4058 h 5636"/>
                <a:gd name="T78" fmla="*/ 592 w 6583"/>
                <a:gd name="T79" fmla="*/ 4058 h 5636"/>
                <a:gd name="T80" fmla="*/ 592 w 6583"/>
                <a:gd name="T81" fmla="*/ 3367 h 5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83" h="5636">
                  <a:moveTo>
                    <a:pt x="301" y="5636"/>
                  </a:moveTo>
                  <a:lnTo>
                    <a:pt x="1266" y="5636"/>
                  </a:lnTo>
                  <a:cubicBezTo>
                    <a:pt x="1432" y="5636"/>
                    <a:pt x="1567" y="5501"/>
                    <a:pt x="1567" y="5334"/>
                  </a:cubicBezTo>
                  <a:lnTo>
                    <a:pt x="1567" y="4582"/>
                  </a:lnTo>
                  <a:lnTo>
                    <a:pt x="5016" y="4582"/>
                  </a:lnTo>
                  <a:lnTo>
                    <a:pt x="5016" y="5334"/>
                  </a:lnTo>
                  <a:cubicBezTo>
                    <a:pt x="5016" y="5501"/>
                    <a:pt x="5151" y="5636"/>
                    <a:pt x="5318" y="5636"/>
                  </a:cubicBezTo>
                  <a:lnTo>
                    <a:pt x="6282" y="5636"/>
                  </a:lnTo>
                  <a:cubicBezTo>
                    <a:pt x="6449" y="5636"/>
                    <a:pt x="6583" y="5501"/>
                    <a:pt x="6583" y="5334"/>
                  </a:cubicBezTo>
                  <a:lnTo>
                    <a:pt x="6583" y="4582"/>
                  </a:lnTo>
                  <a:lnTo>
                    <a:pt x="6583" y="4582"/>
                  </a:lnTo>
                  <a:lnTo>
                    <a:pt x="6583" y="2308"/>
                  </a:lnTo>
                  <a:lnTo>
                    <a:pt x="5919" y="1587"/>
                  </a:lnTo>
                  <a:lnTo>
                    <a:pt x="5700" y="417"/>
                  </a:lnTo>
                  <a:lnTo>
                    <a:pt x="4021" y="417"/>
                  </a:lnTo>
                  <a:lnTo>
                    <a:pt x="4021" y="0"/>
                  </a:lnTo>
                  <a:lnTo>
                    <a:pt x="2563" y="0"/>
                  </a:lnTo>
                  <a:lnTo>
                    <a:pt x="2563" y="416"/>
                  </a:lnTo>
                  <a:lnTo>
                    <a:pt x="884" y="416"/>
                  </a:lnTo>
                  <a:lnTo>
                    <a:pt x="664" y="1587"/>
                  </a:lnTo>
                  <a:lnTo>
                    <a:pt x="0" y="2308"/>
                  </a:lnTo>
                  <a:lnTo>
                    <a:pt x="0" y="4422"/>
                  </a:lnTo>
                  <a:lnTo>
                    <a:pt x="0" y="4582"/>
                  </a:lnTo>
                  <a:lnTo>
                    <a:pt x="0" y="5334"/>
                  </a:lnTo>
                  <a:cubicBezTo>
                    <a:pt x="0" y="5501"/>
                    <a:pt x="135" y="5636"/>
                    <a:pt x="301" y="5636"/>
                  </a:cubicBezTo>
                  <a:close/>
                  <a:moveTo>
                    <a:pt x="5992" y="3367"/>
                  </a:moveTo>
                  <a:lnTo>
                    <a:pt x="5992" y="4058"/>
                  </a:lnTo>
                  <a:lnTo>
                    <a:pt x="4678" y="4058"/>
                  </a:lnTo>
                  <a:lnTo>
                    <a:pt x="4678" y="3367"/>
                  </a:lnTo>
                  <a:lnTo>
                    <a:pt x="5992" y="3367"/>
                  </a:lnTo>
                  <a:lnTo>
                    <a:pt x="5992" y="3367"/>
                  </a:lnTo>
                  <a:close/>
                  <a:moveTo>
                    <a:pt x="1248" y="843"/>
                  </a:moveTo>
                  <a:lnTo>
                    <a:pt x="5335" y="843"/>
                  </a:lnTo>
                  <a:lnTo>
                    <a:pt x="5493" y="1909"/>
                  </a:lnTo>
                  <a:lnTo>
                    <a:pt x="1090" y="1909"/>
                  </a:lnTo>
                  <a:lnTo>
                    <a:pt x="1248" y="843"/>
                  </a:lnTo>
                  <a:close/>
                  <a:moveTo>
                    <a:pt x="592" y="3367"/>
                  </a:moveTo>
                  <a:lnTo>
                    <a:pt x="1905" y="3367"/>
                  </a:lnTo>
                  <a:lnTo>
                    <a:pt x="1905" y="4058"/>
                  </a:lnTo>
                  <a:lnTo>
                    <a:pt x="592" y="4058"/>
                  </a:lnTo>
                  <a:lnTo>
                    <a:pt x="592" y="3367"/>
                  </a:lnTo>
                  <a:close/>
                </a:path>
              </a:pathLst>
            </a:custGeom>
            <a:grpFill/>
            <a:ln>
              <a:noFill/>
            </a:ln>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zh-CN" altLang="en-US" sz="1323">
                <a:solidFill>
                  <a:schemeClr val="tx1">
                    <a:lumMod val="50000"/>
                  </a:schemeClr>
                </a:solidFill>
                <a:latin typeface="Segoe UI" panose="020B0502040204020203" pitchFamily="34" charset="0"/>
                <a:cs typeface="Segoe UI" panose="020B0502040204020203" pitchFamily="34" charset="0"/>
                <a:sym typeface="+mn-lt"/>
              </a:endParaRPr>
            </a:p>
          </p:txBody>
        </p:sp>
        <p:sp>
          <p:nvSpPr>
            <p:cNvPr id="666" name="KSO_Shape"/>
            <p:cNvSpPr/>
            <p:nvPr/>
          </p:nvSpPr>
          <p:spPr bwMode="auto">
            <a:xfrm flipH="1">
              <a:off x="1842475" y="4576885"/>
              <a:ext cx="174015" cy="292150"/>
            </a:xfrm>
            <a:custGeom>
              <a:avLst/>
              <a:gdLst/>
              <a:ahLst/>
              <a:cxnLst/>
              <a:rect l="0" t="0" r="r" b="b"/>
              <a:pathLst>
                <a:path w="1289050" h="3163887">
                  <a:moveTo>
                    <a:pt x="369888" y="722312"/>
                  </a:moveTo>
                  <a:lnTo>
                    <a:pt x="374650" y="722312"/>
                  </a:lnTo>
                  <a:lnTo>
                    <a:pt x="915035" y="722312"/>
                  </a:lnTo>
                  <a:lnTo>
                    <a:pt x="919798" y="722312"/>
                  </a:lnTo>
                  <a:lnTo>
                    <a:pt x="924560" y="722630"/>
                  </a:lnTo>
                  <a:lnTo>
                    <a:pt x="933768" y="723900"/>
                  </a:lnTo>
                  <a:lnTo>
                    <a:pt x="935038" y="723900"/>
                  </a:lnTo>
                  <a:lnTo>
                    <a:pt x="944562" y="724218"/>
                  </a:lnTo>
                  <a:lnTo>
                    <a:pt x="953770" y="725170"/>
                  </a:lnTo>
                  <a:lnTo>
                    <a:pt x="962025" y="726123"/>
                  </a:lnTo>
                  <a:lnTo>
                    <a:pt x="970598" y="727711"/>
                  </a:lnTo>
                  <a:lnTo>
                    <a:pt x="977900" y="729616"/>
                  </a:lnTo>
                  <a:lnTo>
                    <a:pt x="985202" y="731522"/>
                  </a:lnTo>
                  <a:lnTo>
                    <a:pt x="999490" y="736286"/>
                  </a:lnTo>
                  <a:lnTo>
                    <a:pt x="1006475" y="738826"/>
                  </a:lnTo>
                  <a:lnTo>
                    <a:pt x="1013142" y="741685"/>
                  </a:lnTo>
                  <a:lnTo>
                    <a:pt x="1027112" y="747719"/>
                  </a:lnTo>
                  <a:lnTo>
                    <a:pt x="1040448" y="755023"/>
                  </a:lnTo>
                  <a:lnTo>
                    <a:pt x="1053782" y="762645"/>
                  </a:lnTo>
                  <a:lnTo>
                    <a:pt x="1067118" y="771220"/>
                  </a:lnTo>
                  <a:lnTo>
                    <a:pt x="1080770" y="780430"/>
                  </a:lnTo>
                  <a:lnTo>
                    <a:pt x="1094422" y="790275"/>
                  </a:lnTo>
                  <a:lnTo>
                    <a:pt x="1107758" y="801390"/>
                  </a:lnTo>
                  <a:lnTo>
                    <a:pt x="1121092" y="813141"/>
                  </a:lnTo>
                  <a:lnTo>
                    <a:pt x="1134745" y="825844"/>
                  </a:lnTo>
                  <a:lnTo>
                    <a:pt x="1148080" y="839182"/>
                  </a:lnTo>
                  <a:lnTo>
                    <a:pt x="1161098" y="853474"/>
                  </a:lnTo>
                  <a:lnTo>
                    <a:pt x="1167448" y="860778"/>
                  </a:lnTo>
                  <a:lnTo>
                    <a:pt x="1173798" y="868718"/>
                  </a:lnTo>
                  <a:lnTo>
                    <a:pt x="1180148" y="876657"/>
                  </a:lnTo>
                  <a:lnTo>
                    <a:pt x="1186180" y="884914"/>
                  </a:lnTo>
                  <a:lnTo>
                    <a:pt x="1192530" y="893172"/>
                  </a:lnTo>
                  <a:lnTo>
                    <a:pt x="1198562" y="902064"/>
                  </a:lnTo>
                  <a:lnTo>
                    <a:pt x="1204595" y="910639"/>
                  </a:lnTo>
                  <a:lnTo>
                    <a:pt x="1210310" y="919848"/>
                  </a:lnTo>
                  <a:lnTo>
                    <a:pt x="1216025" y="929376"/>
                  </a:lnTo>
                  <a:lnTo>
                    <a:pt x="1221422" y="939221"/>
                  </a:lnTo>
                  <a:lnTo>
                    <a:pt x="1226820" y="948749"/>
                  </a:lnTo>
                  <a:lnTo>
                    <a:pt x="1231900" y="958911"/>
                  </a:lnTo>
                  <a:lnTo>
                    <a:pt x="1236980" y="969074"/>
                  </a:lnTo>
                  <a:lnTo>
                    <a:pt x="1241742" y="979872"/>
                  </a:lnTo>
                  <a:lnTo>
                    <a:pt x="1246822" y="990669"/>
                  </a:lnTo>
                  <a:lnTo>
                    <a:pt x="1251268" y="1001467"/>
                  </a:lnTo>
                  <a:lnTo>
                    <a:pt x="1255712" y="1012583"/>
                  </a:lnTo>
                  <a:lnTo>
                    <a:pt x="1259522" y="1024016"/>
                  </a:lnTo>
                  <a:lnTo>
                    <a:pt x="1263332" y="1035766"/>
                  </a:lnTo>
                  <a:lnTo>
                    <a:pt x="1267142" y="1047517"/>
                  </a:lnTo>
                  <a:lnTo>
                    <a:pt x="1270318" y="1059585"/>
                  </a:lnTo>
                  <a:lnTo>
                    <a:pt x="1273492" y="1071653"/>
                  </a:lnTo>
                  <a:lnTo>
                    <a:pt x="1276350" y="1084039"/>
                  </a:lnTo>
                  <a:lnTo>
                    <a:pt x="1278890" y="1097060"/>
                  </a:lnTo>
                  <a:lnTo>
                    <a:pt x="1281430" y="1109763"/>
                  </a:lnTo>
                  <a:lnTo>
                    <a:pt x="1283335" y="1122784"/>
                  </a:lnTo>
                  <a:lnTo>
                    <a:pt x="1285240" y="1136122"/>
                  </a:lnTo>
                  <a:lnTo>
                    <a:pt x="1286510" y="1149778"/>
                  </a:lnTo>
                  <a:lnTo>
                    <a:pt x="1287780" y="1163434"/>
                  </a:lnTo>
                  <a:lnTo>
                    <a:pt x="1288415" y="1177090"/>
                  </a:lnTo>
                  <a:lnTo>
                    <a:pt x="1289050" y="1191064"/>
                  </a:lnTo>
                  <a:lnTo>
                    <a:pt x="1289050" y="1205673"/>
                  </a:lnTo>
                  <a:lnTo>
                    <a:pt x="1289050" y="1221234"/>
                  </a:lnTo>
                  <a:lnTo>
                    <a:pt x="1288415" y="1236796"/>
                  </a:lnTo>
                  <a:lnTo>
                    <a:pt x="1287462" y="1253310"/>
                  </a:lnTo>
                  <a:lnTo>
                    <a:pt x="1285875" y="1269189"/>
                  </a:lnTo>
                  <a:lnTo>
                    <a:pt x="1283970" y="1285386"/>
                  </a:lnTo>
                  <a:lnTo>
                    <a:pt x="1281748" y="1301900"/>
                  </a:lnTo>
                  <a:lnTo>
                    <a:pt x="1279208" y="1318732"/>
                  </a:lnTo>
                  <a:lnTo>
                    <a:pt x="1276032" y="1335564"/>
                  </a:lnTo>
                  <a:lnTo>
                    <a:pt x="1272222" y="1352714"/>
                  </a:lnTo>
                  <a:lnTo>
                    <a:pt x="1268412" y="1369863"/>
                  </a:lnTo>
                  <a:lnTo>
                    <a:pt x="1263968" y="1387330"/>
                  </a:lnTo>
                  <a:lnTo>
                    <a:pt x="1258888" y="1404797"/>
                  </a:lnTo>
                  <a:lnTo>
                    <a:pt x="1253490" y="1422582"/>
                  </a:lnTo>
                  <a:lnTo>
                    <a:pt x="1247458" y="1440366"/>
                  </a:lnTo>
                  <a:lnTo>
                    <a:pt x="1240790" y="1458469"/>
                  </a:lnTo>
                  <a:lnTo>
                    <a:pt x="1234122" y="1476888"/>
                  </a:lnTo>
                  <a:lnTo>
                    <a:pt x="1226502" y="1494991"/>
                  </a:lnTo>
                  <a:lnTo>
                    <a:pt x="1218882" y="1513728"/>
                  </a:lnTo>
                  <a:lnTo>
                    <a:pt x="1210310" y="1532465"/>
                  </a:lnTo>
                  <a:lnTo>
                    <a:pt x="1201420" y="1551203"/>
                  </a:lnTo>
                  <a:lnTo>
                    <a:pt x="1191895" y="1570258"/>
                  </a:lnTo>
                  <a:lnTo>
                    <a:pt x="1181735" y="1589630"/>
                  </a:lnTo>
                  <a:lnTo>
                    <a:pt x="1171258" y="1609003"/>
                  </a:lnTo>
                  <a:lnTo>
                    <a:pt x="1160145" y="1628693"/>
                  </a:lnTo>
                  <a:lnTo>
                    <a:pt x="1148715" y="1648701"/>
                  </a:lnTo>
                  <a:lnTo>
                    <a:pt x="1136650" y="1668391"/>
                  </a:lnTo>
                  <a:lnTo>
                    <a:pt x="1123632" y="1688398"/>
                  </a:lnTo>
                  <a:lnTo>
                    <a:pt x="1110298" y="1709041"/>
                  </a:lnTo>
                  <a:lnTo>
                    <a:pt x="1096328" y="1729367"/>
                  </a:lnTo>
                  <a:lnTo>
                    <a:pt x="1082040" y="1749692"/>
                  </a:lnTo>
                  <a:lnTo>
                    <a:pt x="1066800" y="1770652"/>
                  </a:lnTo>
                  <a:lnTo>
                    <a:pt x="1051242" y="1791613"/>
                  </a:lnTo>
                  <a:lnTo>
                    <a:pt x="1051242" y="1315874"/>
                  </a:lnTo>
                  <a:lnTo>
                    <a:pt x="1054735" y="1300630"/>
                  </a:lnTo>
                  <a:lnTo>
                    <a:pt x="1057592" y="1285704"/>
                  </a:lnTo>
                  <a:lnTo>
                    <a:pt x="1060132" y="1271412"/>
                  </a:lnTo>
                  <a:lnTo>
                    <a:pt x="1062038" y="1257439"/>
                  </a:lnTo>
                  <a:lnTo>
                    <a:pt x="1063625" y="1243465"/>
                  </a:lnTo>
                  <a:lnTo>
                    <a:pt x="1064578" y="1230444"/>
                  </a:lnTo>
                  <a:lnTo>
                    <a:pt x="1065212" y="1217741"/>
                  </a:lnTo>
                  <a:lnTo>
                    <a:pt x="1065212" y="1205673"/>
                  </a:lnTo>
                  <a:lnTo>
                    <a:pt x="1065212" y="1193287"/>
                  </a:lnTo>
                  <a:lnTo>
                    <a:pt x="1064578" y="1181537"/>
                  </a:lnTo>
                  <a:lnTo>
                    <a:pt x="1063625" y="1170104"/>
                  </a:lnTo>
                  <a:lnTo>
                    <a:pt x="1062355" y="1159306"/>
                  </a:lnTo>
                  <a:lnTo>
                    <a:pt x="1060768" y="1148508"/>
                  </a:lnTo>
                  <a:lnTo>
                    <a:pt x="1058862" y="1138028"/>
                  </a:lnTo>
                  <a:lnTo>
                    <a:pt x="1056958" y="1127865"/>
                  </a:lnTo>
                  <a:lnTo>
                    <a:pt x="1054418" y="1118020"/>
                  </a:lnTo>
                  <a:lnTo>
                    <a:pt x="1051878" y="1108810"/>
                  </a:lnTo>
                  <a:lnTo>
                    <a:pt x="1049020" y="1099600"/>
                  </a:lnTo>
                  <a:lnTo>
                    <a:pt x="1045845" y="1090708"/>
                  </a:lnTo>
                  <a:lnTo>
                    <a:pt x="1042352" y="1081816"/>
                  </a:lnTo>
                  <a:lnTo>
                    <a:pt x="1038860" y="1073558"/>
                  </a:lnTo>
                  <a:lnTo>
                    <a:pt x="1035050" y="1065301"/>
                  </a:lnTo>
                  <a:lnTo>
                    <a:pt x="1031240" y="1057679"/>
                  </a:lnTo>
                  <a:lnTo>
                    <a:pt x="1027112" y="1050057"/>
                  </a:lnTo>
                  <a:lnTo>
                    <a:pt x="1023302" y="1043388"/>
                  </a:lnTo>
                  <a:lnTo>
                    <a:pt x="1023302" y="1251405"/>
                  </a:lnTo>
                  <a:lnTo>
                    <a:pt x="1023302" y="1401304"/>
                  </a:lnTo>
                  <a:lnTo>
                    <a:pt x="1023302" y="1827817"/>
                  </a:lnTo>
                  <a:lnTo>
                    <a:pt x="1023302" y="2990805"/>
                  </a:lnTo>
                  <a:lnTo>
                    <a:pt x="1022985" y="2999697"/>
                  </a:lnTo>
                  <a:lnTo>
                    <a:pt x="1022032" y="3008589"/>
                  </a:lnTo>
                  <a:lnTo>
                    <a:pt x="1021080" y="3017164"/>
                  </a:lnTo>
                  <a:lnTo>
                    <a:pt x="1019492" y="3025739"/>
                  </a:lnTo>
                  <a:lnTo>
                    <a:pt x="1017588" y="3034313"/>
                  </a:lnTo>
                  <a:lnTo>
                    <a:pt x="1015365" y="3042253"/>
                  </a:lnTo>
                  <a:lnTo>
                    <a:pt x="1012508" y="3050510"/>
                  </a:lnTo>
                  <a:lnTo>
                    <a:pt x="1009332" y="3058132"/>
                  </a:lnTo>
                  <a:lnTo>
                    <a:pt x="1005840" y="3065754"/>
                  </a:lnTo>
                  <a:lnTo>
                    <a:pt x="1002348" y="3073059"/>
                  </a:lnTo>
                  <a:lnTo>
                    <a:pt x="997902" y="3080680"/>
                  </a:lnTo>
                  <a:lnTo>
                    <a:pt x="993458" y="3087667"/>
                  </a:lnTo>
                  <a:lnTo>
                    <a:pt x="988695" y="3094337"/>
                  </a:lnTo>
                  <a:lnTo>
                    <a:pt x="983615" y="3101006"/>
                  </a:lnTo>
                  <a:lnTo>
                    <a:pt x="978218" y="3107040"/>
                  </a:lnTo>
                  <a:lnTo>
                    <a:pt x="972502" y="3113074"/>
                  </a:lnTo>
                  <a:lnTo>
                    <a:pt x="966152" y="3118790"/>
                  </a:lnTo>
                  <a:lnTo>
                    <a:pt x="960120" y="3124189"/>
                  </a:lnTo>
                  <a:lnTo>
                    <a:pt x="953452" y="3129271"/>
                  </a:lnTo>
                  <a:lnTo>
                    <a:pt x="946785" y="3134352"/>
                  </a:lnTo>
                  <a:lnTo>
                    <a:pt x="939800" y="3139116"/>
                  </a:lnTo>
                  <a:lnTo>
                    <a:pt x="932498" y="3143244"/>
                  </a:lnTo>
                  <a:lnTo>
                    <a:pt x="925195" y="3147055"/>
                  </a:lnTo>
                  <a:lnTo>
                    <a:pt x="917575" y="3150231"/>
                  </a:lnTo>
                  <a:lnTo>
                    <a:pt x="909320" y="3153407"/>
                  </a:lnTo>
                  <a:lnTo>
                    <a:pt x="901382" y="3156265"/>
                  </a:lnTo>
                  <a:lnTo>
                    <a:pt x="893445" y="3158488"/>
                  </a:lnTo>
                  <a:lnTo>
                    <a:pt x="884872" y="3160394"/>
                  </a:lnTo>
                  <a:lnTo>
                    <a:pt x="876618" y="3161982"/>
                  </a:lnTo>
                  <a:lnTo>
                    <a:pt x="868045" y="3162934"/>
                  </a:lnTo>
                  <a:lnTo>
                    <a:pt x="859155" y="3163570"/>
                  </a:lnTo>
                  <a:lnTo>
                    <a:pt x="849948" y="3163887"/>
                  </a:lnTo>
                  <a:lnTo>
                    <a:pt x="841058" y="3163570"/>
                  </a:lnTo>
                  <a:lnTo>
                    <a:pt x="832485" y="3162934"/>
                  </a:lnTo>
                  <a:lnTo>
                    <a:pt x="823912" y="3161982"/>
                  </a:lnTo>
                  <a:lnTo>
                    <a:pt x="815340" y="3160394"/>
                  </a:lnTo>
                  <a:lnTo>
                    <a:pt x="807085" y="3158488"/>
                  </a:lnTo>
                  <a:lnTo>
                    <a:pt x="798513" y="3156265"/>
                  </a:lnTo>
                  <a:lnTo>
                    <a:pt x="790575" y="3153407"/>
                  </a:lnTo>
                  <a:lnTo>
                    <a:pt x="782638" y="3150231"/>
                  </a:lnTo>
                  <a:lnTo>
                    <a:pt x="775018" y="3147055"/>
                  </a:lnTo>
                  <a:lnTo>
                    <a:pt x="767715" y="3143244"/>
                  </a:lnTo>
                  <a:lnTo>
                    <a:pt x="760413" y="3139116"/>
                  </a:lnTo>
                  <a:lnTo>
                    <a:pt x="753428" y="3134352"/>
                  </a:lnTo>
                  <a:lnTo>
                    <a:pt x="746443" y="3129271"/>
                  </a:lnTo>
                  <a:lnTo>
                    <a:pt x="740093" y="3124189"/>
                  </a:lnTo>
                  <a:lnTo>
                    <a:pt x="733743" y="3118790"/>
                  </a:lnTo>
                  <a:lnTo>
                    <a:pt x="727710" y="3113074"/>
                  </a:lnTo>
                  <a:lnTo>
                    <a:pt x="721995" y="3107040"/>
                  </a:lnTo>
                  <a:lnTo>
                    <a:pt x="716598" y="3101006"/>
                  </a:lnTo>
                  <a:lnTo>
                    <a:pt x="711518" y="3094337"/>
                  </a:lnTo>
                  <a:lnTo>
                    <a:pt x="706755" y="3087667"/>
                  </a:lnTo>
                  <a:lnTo>
                    <a:pt x="702310" y="3080680"/>
                  </a:lnTo>
                  <a:lnTo>
                    <a:pt x="698183" y="3073059"/>
                  </a:lnTo>
                  <a:lnTo>
                    <a:pt x="694373" y="3065754"/>
                  </a:lnTo>
                  <a:lnTo>
                    <a:pt x="690563" y="3058132"/>
                  </a:lnTo>
                  <a:lnTo>
                    <a:pt x="687388" y="3050510"/>
                  </a:lnTo>
                  <a:lnTo>
                    <a:pt x="684848" y="3042253"/>
                  </a:lnTo>
                  <a:lnTo>
                    <a:pt x="682625" y="3034313"/>
                  </a:lnTo>
                  <a:lnTo>
                    <a:pt x="680720" y="3025739"/>
                  </a:lnTo>
                  <a:lnTo>
                    <a:pt x="679133" y="3017164"/>
                  </a:lnTo>
                  <a:lnTo>
                    <a:pt x="677863" y="3008589"/>
                  </a:lnTo>
                  <a:lnTo>
                    <a:pt x="677228" y="2999697"/>
                  </a:lnTo>
                  <a:lnTo>
                    <a:pt x="677228" y="2990805"/>
                  </a:lnTo>
                  <a:lnTo>
                    <a:pt x="677228" y="1895462"/>
                  </a:lnTo>
                  <a:lnTo>
                    <a:pt x="612458" y="1895462"/>
                  </a:lnTo>
                  <a:lnTo>
                    <a:pt x="612458" y="2990805"/>
                  </a:lnTo>
                  <a:lnTo>
                    <a:pt x="612140" y="2999697"/>
                  </a:lnTo>
                  <a:lnTo>
                    <a:pt x="611505" y="3008589"/>
                  </a:lnTo>
                  <a:lnTo>
                    <a:pt x="610235" y="3017164"/>
                  </a:lnTo>
                  <a:lnTo>
                    <a:pt x="608648" y="3025739"/>
                  </a:lnTo>
                  <a:lnTo>
                    <a:pt x="606743" y="3034313"/>
                  </a:lnTo>
                  <a:lnTo>
                    <a:pt x="604520" y="3042253"/>
                  </a:lnTo>
                  <a:lnTo>
                    <a:pt x="601980" y="3050510"/>
                  </a:lnTo>
                  <a:lnTo>
                    <a:pt x="598805" y="3058132"/>
                  </a:lnTo>
                  <a:lnTo>
                    <a:pt x="595313" y="3065754"/>
                  </a:lnTo>
                  <a:lnTo>
                    <a:pt x="591503" y="3073059"/>
                  </a:lnTo>
                  <a:lnTo>
                    <a:pt x="587375" y="3080680"/>
                  </a:lnTo>
                  <a:lnTo>
                    <a:pt x="582930" y="3087667"/>
                  </a:lnTo>
                  <a:lnTo>
                    <a:pt x="577850" y="3094337"/>
                  </a:lnTo>
                  <a:lnTo>
                    <a:pt x="572770" y="3101006"/>
                  </a:lnTo>
                  <a:lnTo>
                    <a:pt x="567373" y="3107040"/>
                  </a:lnTo>
                  <a:lnTo>
                    <a:pt x="561658" y="3113074"/>
                  </a:lnTo>
                  <a:lnTo>
                    <a:pt x="555625" y="3118790"/>
                  </a:lnTo>
                  <a:lnTo>
                    <a:pt x="549275" y="3124189"/>
                  </a:lnTo>
                  <a:lnTo>
                    <a:pt x="542925" y="3129271"/>
                  </a:lnTo>
                  <a:lnTo>
                    <a:pt x="536258" y="3134352"/>
                  </a:lnTo>
                  <a:lnTo>
                    <a:pt x="529273" y="3139116"/>
                  </a:lnTo>
                  <a:lnTo>
                    <a:pt x="521653" y="3143244"/>
                  </a:lnTo>
                  <a:lnTo>
                    <a:pt x="514350" y="3147055"/>
                  </a:lnTo>
                  <a:lnTo>
                    <a:pt x="506730" y="3150231"/>
                  </a:lnTo>
                  <a:lnTo>
                    <a:pt x="498793" y="3153407"/>
                  </a:lnTo>
                  <a:lnTo>
                    <a:pt x="490855" y="3156265"/>
                  </a:lnTo>
                  <a:lnTo>
                    <a:pt x="482600" y="3158488"/>
                  </a:lnTo>
                  <a:lnTo>
                    <a:pt x="474345" y="3160394"/>
                  </a:lnTo>
                  <a:lnTo>
                    <a:pt x="465455" y="3161982"/>
                  </a:lnTo>
                  <a:lnTo>
                    <a:pt x="456883" y="3162934"/>
                  </a:lnTo>
                  <a:lnTo>
                    <a:pt x="448310" y="3163570"/>
                  </a:lnTo>
                  <a:lnTo>
                    <a:pt x="439420" y="3163887"/>
                  </a:lnTo>
                  <a:lnTo>
                    <a:pt x="430530" y="3163570"/>
                  </a:lnTo>
                  <a:lnTo>
                    <a:pt x="421640" y="3162934"/>
                  </a:lnTo>
                  <a:lnTo>
                    <a:pt x="412750" y="3161982"/>
                  </a:lnTo>
                  <a:lnTo>
                    <a:pt x="404495" y="3160394"/>
                  </a:lnTo>
                  <a:lnTo>
                    <a:pt x="395923" y="3158488"/>
                  </a:lnTo>
                  <a:lnTo>
                    <a:pt x="387985" y="3156265"/>
                  </a:lnTo>
                  <a:lnTo>
                    <a:pt x="380048" y="3153407"/>
                  </a:lnTo>
                  <a:lnTo>
                    <a:pt x="372110" y="3150231"/>
                  </a:lnTo>
                  <a:lnTo>
                    <a:pt x="364490" y="3147055"/>
                  </a:lnTo>
                  <a:lnTo>
                    <a:pt x="356870" y="3143244"/>
                  </a:lnTo>
                  <a:lnTo>
                    <a:pt x="349568" y="3139116"/>
                  </a:lnTo>
                  <a:lnTo>
                    <a:pt x="342583" y="3134352"/>
                  </a:lnTo>
                  <a:lnTo>
                    <a:pt x="335915" y="3129271"/>
                  </a:lnTo>
                  <a:lnTo>
                    <a:pt x="329248" y="3124189"/>
                  </a:lnTo>
                  <a:lnTo>
                    <a:pt x="323215" y="3118790"/>
                  </a:lnTo>
                  <a:lnTo>
                    <a:pt x="317183" y="3113074"/>
                  </a:lnTo>
                  <a:lnTo>
                    <a:pt x="311468" y="3107040"/>
                  </a:lnTo>
                  <a:lnTo>
                    <a:pt x="306070" y="3101006"/>
                  </a:lnTo>
                  <a:lnTo>
                    <a:pt x="300673" y="3094337"/>
                  </a:lnTo>
                  <a:lnTo>
                    <a:pt x="295910" y="3087667"/>
                  </a:lnTo>
                  <a:lnTo>
                    <a:pt x="291465" y="3080680"/>
                  </a:lnTo>
                  <a:lnTo>
                    <a:pt x="287338" y="3073059"/>
                  </a:lnTo>
                  <a:lnTo>
                    <a:pt x="283528" y="3065754"/>
                  </a:lnTo>
                  <a:lnTo>
                    <a:pt x="280035" y="3058132"/>
                  </a:lnTo>
                  <a:lnTo>
                    <a:pt x="276860" y="3050510"/>
                  </a:lnTo>
                  <a:lnTo>
                    <a:pt x="274320" y="3042253"/>
                  </a:lnTo>
                  <a:lnTo>
                    <a:pt x="271780" y="3034313"/>
                  </a:lnTo>
                  <a:lnTo>
                    <a:pt x="269875" y="3025739"/>
                  </a:lnTo>
                  <a:lnTo>
                    <a:pt x="268288" y="3017164"/>
                  </a:lnTo>
                  <a:lnTo>
                    <a:pt x="267335" y="3008589"/>
                  </a:lnTo>
                  <a:lnTo>
                    <a:pt x="266700" y="2999697"/>
                  </a:lnTo>
                  <a:lnTo>
                    <a:pt x="266383" y="2990805"/>
                  </a:lnTo>
                  <a:lnTo>
                    <a:pt x="266383" y="1827817"/>
                  </a:lnTo>
                  <a:lnTo>
                    <a:pt x="266383" y="1401621"/>
                  </a:lnTo>
                  <a:lnTo>
                    <a:pt x="266383" y="1251405"/>
                  </a:lnTo>
                  <a:lnTo>
                    <a:pt x="266383" y="1043388"/>
                  </a:lnTo>
                  <a:lnTo>
                    <a:pt x="261938" y="1051328"/>
                  </a:lnTo>
                  <a:lnTo>
                    <a:pt x="257810" y="1059267"/>
                  </a:lnTo>
                  <a:lnTo>
                    <a:pt x="253683" y="1067524"/>
                  </a:lnTo>
                  <a:lnTo>
                    <a:pt x="249555" y="1076099"/>
                  </a:lnTo>
                  <a:lnTo>
                    <a:pt x="245745" y="1084991"/>
                  </a:lnTo>
                  <a:lnTo>
                    <a:pt x="242253" y="1094519"/>
                  </a:lnTo>
                  <a:lnTo>
                    <a:pt x="239078" y="1104046"/>
                  </a:lnTo>
                  <a:lnTo>
                    <a:pt x="236220" y="1113891"/>
                  </a:lnTo>
                  <a:lnTo>
                    <a:pt x="233363" y="1124054"/>
                  </a:lnTo>
                  <a:lnTo>
                    <a:pt x="231140" y="1134534"/>
                  </a:lnTo>
                  <a:lnTo>
                    <a:pt x="228918" y="1145650"/>
                  </a:lnTo>
                  <a:lnTo>
                    <a:pt x="227330" y="1156765"/>
                  </a:lnTo>
                  <a:lnTo>
                    <a:pt x="226060" y="1168516"/>
                  </a:lnTo>
                  <a:lnTo>
                    <a:pt x="224790" y="1180266"/>
                  </a:lnTo>
                  <a:lnTo>
                    <a:pt x="224155" y="1192652"/>
                  </a:lnTo>
                  <a:lnTo>
                    <a:pt x="223838" y="1205673"/>
                  </a:lnTo>
                  <a:lnTo>
                    <a:pt x="224155" y="1218059"/>
                  </a:lnTo>
                  <a:lnTo>
                    <a:pt x="224790" y="1230762"/>
                  </a:lnTo>
                  <a:lnTo>
                    <a:pt x="225743" y="1243783"/>
                  </a:lnTo>
                  <a:lnTo>
                    <a:pt x="227330" y="1257756"/>
                  </a:lnTo>
                  <a:lnTo>
                    <a:pt x="229235" y="1271730"/>
                  </a:lnTo>
                  <a:lnTo>
                    <a:pt x="231775" y="1286021"/>
                  </a:lnTo>
                  <a:lnTo>
                    <a:pt x="234633" y="1300948"/>
                  </a:lnTo>
                  <a:lnTo>
                    <a:pt x="238443" y="1316509"/>
                  </a:lnTo>
                  <a:lnTo>
                    <a:pt x="238443" y="1791613"/>
                  </a:lnTo>
                  <a:lnTo>
                    <a:pt x="222568" y="1770970"/>
                  </a:lnTo>
                  <a:lnTo>
                    <a:pt x="207645" y="1749692"/>
                  </a:lnTo>
                  <a:lnTo>
                    <a:pt x="193040" y="1729367"/>
                  </a:lnTo>
                  <a:lnTo>
                    <a:pt x="179070" y="1709041"/>
                  </a:lnTo>
                  <a:lnTo>
                    <a:pt x="165735" y="1688398"/>
                  </a:lnTo>
                  <a:lnTo>
                    <a:pt x="153035" y="1668391"/>
                  </a:lnTo>
                  <a:lnTo>
                    <a:pt x="140970" y="1648701"/>
                  </a:lnTo>
                  <a:lnTo>
                    <a:pt x="129223" y="1628693"/>
                  </a:lnTo>
                  <a:lnTo>
                    <a:pt x="118110" y="1609003"/>
                  </a:lnTo>
                  <a:lnTo>
                    <a:pt x="107633" y="1589948"/>
                  </a:lnTo>
                  <a:lnTo>
                    <a:pt x="97473" y="1570258"/>
                  </a:lnTo>
                  <a:lnTo>
                    <a:pt x="88265" y="1551520"/>
                  </a:lnTo>
                  <a:lnTo>
                    <a:pt x="79058" y="1532465"/>
                  </a:lnTo>
                  <a:lnTo>
                    <a:pt x="70485" y="1513728"/>
                  </a:lnTo>
                  <a:lnTo>
                    <a:pt x="62548" y="1495308"/>
                  </a:lnTo>
                  <a:lnTo>
                    <a:pt x="55245" y="1476888"/>
                  </a:lnTo>
                  <a:lnTo>
                    <a:pt x="48578" y="1458469"/>
                  </a:lnTo>
                  <a:lnTo>
                    <a:pt x="41910" y="1440366"/>
                  </a:lnTo>
                  <a:lnTo>
                    <a:pt x="36195" y="1422582"/>
                  </a:lnTo>
                  <a:lnTo>
                    <a:pt x="30798" y="1404797"/>
                  </a:lnTo>
                  <a:lnTo>
                    <a:pt x="25400" y="1387330"/>
                  </a:lnTo>
                  <a:lnTo>
                    <a:pt x="20955" y="1369863"/>
                  </a:lnTo>
                  <a:lnTo>
                    <a:pt x="16828" y="1352714"/>
                  </a:lnTo>
                  <a:lnTo>
                    <a:pt x="13335" y="1335564"/>
                  </a:lnTo>
                  <a:lnTo>
                    <a:pt x="10160" y="1318732"/>
                  </a:lnTo>
                  <a:lnTo>
                    <a:pt x="7620" y="1301900"/>
                  </a:lnTo>
                  <a:lnTo>
                    <a:pt x="5398" y="1285386"/>
                  </a:lnTo>
                  <a:lnTo>
                    <a:pt x="3493" y="1269189"/>
                  </a:lnTo>
                  <a:lnTo>
                    <a:pt x="1905" y="1253310"/>
                  </a:lnTo>
                  <a:lnTo>
                    <a:pt x="953" y="1236796"/>
                  </a:lnTo>
                  <a:lnTo>
                    <a:pt x="318" y="1221234"/>
                  </a:lnTo>
                  <a:lnTo>
                    <a:pt x="0" y="1205673"/>
                  </a:lnTo>
                  <a:lnTo>
                    <a:pt x="318" y="1192969"/>
                  </a:lnTo>
                  <a:lnTo>
                    <a:pt x="635" y="1180584"/>
                  </a:lnTo>
                  <a:lnTo>
                    <a:pt x="1270" y="1168516"/>
                  </a:lnTo>
                  <a:lnTo>
                    <a:pt x="2223" y="1156448"/>
                  </a:lnTo>
                  <a:lnTo>
                    <a:pt x="3175" y="1144697"/>
                  </a:lnTo>
                  <a:lnTo>
                    <a:pt x="4445" y="1132629"/>
                  </a:lnTo>
                  <a:lnTo>
                    <a:pt x="6033" y="1121196"/>
                  </a:lnTo>
                  <a:lnTo>
                    <a:pt x="7938" y="1109763"/>
                  </a:lnTo>
                  <a:lnTo>
                    <a:pt x="9843" y="1098647"/>
                  </a:lnTo>
                  <a:lnTo>
                    <a:pt x="12065" y="1087532"/>
                  </a:lnTo>
                  <a:lnTo>
                    <a:pt x="14605" y="1076417"/>
                  </a:lnTo>
                  <a:lnTo>
                    <a:pt x="17145" y="1065619"/>
                  </a:lnTo>
                  <a:lnTo>
                    <a:pt x="20003" y="1055139"/>
                  </a:lnTo>
                  <a:lnTo>
                    <a:pt x="23178" y="1044658"/>
                  </a:lnTo>
                  <a:lnTo>
                    <a:pt x="26353" y="1034178"/>
                  </a:lnTo>
                  <a:lnTo>
                    <a:pt x="29845" y="1024016"/>
                  </a:lnTo>
                  <a:lnTo>
                    <a:pt x="33655" y="1013853"/>
                  </a:lnTo>
                  <a:lnTo>
                    <a:pt x="37148" y="1004325"/>
                  </a:lnTo>
                  <a:lnTo>
                    <a:pt x="40958" y="994480"/>
                  </a:lnTo>
                  <a:lnTo>
                    <a:pt x="45085" y="985270"/>
                  </a:lnTo>
                  <a:lnTo>
                    <a:pt x="49213" y="975743"/>
                  </a:lnTo>
                  <a:lnTo>
                    <a:pt x="53658" y="966533"/>
                  </a:lnTo>
                  <a:lnTo>
                    <a:pt x="58103" y="957641"/>
                  </a:lnTo>
                  <a:lnTo>
                    <a:pt x="62548" y="948749"/>
                  </a:lnTo>
                  <a:lnTo>
                    <a:pt x="72073" y="931917"/>
                  </a:lnTo>
                  <a:lnTo>
                    <a:pt x="81915" y="915402"/>
                  </a:lnTo>
                  <a:lnTo>
                    <a:pt x="92393" y="899841"/>
                  </a:lnTo>
                  <a:lnTo>
                    <a:pt x="103188" y="884914"/>
                  </a:lnTo>
                  <a:lnTo>
                    <a:pt x="113983" y="870941"/>
                  </a:lnTo>
                  <a:lnTo>
                    <a:pt x="125413" y="857285"/>
                  </a:lnTo>
                  <a:lnTo>
                    <a:pt x="136525" y="844264"/>
                  </a:lnTo>
                  <a:lnTo>
                    <a:pt x="148273" y="832513"/>
                  </a:lnTo>
                  <a:lnTo>
                    <a:pt x="160020" y="821080"/>
                  </a:lnTo>
                  <a:lnTo>
                    <a:pt x="171450" y="810282"/>
                  </a:lnTo>
                  <a:lnTo>
                    <a:pt x="183198" y="799802"/>
                  </a:lnTo>
                  <a:lnTo>
                    <a:pt x="194945" y="790275"/>
                  </a:lnTo>
                  <a:lnTo>
                    <a:pt x="207010" y="781700"/>
                  </a:lnTo>
                  <a:lnTo>
                    <a:pt x="218758" y="773443"/>
                  </a:lnTo>
                  <a:lnTo>
                    <a:pt x="230505" y="765821"/>
                  </a:lnTo>
                  <a:lnTo>
                    <a:pt x="242570" y="758834"/>
                  </a:lnTo>
                  <a:lnTo>
                    <a:pt x="254635" y="752165"/>
                  </a:lnTo>
                  <a:lnTo>
                    <a:pt x="266383" y="746131"/>
                  </a:lnTo>
                  <a:lnTo>
                    <a:pt x="278130" y="741049"/>
                  </a:lnTo>
                  <a:lnTo>
                    <a:pt x="289878" y="736286"/>
                  </a:lnTo>
                  <a:lnTo>
                    <a:pt x="304165" y="731522"/>
                  </a:lnTo>
                  <a:lnTo>
                    <a:pt x="311785" y="729616"/>
                  </a:lnTo>
                  <a:lnTo>
                    <a:pt x="319088" y="727711"/>
                  </a:lnTo>
                  <a:lnTo>
                    <a:pt x="327343" y="726123"/>
                  </a:lnTo>
                  <a:lnTo>
                    <a:pt x="335598" y="725170"/>
                  </a:lnTo>
                  <a:lnTo>
                    <a:pt x="344805" y="724218"/>
                  </a:lnTo>
                  <a:lnTo>
                    <a:pt x="354330" y="723900"/>
                  </a:lnTo>
                  <a:lnTo>
                    <a:pt x="355600" y="723900"/>
                  </a:lnTo>
                  <a:lnTo>
                    <a:pt x="360045" y="723265"/>
                  </a:lnTo>
                  <a:lnTo>
                    <a:pt x="365125" y="722630"/>
                  </a:lnTo>
                  <a:lnTo>
                    <a:pt x="369888" y="722312"/>
                  </a:lnTo>
                  <a:close/>
                  <a:moveTo>
                    <a:pt x="637392" y="0"/>
                  </a:moveTo>
                  <a:lnTo>
                    <a:pt x="645001" y="0"/>
                  </a:lnTo>
                  <a:lnTo>
                    <a:pt x="652926" y="0"/>
                  </a:lnTo>
                  <a:lnTo>
                    <a:pt x="660535" y="317"/>
                  </a:lnTo>
                  <a:lnTo>
                    <a:pt x="668460" y="952"/>
                  </a:lnTo>
                  <a:lnTo>
                    <a:pt x="676386" y="1586"/>
                  </a:lnTo>
                  <a:lnTo>
                    <a:pt x="683994" y="2537"/>
                  </a:lnTo>
                  <a:lnTo>
                    <a:pt x="692237" y="3489"/>
                  </a:lnTo>
                  <a:lnTo>
                    <a:pt x="700162" y="5075"/>
                  </a:lnTo>
                  <a:lnTo>
                    <a:pt x="708088" y="6344"/>
                  </a:lnTo>
                  <a:lnTo>
                    <a:pt x="716013" y="8247"/>
                  </a:lnTo>
                  <a:lnTo>
                    <a:pt x="723622" y="10150"/>
                  </a:lnTo>
                  <a:lnTo>
                    <a:pt x="731547" y="12370"/>
                  </a:lnTo>
                  <a:lnTo>
                    <a:pt x="739156" y="14590"/>
                  </a:lnTo>
                  <a:lnTo>
                    <a:pt x="747081" y="17128"/>
                  </a:lnTo>
                  <a:lnTo>
                    <a:pt x="754373" y="19665"/>
                  </a:lnTo>
                  <a:lnTo>
                    <a:pt x="761664" y="22520"/>
                  </a:lnTo>
                  <a:lnTo>
                    <a:pt x="768955" y="25374"/>
                  </a:lnTo>
                  <a:lnTo>
                    <a:pt x="775930" y="28546"/>
                  </a:lnTo>
                  <a:lnTo>
                    <a:pt x="783221" y="32035"/>
                  </a:lnTo>
                  <a:lnTo>
                    <a:pt x="789879" y="35524"/>
                  </a:lnTo>
                  <a:lnTo>
                    <a:pt x="796853" y="39330"/>
                  </a:lnTo>
                  <a:lnTo>
                    <a:pt x="803828" y="43136"/>
                  </a:lnTo>
                  <a:lnTo>
                    <a:pt x="810485" y="47260"/>
                  </a:lnTo>
                  <a:lnTo>
                    <a:pt x="816825" y="51383"/>
                  </a:lnTo>
                  <a:lnTo>
                    <a:pt x="829506" y="59947"/>
                  </a:lnTo>
                  <a:lnTo>
                    <a:pt x="841553" y="69145"/>
                  </a:lnTo>
                  <a:lnTo>
                    <a:pt x="852965" y="78978"/>
                  </a:lnTo>
                  <a:lnTo>
                    <a:pt x="864378" y="89445"/>
                  </a:lnTo>
                  <a:lnTo>
                    <a:pt x="874840" y="100546"/>
                  </a:lnTo>
                  <a:lnTo>
                    <a:pt x="884667" y="111647"/>
                  </a:lnTo>
                  <a:lnTo>
                    <a:pt x="894178" y="123383"/>
                  </a:lnTo>
                  <a:lnTo>
                    <a:pt x="903055" y="135436"/>
                  </a:lnTo>
                  <a:lnTo>
                    <a:pt x="911297" y="148440"/>
                  </a:lnTo>
                  <a:lnTo>
                    <a:pt x="919223" y="161444"/>
                  </a:lnTo>
                  <a:lnTo>
                    <a:pt x="926197" y="174766"/>
                  </a:lnTo>
                  <a:lnTo>
                    <a:pt x="932537" y="188087"/>
                  </a:lnTo>
                  <a:lnTo>
                    <a:pt x="938244" y="202361"/>
                  </a:lnTo>
                  <a:lnTo>
                    <a:pt x="943316" y="216634"/>
                  </a:lnTo>
                  <a:lnTo>
                    <a:pt x="947754" y="231224"/>
                  </a:lnTo>
                  <a:lnTo>
                    <a:pt x="951242" y="245814"/>
                  </a:lnTo>
                  <a:lnTo>
                    <a:pt x="954095" y="261039"/>
                  </a:lnTo>
                  <a:lnTo>
                    <a:pt x="956314" y="276263"/>
                  </a:lnTo>
                  <a:lnTo>
                    <a:pt x="957899" y="291488"/>
                  </a:lnTo>
                  <a:lnTo>
                    <a:pt x="958533" y="299100"/>
                  </a:lnTo>
                  <a:lnTo>
                    <a:pt x="958533" y="306713"/>
                  </a:lnTo>
                  <a:lnTo>
                    <a:pt x="958850" y="314959"/>
                  </a:lnTo>
                  <a:lnTo>
                    <a:pt x="958533" y="322572"/>
                  </a:lnTo>
                  <a:lnTo>
                    <a:pt x="958216" y="330501"/>
                  </a:lnTo>
                  <a:lnTo>
                    <a:pt x="957899" y="338113"/>
                  </a:lnTo>
                  <a:lnTo>
                    <a:pt x="957265" y="346043"/>
                  </a:lnTo>
                  <a:lnTo>
                    <a:pt x="956314" y="353972"/>
                  </a:lnTo>
                  <a:lnTo>
                    <a:pt x="955046" y="361902"/>
                  </a:lnTo>
                  <a:lnTo>
                    <a:pt x="953778" y="369831"/>
                  </a:lnTo>
                  <a:lnTo>
                    <a:pt x="952193" y="377761"/>
                  </a:lnTo>
                  <a:lnTo>
                    <a:pt x="950608" y="385690"/>
                  </a:lnTo>
                  <a:lnTo>
                    <a:pt x="948705" y="393620"/>
                  </a:lnTo>
                  <a:lnTo>
                    <a:pt x="946486" y="401232"/>
                  </a:lnTo>
                  <a:lnTo>
                    <a:pt x="944267" y="408845"/>
                  </a:lnTo>
                  <a:lnTo>
                    <a:pt x="941731" y="416457"/>
                  </a:lnTo>
                  <a:lnTo>
                    <a:pt x="939195" y="424386"/>
                  </a:lnTo>
                  <a:lnTo>
                    <a:pt x="936342" y="431682"/>
                  </a:lnTo>
                  <a:lnTo>
                    <a:pt x="933171" y="438977"/>
                  </a:lnTo>
                  <a:lnTo>
                    <a:pt x="930001" y="445955"/>
                  </a:lnTo>
                  <a:lnTo>
                    <a:pt x="926831" y="452933"/>
                  </a:lnTo>
                  <a:lnTo>
                    <a:pt x="923344" y="459910"/>
                  </a:lnTo>
                  <a:lnTo>
                    <a:pt x="919540" y="466571"/>
                  </a:lnTo>
                  <a:lnTo>
                    <a:pt x="915735" y="473549"/>
                  </a:lnTo>
                  <a:lnTo>
                    <a:pt x="907493" y="486871"/>
                  </a:lnTo>
                  <a:lnTo>
                    <a:pt x="898616" y="499241"/>
                  </a:lnTo>
                  <a:lnTo>
                    <a:pt x="889423" y="511294"/>
                  </a:lnTo>
                  <a:lnTo>
                    <a:pt x="879595" y="523029"/>
                  </a:lnTo>
                  <a:lnTo>
                    <a:pt x="869450" y="534131"/>
                  </a:lnTo>
                  <a:lnTo>
                    <a:pt x="858672" y="544915"/>
                  </a:lnTo>
                  <a:lnTo>
                    <a:pt x="846942" y="554747"/>
                  </a:lnTo>
                  <a:lnTo>
                    <a:pt x="835529" y="564263"/>
                  </a:lnTo>
                  <a:lnTo>
                    <a:pt x="823166" y="572826"/>
                  </a:lnTo>
                  <a:lnTo>
                    <a:pt x="810802" y="581073"/>
                  </a:lnTo>
                  <a:lnTo>
                    <a:pt x="797487" y="589003"/>
                  </a:lnTo>
                  <a:lnTo>
                    <a:pt x="784172" y="595980"/>
                  </a:lnTo>
                  <a:lnTo>
                    <a:pt x="770541" y="602324"/>
                  </a:lnTo>
                  <a:lnTo>
                    <a:pt x="756592" y="608033"/>
                  </a:lnTo>
                  <a:lnTo>
                    <a:pt x="742326" y="613108"/>
                  </a:lnTo>
                  <a:lnTo>
                    <a:pt x="727743" y="617549"/>
                  </a:lnTo>
                  <a:lnTo>
                    <a:pt x="713160" y="621355"/>
                  </a:lnTo>
                  <a:lnTo>
                    <a:pt x="698260" y="624210"/>
                  </a:lnTo>
                  <a:lnTo>
                    <a:pt x="682726" y="626430"/>
                  </a:lnTo>
                  <a:lnTo>
                    <a:pt x="667509" y="628016"/>
                  </a:lnTo>
                  <a:lnTo>
                    <a:pt x="659901" y="628333"/>
                  </a:lnTo>
                  <a:lnTo>
                    <a:pt x="651975" y="628650"/>
                  </a:lnTo>
                  <a:lnTo>
                    <a:pt x="644367" y="628650"/>
                  </a:lnTo>
                  <a:lnTo>
                    <a:pt x="636758" y="628650"/>
                  </a:lnTo>
                  <a:lnTo>
                    <a:pt x="628516" y="628333"/>
                  </a:lnTo>
                  <a:lnTo>
                    <a:pt x="620590" y="627698"/>
                  </a:lnTo>
                  <a:lnTo>
                    <a:pt x="612982" y="627064"/>
                  </a:lnTo>
                  <a:lnTo>
                    <a:pt x="605056" y="626113"/>
                  </a:lnTo>
                  <a:lnTo>
                    <a:pt x="597131" y="625161"/>
                  </a:lnTo>
                  <a:lnTo>
                    <a:pt x="589205" y="623892"/>
                  </a:lnTo>
                  <a:lnTo>
                    <a:pt x="580963" y="622306"/>
                  </a:lnTo>
                  <a:lnTo>
                    <a:pt x="573354" y="620403"/>
                  </a:lnTo>
                  <a:lnTo>
                    <a:pt x="565429" y="618500"/>
                  </a:lnTo>
                  <a:lnTo>
                    <a:pt x="557820" y="616597"/>
                  </a:lnTo>
                  <a:lnTo>
                    <a:pt x="549895" y="614060"/>
                  </a:lnTo>
                  <a:lnTo>
                    <a:pt x="542603" y="611840"/>
                  </a:lnTo>
                  <a:lnTo>
                    <a:pt x="534995" y="608985"/>
                  </a:lnTo>
                  <a:lnTo>
                    <a:pt x="527703" y="606130"/>
                  </a:lnTo>
                  <a:lnTo>
                    <a:pt x="520095" y="603276"/>
                  </a:lnTo>
                  <a:lnTo>
                    <a:pt x="513121" y="600104"/>
                  </a:lnTo>
                  <a:lnTo>
                    <a:pt x="506146" y="596615"/>
                  </a:lnTo>
                  <a:lnTo>
                    <a:pt x="499172" y="593126"/>
                  </a:lnTo>
                  <a:lnTo>
                    <a:pt x="492197" y="589637"/>
                  </a:lnTo>
                  <a:lnTo>
                    <a:pt x="485540" y="585514"/>
                  </a:lnTo>
                  <a:lnTo>
                    <a:pt x="478882" y="581390"/>
                  </a:lnTo>
                  <a:lnTo>
                    <a:pt x="472542" y="577267"/>
                  </a:lnTo>
                  <a:lnTo>
                    <a:pt x="459861" y="568703"/>
                  </a:lnTo>
                  <a:lnTo>
                    <a:pt x="447498" y="559505"/>
                  </a:lnTo>
                  <a:lnTo>
                    <a:pt x="436085" y="549672"/>
                  </a:lnTo>
                  <a:lnTo>
                    <a:pt x="424989" y="539523"/>
                  </a:lnTo>
                  <a:lnTo>
                    <a:pt x="414210" y="528421"/>
                  </a:lnTo>
                  <a:lnTo>
                    <a:pt x="404383" y="517003"/>
                  </a:lnTo>
                  <a:lnTo>
                    <a:pt x="394872" y="505267"/>
                  </a:lnTo>
                  <a:lnTo>
                    <a:pt x="385996" y="493214"/>
                  </a:lnTo>
                  <a:lnTo>
                    <a:pt x="377753" y="480527"/>
                  </a:lnTo>
                  <a:lnTo>
                    <a:pt x="370145" y="467523"/>
                  </a:lnTo>
                  <a:lnTo>
                    <a:pt x="363170" y="454201"/>
                  </a:lnTo>
                  <a:lnTo>
                    <a:pt x="356513" y="440563"/>
                  </a:lnTo>
                  <a:lnTo>
                    <a:pt x="350807" y="426607"/>
                  </a:lnTo>
                  <a:lnTo>
                    <a:pt x="345734" y="412016"/>
                  </a:lnTo>
                  <a:lnTo>
                    <a:pt x="341613" y="397743"/>
                  </a:lnTo>
                  <a:lnTo>
                    <a:pt x="337809" y="382836"/>
                  </a:lnTo>
                  <a:lnTo>
                    <a:pt x="334956" y="367928"/>
                  </a:lnTo>
                  <a:lnTo>
                    <a:pt x="332736" y="352704"/>
                  </a:lnTo>
                  <a:lnTo>
                    <a:pt x="331151" y="337479"/>
                  </a:lnTo>
                  <a:lnTo>
                    <a:pt x="330517" y="329550"/>
                  </a:lnTo>
                  <a:lnTo>
                    <a:pt x="330517" y="321937"/>
                  </a:lnTo>
                  <a:lnTo>
                    <a:pt x="330200" y="314325"/>
                  </a:lnTo>
                  <a:lnTo>
                    <a:pt x="330517" y="306078"/>
                  </a:lnTo>
                  <a:lnTo>
                    <a:pt x="330834" y="298466"/>
                  </a:lnTo>
                  <a:lnTo>
                    <a:pt x="331151" y="290537"/>
                  </a:lnTo>
                  <a:lnTo>
                    <a:pt x="331785" y="282607"/>
                  </a:lnTo>
                  <a:lnTo>
                    <a:pt x="332736" y="274678"/>
                  </a:lnTo>
                  <a:lnTo>
                    <a:pt x="334004" y="267065"/>
                  </a:lnTo>
                  <a:lnTo>
                    <a:pt x="335273" y="259136"/>
                  </a:lnTo>
                  <a:lnTo>
                    <a:pt x="336858" y="250889"/>
                  </a:lnTo>
                  <a:lnTo>
                    <a:pt x="338443" y="242960"/>
                  </a:lnTo>
                  <a:lnTo>
                    <a:pt x="340345" y="235030"/>
                  </a:lnTo>
                  <a:lnTo>
                    <a:pt x="342564" y="227418"/>
                  </a:lnTo>
                  <a:lnTo>
                    <a:pt x="344783" y="219806"/>
                  </a:lnTo>
                  <a:lnTo>
                    <a:pt x="347319" y="212193"/>
                  </a:lnTo>
                  <a:lnTo>
                    <a:pt x="349855" y="204898"/>
                  </a:lnTo>
                  <a:lnTo>
                    <a:pt x="352709" y="197286"/>
                  </a:lnTo>
                  <a:lnTo>
                    <a:pt x="355879" y="189991"/>
                  </a:lnTo>
                  <a:lnTo>
                    <a:pt x="359049" y="182695"/>
                  </a:lnTo>
                  <a:lnTo>
                    <a:pt x="362536" y="175718"/>
                  </a:lnTo>
                  <a:lnTo>
                    <a:pt x="366023" y="168740"/>
                  </a:lnTo>
                  <a:lnTo>
                    <a:pt x="369828" y="162079"/>
                  </a:lnTo>
                  <a:lnTo>
                    <a:pt x="373632" y="155418"/>
                  </a:lnTo>
                  <a:lnTo>
                    <a:pt x="381557" y="142096"/>
                  </a:lnTo>
                  <a:lnTo>
                    <a:pt x="390434" y="129409"/>
                  </a:lnTo>
                  <a:lnTo>
                    <a:pt x="399628" y="117356"/>
                  </a:lnTo>
                  <a:lnTo>
                    <a:pt x="409455" y="105938"/>
                  </a:lnTo>
                  <a:lnTo>
                    <a:pt x="419917" y="94837"/>
                  </a:lnTo>
                  <a:lnTo>
                    <a:pt x="430695" y="84053"/>
                  </a:lnTo>
                  <a:lnTo>
                    <a:pt x="442108" y="73903"/>
                  </a:lnTo>
                  <a:lnTo>
                    <a:pt x="453838" y="64705"/>
                  </a:lnTo>
                  <a:lnTo>
                    <a:pt x="465885" y="55824"/>
                  </a:lnTo>
                  <a:lnTo>
                    <a:pt x="478565" y="47577"/>
                  </a:lnTo>
                  <a:lnTo>
                    <a:pt x="491563" y="39965"/>
                  </a:lnTo>
                  <a:lnTo>
                    <a:pt x="504878" y="32670"/>
                  </a:lnTo>
                  <a:lnTo>
                    <a:pt x="518510" y="26326"/>
                  </a:lnTo>
                  <a:lnTo>
                    <a:pt x="532776" y="20617"/>
                  </a:lnTo>
                  <a:lnTo>
                    <a:pt x="547042" y="15542"/>
                  </a:lnTo>
                  <a:lnTo>
                    <a:pt x="561308" y="11101"/>
                  </a:lnTo>
                  <a:lnTo>
                    <a:pt x="575890" y="7612"/>
                  </a:lnTo>
                  <a:lnTo>
                    <a:pt x="591107" y="4441"/>
                  </a:lnTo>
                  <a:lnTo>
                    <a:pt x="606324" y="2220"/>
                  </a:lnTo>
                  <a:lnTo>
                    <a:pt x="621541" y="952"/>
                  </a:lnTo>
                  <a:lnTo>
                    <a:pt x="629150" y="317"/>
                  </a:lnTo>
                  <a:lnTo>
                    <a:pt x="637392" y="0"/>
                  </a:lnTo>
                  <a:close/>
                </a:path>
              </a:pathLst>
            </a:custGeom>
            <a:grp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1078">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endParaRPr>
            </a:p>
          </p:txBody>
        </p:sp>
        <p:grpSp>
          <p:nvGrpSpPr>
            <p:cNvPr id="667" name="组合 666"/>
            <p:cNvGrpSpPr/>
            <p:nvPr/>
          </p:nvGrpSpPr>
          <p:grpSpPr>
            <a:xfrm>
              <a:off x="1744720" y="4534277"/>
              <a:ext cx="369524" cy="390641"/>
              <a:chOff x="7251348" y="1199001"/>
              <a:chExt cx="691442" cy="750584"/>
            </a:xfrm>
            <a:grpFill/>
          </p:grpSpPr>
          <p:sp>
            <p:nvSpPr>
              <p:cNvPr id="673" name="KSO_Shape"/>
              <p:cNvSpPr/>
              <p:nvPr/>
            </p:nvSpPr>
            <p:spPr>
              <a:xfrm>
                <a:off x="7251348" y="119900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endParaRPr>
              </a:p>
            </p:txBody>
          </p:sp>
          <p:sp>
            <p:nvSpPr>
              <p:cNvPr id="674" name="KSO_Shape"/>
              <p:cNvSpPr/>
              <p:nvPr/>
            </p:nvSpPr>
            <p:spPr>
              <a:xfrm rot="10800000">
                <a:off x="7707908" y="166082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endParaRPr>
              </a:p>
            </p:txBody>
          </p:sp>
          <p:sp>
            <p:nvSpPr>
              <p:cNvPr id="675" name="KSO_Shape"/>
              <p:cNvSpPr/>
              <p:nvPr/>
            </p:nvSpPr>
            <p:spPr>
              <a:xfrm rot="16200000">
                <a:off x="7190342" y="1688155"/>
                <a:ext cx="322437" cy="200423"/>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endParaRPr>
              </a:p>
            </p:txBody>
          </p:sp>
          <p:sp>
            <p:nvSpPr>
              <p:cNvPr id="676" name="KSO_Shape"/>
              <p:cNvSpPr/>
              <p:nvPr/>
            </p:nvSpPr>
            <p:spPr>
              <a:xfrm rot="5400000">
                <a:off x="7674951" y="1264301"/>
                <a:ext cx="322436" cy="200421"/>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endParaRPr>
              </a:p>
            </p:txBody>
          </p:sp>
        </p:grpSp>
        <p:grpSp>
          <p:nvGrpSpPr>
            <p:cNvPr id="668" name="组合 667"/>
            <p:cNvGrpSpPr/>
            <p:nvPr/>
          </p:nvGrpSpPr>
          <p:grpSpPr>
            <a:xfrm>
              <a:off x="2477817" y="4534277"/>
              <a:ext cx="369524" cy="390641"/>
              <a:chOff x="7251348" y="1199001"/>
              <a:chExt cx="691442" cy="750584"/>
            </a:xfrm>
            <a:grpFill/>
          </p:grpSpPr>
          <p:sp>
            <p:nvSpPr>
              <p:cNvPr id="669" name="KSO_Shape"/>
              <p:cNvSpPr/>
              <p:nvPr/>
            </p:nvSpPr>
            <p:spPr>
              <a:xfrm>
                <a:off x="7251348" y="119900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endParaRPr>
              </a:p>
            </p:txBody>
          </p:sp>
          <p:sp>
            <p:nvSpPr>
              <p:cNvPr id="670" name="KSO_Shape"/>
              <p:cNvSpPr/>
              <p:nvPr/>
            </p:nvSpPr>
            <p:spPr>
              <a:xfrm rot="10800000">
                <a:off x="7707908" y="166082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endParaRPr>
              </a:p>
            </p:txBody>
          </p:sp>
          <p:sp>
            <p:nvSpPr>
              <p:cNvPr id="671" name="KSO_Shape"/>
              <p:cNvSpPr/>
              <p:nvPr/>
            </p:nvSpPr>
            <p:spPr>
              <a:xfrm rot="16200000">
                <a:off x="7190342" y="1688155"/>
                <a:ext cx="322437" cy="200423"/>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endParaRPr>
              </a:p>
            </p:txBody>
          </p:sp>
          <p:sp>
            <p:nvSpPr>
              <p:cNvPr id="672" name="KSO_Shape"/>
              <p:cNvSpPr/>
              <p:nvPr/>
            </p:nvSpPr>
            <p:spPr>
              <a:xfrm rot="5400000">
                <a:off x="7674951" y="1264301"/>
                <a:ext cx="322436" cy="200421"/>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4217">
                  <a:defRPr/>
                </a:pPr>
                <a:endParaRPr lang="zh-CN" altLang="en-US" sz="88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endParaRPr>
              </a:p>
            </p:txBody>
          </p:sp>
        </p:grpSp>
      </p:grpSp>
      <p:sp>
        <p:nvSpPr>
          <p:cNvPr id="677" name="矩形 676"/>
          <p:cNvSpPr>
            <a:spLocks noChangeArrowheads="1"/>
          </p:cNvSpPr>
          <p:nvPr/>
        </p:nvSpPr>
        <p:spPr bwMode="auto">
          <a:xfrm>
            <a:off x="6043300" y="5294732"/>
            <a:ext cx="5705293" cy="288604"/>
          </a:xfrm>
          <a:prstGeom prst="rect">
            <a:avLst/>
          </a:prstGeom>
          <a:noFill/>
        </p:spPr>
        <p:txBody>
          <a:bodyPr wrap="square" lIns="50417" tIns="25209" rIns="50417" bIns="25209"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vi-VN" altLang="zh-CN" sz="1176"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Báo động sẽ chỉ được kích hoạt khi có người hoặc phương tiện vi phạm quy tắc</a:t>
            </a:r>
            <a:endParaRPr lang="zh-CN" altLang="en-US" sz="1176"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cxnSp>
        <p:nvCxnSpPr>
          <p:cNvPr id="678" name="直接连接符 677"/>
          <p:cNvCxnSpPr/>
          <p:nvPr/>
        </p:nvCxnSpPr>
        <p:spPr>
          <a:xfrm>
            <a:off x="5871894" y="4604847"/>
            <a:ext cx="0" cy="1289941"/>
          </a:xfrm>
          <a:prstGeom prst="line">
            <a:avLst/>
          </a:prstGeom>
          <a:noFill/>
          <a:ln w="9525" cap="flat" cmpd="sng" algn="ctr">
            <a:solidFill>
              <a:schemeClr val="bg1">
                <a:lumMod val="50000"/>
              </a:schemeClr>
            </a:solidFill>
            <a:prstDash val="dash"/>
          </a:ln>
          <a:effectLst/>
        </p:spPr>
      </p:cxnSp>
      <p:sp>
        <p:nvSpPr>
          <p:cNvPr id="67" name="Rectangle 66"/>
          <p:cNvSpPr/>
          <p:nvPr/>
        </p:nvSpPr>
        <p:spPr>
          <a:xfrm>
            <a:off x="9869111" y="0"/>
            <a:ext cx="2337163" cy="8311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68" name="Picture 6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4134843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2"/>
          <p:cNvSpPr txBox="1"/>
          <p:nvPr/>
        </p:nvSpPr>
        <p:spPr>
          <a:xfrm>
            <a:off x="8859976" y="1561448"/>
            <a:ext cx="2838679" cy="1992277"/>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en-US" altLang="zh-CN" sz="1176" b="1" smtClean="0">
                <a:solidFill>
                  <a:schemeClr val="tx1">
                    <a:lumMod val="50000"/>
                  </a:schemeClr>
                </a:solidFill>
                <a:latin typeface="Segoe UI" panose="020B0502040204020203" pitchFamily="34" charset="0"/>
                <a:cs typeface="Segoe UI" panose="020B0502040204020203" pitchFamily="34" charset="0"/>
              </a:rPr>
              <a:t>Camera </a:t>
            </a:r>
            <a:r>
              <a:rPr lang="vi-VN" altLang="zh-CN" sz="1176" b="1" smtClean="0">
                <a:solidFill>
                  <a:schemeClr val="tx1">
                    <a:lumMod val="50000"/>
                  </a:schemeClr>
                </a:solidFill>
                <a:latin typeface="Segoe UI" panose="020B0502040204020203" pitchFamily="34" charset="0"/>
                <a:cs typeface="Segoe UI" panose="020B0502040204020203" pitchFamily="34" charset="0"/>
              </a:rPr>
              <a:t>WizSense </a:t>
            </a:r>
            <a:r>
              <a:rPr lang="vi-VN" altLang="zh-CN" sz="1176" b="1" dirty="0">
                <a:solidFill>
                  <a:schemeClr val="tx1">
                    <a:lumMod val="50000"/>
                  </a:schemeClr>
                </a:solidFill>
                <a:latin typeface="Segoe UI" panose="020B0502040204020203" pitchFamily="34" charset="0"/>
                <a:cs typeface="Segoe UI" panose="020B0502040204020203" pitchFamily="34" charset="0"/>
              </a:rPr>
              <a:t>4K cung cấp độ phân </a:t>
            </a:r>
            <a:r>
              <a:rPr lang="vi-VN" altLang="zh-CN" sz="1176" b="1">
                <a:solidFill>
                  <a:schemeClr val="tx1">
                    <a:lumMod val="50000"/>
                  </a:schemeClr>
                </a:solidFill>
                <a:latin typeface="Segoe UI" panose="020B0502040204020203" pitchFamily="34" charset="0"/>
                <a:cs typeface="Segoe UI" panose="020B0502040204020203" pitchFamily="34" charset="0"/>
              </a:rPr>
              <a:t>giải </a:t>
            </a:r>
            <a:r>
              <a:rPr lang="vi-VN" altLang="zh-CN" sz="1176" b="1" smtClean="0">
                <a:solidFill>
                  <a:schemeClr val="tx1">
                    <a:lumMod val="50000"/>
                  </a:schemeClr>
                </a:solidFill>
                <a:latin typeface="Segoe UI" panose="020B0502040204020203" pitchFamily="34" charset="0"/>
                <a:cs typeface="Segoe UI" panose="020B0502040204020203" pitchFamily="34" charset="0"/>
              </a:rPr>
              <a:t>gấp </a:t>
            </a:r>
            <a:r>
              <a:rPr lang="vi-VN" altLang="zh-CN" sz="1176" b="1">
                <a:solidFill>
                  <a:schemeClr val="tx1">
                    <a:lumMod val="50000"/>
                  </a:schemeClr>
                </a:solidFill>
                <a:latin typeface="Segoe UI" panose="020B0502040204020203" pitchFamily="34" charset="0"/>
                <a:cs typeface="Segoe UI" panose="020B0502040204020203" pitchFamily="34" charset="0"/>
              </a:rPr>
              <a:t>4 </a:t>
            </a:r>
            <a:r>
              <a:rPr lang="vi-VN" altLang="zh-CN" sz="1176" b="1" smtClean="0">
                <a:solidFill>
                  <a:schemeClr val="tx1">
                    <a:lumMod val="50000"/>
                  </a:schemeClr>
                </a:solidFill>
                <a:latin typeface="Segoe UI" panose="020B0502040204020203" pitchFamily="34" charset="0"/>
                <a:cs typeface="Segoe UI" panose="020B0502040204020203" pitchFamily="34" charset="0"/>
              </a:rPr>
              <a:t>lần</a:t>
            </a:r>
            <a:r>
              <a:rPr lang="en-US" altLang="zh-CN" sz="1176" b="1" smtClean="0">
                <a:solidFill>
                  <a:schemeClr val="tx1">
                    <a:lumMod val="50000"/>
                  </a:schemeClr>
                </a:solidFill>
                <a:latin typeface="Segoe UI" panose="020B0502040204020203" pitchFamily="34" charset="0"/>
                <a:cs typeface="Segoe UI" panose="020B0502040204020203" pitchFamily="34" charset="0"/>
              </a:rPr>
              <a:t> </a:t>
            </a:r>
            <a:r>
              <a:rPr lang="vi-VN" altLang="zh-CN" sz="1176" b="1" smtClean="0">
                <a:solidFill>
                  <a:schemeClr val="tx1">
                    <a:lumMod val="50000"/>
                  </a:schemeClr>
                </a:solidFill>
                <a:latin typeface="Segoe UI" panose="020B0502040204020203" pitchFamily="34" charset="0"/>
                <a:cs typeface="Segoe UI" panose="020B0502040204020203" pitchFamily="34" charset="0"/>
              </a:rPr>
              <a:t>1080p</a:t>
            </a:r>
            <a:r>
              <a:rPr lang="en-US" altLang="zh-CN" sz="1176" b="1" smtClean="0">
                <a:solidFill>
                  <a:schemeClr val="tx1">
                    <a:lumMod val="50000"/>
                  </a:schemeClr>
                </a:solidFill>
                <a:latin typeface="Segoe UI" panose="020B0502040204020203" pitchFamily="34" charset="0"/>
                <a:cs typeface="Segoe UI" panose="020B0502040204020203" pitchFamily="34" charset="0"/>
              </a:rPr>
              <a:t> </a:t>
            </a:r>
            <a:r>
              <a:rPr lang="vi-VN" altLang="zh-CN" sz="1176" b="1" smtClean="0">
                <a:solidFill>
                  <a:schemeClr val="tx1">
                    <a:lumMod val="50000"/>
                  </a:schemeClr>
                </a:solidFill>
                <a:latin typeface="Segoe UI" panose="020B0502040204020203" pitchFamily="34" charset="0"/>
                <a:cs typeface="Segoe UI" panose="020B0502040204020203" pitchFamily="34" charset="0"/>
              </a:rPr>
              <a:t> </a:t>
            </a:r>
            <a:r>
              <a:rPr lang="vi-VN" altLang="zh-CN" sz="1176" b="1" dirty="0">
                <a:solidFill>
                  <a:schemeClr val="tx1">
                    <a:lumMod val="50000"/>
                  </a:schemeClr>
                </a:solidFill>
                <a:latin typeface="Segoe UI" panose="020B0502040204020203" pitchFamily="34" charset="0"/>
                <a:cs typeface="Segoe UI" panose="020B0502040204020203" pitchFamily="34" charset="0"/>
              </a:rPr>
              <a:t>bình thường, cung cấp nhiều điểm ảnh hơn và hình ảnh rõ ràng hơn. Nó có thể nắm bắt rõ ràng chi tiết các mục tiêu mang lại trải nghiệm hình ảnh tốt hơn cho người dùng.</a:t>
            </a:r>
            <a:endParaRPr lang="zh-CN" altLang="en-US" sz="1176" b="1" dirty="0">
              <a:solidFill>
                <a:schemeClr val="tx1">
                  <a:lumMod val="50000"/>
                </a:schemeClr>
              </a:solidFill>
              <a:latin typeface="Segoe UI" panose="020B0502040204020203" pitchFamily="34" charset="0"/>
              <a:cs typeface="Segoe UI" panose="020B0502040204020203" pitchFamily="34" charset="0"/>
            </a:endParaRPr>
          </a:p>
        </p:txBody>
      </p:sp>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3429" y="1309996"/>
            <a:ext cx="3776806" cy="2124453"/>
          </a:xfrm>
          <a:prstGeom prst="rect">
            <a:avLst/>
          </a:prstGeom>
        </p:spPr>
      </p:pic>
      <p:pic>
        <p:nvPicPr>
          <p:cNvPr id="7" name="图片 6"/>
          <p:cNvPicPr>
            <a:picLocks noChangeAspect="1"/>
          </p:cNvPicPr>
          <p:nvPr/>
        </p:nvPicPr>
        <p:blipFill>
          <a:blip r:embed="rId3"/>
          <a:stretch>
            <a:fillRect/>
          </a:stretch>
        </p:blipFill>
        <p:spPr>
          <a:xfrm>
            <a:off x="5497467" y="1042255"/>
            <a:ext cx="966267" cy="2593665"/>
          </a:xfrm>
          <a:prstGeom prst="rect">
            <a:avLst/>
          </a:prstGeom>
        </p:spPr>
      </p:pic>
      <p:pic>
        <p:nvPicPr>
          <p:cNvPr id="8" name="图片 7"/>
          <p:cNvPicPr/>
          <p:nvPr/>
        </p:nvPicPr>
        <p:blipFill>
          <a:blip r:embed="rId4"/>
          <a:stretch>
            <a:fillRect/>
          </a:stretch>
        </p:blipFill>
        <p:spPr>
          <a:xfrm>
            <a:off x="7515339" y="1027413"/>
            <a:ext cx="971127" cy="2608506"/>
          </a:xfrm>
          <a:prstGeom prst="rect">
            <a:avLst/>
          </a:prstGeom>
        </p:spPr>
      </p:pic>
      <p:sp>
        <p:nvSpPr>
          <p:cNvPr id="9" name="矩形 8"/>
          <p:cNvSpPr/>
          <p:nvPr/>
        </p:nvSpPr>
        <p:spPr>
          <a:xfrm>
            <a:off x="2656737" y="1174988"/>
            <a:ext cx="191678" cy="2596545"/>
          </a:xfrm>
          <a:prstGeom prst="rect">
            <a:avLst/>
          </a:prstGeom>
          <a:noFill/>
          <a:ln w="12700">
            <a:solidFill>
              <a:srgbClr val="FF0000"/>
            </a:solidFill>
          </a:ln>
        </p:spPr>
        <p:txBody>
          <a:bodyPr wrap="square" rtlCol="0" anchor="ct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zh-CN" altLang="en-US" sz="16273" dirty="0">
              <a:solidFill>
                <a:schemeClr val="tx1">
                  <a:lumMod val="50000"/>
                </a:schemeClr>
              </a:solidFill>
              <a:latin typeface="Segoe UI" panose="020B0502040204020203" pitchFamily="34" charset="0"/>
              <a:ea typeface="站酷高端黑" panose="02010600030101010101" pitchFamily="2" charset="-122"/>
              <a:cs typeface="Segoe UI" panose="020B0502040204020203" pitchFamily="34" charset="0"/>
              <a:sym typeface="+mn-lt"/>
            </a:endParaRPr>
          </a:p>
        </p:txBody>
      </p:sp>
      <p:sp>
        <p:nvSpPr>
          <p:cNvPr id="10" name="文本框 13"/>
          <p:cNvSpPr txBox="1"/>
          <p:nvPr/>
        </p:nvSpPr>
        <p:spPr>
          <a:xfrm>
            <a:off x="7609044" y="3341946"/>
            <a:ext cx="856152" cy="331899"/>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568" dirty="0">
                <a:solidFill>
                  <a:srgbClr val="FFC000"/>
                </a:solidFill>
                <a:latin typeface="Segoe UI" panose="020B0502040204020203" pitchFamily="34" charset="0"/>
                <a:cs typeface="Segoe UI" panose="020B0502040204020203" pitchFamily="34" charset="0"/>
              </a:rPr>
              <a:t>1080P</a:t>
            </a:r>
            <a:endParaRPr lang="zh-CN" altLang="en-US" sz="1568" dirty="0">
              <a:solidFill>
                <a:srgbClr val="FFC000"/>
              </a:solidFill>
              <a:latin typeface="Segoe UI" panose="020B0502040204020203" pitchFamily="34" charset="0"/>
              <a:cs typeface="Segoe UI" panose="020B0502040204020203" pitchFamily="34" charset="0"/>
            </a:endParaRPr>
          </a:p>
        </p:txBody>
      </p:sp>
      <p:sp>
        <p:nvSpPr>
          <p:cNvPr id="11" name="文本框 14"/>
          <p:cNvSpPr txBox="1"/>
          <p:nvPr/>
        </p:nvSpPr>
        <p:spPr>
          <a:xfrm>
            <a:off x="5780971" y="3318861"/>
            <a:ext cx="429297" cy="331899"/>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568" dirty="0">
                <a:solidFill>
                  <a:srgbClr val="FFC000"/>
                </a:solidFill>
                <a:latin typeface="Segoe UI" panose="020B0502040204020203" pitchFamily="34" charset="0"/>
                <a:cs typeface="Segoe UI" panose="020B0502040204020203" pitchFamily="34" charset="0"/>
              </a:rPr>
              <a:t>4K</a:t>
            </a:r>
            <a:endParaRPr lang="zh-CN" altLang="en-US" sz="1568" dirty="0">
              <a:solidFill>
                <a:srgbClr val="FFC000"/>
              </a:solidFill>
              <a:latin typeface="Segoe UI" panose="020B0502040204020203" pitchFamily="34" charset="0"/>
              <a:cs typeface="Segoe UI" panose="020B0502040204020203" pitchFamily="34" charset="0"/>
            </a:endParaRPr>
          </a:p>
        </p:txBody>
      </p:sp>
      <p:sp>
        <p:nvSpPr>
          <p:cNvPr id="12" name="标题 1"/>
          <p:cNvSpPr txBox="1"/>
          <p:nvPr/>
        </p:nvSpPr>
        <p:spPr>
          <a:xfrm>
            <a:off x="476391" y="103755"/>
            <a:ext cx="9057611" cy="777874"/>
          </a:xfrm>
          <a:prstGeom prst="rect">
            <a:avLst/>
          </a:prstGeom>
        </p:spPr>
        <p:txBody>
          <a:bodyPr vert="horz" wrap="square" lIns="143407" tIns="89630" rIns="143407" bIns="89630" rtlCol="0" anchor="ctr">
            <a:noAutofit/>
          </a:bodyPr>
          <a:lstStyle>
            <a:lvl1pPr algn="l" defTabSz="932815" rtl="0" eaLnBrk="1" latinLnBrk="0" hangingPunct="1">
              <a:lnSpc>
                <a:spcPct val="90000"/>
              </a:lnSpc>
              <a:spcBef>
                <a:spcPct val="0"/>
              </a:spcBef>
              <a:buNone/>
              <a:defRPr lang="en-US" sz="2720" b="1" kern="1200" cap="none" spc="-102" baseline="0">
                <a:ln w="3175">
                  <a:noFill/>
                </a:ln>
                <a:solidFill>
                  <a:srgbClr val="FB1E00"/>
                </a:solidFill>
                <a:effectLst/>
                <a:latin typeface="+mn-lt"/>
                <a:ea typeface="+mn-ea"/>
                <a:cs typeface="Segoe UI" panose="020B0502040204020203" pitchFamily="34" charset="0"/>
              </a:defRPr>
            </a:lvl1pPr>
          </a:lstStyle>
          <a:p>
            <a:r>
              <a:rPr lang="en-US" altLang="zh-CN" sz="2666" smtClean="0">
                <a:solidFill>
                  <a:srgbClr val="00B050"/>
                </a:solidFill>
                <a:latin typeface="Segoe UI" panose="020B0502040204020203" pitchFamily="34" charset="0"/>
              </a:rPr>
              <a:t>Dòng WizSense </a:t>
            </a:r>
            <a:r>
              <a:rPr lang="en-US" altLang="zh-CN" sz="2666">
                <a:solidFill>
                  <a:srgbClr val="00B050"/>
                </a:solidFill>
                <a:latin typeface="Segoe UI" panose="020B0502040204020203" pitchFamily="34" charset="0"/>
              </a:rPr>
              <a:t>3 </a:t>
            </a:r>
            <a:r>
              <a:rPr lang="en-US" altLang="zh-CN" sz="2666" smtClean="0">
                <a:solidFill>
                  <a:srgbClr val="00B050"/>
                </a:solidFill>
                <a:latin typeface="Segoe UI" panose="020B0502040204020203" pitchFamily="34" charset="0"/>
              </a:rPr>
              <a:t>- </a:t>
            </a:r>
            <a:r>
              <a:rPr lang="en-US" altLang="zh-CN" sz="2666" dirty="0">
                <a:solidFill>
                  <a:srgbClr val="00B050"/>
                </a:solidFill>
                <a:latin typeface="Segoe UI" panose="020B0502040204020203" pitchFamily="34" charset="0"/>
              </a:rPr>
              <a:t>4K </a:t>
            </a:r>
            <a:r>
              <a:rPr lang="en-US" altLang="zh-CN" sz="2666" dirty="0" err="1">
                <a:solidFill>
                  <a:srgbClr val="00B050"/>
                </a:solidFill>
                <a:latin typeface="Segoe UI" panose="020B0502040204020203" pitchFamily="34" charset="0"/>
              </a:rPr>
              <a:t>thời</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gian</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thực</a:t>
            </a:r>
            <a:endParaRPr lang="zh-CN" altLang="en-US" sz="2666" dirty="0">
              <a:solidFill>
                <a:srgbClr val="00B050"/>
              </a:solidFill>
              <a:latin typeface="Segoe UI" panose="020B0502040204020203" pitchFamily="34" charset="0"/>
            </a:endParaRPr>
          </a:p>
        </p:txBody>
      </p:sp>
      <p:pic>
        <p:nvPicPr>
          <p:cNvPr id="13" name="图片 12"/>
          <p:cNvPicPr/>
          <p:nvPr/>
        </p:nvPicPr>
        <p:blipFill>
          <a:blip r:embed="rId5" cstate="print">
            <a:extLst>
              <a:ext uri="{28A0092B-C50C-407E-A947-70E740481C1C}">
                <a14:useLocalDpi xmlns:a14="http://schemas.microsoft.com/office/drawing/2010/main" val="0"/>
              </a:ext>
            </a:extLst>
          </a:blip>
          <a:stretch>
            <a:fillRect/>
          </a:stretch>
        </p:blipFill>
        <p:spPr>
          <a:xfrm>
            <a:off x="902316" y="3875299"/>
            <a:ext cx="3553936" cy="2124597"/>
          </a:xfrm>
          <a:prstGeom prst="rect">
            <a:avLst/>
          </a:prstGeom>
        </p:spPr>
      </p:pic>
      <p:pic>
        <p:nvPicPr>
          <p:cNvPr id="14" name="图片 13"/>
          <p:cNvPicPr/>
          <p:nvPr/>
        </p:nvPicPr>
        <p:blipFill>
          <a:blip r:embed="rId6"/>
          <a:stretch>
            <a:fillRect/>
          </a:stretch>
        </p:blipFill>
        <p:spPr>
          <a:xfrm>
            <a:off x="7542383" y="3850851"/>
            <a:ext cx="944084" cy="2384170"/>
          </a:xfrm>
          <a:prstGeom prst="rect">
            <a:avLst/>
          </a:prstGeom>
        </p:spPr>
      </p:pic>
      <p:pic>
        <p:nvPicPr>
          <p:cNvPr id="15" name="图片 14"/>
          <p:cNvPicPr/>
          <p:nvPr/>
        </p:nvPicPr>
        <p:blipFill>
          <a:blip r:embed="rId7"/>
          <a:stretch>
            <a:fillRect/>
          </a:stretch>
        </p:blipFill>
        <p:spPr>
          <a:xfrm>
            <a:off x="5497467" y="3850850"/>
            <a:ext cx="966267" cy="2384170"/>
          </a:xfrm>
          <a:prstGeom prst="rect">
            <a:avLst/>
          </a:prstGeom>
        </p:spPr>
      </p:pic>
      <p:sp>
        <p:nvSpPr>
          <p:cNvPr id="16" name="矩形 15"/>
          <p:cNvSpPr/>
          <p:nvPr/>
        </p:nvSpPr>
        <p:spPr>
          <a:xfrm>
            <a:off x="907041" y="3639325"/>
            <a:ext cx="1175334" cy="2596545"/>
          </a:xfrm>
          <a:prstGeom prst="rect">
            <a:avLst/>
          </a:prstGeom>
          <a:solidFill>
            <a:schemeClr val="accent2">
              <a:lumMod val="40000"/>
              <a:lumOff val="60000"/>
              <a:alpha val="71000"/>
            </a:schemeClr>
          </a:solidFill>
          <a:ln w="12700">
            <a:noFill/>
          </a:ln>
        </p:spPr>
        <p:txBody>
          <a:bodyPr wrap="square" rtlCol="0" anchor="ct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zh-CN" altLang="en-US" sz="16273" dirty="0">
              <a:solidFill>
                <a:schemeClr val="tx1">
                  <a:lumMod val="50000"/>
                </a:schemeClr>
              </a:solidFill>
              <a:latin typeface="Segoe UI" panose="020B0502040204020203" pitchFamily="34" charset="0"/>
              <a:ea typeface="站酷高端黑" panose="02010600030101010101" pitchFamily="2" charset="-122"/>
              <a:cs typeface="Segoe UI" panose="020B0502040204020203" pitchFamily="34" charset="0"/>
              <a:sym typeface="+mn-lt"/>
            </a:endParaRPr>
          </a:p>
        </p:txBody>
      </p:sp>
      <p:sp>
        <p:nvSpPr>
          <p:cNvPr id="18" name="文本框 17"/>
          <p:cNvSpPr txBox="1"/>
          <p:nvPr/>
        </p:nvSpPr>
        <p:spPr>
          <a:xfrm>
            <a:off x="5534435" y="5991761"/>
            <a:ext cx="1204668" cy="271554"/>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176" dirty="0">
                <a:solidFill>
                  <a:srgbClr val="FFC000"/>
                </a:solidFill>
                <a:latin typeface="Segoe UI" panose="020B0502040204020203" pitchFamily="34" charset="0"/>
                <a:cs typeface="Segoe UI" panose="020B0502040204020203" pitchFamily="34" charset="0"/>
              </a:rPr>
              <a:t>Real-time</a:t>
            </a:r>
            <a:endParaRPr lang="zh-CN" altLang="en-US" sz="1176" dirty="0">
              <a:solidFill>
                <a:srgbClr val="FFC000"/>
              </a:solidFill>
              <a:latin typeface="Segoe UI" panose="020B0502040204020203" pitchFamily="34" charset="0"/>
              <a:cs typeface="Segoe UI" panose="020B0502040204020203" pitchFamily="34" charset="0"/>
            </a:endParaRPr>
          </a:p>
        </p:txBody>
      </p:sp>
      <p:sp>
        <p:nvSpPr>
          <p:cNvPr id="19" name="文本框 18"/>
          <p:cNvSpPr txBox="1"/>
          <p:nvPr/>
        </p:nvSpPr>
        <p:spPr>
          <a:xfrm>
            <a:off x="7460891" y="5996125"/>
            <a:ext cx="1473787" cy="271554"/>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176" dirty="0">
                <a:solidFill>
                  <a:srgbClr val="FFC000"/>
                </a:solidFill>
                <a:latin typeface="Segoe UI" panose="020B0502040204020203" pitchFamily="34" charset="0"/>
                <a:cs typeface="Segoe UI" panose="020B0502040204020203" pitchFamily="34" charset="0"/>
              </a:rPr>
              <a:t>Non Real-time</a:t>
            </a:r>
            <a:endParaRPr lang="zh-CN" altLang="en-US" sz="1176" dirty="0">
              <a:solidFill>
                <a:srgbClr val="FFC000"/>
              </a:solidFill>
              <a:latin typeface="Segoe UI" panose="020B0502040204020203" pitchFamily="34" charset="0"/>
              <a:cs typeface="Segoe UI" panose="020B0502040204020203" pitchFamily="34" charset="0"/>
            </a:endParaRPr>
          </a:p>
        </p:txBody>
      </p:sp>
      <p:grpSp>
        <p:nvGrpSpPr>
          <p:cNvPr id="20" name="组合 19"/>
          <p:cNvGrpSpPr/>
          <p:nvPr/>
        </p:nvGrpSpPr>
        <p:grpSpPr>
          <a:xfrm>
            <a:off x="1940020" y="4261049"/>
            <a:ext cx="1237781" cy="1363850"/>
            <a:chOff x="7251348" y="1199001"/>
            <a:chExt cx="691442" cy="750584"/>
          </a:xfrm>
          <a:solidFill>
            <a:srgbClr val="0B44B5"/>
          </a:solidFill>
        </p:grpSpPr>
        <p:sp>
          <p:nvSpPr>
            <p:cNvPr id="23" name="KSO_Shape"/>
            <p:cNvSpPr/>
            <p:nvPr/>
          </p:nvSpPr>
          <p:spPr>
            <a:xfrm>
              <a:off x="7251348" y="119900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72290">
                <a:defRPr/>
              </a:pPr>
              <a:endParaRPr lang="zh-CN" altLang="en-US" sz="1372">
                <a:solidFill>
                  <a:schemeClr val="tx1">
                    <a:lumMod val="50000"/>
                  </a:schemeClr>
                </a:solidFill>
                <a:latin typeface="Segoe UI" panose="020B0502040204020203" pitchFamily="34" charset="0"/>
                <a:ea typeface="宋体" panose="02010600030101010101" pitchFamily="2" charset="-122"/>
                <a:cs typeface="Segoe UI" panose="020B0502040204020203" pitchFamily="34" charset="0"/>
              </a:endParaRPr>
            </a:p>
          </p:txBody>
        </p:sp>
        <p:sp>
          <p:nvSpPr>
            <p:cNvPr id="24" name="KSO_Shape"/>
            <p:cNvSpPr/>
            <p:nvPr/>
          </p:nvSpPr>
          <p:spPr>
            <a:xfrm rot="10800000">
              <a:off x="7707908" y="1660821"/>
              <a:ext cx="234882" cy="27513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72290">
                <a:defRPr/>
              </a:pPr>
              <a:endParaRPr lang="zh-CN" altLang="en-US" sz="1372">
                <a:solidFill>
                  <a:schemeClr val="tx1">
                    <a:lumMod val="50000"/>
                  </a:schemeClr>
                </a:solidFill>
                <a:latin typeface="Segoe UI" panose="020B0502040204020203" pitchFamily="34" charset="0"/>
                <a:ea typeface="宋体" panose="02010600030101010101" pitchFamily="2" charset="-122"/>
                <a:cs typeface="Segoe UI" panose="020B0502040204020203" pitchFamily="34" charset="0"/>
              </a:endParaRPr>
            </a:p>
          </p:txBody>
        </p:sp>
        <p:sp>
          <p:nvSpPr>
            <p:cNvPr id="25" name="KSO_Shape"/>
            <p:cNvSpPr/>
            <p:nvPr/>
          </p:nvSpPr>
          <p:spPr>
            <a:xfrm rot="16200000">
              <a:off x="7190342" y="1688155"/>
              <a:ext cx="322437" cy="200423"/>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72290">
                <a:defRPr/>
              </a:pPr>
              <a:endParaRPr lang="zh-CN" altLang="en-US" sz="1372">
                <a:solidFill>
                  <a:schemeClr val="tx1">
                    <a:lumMod val="50000"/>
                  </a:schemeClr>
                </a:solidFill>
                <a:latin typeface="Segoe UI" panose="020B0502040204020203" pitchFamily="34" charset="0"/>
                <a:ea typeface="宋体" panose="02010600030101010101" pitchFamily="2" charset="-122"/>
                <a:cs typeface="Segoe UI" panose="020B0502040204020203" pitchFamily="34" charset="0"/>
              </a:endParaRPr>
            </a:p>
          </p:txBody>
        </p:sp>
        <p:sp>
          <p:nvSpPr>
            <p:cNvPr id="26" name="KSO_Shape"/>
            <p:cNvSpPr/>
            <p:nvPr/>
          </p:nvSpPr>
          <p:spPr>
            <a:xfrm rot="5400000">
              <a:off x="7674951" y="1264301"/>
              <a:ext cx="322436" cy="200421"/>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grpFill/>
            <a:ln w="25400" cap="flat" cmpd="sng" algn="ctr">
              <a:noFill/>
              <a:prstDash val="solid"/>
            </a:ln>
            <a:effectLst/>
          </p:spPr>
          <p:txBody>
            <a:bodyPr anchor="ctr">
              <a:scene3d>
                <a:camera prst="orthographicFront"/>
                <a:lightRig rig="threePt" dir="t"/>
              </a:scene3d>
              <a:sp3d>
                <a:contourClr>
                  <a:srgbClr val="FFFFFF"/>
                </a:contourClr>
              </a:sp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72290">
                <a:defRPr/>
              </a:pPr>
              <a:endParaRPr lang="zh-CN" altLang="en-US" sz="1372">
                <a:solidFill>
                  <a:schemeClr val="tx1">
                    <a:lumMod val="50000"/>
                  </a:schemeClr>
                </a:solidFill>
                <a:latin typeface="Segoe UI" panose="020B0502040204020203" pitchFamily="34" charset="0"/>
                <a:ea typeface="宋体" panose="02010600030101010101" pitchFamily="2" charset="-122"/>
                <a:cs typeface="Segoe UI" panose="020B0502040204020203" pitchFamily="34" charset="0"/>
              </a:endParaRPr>
            </a:p>
          </p:txBody>
        </p:sp>
      </p:grpSp>
      <p:sp>
        <p:nvSpPr>
          <p:cNvPr id="21" name="文本框 25"/>
          <p:cNvSpPr txBox="1"/>
          <p:nvPr/>
        </p:nvSpPr>
        <p:spPr>
          <a:xfrm>
            <a:off x="8916234" y="3989780"/>
            <a:ext cx="2707719" cy="2263697"/>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vi-VN" altLang="zh-CN" sz="1176" b="1" dirty="0">
                <a:solidFill>
                  <a:schemeClr val="tx1">
                    <a:lumMod val="50000"/>
                  </a:schemeClr>
                </a:solidFill>
                <a:latin typeface="Segoe UI" panose="020B0502040204020203" pitchFamily="34" charset="0"/>
                <a:cs typeface="Segoe UI" panose="020B0502040204020203" pitchFamily="34" charset="0"/>
              </a:rPr>
              <a:t>Hình ảnh không theo thời gian thực thường gây nhiễu và kéo, ảnh hưởng nghiêm trọng đến đầu ra video</a:t>
            </a:r>
            <a:r>
              <a:rPr lang="vi-VN" altLang="zh-CN" sz="1176" b="1">
                <a:solidFill>
                  <a:schemeClr val="tx1">
                    <a:lumMod val="50000"/>
                  </a:schemeClr>
                </a:solidFill>
                <a:latin typeface="Segoe UI" panose="020B0502040204020203" pitchFamily="34" charset="0"/>
                <a:cs typeface="Segoe UI" panose="020B0502040204020203" pitchFamily="34" charset="0"/>
              </a:rPr>
              <a:t>. </a:t>
            </a:r>
            <a:r>
              <a:rPr lang="en-US" altLang="zh-CN" sz="1176" b="1" smtClean="0">
                <a:solidFill>
                  <a:schemeClr val="tx1">
                    <a:lumMod val="50000"/>
                  </a:schemeClr>
                </a:solidFill>
                <a:latin typeface="Segoe UI" panose="020B0502040204020203" pitchFamily="34" charset="0"/>
                <a:cs typeface="Segoe UI" panose="020B0502040204020203" pitchFamily="34" charset="0"/>
              </a:rPr>
              <a:t>Camera </a:t>
            </a:r>
            <a:r>
              <a:rPr lang="vi-VN" altLang="zh-CN" sz="1176" b="1" smtClean="0">
                <a:solidFill>
                  <a:schemeClr val="tx1">
                    <a:lumMod val="50000"/>
                  </a:schemeClr>
                </a:solidFill>
                <a:latin typeface="Segoe UI" panose="020B0502040204020203" pitchFamily="34" charset="0"/>
                <a:cs typeface="Segoe UI" panose="020B0502040204020203" pitchFamily="34" charset="0"/>
              </a:rPr>
              <a:t>WizSense </a:t>
            </a:r>
            <a:r>
              <a:rPr lang="vi-VN" altLang="zh-CN" sz="1176" b="1" dirty="0">
                <a:solidFill>
                  <a:schemeClr val="tx1">
                    <a:lumMod val="50000"/>
                  </a:schemeClr>
                </a:solidFill>
                <a:latin typeface="Segoe UI" panose="020B0502040204020203" pitchFamily="34" charset="0"/>
                <a:cs typeface="Segoe UI" panose="020B0502040204020203" pitchFamily="34" charset="0"/>
              </a:rPr>
              <a:t>4K tạo ra Max. 25-30 khung hình, không chỉ đáp ứng yêu cầu về chất lượng hình ảnh siêu nét mà còn mang lại trải nghiệm hình ảnh tốt hơn.</a:t>
            </a:r>
            <a:endParaRPr lang="zh-CN" altLang="en-US" sz="1176" b="1" dirty="0">
              <a:solidFill>
                <a:schemeClr val="tx1">
                  <a:lumMod val="50000"/>
                </a:schemeClr>
              </a:solidFill>
              <a:latin typeface="Segoe UI" panose="020B0502040204020203" pitchFamily="34" charset="0"/>
              <a:cs typeface="Segoe UI" panose="020B0502040204020203" pitchFamily="34" charset="0"/>
            </a:endParaRPr>
          </a:p>
        </p:txBody>
      </p:sp>
      <p:sp>
        <p:nvSpPr>
          <p:cNvPr id="22" name="文本框 26"/>
          <p:cNvSpPr txBox="1"/>
          <p:nvPr/>
        </p:nvSpPr>
        <p:spPr>
          <a:xfrm>
            <a:off x="609885" y="6284367"/>
            <a:ext cx="4395312" cy="392245"/>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68072" indent="-168072">
              <a:buSzPct val="70000"/>
              <a:buFont typeface="Wingdings" panose="05000000000000000000" pitchFamily="2" charset="2"/>
              <a:buChar char="u"/>
            </a:pPr>
            <a:r>
              <a:rPr lang="en-US" altLang="zh-CN" sz="980" i="1" smtClean="0">
                <a:solidFill>
                  <a:schemeClr val="tx1">
                    <a:lumMod val="50000"/>
                  </a:schemeClr>
                </a:solidFill>
                <a:latin typeface="Segoe UI" panose="020B0502040204020203" pitchFamily="34" charset="0"/>
                <a:cs typeface="Segoe UI" panose="020B0502040204020203" pitchFamily="34" charset="0"/>
              </a:rPr>
              <a:t>Đầu ra tối đa. </a:t>
            </a:r>
            <a:r>
              <a:rPr lang="en-US" altLang="zh-CN" sz="980" i="1" dirty="0">
                <a:solidFill>
                  <a:schemeClr val="tx1">
                    <a:lumMod val="50000"/>
                  </a:schemeClr>
                </a:solidFill>
                <a:latin typeface="Segoe UI" panose="020B0502040204020203" pitchFamily="34" charset="0"/>
                <a:cs typeface="Segoe UI" panose="020B0502040204020203" pitchFamily="34" charset="0"/>
              </a:rPr>
              <a:t>4K (3840 × 2160) @25/30 fps (AI disabled</a:t>
            </a:r>
            <a:r>
              <a:rPr lang="en-US" altLang="zh-CN" sz="980" i="1">
                <a:solidFill>
                  <a:schemeClr val="tx1">
                    <a:lumMod val="50000"/>
                  </a:schemeClr>
                </a:solidFill>
                <a:latin typeface="Segoe UI" panose="020B0502040204020203" pitchFamily="34" charset="0"/>
                <a:cs typeface="Segoe UI" panose="020B0502040204020203" pitchFamily="34" charset="0"/>
              </a:rPr>
              <a:t>), </a:t>
            </a:r>
            <a:r>
              <a:rPr lang="en-US" altLang="zh-CN" sz="980" i="1" smtClean="0">
                <a:solidFill>
                  <a:schemeClr val="tx1">
                    <a:lumMod val="50000"/>
                  </a:schemeClr>
                </a:solidFill>
                <a:latin typeface="Segoe UI" panose="020B0502040204020203" pitchFamily="34" charset="0"/>
                <a:cs typeface="Segoe UI" panose="020B0502040204020203" pitchFamily="34" charset="0"/>
              </a:rPr>
              <a:t>và tối đa </a:t>
            </a:r>
            <a:r>
              <a:rPr lang="en-US" altLang="zh-CN" sz="980" i="1" dirty="0">
                <a:solidFill>
                  <a:schemeClr val="tx1">
                    <a:lumMod val="50000"/>
                  </a:schemeClr>
                </a:solidFill>
                <a:latin typeface="Segoe UI" panose="020B0502040204020203" pitchFamily="34" charset="0"/>
                <a:cs typeface="Segoe UI" panose="020B0502040204020203" pitchFamily="34" charset="0"/>
              </a:rPr>
              <a:t>4K (3840 × 2160) @20 fps (AI enabled).</a:t>
            </a:r>
          </a:p>
        </p:txBody>
      </p:sp>
      <p:cxnSp>
        <p:nvCxnSpPr>
          <p:cNvPr id="27" name="直接连接符 26"/>
          <p:cNvCxnSpPr/>
          <p:nvPr/>
        </p:nvCxnSpPr>
        <p:spPr>
          <a:xfrm>
            <a:off x="361716" y="3727808"/>
            <a:ext cx="11262238"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28" name="矩形 27"/>
          <p:cNvSpPr/>
          <p:nvPr/>
        </p:nvSpPr>
        <p:spPr>
          <a:xfrm>
            <a:off x="3161024" y="3650257"/>
            <a:ext cx="1295229" cy="2596545"/>
          </a:xfrm>
          <a:prstGeom prst="rect">
            <a:avLst/>
          </a:prstGeom>
          <a:solidFill>
            <a:schemeClr val="accent2">
              <a:lumMod val="40000"/>
              <a:lumOff val="60000"/>
              <a:alpha val="71000"/>
            </a:schemeClr>
          </a:solidFill>
          <a:ln w="12700">
            <a:noFill/>
          </a:ln>
        </p:spPr>
        <p:txBody>
          <a:bodyPr wrap="square" rtlCol="0" anchor="ct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zh-CN" altLang="en-US" sz="16273" dirty="0">
              <a:solidFill>
                <a:schemeClr val="tx1">
                  <a:lumMod val="50000"/>
                </a:schemeClr>
              </a:solidFill>
              <a:latin typeface="Segoe UI" panose="020B0502040204020203" pitchFamily="34" charset="0"/>
              <a:ea typeface="站酷高端黑" panose="02010600030101010101" pitchFamily="2" charset="-122"/>
              <a:cs typeface="Segoe UI" panose="020B0502040204020203" pitchFamily="34" charset="0"/>
              <a:sym typeface="+mn-lt"/>
            </a:endParaRPr>
          </a:p>
        </p:txBody>
      </p:sp>
      <p:sp>
        <p:nvSpPr>
          <p:cNvPr id="29" name="Rectangle 28"/>
          <p:cNvSpPr/>
          <p:nvPr/>
        </p:nvSpPr>
        <p:spPr>
          <a:xfrm>
            <a:off x="9869111" y="0"/>
            <a:ext cx="2337163" cy="8311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2588358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243983" y="95335"/>
            <a:ext cx="10195907" cy="660357"/>
          </a:xfrm>
        </p:spPr>
        <p:txBody>
          <a:bodyPr>
            <a:normAutofit/>
          </a:bodyPr>
          <a:lstStyle/>
          <a:p>
            <a:r>
              <a:rPr lang="en-US" altLang="zh-CN" b="1" smtClean="0">
                <a:solidFill>
                  <a:srgbClr val="00B050"/>
                </a:solidFill>
                <a:latin typeface="Segoe UI" panose="020B0502040204020203" pitchFamily="34" charset="0"/>
                <a:cs typeface="Segoe UI" panose="020B0502040204020203" pitchFamily="34" charset="0"/>
              </a:rPr>
              <a:t>Dòng WizSense </a:t>
            </a:r>
            <a:r>
              <a:rPr lang="en-US" altLang="zh-CN" b="1">
                <a:solidFill>
                  <a:srgbClr val="00B050"/>
                </a:solidFill>
                <a:latin typeface="Segoe UI" panose="020B0502040204020203" pitchFamily="34" charset="0"/>
                <a:cs typeface="Segoe UI" panose="020B0502040204020203" pitchFamily="34" charset="0"/>
              </a:rPr>
              <a:t>3 </a:t>
            </a:r>
            <a:r>
              <a:rPr lang="en-US" altLang="zh-CN" b="1" smtClean="0">
                <a:solidFill>
                  <a:srgbClr val="00B050"/>
                </a:solidFill>
                <a:latin typeface="Segoe UI" panose="020B0502040204020203" pitchFamily="34" charset="0"/>
                <a:cs typeface="Segoe UI" panose="020B0502040204020203" pitchFamily="34" charset="0"/>
              </a:rPr>
              <a:t>- </a:t>
            </a:r>
            <a:r>
              <a:rPr lang="en-US" altLang="zh-CN" b="1">
                <a:solidFill>
                  <a:srgbClr val="00B050"/>
                </a:solidFill>
                <a:latin typeface="Segoe UI" panose="020B0502040204020203" pitchFamily="34" charset="0"/>
                <a:cs typeface="Segoe UI" panose="020B0502040204020203" pitchFamily="34" charset="0"/>
              </a:rPr>
              <a:t>4G </a:t>
            </a:r>
            <a:r>
              <a:rPr lang="en-US" altLang="zh-CN" b="1" dirty="0">
                <a:solidFill>
                  <a:srgbClr val="00B050"/>
                </a:solidFill>
                <a:latin typeface="Segoe UI" panose="020B0502040204020203" pitchFamily="34" charset="0"/>
                <a:cs typeface="Segoe UI" panose="020B0502040204020203" pitchFamily="34" charset="0"/>
              </a:rPr>
              <a:t>Network Camera</a:t>
            </a:r>
            <a:endParaRPr lang="zh-CN" altLang="en-US" b="1" dirty="0">
              <a:solidFill>
                <a:srgbClr val="00B050"/>
              </a:solidFill>
              <a:latin typeface="Segoe UI" panose="020B0502040204020203" pitchFamily="34" charset="0"/>
              <a:cs typeface="Segoe UI" panose="020B0502040204020203" pitchFamily="34" charset="0"/>
            </a:endParaRPr>
          </a:p>
        </p:txBody>
      </p:sp>
      <p:grpSp>
        <p:nvGrpSpPr>
          <p:cNvPr id="5" name="组合 547"/>
          <p:cNvGrpSpPr/>
          <p:nvPr/>
        </p:nvGrpSpPr>
        <p:grpSpPr>
          <a:xfrm>
            <a:off x="1438032" y="890704"/>
            <a:ext cx="3266894" cy="3205467"/>
            <a:chOff x="814140" y="1266130"/>
            <a:chExt cx="1224345" cy="1224345"/>
          </a:xfrm>
        </p:grpSpPr>
        <p:sp>
          <p:nvSpPr>
            <p:cNvPr id="6" name="椭圆 5"/>
            <p:cNvSpPr/>
            <p:nvPr/>
          </p:nvSpPr>
          <p:spPr>
            <a:xfrm>
              <a:off x="814140" y="1266130"/>
              <a:ext cx="1224345" cy="1224345"/>
            </a:xfrm>
            <a:prstGeom prst="ellipse">
              <a:avLst/>
            </a:prstGeom>
            <a:noFill/>
            <a:ln w="9525" cap="flat" cmpd="sng" algn="ctr">
              <a:gradFill>
                <a:gsLst>
                  <a:gs pos="9000">
                    <a:srgbClr val="00B0F0">
                      <a:alpha val="0"/>
                    </a:srgbClr>
                  </a:gs>
                  <a:gs pos="100000">
                    <a:srgbClr val="00B0F0">
                      <a:alpha val="90000"/>
                    </a:srgbClr>
                  </a:gs>
                </a:gsLst>
                <a:lin ang="8100000" scaled="0"/>
              </a:gradFill>
              <a:prstDash val="dash"/>
              <a:round/>
              <a:headEnd type="none" w="med" len="med"/>
              <a:tailEnd type="none" w="med" len="med"/>
            </a:ln>
            <a:effectLst/>
          </p:spPr>
          <p:txBody>
            <a:bodyPr rot="0" spcFirstLastPara="0" vertOverflow="overflow" horzOverflow="overflow" vert="horz" wrap="none" lIns="119523" tIns="59762" rIns="119523" bIns="59762" numCol="1" spcCol="0" rtlCol="0" fromWordArt="0" anchor="ctr" anchorCtr="0" forceAA="0" compatLnSpc="1">
              <a:noAutofit/>
            </a:bodyPr>
            <a:lstStyle/>
            <a:p>
              <a:pPr defTabSz="597591" fontAlgn="base">
                <a:spcBef>
                  <a:spcPct val="0"/>
                </a:spcBef>
                <a:spcAft>
                  <a:spcPct val="0"/>
                </a:spcAft>
                <a:defRPr/>
              </a:pPr>
              <a:endParaRPr lang="zh-CN" altLang="en-US" sz="2353">
                <a:solidFill>
                  <a:prstClr val="black"/>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endParaRPr>
            </a:p>
          </p:txBody>
        </p:sp>
        <p:sp>
          <p:nvSpPr>
            <p:cNvPr id="7" name="椭圆 6"/>
            <p:cNvSpPr/>
            <p:nvPr/>
          </p:nvSpPr>
          <p:spPr>
            <a:xfrm>
              <a:off x="922312" y="1374302"/>
              <a:ext cx="1008000" cy="1008000"/>
            </a:xfrm>
            <a:prstGeom prst="ellipse">
              <a:avLst/>
            </a:prstGeom>
            <a:gradFill>
              <a:gsLst>
                <a:gs pos="35000">
                  <a:srgbClr val="00B0F0">
                    <a:alpha val="0"/>
                  </a:srgbClr>
                </a:gs>
                <a:gs pos="100000">
                  <a:srgbClr val="00B0F0">
                    <a:alpha val="95000"/>
                  </a:srgbClr>
                </a:gs>
              </a:gsLst>
              <a:lin ang="18900000" scaled="0"/>
            </a:gradFill>
            <a:ln w="9525" cap="flat" cmpd="sng" algn="ctr">
              <a:gradFill>
                <a:gsLst>
                  <a:gs pos="20000">
                    <a:srgbClr val="00B0F0">
                      <a:alpha val="0"/>
                    </a:srgbClr>
                  </a:gs>
                  <a:gs pos="100000">
                    <a:srgbClr val="00B0F0"/>
                  </a:gs>
                </a:gsLst>
                <a:lin ang="18900000" scaled="0"/>
              </a:gradFill>
              <a:prstDash val="solid"/>
              <a:round/>
              <a:headEnd type="none" w="med" len="med"/>
              <a:tailEnd type="none" w="med" len="med"/>
            </a:ln>
            <a:effectLst/>
          </p:spPr>
          <p:txBody>
            <a:bodyPr rot="0" spcFirstLastPara="0" vertOverflow="overflow" horzOverflow="overflow" vert="horz" wrap="none" lIns="119523" tIns="59762" rIns="119523" bIns="59762" numCol="1" spcCol="0" rtlCol="0" fromWordArt="0" anchor="ctr" anchorCtr="0" forceAA="0" compatLnSpc="1">
              <a:noAutofit/>
            </a:bodyPr>
            <a:lstStyle/>
            <a:p>
              <a:pPr defTabSz="597591" fontAlgn="base">
                <a:spcBef>
                  <a:spcPct val="0"/>
                </a:spcBef>
                <a:spcAft>
                  <a:spcPct val="0"/>
                </a:spcAft>
                <a:defRPr/>
              </a:pPr>
              <a:endParaRPr lang="zh-CN" altLang="en-US" sz="2353">
                <a:solidFill>
                  <a:prstClr val="black"/>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endParaRPr>
            </a:p>
          </p:txBody>
        </p:sp>
        <p:sp>
          <p:nvSpPr>
            <p:cNvPr id="8" name="椭圆 7"/>
            <p:cNvSpPr/>
            <p:nvPr/>
          </p:nvSpPr>
          <p:spPr>
            <a:xfrm>
              <a:off x="869645" y="1493868"/>
              <a:ext cx="90081" cy="90081"/>
            </a:xfrm>
            <a:prstGeom prst="ellipse">
              <a:avLst/>
            </a:prstGeom>
            <a:gradFill>
              <a:gsLst>
                <a:gs pos="39000">
                  <a:srgbClr val="00B0F0"/>
                </a:gs>
                <a:gs pos="100000">
                  <a:srgbClr val="00B0F0">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97591">
                <a:defRPr/>
              </a:pPr>
              <a:endParaRPr lang="zh-CN" altLang="en-US" sz="2093" dirty="0">
                <a:solidFill>
                  <a:prstClr val="white"/>
                </a:solidFill>
                <a:latin typeface="Segoe UI" panose="020B0502040204020203" pitchFamily="34" charset="0"/>
                <a:ea typeface="微软雅黑" panose="020B0503020204020204" pitchFamily="34" charset="-122"/>
                <a:cs typeface="Segoe UI" panose="020B0502040204020203" pitchFamily="34" charset="0"/>
                <a:sym typeface="微软雅黑" panose="020B0503020204020204" pitchFamily="34" charset="-122"/>
              </a:endParaRPr>
            </a:p>
          </p:txBody>
        </p:sp>
      </p:grpSp>
      <p:sp>
        <p:nvSpPr>
          <p:cNvPr id="9" name="矩形 8"/>
          <p:cNvSpPr/>
          <p:nvPr/>
        </p:nvSpPr>
        <p:spPr>
          <a:xfrm>
            <a:off x="28265" y="4162399"/>
            <a:ext cx="12192000" cy="2654645"/>
          </a:xfrm>
          <a:prstGeom prst="rect">
            <a:avLst/>
          </a:prstGeom>
          <a:solidFill>
            <a:srgbClr val="FFB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97591">
              <a:defRPr/>
            </a:pPr>
            <a:endParaRPr lang="zh-CN" altLang="en-US" sz="2353">
              <a:solidFill>
                <a:prstClr val="white"/>
              </a:solidFill>
              <a:latin typeface="Segoe UI" panose="020B0502040204020203" pitchFamily="34" charset="0"/>
              <a:ea typeface="等线" panose="02010600030101010101" pitchFamily="2" charset="-122"/>
              <a:cs typeface="Segoe UI" panose="020B0502040204020203" pitchFamily="34" charset="0"/>
            </a:endParaRPr>
          </a:p>
        </p:txBody>
      </p:sp>
      <p:sp>
        <p:nvSpPr>
          <p:cNvPr id="10" name="文本框 46"/>
          <p:cNvSpPr txBox="1">
            <a:spLocks noChangeArrowheads="1"/>
          </p:cNvSpPr>
          <p:nvPr/>
        </p:nvSpPr>
        <p:spPr bwMode="auto">
          <a:xfrm rot="10800000">
            <a:off x="1277213" y="4328441"/>
            <a:ext cx="1077643" cy="1418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defTabSz="597591">
              <a:defRPr/>
            </a:pPr>
            <a:r>
              <a:rPr lang="en-US" altLang="zh-CN" sz="8627" dirty="0">
                <a:solidFill>
                  <a:prstClr val="white"/>
                </a:solidFill>
                <a:latin typeface="Segoe UI" panose="020B0502040204020203" pitchFamily="34" charset="0"/>
                <a:cs typeface="Segoe UI" panose="020B0502040204020203" pitchFamily="34" charset="0"/>
              </a:rPr>
              <a:t>«</a:t>
            </a:r>
            <a:endParaRPr lang="zh-CN" altLang="en-US" sz="8627" dirty="0">
              <a:solidFill>
                <a:prstClr val="white"/>
              </a:solidFill>
              <a:latin typeface="Segoe UI" panose="020B0502040204020203" pitchFamily="34" charset="0"/>
              <a:cs typeface="Segoe UI" panose="020B0502040204020203" pitchFamily="34" charset="0"/>
            </a:endParaRPr>
          </a:p>
        </p:txBody>
      </p:sp>
      <p:sp>
        <p:nvSpPr>
          <p:cNvPr id="11" name="文本框 10"/>
          <p:cNvSpPr txBox="1"/>
          <p:nvPr/>
        </p:nvSpPr>
        <p:spPr>
          <a:xfrm>
            <a:off x="243983" y="4715748"/>
            <a:ext cx="1194050" cy="362072"/>
          </a:xfrm>
          <a:prstGeom prst="rect">
            <a:avLst/>
          </a:prstGeom>
        </p:spPr>
        <p:txBody>
          <a:bodyPr wrap="square" lIns="0" tIns="0" rIns="0" bIns="0" rtlCol="0">
            <a:spAutoFit/>
          </a:bodyPr>
          <a:lstStyle/>
          <a:p>
            <a:pPr defTabSz="597591">
              <a:lnSpc>
                <a:spcPct val="150000"/>
              </a:lnSpc>
              <a:defRPr/>
            </a:pPr>
            <a:r>
              <a:rPr lang="en-US" altLang="zh-CN" sz="1568" b="1" dirty="0">
                <a:solidFill>
                  <a:srgbClr val="FFC000"/>
                </a:solidFill>
                <a:latin typeface="Segoe UI" panose="020B0502040204020203" pitchFamily="34" charset="0"/>
                <a:ea typeface="微软雅黑" panose="020B0503020204020204" pitchFamily="34" charset="-122"/>
                <a:cs typeface="Segoe UI" panose="020B0502040204020203" pitchFamily="34" charset="0"/>
              </a:rPr>
              <a:t>AI Function</a:t>
            </a:r>
            <a:endParaRPr kumimoji="1" lang="zh-CN" altLang="en-US" sz="784" b="1" dirty="0">
              <a:solidFill>
                <a:srgbClr val="FFC000"/>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12" name="文本框 11"/>
          <p:cNvSpPr txBox="1"/>
          <p:nvPr/>
        </p:nvSpPr>
        <p:spPr>
          <a:xfrm>
            <a:off x="496477" y="6036734"/>
            <a:ext cx="1580297" cy="362072"/>
          </a:xfrm>
          <a:prstGeom prst="rect">
            <a:avLst/>
          </a:prstGeom>
        </p:spPr>
        <p:txBody>
          <a:bodyPr wrap="square" lIns="0" tIns="0" rIns="0" bIns="0" rtlCol="0">
            <a:spAutoFit/>
          </a:bodyPr>
          <a:lstStyle/>
          <a:p>
            <a:pPr defTabSz="597591">
              <a:lnSpc>
                <a:spcPct val="150000"/>
              </a:lnSpc>
              <a:defRPr/>
            </a:pPr>
            <a:r>
              <a:rPr lang="en-US" altLang="zh-CN" sz="1568" b="1" dirty="0">
                <a:solidFill>
                  <a:srgbClr val="FFC000"/>
                </a:solidFill>
                <a:latin typeface="Segoe UI" panose="020B0502040204020203" pitchFamily="34" charset="0"/>
                <a:ea typeface="微软雅黑" panose="020B0503020204020204" pitchFamily="34" charset="-122"/>
                <a:cs typeface="Segoe UI" panose="020B0502040204020203" pitchFamily="34" charset="0"/>
              </a:rPr>
              <a:t>Upgrade</a:t>
            </a:r>
            <a:endParaRPr kumimoji="1" lang="zh-CN" altLang="en-US" sz="784" b="1" dirty="0">
              <a:solidFill>
                <a:srgbClr val="FFC000"/>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13" name="文本框 12"/>
          <p:cNvSpPr txBox="1"/>
          <p:nvPr/>
        </p:nvSpPr>
        <p:spPr>
          <a:xfrm>
            <a:off x="2348163" y="4613327"/>
            <a:ext cx="4959402" cy="566886"/>
          </a:xfrm>
          <a:prstGeom prst="rect">
            <a:avLst/>
          </a:prstGeom>
        </p:spPr>
        <p:txBody>
          <a:bodyPr wrap="square" lIns="0" tIns="0" rIns="0" bIns="0" rtlCol="0">
            <a:spAutoFit/>
          </a:bodyPr>
          <a:lstStyle/>
          <a:p>
            <a:pPr defTabSz="914439">
              <a:lnSpc>
                <a:spcPct val="150000"/>
              </a:lnSpc>
              <a:defRPr/>
            </a:pPr>
            <a:r>
              <a:rPr lang="vi-VN" altLang="zh-CN" sz="1309" b="1" dirty="0">
                <a:solidFill>
                  <a:srgbClr val="A80000"/>
                </a:solidFill>
                <a:latin typeface="Segoe UI Semibold" panose="020B0702040204020203" pitchFamily="34" charset="0"/>
                <a:ea typeface="微软雅黑" panose="020B0503020204020204" pitchFamily="34" charset="-122"/>
                <a:cs typeface="Segoe UI Semibold" panose="020B0702040204020203" pitchFamily="34" charset="0"/>
              </a:rPr>
              <a:t>Bảo vệ chu vi </a:t>
            </a:r>
            <a:r>
              <a:rPr lang="vi-VN" altLang="zh-CN" sz="1309" b="1" dirty="0">
                <a:latin typeface="Segoe UI Semibold" panose="020B0702040204020203" pitchFamily="34" charset="0"/>
                <a:ea typeface="微软雅黑" panose="020B0503020204020204" pitchFamily="34" charset="-122"/>
                <a:cs typeface="Segoe UI Semibold" panose="020B0702040204020203" pitchFamily="34" charset="0"/>
              </a:rPr>
              <a:t>để nhận biết con người và phương tiện;</a:t>
            </a:r>
          </a:p>
          <a:p>
            <a:pPr defTabSz="914439">
              <a:lnSpc>
                <a:spcPct val="150000"/>
              </a:lnSpc>
              <a:defRPr/>
            </a:pPr>
            <a:r>
              <a:rPr lang="vi-VN" altLang="zh-CN" sz="1309" b="1" dirty="0">
                <a:solidFill>
                  <a:srgbClr val="A80000"/>
                </a:solidFill>
                <a:latin typeface="Segoe UI Semibold" panose="020B0702040204020203" pitchFamily="34" charset="0"/>
                <a:ea typeface="微软雅黑" panose="020B0503020204020204" pitchFamily="34" charset="-122"/>
                <a:cs typeface="Segoe UI Semibold" panose="020B0702040204020203" pitchFamily="34" charset="0"/>
              </a:rPr>
              <a:t>SMD 3.0 </a:t>
            </a:r>
            <a:r>
              <a:rPr lang="vi-VN" altLang="zh-CN" sz="1309" b="1" dirty="0">
                <a:latin typeface="Segoe UI Semibold" panose="020B0702040204020203" pitchFamily="34" charset="0"/>
                <a:ea typeface="微软雅黑" panose="020B0503020204020204" pitchFamily="34" charset="-122"/>
                <a:cs typeface="Segoe UI Semibold" panose="020B0702040204020203" pitchFamily="34" charset="0"/>
              </a:rPr>
              <a:t>để giảm cảnh báo giả và tăng khoảng cách phát hiện</a:t>
            </a:r>
            <a:r>
              <a:rPr kumimoji="1" lang="en-US" altLang="zh-CN" sz="1309" b="1" dirty="0">
                <a:latin typeface="Segoe UI Semibold" panose="020B0702040204020203" pitchFamily="34" charset="0"/>
                <a:ea typeface="微软雅黑" panose="020B0503020204020204" pitchFamily="34" charset="-122"/>
                <a:cs typeface="Segoe UI Semibold" panose="020B0702040204020203" pitchFamily="34" charset="0"/>
              </a:rPr>
              <a:t>;</a:t>
            </a:r>
          </a:p>
        </p:txBody>
      </p:sp>
      <p:sp>
        <p:nvSpPr>
          <p:cNvPr id="14" name="文本框 13"/>
          <p:cNvSpPr txBox="1"/>
          <p:nvPr/>
        </p:nvSpPr>
        <p:spPr>
          <a:xfrm>
            <a:off x="2349920" y="5695867"/>
            <a:ext cx="9126612" cy="910955"/>
          </a:xfrm>
          <a:prstGeom prst="rect">
            <a:avLst/>
          </a:prstGeom>
        </p:spPr>
        <p:txBody>
          <a:bodyPr wrap="square" lIns="0" tIns="0" rIns="0" bIns="0" rtlCol="0">
            <a:spAutoFit/>
          </a:bodyPr>
          <a:lstStyle/>
          <a:p>
            <a:pPr defTabSz="914439">
              <a:lnSpc>
                <a:spcPct val="150000"/>
              </a:lnSpc>
              <a:defRPr/>
            </a:pPr>
            <a:r>
              <a:rPr lang="en-US" altLang="zh-CN" sz="1309" dirty="0">
                <a:solidFill>
                  <a:srgbClr val="A80000"/>
                </a:solidFill>
                <a:latin typeface="Segoe UI Semibold" panose="020B0702040204020203" pitchFamily="34" charset="0"/>
                <a:ea typeface="微软雅黑" panose="020B0503020204020204" pitchFamily="34" charset="-122"/>
                <a:cs typeface="Segoe UI Semibold" panose="020B0702040204020203" pitchFamily="34" charset="0"/>
              </a:rPr>
              <a:t>4G:</a:t>
            </a:r>
            <a:r>
              <a:rPr lang="en-US" altLang="zh-CN" sz="1372" dirty="0">
                <a:solidFill>
                  <a:prstClr val="white"/>
                </a:solidFill>
                <a:latin typeface="Segoe UI Semibold" panose="020B0702040204020203" pitchFamily="34" charset="0"/>
                <a:ea typeface="微软雅黑" panose="020B0503020204020204" pitchFamily="34" charset="-122"/>
                <a:cs typeface="Segoe UI Semibold" panose="020B0702040204020203" pitchFamily="34" charset="0"/>
              </a:rPr>
              <a:t> </a:t>
            </a:r>
            <a:r>
              <a:rPr lang="vi-VN" altLang="zh-CN" sz="1372" dirty="0">
                <a:solidFill>
                  <a:srgbClr val="2B292B"/>
                </a:solidFill>
                <a:latin typeface="Segoe UI Semibold" panose="020B0702040204020203" pitchFamily="34" charset="0"/>
                <a:ea typeface="微软雅黑" panose="020B0503020204020204" pitchFamily="34" charset="-122"/>
                <a:cs typeface="Segoe UI Semibold" panose="020B0702040204020203" pitchFamily="34" charset="0"/>
              </a:rPr>
              <a:t>Mô-đun mạng di động 4G tích hợp hiệu suất cao, hỗ trợ nhiều băng tần hơn</a:t>
            </a:r>
          </a:p>
          <a:p>
            <a:pPr defTabSz="914439">
              <a:lnSpc>
                <a:spcPct val="150000"/>
              </a:lnSpc>
              <a:defRPr/>
            </a:pPr>
            <a:r>
              <a:rPr lang="vi-VN" altLang="zh-CN" sz="1372" dirty="0">
                <a:solidFill>
                  <a:srgbClr val="2B292B"/>
                </a:solidFill>
                <a:latin typeface="Segoe UI Semibold" panose="020B0702040204020203" pitchFamily="34" charset="0"/>
                <a:ea typeface="微软雅黑" panose="020B0503020204020204" pitchFamily="34" charset="-122"/>
                <a:cs typeface="Segoe UI Semibold" panose="020B0702040204020203" pitchFamily="34" charset="0"/>
              </a:rPr>
              <a:t>Hỗ trợ lấy thông tin nguồn thông qua liên kết 485 và hiển thị lớp phủ OSD</a:t>
            </a:r>
          </a:p>
          <a:p>
            <a:pPr defTabSz="914439">
              <a:lnSpc>
                <a:spcPct val="150000"/>
              </a:lnSpc>
              <a:defRPr/>
            </a:pPr>
            <a:r>
              <a:rPr lang="vi-VN" altLang="zh-CN" sz="1372" dirty="0">
                <a:solidFill>
                  <a:srgbClr val="2B292B"/>
                </a:solidFill>
                <a:latin typeface="Segoe UI Semibold" panose="020B0702040204020203" pitchFamily="34" charset="0"/>
                <a:ea typeface="微软雅黑" panose="020B0503020204020204" pitchFamily="34" charset="-122"/>
                <a:cs typeface="Segoe UI Semibold" panose="020B0702040204020203" pitchFamily="34" charset="0"/>
              </a:rPr>
              <a:t>Giám sát nhiều mạng: Trình xem web, PSS thông minh; DSS &amp; DMSS</a:t>
            </a:r>
            <a:endParaRPr lang="en-US" altLang="zh-CN" sz="1372" b="1" dirty="0">
              <a:solidFill>
                <a:prstClr val="white"/>
              </a:solidFill>
              <a:latin typeface="Segoe UI Semibold" panose="020B0702040204020203" pitchFamily="34" charset="0"/>
              <a:ea typeface="微软雅黑" panose="020B0503020204020204" pitchFamily="34" charset="-122"/>
              <a:cs typeface="Segoe UI Semibold" panose="020B0702040204020203" pitchFamily="34" charset="0"/>
            </a:endParaRPr>
          </a:p>
        </p:txBody>
      </p:sp>
      <p:cxnSp>
        <p:nvCxnSpPr>
          <p:cNvPr id="15" name="直接连接符 14"/>
          <p:cNvCxnSpPr/>
          <p:nvPr/>
        </p:nvCxnSpPr>
        <p:spPr>
          <a:xfrm flipH="1">
            <a:off x="28266" y="5455807"/>
            <a:ext cx="7485040" cy="31317"/>
          </a:xfrm>
          <a:prstGeom prst="line">
            <a:avLst/>
          </a:prstGeom>
          <a:noFill/>
          <a:ln w="38100">
            <a:gradFill>
              <a:gsLst>
                <a:gs pos="0">
                  <a:srgbClr val="00B0F0">
                    <a:alpha val="0"/>
                  </a:srgbClr>
                </a:gs>
                <a:gs pos="70000">
                  <a:srgbClr val="00B0F0"/>
                </a:gs>
              </a:gsLst>
              <a:lin ang="0" scaled="0"/>
            </a:gradFill>
            <a:headEnd type="oval"/>
          </a:ln>
        </p:spPr>
        <p:style>
          <a:lnRef idx="2">
            <a:schemeClr val="accent1">
              <a:shade val="50000"/>
            </a:schemeClr>
          </a:lnRef>
          <a:fillRef idx="1">
            <a:schemeClr val="accent1"/>
          </a:fillRef>
          <a:effectRef idx="0">
            <a:schemeClr val="accent1"/>
          </a:effectRef>
          <a:fontRef idx="minor">
            <a:schemeClr val="lt1"/>
          </a:fontRef>
        </p:style>
      </p:cxnSp>
      <p:sp>
        <p:nvSpPr>
          <p:cNvPr id="16" name="文本框 46"/>
          <p:cNvSpPr txBox="1">
            <a:spLocks noChangeArrowheads="1"/>
          </p:cNvSpPr>
          <p:nvPr/>
        </p:nvSpPr>
        <p:spPr bwMode="auto">
          <a:xfrm rot="10800000">
            <a:off x="1239073" y="5557592"/>
            <a:ext cx="1077643" cy="1418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defTabSz="597591">
              <a:defRPr/>
            </a:pPr>
            <a:r>
              <a:rPr lang="en-US" altLang="zh-CN" sz="8627" dirty="0">
                <a:solidFill>
                  <a:prstClr val="white"/>
                </a:solidFill>
                <a:latin typeface="Segoe UI" panose="020B0502040204020203" pitchFamily="34" charset="0"/>
                <a:cs typeface="Segoe UI" panose="020B0502040204020203" pitchFamily="34" charset="0"/>
              </a:rPr>
              <a:t>«</a:t>
            </a:r>
            <a:endParaRPr lang="zh-CN" altLang="en-US" sz="8627" dirty="0">
              <a:solidFill>
                <a:prstClr val="white"/>
              </a:solidFill>
              <a:latin typeface="Segoe UI" panose="020B0502040204020203" pitchFamily="34" charset="0"/>
              <a:cs typeface="Segoe UI" panose="020B0502040204020203" pitchFamily="34" charset="0"/>
            </a:endParaRPr>
          </a:p>
        </p:txBody>
      </p:sp>
      <p:pic>
        <p:nvPicPr>
          <p:cNvPr id="17" name="图片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8020" y="850234"/>
            <a:ext cx="2988083" cy="2792661"/>
          </a:xfrm>
          <a:prstGeom prst="rect">
            <a:avLst/>
          </a:prstGeom>
        </p:spPr>
      </p:pic>
      <p:sp>
        <p:nvSpPr>
          <p:cNvPr id="18" name="文本框 17"/>
          <p:cNvSpPr txBox="1"/>
          <p:nvPr/>
        </p:nvSpPr>
        <p:spPr>
          <a:xfrm>
            <a:off x="6124265" y="849622"/>
            <a:ext cx="5260912" cy="3208405"/>
          </a:xfrm>
          <a:prstGeom prst="rect">
            <a:avLst/>
          </a:prstGeom>
          <a:noFill/>
        </p:spPr>
        <p:txBody>
          <a:bodyPr wrap="square" lIns="179285" tIns="143428" rIns="179285" bIns="143428" rtlCol="0">
            <a:spAutoFit/>
          </a:bodyPr>
          <a:lstStyle/>
          <a:p>
            <a:pPr defTabSz="914439">
              <a:lnSpc>
                <a:spcPct val="120000"/>
              </a:lnSpc>
              <a:spcAft>
                <a:spcPts val="588"/>
              </a:spcAft>
              <a:buClr>
                <a:srgbClr val="A80000"/>
              </a:buClr>
              <a:buSzPct val="111000"/>
              <a:defRPr/>
            </a:pPr>
            <a:r>
              <a:rPr lang="en-US" altLang="zh-CN" sz="1765" b="1" dirty="0" err="1">
                <a:solidFill>
                  <a:srgbClr val="00B0F0"/>
                </a:solidFill>
                <a:latin typeface="Segoe UI" panose="020B0502040204020203" pitchFamily="34" charset="0"/>
                <a:cs typeface="Segoe UI" panose="020B0502040204020203" pitchFamily="34" charset="0"/>
              </a:rPr>
              <a:t>Tính</a:t>
            </a:r>
            <a:r>
              <a:rPr lang="en-US" altLang="zh-CN" sz="1765" b="1" dirty="0">
                <a:solidFill>
                  <a:srgbClr val="00B0F0"/>
                </a:solidFill>
                <a:latin typeface="Segoe UI" panose="020B0502040204020203" pitchFamily="34" charset="0"/>
                <a:cs typeface="Segoe UI" panose="020B0502040204020203" pitchFamily="34" charset="0"/>
              </a:rPr>
              <a:t> </a:t>
            </a:r>
            <a:r>
              <a:rPr lang="en-US" altLang="zh-CN" sz="1765" b="1" dirty="0" err="1">
                <a:solidFill>
                  <a:srgbClr val="00B0F0"/>
                </a:solidFill>
                <a:latin typeface="Segoe UI" panose="020B0502040204020203" pitchFamily="34" charset="0"/>
                <a:cs typeface="Segoe UI" panose="020B0502040204020203" pitchFamily="34" charset="0"/>
              </a:rPr>
              <a:t>năng</a:t>
            </a:r>
            <a:r>
              <a:rPr lang="en-US" altLang="zh-CN" sz="1765" b="1" dirty="0">
                <a:solidFill>
                  <a:srgbClr val="00B0F0"/>
                </a:solidFill>
                <a:latin typeface="Segoe UI" panose="020B0502040204020203" pitchFamily="34" charset="0"/>
                <a:cs typeface="Segoe UI" panose="020B0502040204020203" pitchFamily="34" charset="0"/>
              </a:rPr>
              <a:t> </a:t>
            </a:r>
            <a:r>
              <a:rPr lang="en-US" altLang="zh-CN" sz="1765" b="1" dirty="0" err="1">
                <a:solidFill>
                  <a:srgbClr val="00B0F0"/>
                </a:solidFill>
                <a:latin typeface="Segoe UI" panose="020B0502040204020203" pitchFamily="34" charset="0"/>
                <a:cs typeface="Segoe UI" panose="020B0502040204020203" pitchFamily="34" charset="0"/>
              </a:rPr>
              <a:t>sản</a:t>
            </a:r>
            <a:r>
              <a:rPr lang="en-US" altLang="zh-CN" sz="1765" b="1" dirty="0">
                <a:solidFill>
                  <a:srgbClr val="00B0F0"/>
                </a:solidFill>
                <a:latin typeface="Segoe UI" panose="020B0502040204020203" pitchFamily="34" charset="0"/>
                <a:cs typeface="Segoe UI" panose="020B0502040204020203" pitchFamily="34" charset="0"/>
              </a:rPr>
              <a:t> </a:t>
            </a:r>
            <a:r>
              <a:rPr lang="en-US" altLang="zh-CN" sz="1765" b="1" dirty="0" err="1">
                <a:solidFill>
                  <a:srgbClr val="00B0F0"/>
                </a:solidFill>
                <a:latin typeface="Segoe UI" panose="020B0502040204020203" pitchFamily="34" charset="0"/>
                <a:cs typeface="Segoe UI" panose="020B0502040204020203" pitchFamily="34" charset="0"/>
              </a:rPr>
              <a:t>phẩm</a:t>
            </a:r>
            <a:endParaRPr lang="en-US" altLang="zh-CN" sz="1765" b="1" dirty="0">
              <a:solidFill>
                <a:srgbClr val="00B0F0"/>
              </a:solidFill>
              <a:latin typeface="Segoe UI" panose="020B0502040204020203" pitchFamily="34" charset="0"/>
              <a:cs typeface="Segoe UI" panose="020B0502040204020203" pitchFamily="34" charset="0"/>
            </a:endParaRPr>
          </a:p>
          <a:p>
            <a:pPr marL="280121" indent="-280121" defTabSz="914439">
              <a:spcAft>
                <a:spcPts val="588"/>
              </a:spcAft>
              <a:buClr>
                <a:srgbClr val="A80000"/>
              </a:buClr>
              <a:buSzPct val="111000"/>
              <a:buFont typeface="Wingdings" panose="05000000000000000000" pitchFamily="2" charset="2"/>
              <a:buChar char="Ø"/>
              <a:defRPr/>
            </a:pPr>
            <a:r>
              <a:rPr lang="vi-VN" altLang="zh-CN" sz="1372" dirty="0">
                <a:solidFill>
                  <a:srgbClr val="F8F8F8">
                    <a:lumMod val="10000"/>
                  </a:srgbClr>
                </a:solidFill>
                <a:latin typeface="Segoe UI" panose="020B0502040204020203" pitchFamily="34" charset="0"/>
                <a:ea typeface="微软雅黑" panose="020B0503020204020204" pitchFamily="34" charset="-122"/>
                <a:cs typeface="Segoe UI" panose="020B0502040204020203" pitchFamily="34" charset="0"/>
              </a:rPr>
              <a:t>CMOS tiến bộ 2MP 1 / 2.8 ’’</a:t>
            </a:r>
          </a:p>
          <a:p>
            <a:pPr marL="280121" indent="-280121" defTabSz="914439">
              <a:spcAft>
                <a:spcPts val="588"/>
              </a:spcAft>
              <a:buClr>
                <a:srgbClr val="A80000"/>
              </a:buClr>
              <a:buSzPct val="111000"/>
              <a:buFont typeface="Wingdings" panose="05000000000000000000" pitchFamily="2" charset="2"/>
              <a:buChar char="Ø"/>
              <a:defRPr/>
            </a:pPr>
            <a:r>
              <a:rPr lang="vi-VN" altLang="zh-CN" sz="1372">
                <a:solidFill>
                  <a:srgbClr val="F8F8F8">
                    <a:lumMod val="10000"/>
                  </a:srgbClr>
                </a:solidFill>
                <a:latin typeface="Segoe UI" panose="020B0502040204020203" pitchFamily="34" charset="0"/>
                <a:ea typeface="微软雅黑" panose="020B0503020204020204" pitchFamily="34" charset="-122"/>
                <a:cs typeface="Segoe UI" panose="020B0502040204020203" pitchFamily="34" charset="0"/>
              </a:rPr>
              <a:t>Độ </a:t>
            </a:r>
            <a:r>
              <a:rPr lang="en-US" altLang="zh-CN" sz="1372" smtClean="0">
                <a:solidFill>
                  <a:srgbClr val="F8F8F8">
                    <a:lumMod val="10000"/>
                  </a:srgbClr>
                </a:solidFill>
                <a:latin typeface="Segoe UI" panose="020B0502040204020203" pitchFamily="34" charset="0"/>
                <a:ea typeface="微软雅黑" panose="020B0503020204020204" pitchFamily="34" charset="-122"/>
                <a:cs typeface="Segoe UI" panose="020B0502040204020203" pitchFamily="34" charset="0"/>
              </a:rPr>
              <a:t>nhạy</a:t>
            </a:r>
            <a:r>
              <a:rPr lang="vi-VN" altLang="zh-CN" sz="1372" smtClean="0">
                <a:solidFill>
                  <a:srgbClr val="F8F8F8">
                    <a:lumMod val="10000"/>
                  </a:srgbClr>
                </a:solidFill>
                <a:latin typeface="Segoe UI" panose="020B0502040204020203" pitchFamily="34" charset="0"/>
                <a:ea typeface="微软雅黑" panose="020B0503020204020204" pitchFamily="34" charset="-122"/>
                <a:cs typeface="Segoe UI" panose="020B0502040204020203" pitchFamily="34" charset="0"/>
              </a:rPr>
              <a:t> </a:t>
            </a:r>
            <a:r>
              <a:rPr lang="vi-VN" altLang="zh-CN" sz="1372" dirty="0">
                <a:solidFill>
                  <a:srgbClr val="F8F8F8">
                    <a:lumMod val="10000"/>
                  </a:srgbClr>
                </a:solidFill>
                <a:latin typeface="Segoe UI" panose="020B0502040204020203" pitchFamily="34" charset="0"/>
                <a:ea typeface="微软雅黑" panose="020B0503020204020204" pitchFamily="34" charset="-122"/>
                <a:cs typeface="Segoe UI" panose="020B0502040204020203" pitchFamily="34" charset="0"/>
              </a:rPr>
              <a:t>sáng tối thiểu: 0,0002 Lux @ F1.6</a:t>
            </a:r>
          </a:p>
          <a:p>
            <a:pPr marL="280121" indent="-280121" defTabSz="914439">
              <a:spcAft>
                <a:spcPts val="588"/>
              </a:spcAft>
              <a:buClr>
                <a:srgbClr val="A80000"/>
              </a:buClr>
              <a:buSzPct val="111000"/>
              <a:buFont typeface="Wingdings" panose="05000000000000000000" pitchFamily="2" charset="2"/>
              <a:buChar char="Ø"/>
              <a:defRPr/>
            </a:pPr>
            <a:r>
              <a:rPr lang="vi-VN" altLang="zh-CN" sz="1372" dirty="0">
                <a:solidFill>
                  <a:srgbClr val="F8F8F8">
                    <a:lumMod val="10000"/>
                  </a:srgbClr>
                </a:solidFill>
                <a:latin typeface="Segoe UI" panose="020B0502040204020203" pitchFamily="34" charset="0"/>
                <a:ea typeface="微软雅黑" panose="020B0503020204020204" pitchFamily="34" charset="-122"/>
                <a:cs typeface="Segoe UI" panose="020B0502040204020203" pitchFamily="34" charset="0"/>
              </a:rPr>
              <a:t>Tiêu cự: 2,8mm; 3,6 mét; 6 mét;</a:t>
            </a:r>
          </a:p>
          <a:p>
            <a:pPr marL="280121" indent="-280121" defTabSz="914439">
              <a:spcAft>
                <a:spcPts val="588"/>
              </a:spcAft>
              <a:buClr>
                <a:srgbClr val="A80000"/>
              </a:buClr>
              <a:buSzPct val="111000"/>
              <a:buFont typeface="Wingdings" panose="05000000000000000000" pitchFamily="2" charset="2"/>
              <a:buChar char="Ø"/>
              <a:defRPr/>
            </a:pPr>
            <a:r>
              <a:rPr lang="vi-VN" altLang="zh-CN" sz="1372" dirty="0">
                <a:solidFill>
                  <a:srgbClr val="F8F8F8">
                    <a:lumMod val="10000"/>
                  </a:srgbClr>
                </a:solidFill>
                <a:latin typeface="Segoe UI" panose="020B0502040204020203" pitchFamily="34" charset="0"/>
                <a:ea typeface="微软雅黑" panose="020B0503020204020204" pitchFamily="34" charset="-122"/>
                <a:cs typeface="Segoe UI" panose="020B0502040204020203" pitchFamily="34" charset="0"/>
              </a:rPr>
              <a:t>Khoảng cách chiếu sáng tối đa</a:t>
            </a:r>
            <a:r>
              <a:rPr lang="vi-VN" altLang="zh-CN" sz="1372">
                <a:solidFill>
                  <a:srgbClr val="F8F8F8">
                    <a:lumMod val="10000"/>
                  </a:srgbClr>
                </a:solidFill>
                <a:latin typeface="Segoe UI" panose="020B0502040204020203" pitchFamily="34" charset="0"/>
                <a:ea typeface="微软雅黑" panose="020B0503020204020204" pitchFamily="34" charset="-122"/>
                <a:cs typeface="Segoe UI" panose="020B0502040204020203" pitchFamily="34" charset="0"/>
              </a:rPr>
              <a:t>: </a:t>
            </a:r>
            <a:r>
              <a:rPr lang="vi-VN" altLang="zh-CN" sz="1372" smtClean="0">
                <a:solidFill>
                  <a:srgbClr val="F8F8F8">
                    <a:lumMod val="10000"/>
                  </a:srgbClr>
                </a:solidFill>
                <a:latin typeface="Segoe UI" panose="020B0502040204020203" pitchFamily="34" charset="0"/>
                <a:ea typeface="微软雅黑" panose="020B0503020204020204" pitchFamily="34" charset="-122"/>
                <a:cs typeface="Segoe UI" panose="020B0502040204020203" pitchFamily="34" charset="0"/>
              </a:rPr>
              <a:t>50m</a:t>
            </a:r>
            <a:endParaRPr lang="vi-VN" altLang="zh-CN" sz="1372" dirty="0">
              <a:solidFill>
                <a:srgbClr val="F8F8F8">
                  <a:lumMod val="10000"/>
                </a:srgbClr>
              </a:solidFill>
              <a:latin typeface="Segoe UI" panose="020B0502040204020203" pitchFamily="34" charset="0"/>
              <a:ea typeface="微软雅黑" panose="020B0503020204020204" pitchFamily="34" charset="-122"/>
              <a:cs typeface="Segoe UI" panose="020B0502040204020203" pitchFamily="34" charset="0"/>
            </a:endParaRPr>
          </a:p>
          <a:p>
            <a:pPr marL="280121" indent="-280121" defTabSz="914439">
              <a:spcAft>
                <a:spcPts val="588"/>
              </a:spcAft>
              <a:buClr>
                <a:srgbClr val="A80000"/>
              </a:buClr>
              <a:buSzPct val="111000"/>
              <a:buFont typeface="Wingdings" panose="05000000000000000000" pitchFamily="2" charset="2"/>
              <a:buChar char="Ø"/>
              <a:defRPr/>
            </a:pPr>
            <a:r>
              <a:rPr lang="vi-VN" altLang="zh-CN" sz="1372" dirty="0">
                <a:solidFill>
                  <a:srgbClr val="F8F8F8">
                    <a:lumMod val="10000"/>
                  </a:srgbClr>
                </a:solidFill>
                <a:latin typeface="Segoe UI" panose="020B0502040204020203" pitchFamily="34" charset="0"/>
                <a:ea typeface="微软雅黑" panose="020B0503020204020204" pitchFamily="34" charset="-122"/>
                <a:cs typeface="Segoe UI" panose="020B0502040204020203" pitchFamily="34" charset="0"/>
              </a:rPr>
              <a:t>Tích hợp MIC &amp; Loa để thực hiện đàm thoại hai chiều</a:t>
            </a:r>
          </a:p>
          <a:p>
            <a:pPr marL="280121" indent="-280121" defTabSz="914439">
              <a:spcAft>
                <a:spcPts val="588"/>
              </a:spcAft>
              <a:buClr>
                <a:srgbClr val="A80000"/>
              </a:buClr>
              <a:buSzPct val="111000"/>
              <a:buFont typeface="Wingdings" panose="05000000000000000000" pitchFamily="2" charset="2"/>
              <a:buChar char="Ø"/>
              <a:defRPr/>
            </a:pPr>
            <a:r>
              <a:rPr lang="vi-VN" altLang="zh-CN" sz="1372" dirty="0">
                <a:solidFill>
                  <a:srgbClr val="F8F8F8">
                    <a:lumMod val="10000"/>
                  </a:srgbClr>
                </a:solidFill>
                <a:latin typeface="Segoe UI" panose="020B0502040204020203" pitchFamily="34" charset="0"/>
                <a:ea typeface="微软雅黑" panose="020B0503020204020204" pitchFamily="34" charset="-122"/>
                <a:cs typeface="Segoe UI" panose="020B0502040204020203" pitchFamily="34" charset="0"/>
              </a:rPr>
              <a:t>Giám sát thời gian thực 25/30 khung hình / giây</a:t>
            </a:r>
          </a:p>
          <a:p>
            <a:pPr marL="280121" indent="-280121" defTabSz="914439">
              <a:spcAft>
                <a:spcPts val="588"/>
              </a:spcAft>
              <a:buClr>
                <a:srgbClr val="A80000"/>
              </a:buClr>
              <a:buSzPct val="111000"/>
              <a:buFont typeface="Wingdings" panose="05000000000000000000" pitchFamily="2" charset="2"/>
              <a:buChar char="Ø"/>
              <a:defRPr/>
            </a:pPr>
            <a:r>
              <a:rPr lang="vi-VN" altLang="zh-CN" sz="1372" dirty="0">
                <a:solidFill>
                  <a:srgbClr val="F8F8F8">
                    <a:lumMod val="10000"/>
                  </a:srgbClr>
                </a:solidFill>
                <a:latin typeface="Segoe UI" panose="020B0502040204020203" pitchFamily="34" charset="0"/>
                <a:ea typeface="微软雅黑" panose="020B0503020204020204" pitchFamily="34" charset="-122"/>
                <a:cs typeface="Segoe UI" panose="020B0502040204020203" pitchFamily="34" charset="0"/>
              </a:rPr>
              <a:t>120 dB WDR</a:t>
            </a:r>
          </a:p>
          <a:p>
            <a:pPr marL="280121" indent="-280121" defTabSz="914439">
              <a:spcAft>
                <a:spcPts val="588"/>
              </a:spcAft>
              <a:buClr>
                <a:srgbClr val="A80000"/>
              </a:buClr>
              <a:buSzPct val="111000"/>
              <a:buFont typeface="Wingdings" panose="05000000000000000000" pitchFamily="2" charset="2"/>
              <a:buChar char="Ø"/>
              <a:defRPr/>
            </a:pPr>
            <a:r>
              <a:rPr lang="vi-VN" altLang="zh-CN" sz="1372" dirty="0">
                <a:solidFill>
                  <a:srgbClr val="F8F8F8">
                    <a:lumMod val="10000"/>
                  </a:srgbClr>
                </a:solidFill>
                <a:latin typeface="Segoe UI" panose="020B0502040204020203" pitchFamily="34" charset="0"/>
                <a:ea typeface="微软雅黑" panose="020B0503020204020204" pitchFamily="34" charset="-122"/>
                <a:cs typeface="Segoe UI" panose="020B0502040204020203" pitchFamily="34" charset="0"/>
              </a:rPr>
              <a:t>Hỗ trợ tích hợp với hệ thống năng lượng mặt trời</a:t>
            </a:r>
          </a:p>
          <a:p>
            <a:pPr marL="280121" indent="-280121" defTabSz="914439">
              <a:spcAft>
                <a:spcPts val="588"/>
              </a:spcAft>
              <a:buClr>
                <a:srgbClr val="A80000"/>
              </a:buClr>
              <a:buSzPct val="111000"/>
              <a:buFont typeface="Wingdings" panose="05000000000000000000" pitchFamily="2" charset="2"/>
              <a:buChar char="Ø"/>
              <a:defRPr/>
            </a:pPr>
            <a:r>
              <a:rPr lang="vi-VN" altLang="zh-CN" sz="1372" dirty="0">
                <a:solidFill>
                  <a:srgbClr val="F8F8F8">
                    <a:lumMod val="10000"/>
                  </a:srgbClr>
                </a:solidFill>
                <a:latin typeface="Segoe UI" panose="020B0502040204020203" pitchFamily="34" charset="0"/>
                <a:ea typeface="微软雅黑" panose="020B0503020204020204" pitchFamily="34" charset="-122"/>
                <a:cs typeface="Segoe UI" panose="020B0502040204020203" pitchFamily="34" charset="0"/>
              </a:rPr>
              <a:t>Tiêu thụ điện năng thấp (tiêu thụ điện năng cơ bản: 3.3W)</a:t>
            </a:r>
            <a:endParaRPr lang="zh-CN" altLang="en-US" sz="1372" dirty="0" err="1">
              <a:solidFill>
                <a:srgbClr val="F8F8F8">
                  <a:lumMod val="10000"/>
                </a:srgbClr>
              </a:solidFill>
              <a:latin typeface="Segoe UI" panose="020B0502040204020203" pitchFamily="34" charset="0"/>
              <a:cs typeface="Segoe UI" panose="020B0502040204020203" pitchFamily="34" charset="0"/>
            </a:endParaRPr>
          </a:p>
        </p:txBody>
      </p:sp>
      <p:sp>
        <p:nvSpPr>
          <p:cNvPr id="19" name="TextBox 19"/>
          <p:cNvSpPr txBox="1">
            <a:spLocks noChangeArrowheads="1"/>
          </p:cNvSpPr>
          <p:nvPr/>
        </p:nvSpPr>
        <p:spPr bwMode="auto">
          <a:xfrm>
            <a:off x="1209771" y="3538765"/>
            <a:ext cx="3723412" cy="363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defTabSz="914439">
              <a:spcBef>
                <a:spcPct val="0"/>
              </a:spcBef>
              <a:buNone/>
              <a:defRPr/>
            </a:pPr>
            <a:r>
              <a:rPr lang="en-US" altLang="zh-CN" sz="1961" b="1"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DH-IPC-HFW3241DF-AS-4G</a:t>
            </a:r>
          </a:p>
        </p:txBody>
      </p:sp>
      <p:sp>
        <p:nvSpPr>
          <p:cNvPr id="20" name="Rectangle 19"/>
          <p:cNvSpPr/>
          <p:nvPr/>
        </p:nvSpPr>
        <p:spPr>
          <a:xfrm>
            <a:off x="9869111" y="0"/>
            <a:ext cx="2337163" cy="8311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3563504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文本框 33"/>
          <p:cNvSpPr txBox="1"/>
          <p:nvPr/>
        </p:nvSpPr>
        <p:spPr>
          <a:xfrm>
            <a:off x="3018717" y="2452132"/>
            <a:ext cx="1880644" cy="1861920"/>
          </a:xfrm>
          <a:prstGeom prst="rect">
            <a:avLst/>
          </a:prstGeom>
          <a:noFill/>
        </p:spPr>
        <p:txBody>
          <a:bodyPr wrap="none" rtlCol="0">
            <a:spAutoFit/>
          </a:bodyPr>
          <a:lstStyle/>
          <a:p>
            <a:pPr algn="ctr"/>
            <a:r>
              <a:rPr lang="en-US" altLang="zh-CN" sz="11499" b="1" smtClean="0">
                <a:solidFill>
                  <a:srgbClr val="C00000"/>
                </a:solidFill>
                <a:latin typeface="Segoe UI" panose="020B0502040204020203" pitchFamily="34" charset="0"/>
                <a:ea typeface="华文宋体" panose="02010600040101010101" pitchFamily="2" charset="-122"/>
                <a:cs typeface="Segoe UI" panose="020B0502040204020203" pitchFamily="34" charset="0"/>
              </a:rPr>
              <a:t>03</a:t>
            </a:r>
            <a:endParaRPr lang="zh-CN" altLang="en-US" sz="11499" b="1" dirty="0">
              <a:solidFill>
                <a:srgbClr val="C00000"/>
              </a:solidFill>
              <a:latin typeface="Segoe UI" panose="020B0502040204020203" pitchFamily="34" charset="0"/>
              <a:ea typeface="华文宋体" panose="02010600040101010101" pitchFamily="2" charset="-122"/>
              <a:cs typeface="Segoe UI" panose="020B0502040204020203" pitchFamily="34" charset="0"/>
            </a:endParaRPr>
          </a:p>
        </p:txBody>
      </p:sp>
      <p:sp>
        <p:nvSpPr>
          <p:cNvPr id="4" name="Title 3"/>
          <p:cNvSpPr>
            <a:spLocks noGrp="1"/>
          </p:cNvSpPr>
          <p:nvPr>
            <p:ph type="title"/>
          </p:nvPr>
        </p:nvSpPr>
        <p:spPr>
          <a:xfrm>
            <a:off x="6040423" y="2356240"/>
            <a:ext cx="6746404" cy="1003099"/>
          </a:xfrm>
        </p:spPr>
        <p:txBody>
          <a:bodyPr>
            <a:noAutofit/>
          </a:bodyPr>
          <a:lstStyle/>
          <a:p>
            <a:r>
              <a:rPr lang="en-US" altLang="zh-CN" sz="5294" b="1" smtClean="0">
                <a:solidFill>
                  <a:srgbClr val="C00000"/>
                </a:solidFill>
                <a:latin typeface="Segoe UI" panose="020B0502040204020203" pitchFamily="34" charset="0"/>
                <a:cs typeface="Segoe UI" panose="020B0502040204020203" pitchFamily="34" charset="0"/>
              </a:rPr>
              <a:t>Dòng Lite </a:t>
            </a:r>
            <a:r>
              <a:rPr lang="en-US" altLang="zh-CN" sz="5294" b="1">
                <a:solidFill>
                  <a:srgbClr val="C00000"/>
                </a:solidFill>
                <a:latin typeface="Segoe UI" panose="020B0502040204020203" pitchFamily="34" charset="0"/>
                <a:cs typeface="Segoe UI" panose="020B0502040204020203" pitchFamily="34" charset="0"/>
              </a:rPr>
              <a:t>&amp; </a:t>
            </a:r>
            <a:r>
              <a:rPr lang="en-US" altLang="zh-CN" sz="5294" b="1" smtClean="0">
                <a:solidFill>
                  <a:srgbClr val="C00000"/>
                </a:solidFill>
                <a:latin typeface="Segoe UI" panose="020B0502040204020203" pitchFamily="34" charset="0"/>
                <a:cs typeface="Segoe UI" panose="020B0502040204020203" pitchFamily="34" charset="0"/>
              </a:rPr>
              <a:t>Entry</a:t>
            </a:r>
            <a:endParaRPr lang="zh-CN" altLang="en-US" sz="5294" b="1" dirty="0">
              <a:solidFill>
                <a:srgbClr val="C00000"/>
              </a:solidFill>
              <a:latin typeface="Segoe UI" panose="020B0502040204020203" pitchFamily="34" charset="0"/>
              <a:cs typeface="Segoe UI" panose="020B0502040204020203" pitchFamily="34" charset="0"/>
            </a:endParaRPr>
          </a:p>
        </p:txBody>
      </p:sp>
      <p:cxnSp>
        <p:nvCxnSpPr>
          <p:cNvPr id="3" name="直接连接符 2"/>
          <p:cNvCxnSpPr/>
          <p:nvPr/>
        </p:nvCxnSpPr>
        <p:spPr>
          <a:xfrm>
            <a:off x="6186756" y="3457575"/>
            <a:ext cx="5527953"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6307123" y="3691996"/>
            <a:ext cx="2074720" cy="622056"/>
          </a:xfrm>
          <a:prstGeom prst="rect">
            <a:avLst/>
          </a:prstGeom>
          <a:noFill/>
        </p:spPr>
        <p:txBody>
          <a:bodyPr wrap="none" lIns="179285" tIns="143428" rIns="179285" bIns="143428" rtlCol="0">
            <a:spAutoFit/>
          </a:bodyPr>
          <a:lstStyle/>
          <a:p>
            <a:pPr marL="280121" indent="-280121">
              <a:lnSpc>
                <a:spcPct val="90000"/>
              </a:lnSpc>
              <a:spcAft>
                <a:spcPts val="588"/>
              </a:spcAft>
              <a:buFont typeface="Arial" panose="020B0604020202020204" pitchFamily="34" charset="0"/>
              <a:buChar char="•"/>
            </a:pPr>
            <a:r>
              <a:rPr lang="en-US" altLang="zh-CN" sz="2400" b="1" dirty="0">
                <a:solidFill>
                  <a:srgbClr val="00B050"/>
                </a:solidFill>
                <a:latin typeface="Segoe UI" panose="020B0502040204020203" pitchFamily="34" charset="0"/>
                <a:cs typeface="Segoe UI" panose="020B0502040204020203" pitchFamily="34" charset="0"/>
                <a:sym typeface="+mn-ea"/>
              </a:rPr>
              <a:t>Lite series</a:t>
            </a:r>
            <a:endParaRPr lang="en-US" altLang="zh-CN" sz="2400" b="1" dirty="0">
              <a:solidFill>
                <a:srgbClr val="00B050"/>
              </a:solidFill>
              <a:latin typeface="Segoe UI" panose="020B0502040204020203" pitchFamily="34" charset="0"/>
              <a:ea typeface="+mj-ea"/>
              <a:cs typeface="Segoe UI" panose="020B0502040204020203" pitchFamily="34" charset="0"/>
            </a:endParaRPr>
          </a:p>
        </p:txBody>
      </p:sp>
      <p:sp>
        <p:nvSpPr>
          <p:cNvPr id="6" name="文本框 5"/>
          <p:cNvSpPr txBox="1"/>
          <p:nvPr/>
        </p:nvSpPr>
        <p:spPr>
          <a:xfrm>
            <a:off x="6294450" y="4094314"/>
            <a:ext cx="2312670" cy="622056"/>
          </a:xfrm>
          <a:prstGeom prst="rect">
            <a:avLst/>
          </a:prstGeom>
          <a:noFill/>
        </p:spPr>
        <p:txBody>
          <a:bodyPr wrap="none" lIns="179285" tIns="143428" rIns="179285" bIns="143428" rtlCol="0">
            <a:spAutoFit/>
          </a:bodyPr>
          <a:lstStyle/>
          <a:p>
            <a:pPr marL="280121" indent="-280121">
              <a:lnSpc>
                <a:spcPct val="90000"/>
              </a:lnSpc>
              <a:spcAft>
                <a:spcPts val="588"/>
              </a:spcAft>
              <a:buFont typeface="Arial" panose="020B0604020202020204" pitchFamily="34" charset="0"/>
              <a:buChar char="•"/>
            </a:pPr>
            <a:r>
              <a:rPr lang="en-US" altLang="zh-CN" sz="2400" b="1" dirty="0">
                <a:solidFill>
                  <a:srgbClr val="00B050"/>
                </a:solidFill>
                <a:latin typeface="Segoe UI" panose="020B0502040204020203" pitchFamily="34" charset="0"/>
                <a:cs typeface="Segoe UI" panose="020B0502040204020203" pitchFamily="34" charset="0"/>
                <a:sym typeface="+mn-ea"/>
              </a:rPr>
              <a:t>Entry series</a:t>
            </a:r>
            <a:endParaRPr lang="en-US" altLang="zh-CN" sz="2400" b="1" dirty="0">
              <a:solidFill>
                <a:srgbClr val="00B050"/>
              </a:solidFill>
              <a:latin typeface="Segoe UI" panose="020B0502040204020203" pitchFamily="34" charset="0"/>
              <a:ea typeface="+mj-ea"/>
              <a:cs typeface="Segoe UI" panose="020B0502040204020203" pitchFamily="34" charset="0"/>
            </a:endParaRPr>
          </a:p>
        </p:txBody>
      </p:sp>
      <p:sp>
        <p:nvSpPr>
          <p:cNvPr id="7" name="Rectangle 6"/>
          <p:cNvSpPr/>
          <p:nvPr/>
        </p:nvSpPr>
        <p:spPr>
          <a:xfrm>
            <a:off x="9869111" y="0"/>
            <a:ext cx="2337163" cy="8311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custDataLst>
      <p:tags r:id="rId1"/>
    </p:custDataLst>
    <p:extLst>
      <p:ext uri="{BB962C8B-B14F-4D97-AF65-F5344CB8AC3E}">
        <p14:creationId xmlns:p14="http://schemas.microsoft.com/office/powerpoint/2010/main" val="2165219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741745" y="350592"/>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3200" b="1" spc="0" smtClean="0">
                <a:solidFill>
                  <a:srgbClr val="00B050"/>
                </a:solidFill>
                <a:latin typeface="Segoe UI" panose="020B0502040204020203" pitchFamily="34" charset="0"/>
              </a:rPr>
              <a:t>Dòng Lite</a:t>
            </a:r>
            <a:endParaRPr lang="en-US" altLang="zh-CN" sz="3200" b="1" spc="0" dirty="0">
              <a:solidFill>
                <a:srgbClr val="00B050"/>
              </a:solidFill>
              <a:latin typeface="Segoe UI" panose="020B0502040204020203" pitchFamily="34" charset="0"/>
            </a:endParaRPr>
          </a:p>
        </p:txBody>
      </p:sp>
      <p:sp>
        <p:nvSpPr>
          <p:cNvPr id="31" name="矩形 30"/>
          <p:cNvSpPr/>
          <p:nvPr/>
        </p:nvSpPr>
        <p:spPr>
          <a:xfrm>
            <a:off x="901404" y="1346677"/>
            <a:ext cx="10892807" cy="554040"/>
          </a:xfrm>
          <a:prstGeom prst="rect">
            <a:avLst/>
          </a:prstGeom>
          <a:solidFill>
            <a:srgbClr val="252C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765">
              <a:solidFill>
                <a:prstClr val="white"/>
              </a:solidFill>
              <a:latin typeface="Segoe UI" panose="020B0502040204020203" pitchFamily="34" charset="0"/>
              <a:ea typeface="等线" panose="02010600030101010101" pitchFamily="2" charset="-122"/>
              <a:cs typeface="Segoe UI" panose="020B0502040204020203" pitchFamily="34" charset="0"/>
            </a:endParaRPr>
          </a:p>
        </p:txBody>
      </p:sp>
      <p:sp>
        <p:nvSpPr>
          <p:cNvPr id="38" name="矩形 37"/>
          <p:cNvSpPr/>
          <p:nvPr/>
        </p:nvSpPr>
        <p:spPr bwMode="auto">
          <a:xfrm>
            <a:off x="901405" y="1891072"/>
            <a:ext cx="10892807" cy="4513872"/>
          </a:xfrm>
          <a:prstGeom prst="rect">
            <a:avLst/>
          </a:prstGeom>
          <a:solidFill>
            <a:srgbClr val="FFC000"/>
          </a:solidFill>
          <a:ln w="9525" cap="flat" cmpd="sng" algn="ctr">
            <a:solidFill>
              <a:srgbClr val="FFC000"/>
            </a:solidFill>
            <a:prstDash val="solid"/>
            <a:round/>
            <a:headEnd type="none" w="med" len="med"/>
            <a:tailEnd type="none" w="med" len="med"/>
          </a:ln>
          <a:effectLst/>
        </p:spPr>
        <p:txBody>
          <a:bodyPr/>
          <a:lstStyle/>
          <a:p>
            <a:pPr eaLnBrk="1" hangingPunct="1">
              <a:buFont typeface="Arial" panose="020B0604020202020204" pitchFamily="34" charset="0"/>
              <a:buNone/>
              <a:defRPr/>
            </a:pPr>
            <a:endParaRPr lang="zh-CN" altLang="en-US" sz="1765" dirty="0">
              <a:latin typeface="Segoe UI" panose="020B0502040204020203" pitchFamily="34" charset="0"/>
              <a:cs typeface="Segoe UI" panose="020B0502040204020203" pitchFamily="34" charset="0"/>
            </a:endParaRPr>
          </a:p>
        </p:txBody>
      </p:sp>
      <p:sp>
        <p:nvSpPr>
          <p:cNvPr id="32" name="文本框 31"/>
          <p:cNvSpPr txBox="1">
            <a:spLocks noChangeArrowheads="1"/>
          </p:cNvSpPr>
          <p:nvPr/>
        </p:nvSpPr>
        <p:spPr bwMode="auto">
          <a:xfrm>
            <a:off x="5299608" y="1433421"/>
            <a:ext cx="3400500" cy="36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en-US" altLang="zh-CN" sz="1765" b="1" dirty="0">
                <a:solidFill>
                  <a:schemeClr val="bg1"/>
                </a:solidFill>
                <a:latin typeface="Segoe UI" panose="020B0502040204020203" pitchFamily="34" charset="0"/>
                <a:cs typeface="Segoe UI" panose="020B0502040204020203" pitchFamily="34" charset="0"/>
                <a:sym typeface="+mn-ea"/>
              </a:rPr>
              <a:t>Lite series</a:t>
            </a:r>
            <a:endParaRPr lang="en-US" altLang="zh-CN" sz="1765" b="1" dirty="0">
              <a:solidFill>
                <a:schemeClr val="bg1"/>
              </a:solidFill>
              <a:latin typeface="Segoe UI" panose="020B0502040204020203" pitchFamily="34" charset="0"/>
              <a:ea typeface="微软雅黑" panose="020B0503020204020204" pitchFamily="34" charset="-122"/>
              <a:cs typeface="Segoe UI" panose="020B0502040204020203" pitchFamily="34" charset="0"/>
              <a:sym typeface="+mn-ea"/>
            </a:endParaRPr>
          </a:p>
        </p:txBody>
      </p:sp>
      <p:sp>
        <p:nvSpPr>
          <p:cNvPr id="305" name="ï$ľîde"/>
          <p:cNvSpPr txBox="1"/>
          <p:nvPr/>
        </p:nvSpPr>
        <p:spPr bwMode="auto">
          <a:xfrm>
            <a:off x="1796233" y="974556"/>
            <a:ext cx="1728482" cy="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30" tIns="44814" rIns="89630" bIns="44814" anchor="ctr">
            <a:noAutofit/>
          </a:bodyPr>
          <a:lstStyle>
            <a:defPPr>
              <a:defRPr lang="en-US"/>
            </a:defPPr>
            <a:lvl1pPr defTabSz="914400">
              <a:spcBef>
                <a:spcPct val="0"/>
              </a:spcBef>
              <a:defRPr sz="1800" b="1"/>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r>
              <a:rPr lang="en-US" altLang="zh-CN" sz="2000" dirty="0">
                <a:solidFill>
                  <a:prstClr val="white"/>
                </a:solidFill>
                <a:latin typeface="Segoe UI" panose="020B0502040204020203" pitchFamily="34" charset="0"/>
                <a:ea typeface="宋体" panose="02010600030101010101" pitchFamily="2" charset="-122"/>
                <a:cs typeface="Segoe UI" panose="020B0502040204020203" pitchFamily="34" charset="0"/>
              </a:rPr>
              <a:t>Vari-focal</a:t>
            </a:r>
          </a:p>
        </p:txBody>
      </p:sp>
      <p:sp>
        <p:nvSpPr>
          <p:cNvPr id="306" name="ï$ľîde"/>
          <p:cNvSpPr txBox="1"/>
          <p:nvPr/>
        </p:nvSpPr>
        <p:spPr bwMode="auto">
          <a:xfrm>
            <a:off x="901405" y="3269948"/>
            <a:ext cx="2087923" cy="449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30" tIns="44814" rIns="89630" bIns="44814" anchor="ctr">
            <a:noAutofit/>
          </a:bodyPr>
          <a:lstStyle>
            <a:defPPr>
              <a:defRPr lang="en-US"/>
            </a:defPPr>
            <a:lvl1pPr defTabSz="914400">
              <a:spcBef>
                <a:spcPct val="0"/>
              </a:spcBef>
              <a:defRPr sz="1800" b="1"/>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r>
              <a:rPr lang="en-US" altLang="zh-CN" sz="1765"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Ống</a:t>
            </a:r>
            <a:r>
              <a:rPr lang="en-US" altLang="zh-CN" sz="1765"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65"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kính</a:t>
            </a:r>
            <a:r>
              <a:rPr lang="en-US" altLang="zh-CN" sz="1765"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65"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cố</a:t>
            </a:r>
            <a:r>
              <a:rPr lang="en-US" altLang="zh-CN" sz="1765"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định</a:t>
            </a:r>
          </a:p>
        </p:txBody>
      </p:sp>
      <p:sp>
        <p:nvSpPr>
          <p:cNvPr id="2" name="ï$ľîde"/>
          <p:cNvSpPr txBox="1"/>
          <p:nvPr/>
        </p:nvSpPr>
        <p:spPr bwMode="auto">
          <a:xfrm>
            <a:off x="871525" y="1855069"/>
            <a:ext cx="2653190" cy="449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30" tIns="44814" rIns="89630" bIns="44814" anchor="ctr">
            <a:noAutofit/>
          </a:bodyPr>
          <a:lstStyle>
            <a:defPPr>
              <a:defRPr lang="en-US"/>
            </a:defPPr>
            <a:lvl1pPr defTabSz="914400">
              <a:spcBef>
                <a:spcPct val="0"/>
              </a:spcBef>
              <a:defRPr sz="1800" b="1"/>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r>
              <a:rPr lang="en-US" altLang="zh-CN" sz="1765"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Ống</a:t>
            </a:r>
            <a:r>
              <a:rPr lang="en-US" altLang="zh-CN" sz="1765"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65"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kính</a:t>
            </a:r>
            <a:r>
              <a:rPr lang="en-US" altLang="zh-CN" sz="1765"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65"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điều</a:t>
            </a:r>
            <a:r>
              <a:rPr lang="en-US" altLang="zh-CN" sz="1765"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chỉnh</a:t>
            </a:r>
          </a:p>
        </p:txBody>
      </p:sp>
      <p:sp>
        <p:nvSpPr>
          <p:cNvPr id="14" name="矩形 13"/>
          <p:cNvSpPr/>
          <p:nvPr/>
        </p:nvSpPr>
        <p:spPr bwMode="auto">
          <a:xfrm>
            <a:off x="9318461" y="2211046"/>
            <a:ext cx="1952214" cy="1192121"/>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HDW2231T-ZS-S2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HDW2431T-ZS-S2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HDW2531T-ZS-S2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HDW2831T-ZS-S2</a:t>
            </a:r>
          </a:p>
        </p:txBody>
      </p:sp>
      <p:sp>
        <p:nvSpPr>
          <p:cNvPr id="15" name="矩形 14"/>
          <p:cNvSpPr/>
          <p:nvPr/>
        </p:nvSpPr>
        <p:spPr bwMode="auto">
          <a:xfrm>
            <a:off x="2326970" y="2290728"/>
            <a:ext cx="2402917" cy="890822"/>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HFW2231T</a:t>
            </a:r>
            <a:r>
              <a:rPr lang="en-US" altLang="zh-CN" sz="1176" dirty="0">
                <a:solidFill>
                  <a:schemeClr val="tx1">
                    <a:lumMod val="50000"/>
                  </a:schemeClr>
                </a:solidFill>
                <a:latin typeface="Segoe UI" panose="020B0502040204020203" pitchFamily="34" charset="0"/>
                <a:cs typeface="Segoe UI" panose="020B0502040204020203" pitchFamily="34" charset="0"/>
              </a:rPr>
              <a:t>-</a:t>
            </a: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ZS/ZAS-S2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HFW2431T-ZS/ZAS-S2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HFW2531T-ZS/ZAS-S2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HFW2831T-ZS/ZAS-S2</a:t>
            </a:r>
          </a:p>
        </p:txBody>
      </p:sp>
      <p:sp>
        <p:nvSpPr>
          <p:cNvPr id="16" name="矩形 15"/>
          <p:cNvSpPr/>
          <p:nvPr/>
        </p:nvSpPr>
        <p:spPr bwMode="auto">
          <a:xfrm>
            <a:off x="4175800" y="4752783"/>
            <a:ext cx="1847631" cy="1287366"/>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HDW2230T-AS-S2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HDW2231T-AS-S2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HDW2431T-AS-S2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HDW2531T-AS-S2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HDW2831T-AS-S2</a:t>
            </a:r>
          </a:p>
        </p:txBody>
      </p:sp>
      <p:sp>
        <p:nvSpPr>
          <p:cNvPr id="17" name="矩形 16"/>
          <p:cNvSpPr/>
          <p:nvPr/>
        </p:nvSpPr>
        <p:spPr bwMode="auto">
          <a:xfrm>
            <a:off x="2426787" y="4745313"/>
            <a:ext cx="1831446" cy="1294836"/>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HDBW2230E-S-S2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HDBW2231E-S-S2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HDBW2431E-S-S2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HDBW2531E-S-S2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HDBW2831E-S-S2</a:t>
            </a:r>
          </a:p>
        </p:txBody>
      </p:sp>
      <p:sp>
        <p:nvSpPr>
          <p:cNvPr id="18" name="矩形 17"/>
          <p:cNvSpPr/>
          <p:nvPr/>
        </p:nvSpPr>
        <p:spPr bwMode="auto">
          <a:xfrm>
            <a:off x="843905" y="4721035"/>
            <a:ext cx="1781194" cy="1350240"/>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HFW2230S-S-S2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HFW2231S-S-S2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HFW2431S-S-S2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HFW2531S-S-S2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HFW2831S-S-S2</a:t>
            </a:r>
          </a:p>
        </p:txBody>
      </p:sp>
      <p:sp>
        <p:nvSpPr>
          <p:cNvPr id="20" name="矩形 19"/>
          <p:cNvSpPr/>
          <p:nvPr/>
        </p:nvSpPr>
        <p:spPr bwMode="auto">
          <a:xfrm>
            <a:off x="5476907" y="2239682"/>
            <a:ext cx="2618307" cy="1063882"/>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HDBW2231R-ZS/ZAS-S2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HDBW2431R-ZS/ZAS-S2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HDBW2531R-ZS/ZAS-S2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HDBW2831R-ZS/ZAS-S2</a:t>
            </a:r>
          </a:p>
        </p:txBody>
      </p:sp>
      <p:pic>
        <p:nvPicPr>
          <p:cNvPr id="21"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3356" y="4040786"/>
            <a:ext cx="1363050" cy="84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图片 27"/>
          <p:cNvPicPr>
            <a:picLocks noChangeAspect="1"/>
          </p:cNvPicPr>
          <p:nvPr/>
        </p:nvPicPr>
        <p:blipFill rotWithShape="1">
          <a:blip r:embed="rId4" cstate="print">
            <a:extLst>
              <a:ext uri="{28A0092B-C50C-407E-A947-70E740481C1C}">
                <a14:useLocalDpi xmlns:a14="http://schemas.microsoft.com/office/drawing/2010/main" val="0"/>
              </a:ext>
            </a:extLst>
          </a:blip>
          <a:srcRect l="31843" t="27122" r="29665" b="27122"/>
          <a:stretch>
            <a:fillRect/>
          </a:stretch>
        </p:blipFill>
        <p:spPr>
          <a:xfrm>
            <a:off x="2677050" y="3978320"/>
            <a:ext cx="1048818" cy="831139"/>
          </a:xfrm>
          <a:prstGeom prst="rect">
            <a:avLst/>
          </a:prstGeom>
        </p:spPr>
      </p:pic>
      <p:pic>
        <p:nvPicPr>
          <p:cNvPr id="29" name="图片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600000">
            <a:off x="382500" y="1973495"/>
            <a:ext cx="2397036" cy="1598024"/>
          </a:xfrm>
          <a:prstGeom prst="rect">
            <a:avLst/>
          </a:prstGeom>
        </p:spPr>
      </p:pic>
      <p:pic>
        <p:nvPicPr>
          <p:cNvPr id="30" name="图片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29350" y="2079798"/>
            <a:ext cx="2181009" cy="1454006"/>
          </a:xfrm>
          <a:prstGeom prst="rect">
            <a:avLst/>
          </a:prstGeom>
        </p:spPr>
      </p:pic>
      <p:pic>
        <p:nvPicPr>
          <p:cNvPr id="3" name="图片 2"/>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97698" y="3941533"/>
            <a:ext cx="846187" cy="779536"/>
          </a:xfrm>
          <a:prstGeom prst="rect">
            <a:avLst/>
          </a:prstGeom>
        </p:spPr>
      </p:pic>
      <p:pic>
        <p:nvPicPr>
          <p:cNvPr id="4" name="图片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10149" y="2115792"/>
            <a:ext cx="2074914" cy="1383275"/>
          </a:xfrm>
          <a:prstGeom prst="rect">
            <a:avLst/>
          </a:prstGeom>
        </p:spPr>
      </p:pic>
      <p:pic>
        <p:nvPicPr>
          <p:cNvPr id="33" name="图片 32"/>
          <p:cNvPicPr>
            <a:picLocks noChangeAspect="1"/>
          </p:cNvPicPr>
          <p:nvPr/>
        </p:nvPicPr>
        <p:blipFill>
          <a:blip r:embed="rId9">
            <a:clrChange>
              <a:clrFrom>
                <a:srgbClr val="FFFFFF"/>
              </a:clrFrom>
              <a:clrTo>
                <a:srgbClr val="FFFFFF">
                  <a:alpha val="0"/>
                </a:srgbClr>
              </a:clrTo>
            </a:clrChange>
          </a:blip>
          <a:stretch>
            <a:fillRect/>
          </a:stretch>
        </p:blipFill>
        <p:spPr>
          <a:xfrm>
            <a:off x="8456488" y="4040567"/>
            <a:ext cx="915485" cy="768935"/>
          </a:xfrm>
          <a:prstGeom prst="rect">
            <a:avLst/>
          </a:prstGeom>
        </p:spPr>
      </p:pic>
      <p:sp>
        <p:nvSpPr>
          <p:cNvPr id="34" name="矩形 33"/>
          <p:cNvSpPr/>
          <p:nvPr/>
        </p:nvSpPr>
        <p:spPr bwMode="auto">
          <a:xfrm>
            <a:off x="7931982" y="4752783"/>
            <a:ext cx="1972757" cy="1287366"/>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HDW2231TM-AS-S2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HDW2431TM-AS-S2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HDW2531TM-AS-S2</a:t>
            </a:r>
          </a:p>
          <a:p>
            <a:pPr defTabSz="914439">
              <a:lnSpc>
                <a:spcPct val="150000"/>
              </a:lnSpc>
              <a:defRPr/>
            </a:pPr>
            <a:endParaRPr lang="zh-CN" altLang="en-US" sz="1176" dirty="0">
              <a:solidFill>
                <a:schemeClr val="tx1">
                  <a:lumMod val="50000"/>
                </a:schemeClr>
              </a:solidFill>
              <a:latin typeface="Segoe UI" panose="020B0502040204020203" pitchFamily="34" charset="0"/>
              <a:cs typeface="Segoe UI" panose="020B0502040204020203" pitchFamily="34" charset="0"/>
            </a:endParaRPr>
          </a:p>
        </p:txBody>
      </p:sp>
      <p:pic>
        <p:nvPicPr>
          <p:cNvPr id="5" name="图片 4"/>
          <p:cNvPicPr>
            <a:picLocks noChangeAspect="1"/>
          </p:cNvPicPr>
          <p:nvPr/>
        </p:nvPicPr>
        <p:blipFill>
          <a:blip r:embed="rId10">
            <a:clrChange>
              <a:clrFrom>
                <a:srgbClr val="F5F5F5"/>
              </a:clrFrom>
              <a:clrTo>
                <a:srgbClr val="F5F5F5">
                  <a:alpha val="0"/>
                </a:srgbClr>
              </a:clrTo>
            </a:clrChange>
          </a:blip>
          <a:stretch>
            <a:fillRect/>
          </a:stretch>
        </p:blipFill>
        <p:spPr>
          <a:xfrm>
            <a:off x="10375134" y="3712612"/>
            <a:ext cx="793371" cy="659780"/>
          </a:xfrm>
          <a:prstGeom prst="rect">
            <a:avLst/>
          </a:prstGeom>
        </p:spPr>
      </p:pic>
      <p:sp>
        <p:nvSpPr>
          <p:cNvPr id="25" name="矩形 24"/>
          <p:cNvSpPr/>
          <p:nvPr/>
        </p:nvSpPr>
        <p:spPr bwMode="auto">
          <a:xfrm>
            <a:off x="9905806" y="4155177"/>
            <a:ext cx="1972757" cy="1287366"/>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HDBW2231F-AS-S2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HDBW2431F-AS-S2</a:t>
            </a:r>
            <a:endParaRPr lang="zh-CN" altLang="en-US" sz="1176" dirty="0">
              <a:solidFill>
                <a:schemeClr val="tx1">
                  <a:lumMod val="50000"/>
                </a:schemeClr>
              </a:solidFill>
              <a:latin typeface="Segoe UI" panose="020B0502040204020203" pitchFamily="34" charset="0"/>
              <a:cs typeface="Segoe UI" panose="020B0502040204020203" pitchFamily="34" charset="0"/>
            </a:endParaRPr>
          </a:p>
        </p:txBody>
      </p:sp>
      <p:sp>
        <p:nvSpPr>
          <p:cNvPr id="85" name="文本框 84"/>
          <p:cNvSpPr txBox="1"/>
          <p:nvPr/>
        </p:nvSpPr>
        <p:spPr>
          <a:xfrm>
            <a:off x="9290033" y="5996584"/>
            <a:ext cx="2670599" cy="330557"/>
          </a:xfrm>
          <a:prstGeom prst="rect">
            <a:avLst/>
          </a:prstGeom>
          <a:noFill/>
        </p:spPr>
        <p:txBody>
          <a:bodyPr wrap="square" rtlCol="0">
            <a:spAutoFit/>
          </a:bodyPr>
          <a:lstStyle/>
          <a:p>
            <a:r>
              <a:rPr lang="en-US" altLang="zh-CN" sz="1568" dirty="0">
                <a:solidFill>
                  <a:schemeClr val="tx1">
                    <a:lumMod val="50000"/>
                  </a:schemeClr>
                </a:solidFill>
                <a:latin typeface="Segoe UI" panose="020B0502040204020203" pitchFamily="34" charset="0"/>
                <a:cs typeface="Segoe UI" panose="020B0502040204020203" pitchFamily="34" charset="0"/>
              </a:rPr>
              <a:t>IPC-HFW2231M-</a:t>
            </a: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AS</a:t>
            </a:r>
            <a:r>
              <a:rPr lang="en-US" altLang="zh-CN" sz="1568" dirty="0">
                <a:solidFill>
                  <a:schemeClr val="tx1">
                    <a:lumMod val="50000"/>
                  </a:schemeClr>
                </a:solidFill>
                <a:latin typeface="Segoe UI" panose="020B0502040204020203" pitchFamily="34" charset="0"/>
                <a:cs typeface="Segoe UI" panose="020B0502040204020203" pitchFamily="34" charset="0"/>
              </a:rPr>
              <a:t>-I2-B-S2</a:t>
            </a:r>
          </a:p>
        </p:txBody>
      </p:sp>
      <p:pic>
        <p:nvPicPr>
          <p:cNvPr id="86" name="图片 85"/>
          <p:cNvPicPr>
            <a:picLocks noChangeAspect="1"/>
          </p:cNvPicPr>
          <p:nvPr/>
        </p:nvPicPr>
        <p:blipFill rotWithShape="1">
          <a:blip r:embed="rId11" cstate="print">
            <a:extLst>
              <a:ext uri="{28A0092B-C50C-407E-A947-70E740481C1C}">
                <a14:useLocalDpi xmlns:a14="http://schemas.microsoft.com/office/drawing/2010/main" val="0"/>
              </a:ext>
            </a:extLst>
          </a:blip>
          <a:srcRect l="23138" t="25622" r="24401" b="28562"/>
          <a:stretch>
            <a:fillRect/>
          </a:stretch>
        </p:blipFill>
        <p:spPr>
          <a:xfrm>
            <a:off x="10231549" y="5240326"/>
            <a:ext cx="1025908" cy="597617"/>
          </a:xfrm>
          <a:prstGeom prst="rect">
            <a:avLst/>
          </a:prstGeom>
        </p:spPr>
      </p:pic>
      <p:sp>
        <p:nvSpPr>
          <p:cNvPr id="36" name="矩形 35"/>
          <p:cNvSpPr/>
          <p:nvPr/>
        </p:nvSpPr>
        <p:spPr bwMode="auto">
          <a:xfrm>
            <a:off x="5904563" y="4752783"/>
            <a:ext cx="2146288" cy="1287366"/>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IPC-HFW2231T-AS-S2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IPC-HFW2431T-AS-S2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IPC-HFW2531T-AS-S2</a:t>
            </a:r>
          </a:p>
          <a:p>
            <a:pPr defTabSz="914439">
              <a:defRPr/>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IPC-HFW2831T-AS-S2</a:t>
            </a:r>
          </a:p>
        </p:txBody>
      </p:sp>
      <p:pic>
        <p:nvPicPr>
          <p:cNvPr id="6" name="图片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296974" y="3712612"/>
            <a:ext cx="1229371" cy="1229371"/>
          </a:xfrm>
          <a:prstGeom prst="rect">
            <a:avLst/>
          </a:prstGeom>
        </p:spPr>
      </p:pic>
      <p:sp>
        <p:nvSpPr>
          <p:cNvPr id="35" name="Rectangle 34"/>
          <p:cNvSpPr/>
          <p:nvPr/>
        </p:nvSpPr>
        <p:spPr>
          <a:xfrm>
            <a:off x="9869111" y="0"/>
            <a:ext cx="2337163" cy="8311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37" name="Picture 3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2497193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up)">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Box 30"/>
          <p:cNvSpPr txBox="1">
            <a:spLocks noChangeArrowheads="1"/>
          </p:cNvSpPr>
          <p:nvPr/>
        </p:nvSpPr>
        <p:spPr bwMode="auto">
          <a:xfrm>
            <a:off x="7598987" y="3257175"/>
            <a:ext cx="1623941" cy="1383233"/>
          </a:xfrm>
          <a:prstGeom prst="rect">
            <a:avLst/>
          </a:prstGeom>
          <a:noFill/>
          <a:ln w="9525">
            <a:noFill/>
            <a:miter lim="800000"/>
          </a:ln>
        </p:spPr>
        <p:txBody>
          <a:bodyPr wrap="square">
            <a:spAutoFit/>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1" hangingPunct="1"/>
            <a:r>
              <a:rPr lang="en-US" altLang="zh-CN" sz="1402" b="1" dirty="0">
                <a:solidFill>
                  <a:srgbClr val="000000"/>
                </a:solidFill>
                <a:latin typeface="Segoe UI" panose="020B0502040204020203" pitchFamily="34" charset="0"/>
                <a:ea typeface="Segoe UI" panose="020B0502040204020203" pitchFamily="34" charset="0"/>
                <a:cs typeface="Segoe UI" panose="020B0502040204020203" pitchFamily="34" charset="0"/>
              </a:rPr>
              <a:t>Generation:</a:t>
            </a:r>
          </a:p>
          <a:p>
            <a:pPr eaLnBrk="1" hangingPunct="1"/>
            <a:r>
              <a:rPr lang="it-IT" altLang="zh-CN" sz="1402" dirty="0">
                <a:latin typeface="Segoe UI" panose="020B0502040204020203" pitchFamily="34" charset="0"/>
                <a:ea typeface="Segoe UI" panose="020B0502040204020203" pitchFamily="34" charset="0"/>
                <a:cs typeface="Segoe UI" panose="020B0502040204020203" pitchFamily="34" charset="0"/>
              </a:rPr>
              <a:t>0</a:t>
            </a:r>
            <a:r>
              <a:rPr lang="zh-CN" altLang="it-IT" sz="1402" dirty="0">
                <a:latin typeface="Segoe UI" panose="020B0502040204020203" pitchFamily="34" charset="0"/>
                <a:ea typeface="Segoe UI" panose="020B0502040204020203" pitchFamily="34" charset="0"/>
                <a:cs typeface="Segoe UI" panose="020B0502040204020203" pitchFamily="34" charset="0"/>
              </a:rPr>
              <a:t>＝</a:t>
            </a:r>
            <a:r>
              <a:rPr lang="it-IT" altLang="zh-CN" sz="1402" dirty="0">
                <a:latin typeface="Segoe UI" panose="020B0502040204020203" pitchFamily="34" charset="0"/>
                <a:ea typeface="Segoe UI" panose="020B0502040204020203" pitchFamily="34" charset="0"/>
                <a:cs typeface="Segoe UI" panose="020B0502040204020203" pitchFamily="34" charset="0"/>
              </a:rPr>
              <a:t>CMOS Sensor</a:t>
            </a:r>
          </a:p>
          <a:p>
            <a:pPr eaLnBrk="1" hangingPunct="1"/>
            <a:r>
              <a:rPr lang="it-IT" altLang="zh-CN" sz="1402" dirty="0">
                <a:latin typeface="Segoe UI" panose="020B0502040204020203" pitchFamily="34" charset="0"/>
                <a:ea typeface="Segoe UI" panose="020B0502040204020203" pitchFamily="34" charset="0"/>
                <a:cs typeface="Segoe UI" panose="020B0502040204020203" pitchFamily="34" charset="0"/>
              </a:rPr>
              <a:t>1</a:t>
            </a:r>
            <a:r>
              <a:rPr lang="zh-CN" altLang="it-IT" sz="1402" dirty="0">
                <a:latin typeface="Segoe UI" panose="020B0502040204020203" pitchFamily="34" charset="0"/>
                <a:ea typeface="Segoe UI" panose="020B0502040204020203" pitchFamily="34" charset="0"/>
                <a:cs typeface="Segoe UI" panose="020B0502040204020203" pitchFamily="34" charset="0"/>
              </a:rPr>
              <a:t>＝ </a:t>
            </a:r>
            <a:r>
              <a:rPr lang="it-IT" altLang="zh-CN" sz="1402" dirty="0">
                <a:latin typeface="Segoe UI" panose="020B0502040204020203" pitchFamily="34" charset="0"/>
                <a:ea typeface="Segoe UI" panose="020B0502040204020203" pitchFamily="34" charset="0"/>
                <a:cs typeface="Segoe UI" panose="020B0502040204020203" pitchFamily="34" charset="0"/>
              </a:rPr>
              <a:t>CCD Sensor</a:t>
            </a:r>
          </a:p>
          <a:p>
            <a:pPr eaLnBrk="1" hangingPunct="1"/>
            <a:r>
              <a:rPr lang="it-IT" altLang="zh-CN" sz="1402" dirty="0">
                <a:latin typeface="Segoe UI" panose="020B0502040204020203" pitchFamily="34" charset="0"/>
                <a:ea typeface="Segoe UI" panose="020B0502040204020203" pitchFamily="34" charset="0"/>
                <a:cs typeface="Segoe UI" panose="020B0502040204020203" pitchFamily="34" charset="0"/>
              </a:rPr>
              <a:t>2</a:t>
            </a:r>
            <a:r>
              <a:rPr lang="en-US" altLang="zh-CN" sz="1402" dirty="0">
                <a:latin typeface="Segoe UI" panose="020B0502040204020203" pitchFamily="34" charset="0"/>
                <a:ea typeface="Segoe UI" panose="020B0502040204020203" pitchFamily="34" charset="0"/>
                <a:cs typeface="Segoe UI" panose="020B0502040204020203" pitchFamily="34" charset="0"/>
              </a:rPr>
              <a:t> = </a:t>
            </a:r>
            <a:r>
              <a:rPr lang="pt-BR" altLang="zh-CN" sz="1402" noProof="1">
                <a:solidFill>
                  <a:srgbClr val="00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2</a:t>
            </a:r>
            <a:r>
              <a:rPr lang="pt-BR" altLang="zh-CN" sz="1402" baseline="30000" noProof="1">
                <a:solidFill>
                  <a:srgbClr val="00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nd</a:t>
            </a:r>
            <a:r>
              <a:rPr lang="pt-BR" altLang="zh-CN" sz="1402" noProof="1">
                <a:solidFill>
                  <a:srgbClr val="00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402" noProof="1">
                <a:solidFill>
                  <a:srgbClr val="00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G</a:t>
            </a:r>
            <a:r>
              <a:rPr lang="pt-BR" altLang="zh-CN" sz="1402" noProof="1">
                <a:solidFill>
                  <a:srgbClr val="00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en</a:t>
            </a:r>
            <a:endParaRPr lang="it-IT" altLang="zh-CN" sz="1402" dirty="0">
              <a:latin typeface="Segoe UI" panose="020B0502040204020203" pitchFamily="34" charset="0"/>
              <a:ea typeface="Segoe UI" panose="020B0502040204020203" pitchFamily="34" charset="0"/>
              <a:cs typeface="Segoe UI" panose="020B0502040204020203" pitchFamily="34" charset="0"/>
            </a:endParaRPr>
          </a:p>
          <a:p>
            <a:pPr eaLnBrk="1" hangingPunct="1"/>
            <a:r>
              <a:rPr lang="it-IT" altLang="zh-CN" sz="1402" dirty="0">
                <a:latin typeface="Segoe UI" panose="020B0502040204020203" pitchFamily="34" charset="0"/>
                <a:ea typeface="Segoe UI" panose="020B0502040204020203" pitchFamily="34" charset="0"/>
                <a:cs typeface="Segoe UI" panose="020B0502040204020203" pitchFamily="34" charset="0"/>
              </a:rPr>
              <a:t>3 = H.265</a:t>
            </a:r>
          </a:p>
          <a:p>
            <a:pPr eaLnBrk="1" hangingPunct="1"/>
            <a:r>
              <a:rPr lang="it-IT" altLang="zh-CN" sz="1402" dirty="0">
                <a:latin typeface="Segoe UI" panose="020B0502040204020203" pitchFamily="34" charset="0"/>
                <a:ea typeface="Segoe UI" panose="020B0502040204020203" pitchFamily="34" charset="0"/>
                <a:cs typeface="Segoe UI" panose="020B0502040204020203" pitchFamily="34" charset="0"/>
              </a:rPr>
              <a:t>4 = AI</a:t>
            </a:r>
            <a:endParaRPr lang="en-US" altLang="zh-CN" sz="1402" dirty="0">
              <a:latin typeface="Segoe UI" panose="020B0502040204020203" pitchFamily="34" charset="0"/>
              <a:ea typeface="Segoe UI" panose="020B0502040204020203" pitchFamily="34" charset="0"/>
              <a:cs typeface="Segoe UI" panose="020B0502040204020203" pitchFamily="34" charset="0"/>
            </a:endParaRPr>
          </a:p>
        </p:txBody>
      </p:sp>
      <p:sp>
        <p:nvSpPr>
          <p:cNvPr id="57" name="TextBox 33"/>
          <p:cNvSpPr txBox="1"/>
          <p:nvPr/>
        </p:nvSpPr>
        <p:spPr>
          <a:xfrm>
            <a:off x="809080" y="3109123"/>
            <a:ext cx="5443858" cy="3724096"/>
          </a:xfrm>
          <a:prstGeom prst="rect">
            <a:avLst/>
          </a:prstGeom>
          <a:noFill/>
          <a:ln>
            <a:noFill/>
          </a:ln>
        </p:spPr>
        <p:style>
          <a:lnRef idx="0">
            <a:scrgbClr r="0" g="0" b="0"/>
          </a:lnRef>
          <a:fillRef idx="1001">
            <a:schemeClr val="lt1"/>
          </a:fillRef>
          <a:effectRef idx="0">
            <a:scrgbClr r="0" g="0" b="0"/>
          </a:effectRef>
          <a:fontRef idx="major"/>
        </p:style>
        <p:txBody>
          <a:bodyPr wrap="square">
            <a:spAutoFit/>
          </a:bodyPr>
          <a:lstStyle>
            <a:defPPr>
              <a:defRPr lang="zh-CN"/>
            </a:defPPr>
            <a:lvl1pPr algn="l" rtl="0" eaLnBrk="0" fontAlgn="base" hangingPunct="0">
              <a:spcBef>
                <a:spcPct val="0"/>
              </a:spcBef>
              <a:spcAft>
                <a:spcPct val="0"/>
              </a:spcAft>
              <a:defRPr kern="1200">
                <a:solidFill>
                  <a:schemeClr val="tx1"/>
                </a:solidFill>
                <a:latin typeface="+mj-lt"/>
                <a:ea typeface="+mj-ea"/>
                <a:cs typeface="+mj-cs"/>
              </a:defRPr>
            </a:lvl1pPr>
            <a:lvl2pPr marL="457200" algn="l" rtl="0" eaLnBrk="0" fontAlgn="base" hangingPunct="0">
              <a:spcBef>
                <a:spcPct val="0"/>
              </a:spcBef>
              <a:spcAft>
                <a:spcPct val="0"/>
              </a:spcAft>
              <a:defRPr kern="1200">
                <a:solidFill>
                  <a:schemeClr val="tx1"/>
                </a:solidFill>
                <a:latin typeface="+mj-lt"/>
                <a:ea typeface="+mj-ea"/>
                <a:cs typeface="+mj-cs"/>
              </a:defRPr>
            </a:lvl2pPr>
            <a:lvl3pPr marL="914400" algn="l" rtl="0" eaLnBrk="0" fontAlgn="base" hangingPunct="0">
              <a:spcBef>
                <a:spcPct val="0"/>
              </a:spcBef>
              <a:spcAft>
                <a:spcPct val="0"/>
              </a:spcAft>
              <a:defRPr kern="1200">
                <a:solidFill>
                  <a:schemeClr val="tx1"/>
                </a:solidFill>
                <a:latin typeface="+mj-lt"/>
                <a:ea typeface="+mj-ea"/>
                <a:cs typeface="+mj-cs"/>
              </a:defRPr>
            </a:lvl3pPr>
            <a:lvl4pPr marL="1371600" algn="l" rtl="0" eaLnBrk="0" fontAlgn="base" hangingPunct="0">
              <a:spcBef>
                <a:spcPct val="0"/>
              </a:spcBef>
              <a:spcAft>
                <a:spcPct val="0"/>
              </a:spcAft>
              <a:defRPr kern="1200">
                <a:solidFill>
                  <a:schemeClr val="tx1"/>
                </a:solidFill>
                <a:latin typeface="+mj-lt"/>
                <a:ea typeface="+mj-ea"/>
                <a:cs typeface="+mj-cs"/>
              </a:defRPr>
            </a:lvl4pPr>
            <a:lvl5pPr marL="1828800" algn="l" rtl="0" eaLnBrk="0" fontAlgn="base" hangingPunct="0">
              <a:spcBef>
                <a:spcPct val="0"/>
              </a:spcBef>
              <a:spcAft>
                <a:spcPct val="0"/>
              </a:spcAft>
              <a:defRPr kern="1200">
                <a:solidFill>
                  <a:schemeClr val="tx1"/>
                </a:solidFill>
                <a:latin typeface="+mj-lt"/>
                <a:ea typeface="+mj-ea"/>
                <a:cs typeface="+mj-cs"/>
              </a:defRPr>
            </a:lvl5pPr>
            <a:lvl6pPr marL="2286000" algn="l" defTabSz="914400" rtl="0" eaLnBrk="1" latinLnBrk="0" hangingPunct="1">
              <a:defRPr kern="1200">
                <a:solidFill>
                  <a:schemeClr val="tx1"/>
                </a:solidFill>
                <a:latin typeface="+mj-lt"/>
                <a:ea typeface="+mj-ea"/>
                <a:cs typeface="+mj-cs"/>
              </a:defRPr>
            </a:lvl6pPr>
            <a:lvl7pPr marL="2743200" algn="l" defTabSz="914400" rtl="0" eaLnBrk="1" latinLnBrk="0" hangingPunct="1">
              <a:defRPr kern="1200">
                <a:solidFill>
                  <a:schemeClr val="tx1"/>
                </a:solidFill>
                <a:latin typeface="+mj-lt"/>
                <a:ea typeface="+mj-ea"/>
                <a:cs typeface="+mj-cs"/>
              </a:defRPr>
            </a:lvl7pPr>
            <a:lvl8pPr marL="3200400" algn="l" defTabSz="914400" rtl="0" eaLnBrk="1" latinLnBrk="0" hangingPunct="1">
              <a:defRPr kern="1200">
                <a:solidFill>
                  <a:schemeClr val="tx1"/>
                </a:solidFill>
                <a:latin typeface="+mj-lt"/>
                <a:ea typeface="+mj-ea"/>
                <a:cs typeface="+mj-cs"/>
              </a:defRPr>
            </a:lvl8pPr>
            <a:lvl9pPr marL="3657600" algn="l" defTabSz="914400" rtl="0" eaLnBrk="1" latinLnBrk="0" hangingPunct="1">
              <a:defRPr kern="1200">
                <a:solidFill>
                  <a:schemeClr val="tx1"/>
                </a:solidFill>
                <a:latin typeface="+mj-lt"/>
                <a:ea typeface="+mj-ea"/>
                <a:cs typeface="+mj-cs"/>
              </a:defRPr>
            </a:lvl9pPr>
          </a:lstStyle>
          <a:p>
            <a:pPr eaLnBrk="1" hangingPunct="1">
              <a:defRPr/>
            </a:pPr>
            <a:r>
              <a:rPr lang="en-US" altLang="zh-CN" sz="1600" b="1" dirty="0">
                <a:latin typeface="Segoe UI" panose="020B0502040204020203" pitchFamily="34" charset="0"/>
                <a:ea typeface="Segoe UI" panose="020B0502040204020203" pitchFamily="34" charset="0"/>
                <a:cs typeface="Segoe UI" panose="020B0502040204020203" pitchFamily="34" charset="0"/>
                <a:sym typeface="文泉驿微米黑" charset="-122"/>
              </a:rPr>
              <a:t>Camera</a:t>
            </a:r>
            <a:r>
              <a:rPr lang="en-US" altLang="zh-CN" sz="1600" b="1" dirty="0">
                <a:latin typeface="Segoe UI" panose="020B0502040204020203" pitchFamily="34" charset="0"/>
                <a:ea typeface="Segoe UI" panose="020B0502040204020203" pitchFamily="34" charset="0"/>
                <a:cs typeface="Segoe UI" panose="020B0502040204020203" pitchFamily="34" charset="0"/>
              </a:rPr>
              <a:t> Type</a:t>
            </a:r>
          </a:p>
          <a:p>
            <a:pPr eaLnBrk="1" hangingPunct="1">
              <a:defRPr/>
            </a:pPr>
            <a:r>
              <a:rPr lang="en-US" altLang="zh-CN" sz="1100" dirty="0">
                <a:latin typeface="Segoe UI" panose="020B0502040204020203" pitchFamily="34" charset="0"/>
                <a:ea typeface="Segoe UI" panose="020B0502040204020203" pitchFamily="34" charset="0"/>
                <a:cs typeface="Segoe UI" panose="020B0502040204020203" pitchFamily="34" charset="0"/>
              </a:rPr>
              <a:t>HF: Box Camera</a:t>
            </a:r>
          </a:p>
          <a:p>
            <a:pPr eaLnBrk="1" hangingPunct="1">
              <a:defRPr/>
            </a:pPr>
            <a:r>
              <a:rPr lang="en-US" altLang="zh-CN" sz="1100" dirty="0">
                <a:latin typeface="Segoe UI" panose="020B0502040204020203" pitchFamily="34" charset="0"/>
                <a:ea typeface="Segoe UI" panose="020B0502040204020203" pitchFamily="34" charset="0"/>
                <a:cs typeface="Segoe UI" panose="020B0502040204020203" pitchFamily="34" charset="0"/>
              </a:rPr>
              <a:t>HFW: IR Bullet </a:t>
            </a:r>
          </a:p>
          <a:p>
            <a:pPr eaLnBrk="1" hangingPunct="1">
              <a:defRPr/>
            </a:pPr>
            <a:r>
              <a:rPr lang="en-US" altLang="zh-CN" sz="1100" dirty="0">
                <a:latin typeface="Segoe UI" panose="020B0502040204020203" pitchFamily="34" charset="0"/>
                <a:ea typeface="Segoe UI" panose="020B0502040204020203" pitchFamily="34" charset="0"/>
                <a:cs typeface="Segoe UI" panose="020B0502040204020203" pitchFamily="34" charset="0"/>
              </a:rPr>
              <a:t>HDP: Plastic Dome</a:t>
            </a:r>
          </a:p>
          <a:p>
            <a:pPr eaLnBrk="1" hangingPunct="1">
              <a:defRPr/>
            </a:pPr>
            <a:r>
              <a:rPr lang="en-US" altLang="zh-CN" sz="1100" dirty="0">
                <a:latin typeface="Segoe UI" panose="020B0502040204020203" pitchFamily="34" charset="0"/>
                <a:ea typeface="Segoe UI" panose="020B0502040204020203" pitchFamily="34" charset="0"/>
                <a:cs typeface="Segoe UI" panose="020B0502040204020203" pitchFamily="34" charset="0"/>
              </a:rPr>
              <a:t>HDPW: Plastic IR Dome</a:t>
            </a:r>
          </a:p>
          <a:p>
            <a:pPr eaLnBrk="1" hangingPunct="1">
              <a:defRPr/>
            </a:pPr>
            <a:r>
              <a:rPr lang="en-US" altLang="zh-CN" sz="1100" dirty="0">
                <a:latin typeface="Segoe UI" panose="020B0502040204020203" pitchFamily="34" charset="0"/>
                <a:ea typeface="Segoe UI" panose="020B0502040204020203" pitchFamily="34" charset="0"/>
                <a:cs typeface="Segoe UI" panose="020B0502040204020203" pitchFamily="34" charset="0"/>
              </a:rPr>
              <a:t>HDW: IR Eyeball</a:t>
            </a:r>
          </a:p>
          <a:p>
            <a:pPr eaLnBrk="1" hangingPunct="1">
              <a:defRPr/>
            </a:pPr>
            <a:r>
              <a:rPr lang="en-US" altLang="zh-CN" sz="1100" dirty="0">
                <a:latin typeface="Segoe UI" panose="020B0502040204020203" pitchFamily="34" charset="0"/>
                <a:ea typeface="Segoe UI" panose="020B0502040204020203" pitchFamily="34" charset="0"/>
                <a:cs typeface="Segoe UI" panose="020B0502040204020203" pitchFamily="34" charset="0"/>
              </a:rPr>
              <a:t>HD: Dome</a:t>
            </a:r>
          </a:p>
          <a:p>
            <a:pPr eaLnBrk="1" hangingPunct="1">
              <a:defRPr/>
            </a:pPr>
            <a:r>
              <a:rPr lang="en-US" altLang="zh-CN" sz="1100" dirty="0">
                <a:latin typeface="Segoe UI" panose="020B0502040204020203" pitchFamily="34" charset="0"/>
                <a:ea typeface="Segoe UI" panose="020B0502040204020203" pitchFamily="34" charset="0"/>
                <a:cs typeface="Segoe UI" panose="020B0502040204020203" pitchFamily="34" charset="0"/>
              </a:rPr>
              <a:t>HDB: Vandal-proof Dome</a:t>
            </a:r>
          </a:p>
          <a:p>
            <a:pPr eaLnBrk="1" hangingPunct="1">
              <a:defRPr/>
            </a:pPr>
            <a:r>
              <a:rPr lang="en-US" altLang="zh-CN" sz="1100" dirty="0">
                <a:latin typeface="Segoe UI" panose="020B0502040204020203" pitchFamily="34" charset="0"/>
                <a:ea typeface="Segoe UI" panose="020B0502040204020203" pitchFamily="34" charset="0"/>
                <a:cs typeface="Segoe UI" panose="020B0502040204020203" pitchFamily="34" charset="0"/>
              </a:rPr>
              <a:t>HDBW: Vandal-proof IR Dome</a:t>
            </a:r>
          </a:p>
          <a:p>
            <a:pPr eaLnBrk="1" hangingPunct="1">
              <a:defRPr/>
            </a:pPr>
            <a:r>
              <a:rPr lang="en-US" altLang="zh-CN" sz="1100" dirty="0">
                <a:latin typeface="Segoe UI" panose="020B0502040204020203" pitchFamily="34" charset="0"/>
                <a:ea typeface="Segoe UI" panose="020B0502040204020203" pitchFamily="34" charset="0"/>
                <a:cs typeface="Segoe UI" panose="020B0502040204020203" pitchFamily="34" charset="0"/>
              </a:rPr>
              <a:t>HFS: All-in-one(Box + Housing)</a:t>
            </a:r>
          </a:p>
          <a:p>
            <a:pPr eaLnBrk="1" hangingPunct="1">
              <a:defRPr/>
            </a:pPr>
            <a:r>
              <a:rPr lang="en-US" altLang="zh-CN" sz="1100" dirty="0">
                <a:latin typeface="Segoe UI" panose="020B0502040204020203" pitchFamily="34" charset="0"/>
                <a:ea typeface="Segoe UI" panose="020B0502040204020203" pitchFamily="34" charset="0"/>
                <a:cs typeface="Segoe UI" panose="020B0502040204020203" pitchFamily="34" charset="0"/>
              </a:rPr>
              <a:t>HUM: Pin-hole</a:t>
            </a:r>
          </a:p>
          <a:p>
            <a:pPr eaLnBrk="1" hangingPunct="1">
              <a:defRPr/>
            </a:pPr>
            <a:r>
              <a:rPr lang="en-US" altLang="zh-CN" sz="1100" dirty="0">
                <a:latin typeface="Segoe UI" panose="020B0502040204020203" pitchFamily="34" charset="0"/>
                <a:ea typeface="Segoe UI" panose="020B0502040204020203" pitchFamily="34" charset="0"/>
                <a:cs typeface="Segoe UI" panose="020B0502040204020203" pitchFamily="34" charset="0"/>
              </a:rPr>
              <a:t>E: Fisheye</a:t>
            </a:r>
          </a:p>
          <a:p>
            <a:pPr eaLnBrk="1" hangingPunct="1">
              <a:defRPr/>
            </a:pPr>
            <a:r>
              <a:rPr lang="en-US" altLang="zh-CN" sz="1100" dirty="0">
                <a:latin typeface="Segoe UI" panose="020B0502040204020203" pitchFamily="34" charset="0"/>
                <a:ea typeface="Segoe UI" panose="020B0502040204020203" pitchFamily="34" charset="0"/>
                <a:cs typeface="Segoe UI" panose="020B0502040204020203" pitchFamily="34" charset="0"/>
              </a:rPr>
              <a:t>EB: Vandal-proof Fisheye</a:t>
            </a:r>
          </a:p>
          <a:p>
            <a:pPr eaLnBrk="1" hangingPunct="1">
              <a:defRPr/>
            </a:pPr>
            <a:r>
              <a:rPr lang="en-US" altLang="zh-CN" sz="1100" dirty="0">
                <a:latin typeface="Segoe UI" panose="020B0502040204020203" pitchFamily="34" charset="0"/>
                <a:ea typeface="Segoe UI" panose="020B0502040204020203" pitchFamily="34" charset="0"/>
                <a:cs typeface="Segoe UI" panose="020B0502040204020203" pitchFamily="34" charset="0"/>
              </a:rPr>
              <a:t>EW: IR Fisheye</a:t>
            </a:r>
          </a:p>
          <a:p>
            <a:pPr eaLnBrk="1" hangingPunct="1">
              <a:defRPr/>
            </a:pPr>
            <a:r>
              <a:rPr lang="en-US" altLang="zh-CN" sz="1100" dirty="0">
                <a:latin typeface="Segoe UI" panose="020B0502040204020203" pitchFamily="34" charset="0"/>
                <a:ea typeface="Segoe UI" panose="020B0502040204020203" pitchFamily="34" charset="0"/>
                <a:cs typeface="Segoe UI" panose="020B0502040204020203" pitchFamily="34" charset="0"/>
              </a:rPr>
              <a:t>EBW: Vandal-proof IR Fisheye</a:t>
            </a:r>
          </a:p>
          <a:p>
            <a:pPr eaLnBrk="1" hangingPunct="1">
              <a:defRPr/>
            </a:pPr>
            <a:r>
              <a:rPr lang="en-US" altLang="zh-CN" sz="1100" dirty="0">
                <a:latin typeface="Segoe UI" panose="020B0502040204020203" pitchFamily="34" charset="0"/>
                <a:ea typeface="Segoe UI" panose="020B0502040204020203" pitchFamily="34" charset="0"/>
                <a:cs typeface="Segoe UI" panose="020B0502040204020203" pitchFamily="34" charset="0"/>
              </a:rPr>
              <a:t>MBW: Mobile Vandal-proof IR Camera</a:t>
            </a:r>
          </a:p>
          <a:p>
            <a:pPr eaLnBrk="1" hangingPunct="1">
              <a:defRPr/>
            </a:pPr>
            <a:r>
              <a:rPr lang="en-US" altLang="zh-CN" sz="1100" dirty="0">
                <a:latin typeface="Segoe UI" panose="020B0502040204020203" pitchFamily="34" charset="0"/>
                <a:ea typeface="Segoe UI" panose="020B0502040204020203" pitchFamily="34" charset="0"/>
                <a:cs typeface="Segoe UI" panose="020B0502040204020203" pitchFamily="34" charset="0"/>
              </a:rPr>
              <a:t>MDW: Mobile IR Eyeball</a:t>
            </a:r>
          </a:p>
          <a:p>
            <a:pPr eaLnBrk="1" hangingPunct="1">
              <a:defRPr/>
            </a:pPr>
            <a:r>
              <a:rPr lang="en-US" altLang="zh-CN" sz="1100" dirty="0">
                <a:latin typeface="Segoe UI" panose="020B0502040204020203" pitchFamily="34" charset="0"/>
                <a:ea typeface="Segoe UI" panose="020B0502040204020203" pitchFamily="34" charset="0"/>
                <a:cs typeface="Segoe UI" panose="020B0502040204020203" pitchFamily="34" charset="0"/>
              </a:rPr>
              <a:t>MF: Multi-smart</a:t>
            </a:r>
          </a:p>
          <a:p>
            <a:pPr eaLnBrk="1" hangingPunct="1">
              <a:defRPr/>
            </a:pPr>
            <a:r>
              <a:rPr lang="en-US" altLang="zh-CN" sz="1100" dirty="0">
                <a:latin typeface="Segoe UI" panose="020B0502040204020203" pitchFamily="34" charset="0"/>
                <a:ea typeface="Segoe UI" panose="020B0502040204020203" pitchFamily="34" charset="0"/>
                <a:cs typeface="Segoe UI" panose="020B0502040204020203" pitchFamily="34" charset="0"/>
              </a:rPr>
              <a:t>MFW: Multi-smart IR</a:t>
            </a:r>
          </a:p>
          <a:p>
            <a:pPr eaLnBrk="1" hangingPunct="1">
              <a:defRPr/>
            </a:pPr>
            <a:r>
              <a:rPr lang="en-US" altLang="zh-CN" sz="1100" dirty="0">
                <a:solidFill>
                  <a:srgbClr val="333135"/>
                </a:solidFill>
                <a:latin typeface="Segoe UI" panose="020B0502040204020203" pitchFamily="34" charset="0"/>
                <a:ea typeface="Segoe UI" panose="020B0502040204020203" pitchFamily="34" charset="0"/>
                <a:cs typeface="Segoe UI" panose="020B0502040204020203" pitchFamily="34" charset="0"/>
              </a:rPr>
              <a:t>HDEW: </a:t>
            </a:r>
            <a:r>
              <a:rPr lang="zh-CN" altLang="zh-CN" sz="1100" dirty="0">
                <a:solidFill>
                  <a:srgbClr val="333135"/>
                </a:solidFill>
                <a:latin typeface="Segoe UI" panose="020B0502040204020203" pitchFamily="34" charset="0"/>
                <a:ea typeface="Segoe UI" panose="020B0502040204020203" pitchFamily="34" charset="0"/>
                <a:cs typeface="Segoe UI" panose="020B0502040204020203" pitchFamily="34" charset="0"/>
              </a:rPr>
              <a:t>Ⅱ</a:t>
            </a:r>
            <a:r>
              <a:rPr lang="en-US" altLang="zh-CN" sz="1100" dirty="0">
                <a:solidFill>
                  <a:srgbClr val="333135"/>
                </a:solidFill>
                <a:latin typeface="Segoe UI" panose="020B0502040204020203" pitchFamily="34" charset="0"/>
                <a:ea typeface="Segoe UI" panose="020B0502040204020203" pitchFamily="34" charset="0"/>
                <a:cs typeface="Segoe UI" panose="020B0502040204020203" pitchFamily="34" charset="0"/>
              </a:rPr>
              <a:t> Explosion-proof IR Dome</a:t>
            </a:r>
          </a:p>
          <a:p>
            <a:pPr eaLnBrk="1" hangingPunct="1">
              <a:defRPr/>
            </a:pPr>
            <a:r>
              <a:rPr lang="en-US" altLang="zh-CN" sz="1100" dirty="0">
                <a:solidFill>
                  <a:srgbClr val="333135"/>
                </a:solidFill>
                <a:latin typeface="Segoe UI" panose="020B0502040204020203" pitchFamily="34" charset="0"/>
                <a:ea typeface="Segoe UI" panose="020B0502040204020203" pitchFamily="34" charset="0"/>
                <a:cs typeface="Segoe UI" panose="020B0502040204020203" pitchFamily="34" charset="0"/>
              </a:rPr>
              <a:t>EBE</a:t>
            </a:r>
            <a:r>
              <a:rPr lang="zh-CN" altLang="zh-CN" sz="1100" dirty="0">
                <a:solidFill>
                  <a:srgbClr val="333135"/>
                </a:solidFill>
                <a:latin typeface="Segoe UI" panose="020B0502040204020203" pitchFamily="34" charset="0"/>
                <a:ea typeface="Segoe UI" panose="020B0502040204020203" pitchFamily="34" charset="0"/>
                <a:cs typeface="Segoe UI" panose="020B0502040204020203" pitchFamily="34" charset="0"/>
              </a:rPr>
              <a:t>：</a:t>
            </a:r>
            <a:r>
              <a:rPr lang="en-US" altLang="zh-CN" sz="1100" dirty="0">
                <a:solidFill>
                  <a:srgbClr val="333135"/>
                </a:solidFill>
                <a:latin typeface="Segoe UI" panose="020B0502040204020203" pitchFamily="34" charset="0"/>
                <a:ea typeface="Segoe UI" panose="020B0502040204020203" pitchFamily="34" charset="0"/>
                <a:cs typeface="Segoe UI" panose="020B0502040204020203" pitchFamily="34" charset="0"/>
              </a:rPr>
              <a:t>Explosion-proof fisheye</a:t>
            </a:r>
          </a:p>
        </p:txBody>
      </p:sp>
      <p:sp>
        <p:nvSpPr>
          <p:cNvPr id="18" name="矩形 17"/>
          <p:cNvSpPr/>
          <p:nvPr/>
        </p:nvSpPr>
        <p:spPr bwMode="auto">
          <a:xfrm>
            <a:off x="5940922"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2</a:t>
            </a:r>
            <a:endParaRPr lang="zh-CN" altLang="en-US" sz="2201" dirty="0">
              <a:latin typeface="Segoe UI" panose="020B0502040204020203" pitchFamily="34" charset="0"/>
              <a:ea typeface="Segoe UI" panose="020B0502040204020203" pitchFamily="34" charset="0"/>
              <a:cs typeface="Segoe UI" panose="020B0502040204020203" pitchFamily="34" charset="0"/>
            </a:endParaRPr>
          </a:p>
        </p:txBody>
      </p:sp>
      <p:sp>
        <p:nvSpPr>
          <p:cNvPr id="19" name="矩形 18"/>
          <p:cNvSpPr/>
          <p:nvPr/>
        </p:nvSpPr>
        <p:spPr bwMode="auto">
          <a:xfrm>
            <a:off x="6835300"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3</a:t>
            </a:r>
            <a:endParaRPr lang="zh-CN" altLang="en-US" sz="2201" dirty="0">
              <a:latin typeface="Segoe UI" panose="020B0502040204020203" pitchFamily="34" charset="0"/>
              <a:ea typeface="Segoe UI" panose="020B0502040204020203" pitchFamily="34" charset="0"/>
              <a:cs typeface="Segoe UI" panose="020B0502040204020203" pitchFamily="34" charset="0"/>
            </a:endParaRPr>
          </a:p>
        </p:txBody>
      </p:sp>
      <p:sp>
        <p:nvSpPr>
          <p:cNvPr id="47" name="矩形 46"/>
          <p:cNvSpPr/>
          <p:nvPr/>
        </p:nvSpPr>
        <p:spPr bwMode="auto">
          <a:xfrm>
            <a:off x="7729679"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1</a:t>
            </a:r>
            <a:endParaRPr lang="zh-CN" altLang="en-US" sz="2201" dirty="0">
              <a:latin typeface="Segoe UI" panose="020B0502040204020203" pitchFamily="34" charset="0"/>
              <a:ea typeface="Segoe UI" panose="020B0502040204020203" pitchFamily="34" charset="0"/>
              <a:cs typeface="Segoe UI" panose="020B0502040204020203" pitchFamily="34" charset="0"/>
            </a:endParaRPr>
          </a:p>
        </p:txBody>
      </p:sp>
      <p:sp>
        <p:nvSpPr>
          <p:cNvPr id="49" name="矩形 48"/>
          <p:cNvSpPr/>
          <p:nvPr/>
        </p:nvSpPr>
        <p:spPr bwMode="auto">
          <a:xfrm>
            <a:off x="10809965"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Z</a:t>
            </a:r>
            <a:endParaRPr lang="zh-CN" altLang="en-US" sz="2201" dirty="0">
              <a:latin typeface="Segoe UI" panose="020B0502040204020203" pitchFamily="34" charset="0"/>
              <a:ea typeface="Segoe UI" panose="020B0502040204020203" pitchFamily="34" charset="0"/>
              <a:cs typeface="Segoe UI" panose="020B0502040204020203" pitchFamily="34" charset="0"/>
            </a:endParaRPr>
          </a:p>
        </p:txBody>
      </p:sp>
      <p:sp>
        <p:nvSpPr>
          <p:cNvPr id="50" name="矩形 49"/>
          <p:cNvSpPr/>
          <p:nvPr/>
        </p:nvSpPr>
        <p:spPr bwMode="auto">
          <a:xfrm>
            <a:off x="8624056"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E</a:t>
            </a:r>
            <a:endParaRPr lang="zh-CN" altLang="en-US" sz="2201" dirty="0">
              <a:latin typeface="Segoe UI" panose="020B0502040204020203" pitchFamily="34" charset="0"/>
              <a:ea typeface="Segoe UI" panose="020B0502040204020203" pitchFamily="34" charset="0"/>
              <a:cs typeface="Segoe UI" panose="020B0502040204020203" pitchFamily="34" charset="0"/>
            </a:endParaRPr>
          </a:p>
        </p:txBody>
      </p:sp>
      <p:sp>
        <p:nvSpPr>
          <p:cNvPr id="5" name="TextBox 69"/>
          <p:cNvSpPr>
            <a:spLocks noChangeArrowheads="1"/>
          </p:cNvSpPr>
          <p:nvPr/>
        </p:nvSpPr>
        <p:spPr bwMode="auto">
          <a:xfrm>
            <a:off x="1164264" y="2609864"/>
            <a:ext cx="786381" cy="499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0" tIns="34286" rIns="68570" bIns="34286">
            <a:spAutoFit/>
          </a:bodyPr>
          <a:lstStyle>
            <a:lvl1pPr>
              <a:spcBef>
                <a:spcPct val="20000"/>
              </a:spcBef>
              <a:buChar char="•"/>
              <a:defRPr sz="2800">
                <a:solidFill>
                  <a:schemeClr val="tx1"/>
                </a:solidFill>
                <a:latin typeface="文泉驿微米黑" charset="-122"/>
                <a:ea typeface="文泉驿微米黑" charset="-122"/>
                <a:sym typeface="文泉驿微米黑" charset="-122"/>
              </a:defRPr>
            </a:lvl1pPr>
            <a:lvl2pPr marL="742950" indent="-285750">
              <a:spcBef>
                <a:spcPct val="20000"/>
              </a:spcBef>
              <a:buChar char="–"/>
              <a:defRPr sz="2400">
                <a:solidFill>
                  <a:schemeClr val="tx1"/>
                </a:solidFill>
                <a:latin typeface="文泉驿微米黑" charset="-122"/>
                <a:ea typeface="文泉驿微米黑" charset="-122"/>
                <a:sym typeface="文泉驿微米黑" charset="-122"/>
              </a:defRPr>
            </a:lvl2pPr>
            <a:lvl3pPr marL="1143000" indent="-228600">
              <a:spcBef>
                <a:spcPct val="20000"/>
              </a:spcBef>
              <a:buChar char="•"/>
              <a:defRPr sz="2000">
                <a:solidFill>
                  <a:schemeClr val="tx1"/>
                </a:solidFill>
                <a:latin typeface="文泉驿微米黑" charset="-122"/>
                <a:ea typeface="文泉驿微米黑" charset="-122"/>
                <a:sym typeface="文泉驿微米黑" charset="-122"/>
              </a:defRPr>
            </a:lvl3pPr>
            <a:lvl4pPr marL="1600200" indent="-228600">
              <a:spcBef>
                <a:spcPct val="20000"/>
              </a:spcBef>
              <a:buChar char="–"/>
              <a:defRPr>
                <a:solidFill>
                  <a:schemeClr val="tx1"/>
                </a:solidFill>
                <a:latin typeface="文泉驿微米黑" charset="-122"/>
                <a:ea typeface="文泉驿微米黑" charset="-122"/>
                <a:sym typeface="文泉驿微米黑" charset="-122"/>
              </a:defRPr>
            </a:lvl4pPr>
            <a:lvl5pPr marL="2057400" indent="-228600">
              <a:spcBef>
                <a:spcPct val="20000"/>
              </a:spcBef>
              <a:buChar char="»"/>
              <a:defRPr>
                <a:solidFill>
                  <a:schemeClr val="tx1"/>
                </a:solidFill>
                <a:latin typeface="文泉驿微米黑" charset="-122"/>
                <a:ea typeface="文泉驿微米黑" charset="-122"/>
                <a:sym typeface="文泉驿微米黑" charset="-122"/>
              </a:defRPr>
            </a:lvl5pPr>
            <a:lvl6pPr marL="2514600" indent="-228600" eaLnBrk="0" fontAlgn="base" hangingPunct="0">
              <a:spcBef>
                <a:spcPct val="20000"/>
              </a:spcBef>
              <a:spcAft>
                <a:spcPct val="0"/>
              </a:spcAft>
              <a:buChar char="»"/>
              <a:defRPr>
                <a:solidFill>
                  <a:schemeClr val="tx1"/>
                </a:solidFill>
                <a:latin typeface="文泉驿微米黑" charset="-122"/>
                <a:ea typeface="文泉驿微米黑" charset="-122"/>
                <a:sym typeface="文泉驿微米黑" charset="-122"/>
              </a:defRPr>
            </a:lvl6pPr>
            <a:lvl7pPr marL="2971800" indent="-228600" eaLnBrk="0" fontAlgn="base" hangingPunct="0">
              <a:spcBef>
                <a:spcPct val="20000"/>
              </a:spcBef>
              <a:spcAft>
                <a:spcPct val="0"/>
              </a:spcAft>
              <a:buChar char="»"/>
              <a:defRPr>
                <a:solidFill>
                  <a:schemeClr val="tx1"/>
                </a:solidFill>
                <a:latin typeface="文泉驿微米黑" charset="-122"/>
                <a:ea typeface="文泉驿微米黑" charset="-122"/>
                <a:sym typeface="文泉驿微米黑" charset="-122"/>
              </a:defRPr>
            </a:lvl7pPr>
            <a:lvl8pPr marL="3429000" indent="-228600" eaLnBrk="0" fontAlgn="base" hangingPunct="0">
              <a:spcBef>
                <a:spcPct val="20000"/>
              </a:spcBef>
              <a:spcAft>
                <a:spcPct val="0"/>
              </a:spcAft>
              <a:buChar char="»"/>
              <a:defRPr>
                <a:solidFill>
                  <a:schemeClr val="tx1"/>
                </a:solidFill>
                <a:latin typeface="文泉驿微米黑" charset="-122"/>
                <a:ea typeface="文泉驿微米黑" charset="-122"/>
                <a:sym typeface="文泉驿微米黑" charset="-122"/>
              </a:defRPr>
            </a:lvl8pPr>
            <a:lvl9pPr marL="3886200" indent="-228600" eaLnBrk="0" fontAlgn="base" hangingPunct="0">
              <a:spcBef>
                <a:spcPct val="20000"/>
              </a:spcBef>
              <a:spcAft>
                <a:spcPct val="0"/>
              </a:spcAft>
              <a:buChar char="»"/>
              <a:defRPr>
                <a:solidFill>
                  <a:schemeClr val="tx1"/>
                </a:solidFill>
                <a:latin typeface="文泉驿微米黑" charset="-122"/>
                <a:ea typeface="文泉驿微米黑" charset="-122"/>
                <a:sym typeface="文泉驿微米黑" charset="-122"/>
              </a:defRPr>
            </a:lvl9pPr>
          </a:lstStyle>
          <a:p>
            <a:pPr eaLnBrk="1" hangingPunct="1">
              <a:spcBef>
                <a:spcPct val="0"/>
              </a:spcBef>
              <a:buFontTx/>
              <a:buNone/>
            </a:pPr>
            <a:r>
              <a:rPr lang="en-US" altLang="zh-CN" sz="1402" b="1" dirty="0">
                <a:solidFill>
                  <a:srgbClr val="00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Brand</a:t>
            </a:r>
            <a:r>
              <a:rPr lang="en-US" altLang="zh-CN" sz="1402" dirty="0">
                <a:solidFill>
                  <a:srgbClr val="00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Dahua</a:t>
            </a:r>
            <a:endParaRPr lang="zh-CN" altLang="en-US" sz="1402" dirty="0">
              <a:latin typeface="Segoe UI" panose="020B0502040204020203" pitchFamily="34" charset="0"/>
              <a:ea typeface="宋体" panose="02010600030101010101" pitchFamily="2" charset="-122"/>
              <a:cs typeface="Segoe UI" panose="020B0502040204020203" pitchFamily="34" charset="0"/>
            </a:endParaRPr>
          </a:p>
        </p:txBody>
      </p:sp>
      <p:sp>
        <p:nvSpPr>
          <p:cNvPr id="15" name="矩形 14"/>
          <p:cNvSpPr/>
          <p:nvPr/>
        </p:nvSpPr>
        <p:spPr bwMode="auto">
          <a:xfrm>
            <a:off x="1071876"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DH</a:t>
            </a:r>
            <a:endParaRPr lang="zh-CN" altLang="en-US" sz="2201" dirty="0">
              <a:latin typeface="Segoe UI" panose="020B0502040204020203" pitchFamily="34" charset="0"/>
              <a:ea typeface="宋体" panose="02010600030101010101" pitchFamily="2" charset="-122"/>
              <a:cs typeface="Segoe UI" panose="020B0502040204020203" pitchFamily="34" charset="0"/>
            </a:endParaRPr>
          </a:p>
        </p:txBody>
      </p:sp>
      <p:sp>
        <p:nvSpPr>
          <p:cNvPr id="16" name="矩形 15"/>
          <p:cNvSpPr/>
          <p:nvPr/>
        </p:nvSpPr>
        <p:spPr bwMode="auto">
          <a:xfrm>
            <a:off x="3403972" y="1364181"/>
            <a:ext cx="1407595"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HFW</a:t>
            </a:r>
            <a:endParaRPr lang="zh-CN" altLang="en-US" sz="2201" dirty="0">
              <a:latin typeface="Segoe UI" panose="020B0502040204020203" pitchFamily="34" charset="0"/>
              <a:ea typeface="Segoe UI" panose="020B0502040204020203" pitchFamily="34" charset="0"/>
              <a:cs typeface="Segoe UI" panose="020B0502040204020203" pitchFamily="34" charset="0"/>
            </a:endParaRPr>
          </a:p>
        </p:txBody>
      </p:sp>
      <p:cxnSp>
        <p:nvCxnSpPr>
          <p:cNvPr id="21" name="直接连接符 20"/>
          <p:cNvCxnSpPr/>
          <p:nvPr/>
        </p:nvCxnSpPr>
        <p:spPr bwMode="auto">
          <a:xfrm flipV="1">
            <a:off x="1966254" y="1701054"/>
            <a:ext cx="222672" cy="1"/>
          </a:xfrm>
          <a:prstGeom prst="line">
            <a:avLst/>
          </a:prstGeom>
          <a:solidFill>
            <a:schemeClr val="accent1"/>
          </a:solidFill>
          <a:ln w="9525" cap="flat" cmpd="sng" algn="ctr">
            <a:solidFill>
              <a:schemeClr val="bg1">
                <a:lumMod val="50000"/>
              </a:schemeClr>
            </a:solidFill>
            <a:prstDash val="solid"/>
            <a:round/>
            <a:headEnd type="none" w="med" len="med"/>
            <a:tailEnd type="none" w="med" len="med"/>
          </a:ln>
          <a:effectLst/>
        </p:spPr>
      </p:cxnSp>
      <p:sp>
        <p:nvSpPr>
          <p:cNvPr id="13" name="矩形 12"/>
          <p:cNvSpPr/>
          <p:nvPr/>
        </p:nvSpPr>
        <p:spPr bwMode="auto">
          <a:xfrm>
            <a:off x="2363408"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IPC</a:t>
            </a:r>
            <a:endParaRPr lang="zh-CN" altLang="en-US" sz="2201" dirty="0">
              <a:latin typeface="Segoe UI" panose="020B0502040204020203" pitchFamily="34" charset="0"/>
              <a:ea typeface="Segoe UI" panose="020B0502040204020203" pitchFamily="34" charset="0"/>
              <a:cs typeface="Segoe UI" panose="020B0502040204020203" pitchFamily="34" charset="0"/>
            </a:endParaRPr>
          </a:p>
        </p:txBody>
      </p:sp>
      <p:sp>
        <p:nvSpPr>
          <p:cNvPr id="55" name="椭圆 54"/>
          <p:cNvSpPr/>
          <p:nvPr/>
        </p:nvSpPr>
        <p:spPr bwMode="auto">
          <a:xfrm flipH="1">
            <a:off x="2045287" y="3076968"/>
            <a:ext cx="131615" cy="117841"/>
          </a:xfrm>
          <a:prstGeom prst="ellipse">
            <a:avLst/>
          </a:prstGeom>
          <a:solidFill>
            <a:schemeClr val="bg1">
              <a:lumMod val="50000"/>
            </a:schemeClr>
          </a:solidFill>
          <a:ln w="317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t" anchorCtr="0" compatLnSpc="1"/>
          <a:lstStyle/>
          <a:p>
            <a:pPr defTabSz="672290" fontAlgn="t">
              <a:spcBef>
                <a:spcPct val="0"/>
              </a:spcBef>
              <a:spcAft>
                <a:spcPct val="0"/>
              </a:spcAft>
            </a:pPr>
            <a:endParaRPr lang="zh-CN" altLang="en-US" sz="1402" dirty="0">
              <a:latin typeface="Segoe UI" panose="020B0502040204020203" pitchFamily="34" charset="0"/>
              <a:ea typeface="宋体" panose="02010600030101010101" pitchFamily="2" charset="-122"/>
              <a:cs typeface="Segoe UI" panose="020B0502040204020203" pitchFamily="34" charset="0"/>
            </a:endParaRPr>
          </a:p>
        </p:txBody>
      </p:sp>
      <p:sp>
        <p:nvSpPr>
          <p:cNvPr id="17" name="矩形 16"/>
          <p:cNvSpPr/>
          <p:nvPr/>
        </p:nvSpPr>
        <p:spPr bwMode="auto">
          <a:xfrm>
            <a:off x="5046543"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8</a:t>
            </a:r>
            <a:endParaRPr lang="zh-CN" altLang="en-US" sz="2201" dirty="0">
              <a:latin typeface="Segoe UI" panose="020B0502040204020203" pitchFamily="34" charset="0"/>
              <a:ea typeface="Segoe UI" panose="020B0502040204020203" pitchFamily="34" charset="0"/>
              <a:cs typeface="Segoe UI" panose="020B0502040204020203" pitchFamily="34" charset="0"/>
            </a:endParaRPr>
          </a:p>
        </p:txBody>
      </p:sp>
      <p:sp>
        <p:nvSpPr>
          <p:cNvPr id="26" name="椭圆 25"/>
          <p:cNvSpPr/>
          <p:nvPr/>
        </p:nvSpPr>
        <p:spPr bwMode="auto">
          <a:xfrm>
            <a:off x="5204022" y="2469030"/>
            <a:ext cx="89988" cy="89988"/>
          </a:xfrm>
          <a:prstGeom prst="ellipse">
            <a:avLst/>
          </a:prstGeom>
          <a:solidFill>
            <a:schemeClr val="bg1">
              <a:lumMod val="50000"/>
            </a:schemeClr>
          </a:solidFill>
          <a:ln w="317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t" anchorCtr="0" compatLnSpc="1"/>
          <a:lstStyle/>
          <a:p>
            <a:pPr defTabSz="672290" fontAlgn="t">
              <a:spcBef>
                <a:spcPct val="0"/>
              </a:spcBef>
              <a:spcAft>
                <a:spcPct val="0"/>
              </a:spcAft>
            </a:pPr>
            <a:endParaRPr lang="zh-CN" altLang="en-US" sz="1402" dirty="0">
              <a:latin typeface="Segoe UI" panose="020B0502040204020203" pitchFamily="34" charset="0"/>
              <a:ea typeface="宋体" panose="02010600030101010101" pitchFamily="2" charset="-122"/>
              <a:cs typeface="Segoe UI" panose="020B0502040204020203" pitchFamily="34" charset="0"/>
            </a:endParaRPr>
          </a:p>
        </p:txBody>
      </p:sp>
      <p:cxnSp>
        <p:nvCxnSpPr>
          <p:cNvPr id="86" name="直接连接符 85"/>
          <p:cNvCxnSpPr/>
          <p:nvPr/>
        </p:nvCxnSpPr>
        <p:spPr bwMode="auto">
          <a:xfrm flipV="1">
            <a:off x="10412814" y="1797049"/>
            <a:ext cx="222672" cy="1"/>
          </a:xfrm>
          <a:prstGeom prst="line">
            <a:avLst/>
          </a:prstGeom>
          <a:solidFill>
            <a:schemeClr val="accent1"/>
          </a:solidFill>
          <a:ln w="9525" cap="flat" cmpd="sng" algn="ctr">
            <a:solidFill>
              <a:schemeClr val="bg1">
                <a:lumMod val="50000"/>
              </a:schemeClr>
            </a:solidFill>
            <a:prstDash val="solid"/>
            <a:round/>
            <a:headEnd type="none" w="med" len="med"/>
            <a:tailEnd type="none" w="med" len="med"/>
          </a:ln>
          <a:effectLst/>
        </p:spPr>
      </p:cxnSp>
      <p:cxnSp>
        <p:nvCxnSpPr>
          <p:cNvPr id="123" name="肘形连接符 141"/>
          <p:cNvCxnSpPr>
            <a:endCxn id="91" idx="0"/>
          </p:cNvCxnSpPr>
          <p:nvPr/>
        </p:nvCxnSpPr>
        <p:spPr bwMode="auto">
          <a:xfrm rot="16200000" flipH="1">
            <a:off x="7031662" y="2201722"/>
            <a:ext cx="1063589" cy="814982"/>
          </a:xfrm>
          <a:prstGeom prst="bentConnector3">
            <a:avLst>
              <a:gd name="adj1" fmla="val 50000"/>
            </a:avLst>
          </a:prstGeom>
          <a:solidFill>
            <a:schemeClr val="accent1"/>
          </a:solidFill>
          <a:ln w="9525" cap="flat" cmpd="sng" algn="ctr">
            <a:solidFill>
              <a:schemeClr val="bg1">
                <a:lumMod val="50000"/>
              </a:schemeClr>
            </a:solidFill>
            <a:prstDash val="solid"/>
            <a:round/>
            <a:headEnd type="none" w="med" len="med"/>
            <a:tailEnd type="none" w="med" len="med"/>
          </a:ln>
          <a:effectLst/>
        </p:spPr>
      </p:cxnSp>
      <p:cxnSp>
        <p:nvCxnSpPr>
          <p:cNvPr id="126" name="肘形连接符 141"/>
          <p:cNvCxnSpPr>
            <a:stCxn id="47" idx="2"/>
          </p:cNvCxnSpPr>
          <p:nvPr/>
        </p:nvCxnSpPr>
        <p:spPr bwMode="auto">
          <a:xfrm rot="16200000" flipH="1">
            <a:off x="8866916" y="1316705"/>
            <a:ext cx="515220" cy="2069797"/>
          </a:xfrm>
          <a:prstGeom prst="bentConnector2">
            <a:avLst/>
          </a:prstGeom>
          <a:solidFill>
            <a:schemeClr val="accent1"/>
          </a:solidFill>
          <a:ln w="9525" cap="flat" cmpd="sng" algn="ctr">
            <a:solidFill>
              <a:schemeClr val="bg1">
                <a:lumMod val="50000"/>
              </a:schemeClr>
            </a:solidFill>
            <a:prstDash val="solid"/>
            <a:round/>
            <a:headEnd type="none" w="med" len="med"/>
            <a:tailEnd type="none" w="med" len="med"/>
          </a:ln>
          <a:effectLst/>
        </p:spPr>
      </p:cxnSp>
      <p:sp>
        <p:nvSpPr>
          <p:cNvPr id="51" name="矩形 50"/>
          <p:cNvSpPr/>
          <p:nvPr/>
        </p:nvSpPr>
        <p:spPr bwMode="auto">
          <a:xfrm>
            <a:off x="9518435"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P</a:t>
            </a:r>
            <a:endParaRPr lang="zh-CN" altLang="en-US" sz="2201" dirty="0">
              <a:latin typeface="Segoe UI" panose="020B0502040204020203" pitchFamily="34" charset="0"/>
              <a:ea typeface="Segoe UI" panose="020B0502040204020203" pitchFamily="34" charset="0"/>
              <a:cs typeface="Segoe UI" panose="020B0502040204020203" pitchFamily="34" charset="0"/>
            </a:endParaRPr>
          </a:p>
        </p:txBody>
      </p:sp>
      <p:sp>
        <p:nvSpPr>
          <p:cNvPr id="52" name="TextBox 22"/>
          <p:cNvSpPr txBox="1">
            <a:spLocks noChangeArrowheads="1"/>
          </p:cNvSpPr>
          <p:nvPr/>
        </p:nvSpPr>
        <p:spPr bwMode="auto">
          <a:xfrm>
            <a:off x="1990494" y="2523049"/>
            <a:ext cx="1370502" cy="308098"/>
          </a:xfrm>
          <a:prstGeom prst="rect">
            <a:avLst/>
          </a:prstGeom>
          <a:noFill/>
          <a:ln w="9525">
            <a:noFill/>
            <a:miter lim="800000"/>
          </a:ln>
        </p:spPr>
        <p:txBody>
          <a:bodyPr wrap="square">
            <a:spAutoFit/>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1" hangingPunct="1"/>
            <a:r>
              <a:rPr lang="en-US" altLang="zh-CN" sz="1402" dirty="0">
                <a:latin typeface="Segoe UI" panose="020B0502040204020203" pitchFamily="34" charset="0"/>
                <a:ea typeface="Segoe UI" panose="020B0502040204020203" pitchFamily="34" charset="0"/>
                <a:cs typeface="Segoe UI" panose="020B0502040204020203" pitchFamily="34" charset="0"/>
              </a:rPr>
              <a:t>IPC: Network </a:t>
            </a:r>
          </a:p>
        </p:txBody>
      </p:sp>
      <p:cxnSp>
        <p:nvCxnSpPr>
          <p:cNvPr id="58" name="直接连接符 57"/>
          <p:cNvCxnSpPr>
            <a:stCxn id="13" idx="2"/>
            <a:endCxn id="60" idx="2"/>
          </p:cNvCxnSpPr>
          <p:nvPr/>
        </p:nvCxnSpPr>
        <p:spPr bwMode="auto">
          <a:xfrm flipH="1">
            <a:off x="2718448" y="2093993"/>
            <a:ext cx="4909" cy="359523"/>
          </a:xfrm>
          <a:prstGeom prst="line">
            <a:avLst/>
          </a:prstGeom>
          <a:solidFill>
            <a:schemeClr val="accent1"/>
          </a:solidFill>
          <a:ln w="9525" cap="flat" cmpd="sng" algn="ctr">
            <a:solidFill>
              <a:schemeClr val="bg1">
                <a:lumMod val="50000"/>
              </a:schemeClr>
            </a:solidFill>
            <a:prstDash val="solid"/>
            <a:round/>
            <a:headEnd type="none" w="med" len="med"/>
            <a:tailEnd type="none" w="med" len="med"/>
          </a:ln>
          <a:effectLst/>
        </p:spPr>
      </p:cxnSp>
      <p:cxnSp>
        <p:nvCxnSpPr>
          <p:cNvPr id="59" name="直接连接符 58"/>
          <p:cNvCxnSpPr/>
          <p:nvPr/>
        </p:nvCxnSpPr>
        <p:spPr bwMode="auto">
          <a:xfrm>
            <a:off x="1431824" y="2114043"/>
            <a:ext cx="0" cy="383591"/>
          </a:xfrm>
          <a:prstGeom prst="line">
            <a:avLst/>
          </a:prstGeom>
          <a:solidFill>
            <a:schemeClr val="accent1"/>
          </a:solidFill>
          <a:ln w="9525" cap="flat" cmpd="sng" algn="ctr">
            <a:solidFill>
              <a:schemeClr val="bg1">
                <a:lumMod val="50000"/>
              </a:schemeClr>
            </a:solidFill>
            <a:prstDash val="solid"/>
            <a:round/>
            <a:headEnd type="none" w="med" len="med"/>
            <a:tailEnd type="none" w="med" len="med"/>
          </a:ln>
          <a:effectLst/>
        </p:spPr>
      </p:cxnSp>
      <p:sp>
        <p:nvSpPr>
          <p:cNvPr id="60" name="椭圆 59"/>
          <p:cNvSpPr/>
          <p:nvPr/>
        </p:nvSpPr>
        <p:spPr bwMode="auto">
          <a:xfrm>
            <a:off x="2718448" y="2408521"/>
            <a:ext cx="89988" cy="89988"/>
          </a:xfrm>
          <a:prstGeom prst="ellipse">
            <a:avLst/>
          </a:prstGeom>
          <a:solidFill>
            <a:schemeClr val="bg1">
              <a:lumMod val="50000"/>
            </a:schemeClr>
          </a:solidFill>
          <a:ln w="317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t" anchorCtr="0" compatLnSpc="1"/>
          <a:lstStyle/>
          <a:p>
            <a:pPr defTabSz="672290" fontAlgn="t">
              <a:spcBef>
                <a:spcPct val="0"/>
              </a:spcBef>
              <a:spcAft>
                <a:spcPct val="0"/>
              </a:spcAft>
            </a:pPr>
            <a:endParaRPr lang="zh-CN" altLang="en-US" sz="1000" dirty="0">
              <a:latin typeface="Segoe UI" panose="020B0502040204020203" pitchFamily="34" charset="0"/>
              <a:ea typeface="宋体" panose="02010600030101010101" pitchFamily="2" charset="-122"/>
              <a:cs typeface="Segoe UI" panose="020B0502040204020203" pitchFamily="34" charset="0"/>
            </a:endParaRPr>
          </a:p>
        </p:txBody>
      </p:sp>
      <p:sp>
        <p:nvSpPr>
          <p:cNvPr id="72" name="椭圆 71"/>
          <p:cNvSpPr/>
          <p:nvPr/>
        </p:nvSpPr>
        <p:spPr bwMode="auto">
          <a:xfrm>
            <a:off x="1392145" y="2469030"/>
            <a:ext cx="89988" cy="89988"/>
          </a:xfrm>
          <a:prstGeom prst="ellipse">
            <a:avLst/>
          </a:prstGeom>
          <a:solidFill>
            <a:schemeClr val="bg1">
              <a:lumMod val="50000"/>
            </a:schemeClr>
          </a:solidFill>
          <a:ln w="317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t" anchorCtr="0" compatLnSpc="1"/>
          <a:lstStyle/>
          <a:p>
            <a:pPr defTabSz="672290" fontAlgn="t">
              <a:spcBef>
                <a:spcPct val="0"/>
              </a:spcBef>
              <a:spcAft>
                <a:spcPct val="0"/>
              </a:spcAft>
            </a:pPr>
            <a:endParaRPr lang="zh-CN" altLang="en-US" sz="1402" dirty="0">
              <a:latin typeface="Segoe UI" panose="020B0502040204020203" pitchFamily="34" charset="0"/>
              <a:ea typeface="宋体" panose="02010600030101010101" pitchFamily="2" charset="-122"/>
              <a:cs typeface="Segoe UI" panose="020B0502040204020203" pitchFamily="34" charset="0"/>
            </a:endParaRPr>
          </a:p>
        </p:txBody>
      </p:sp>
      <p:cxnSp>
        <p:nvCxnSpPr>
          <p:cNvPr id="76" name="肘形连接符 144"/>
          <p:cNvCxnSpPr>
            <a:stCxn id="16" idx="2"/>
          </p:cNvCxnSpPr>
          <p:nvPr/>
        </p:nvCxnSpPr>
        <p:spPr bwMode="auto">
          <a:xfrm rot="5400000">
            <a:off x="2615272" y="1632775"/>
            <a:ext cx="1041195" cy="1943802"/>
          </a:xfrm>
          <a:prstGeom prst="bentConnector2">
            <a:avLst/>
          </a:prstGeom>
          <a:solidFill>
            <a:schemeClr val="accent1"/>
          </a:solidFill>
          <a:ln w="9525" cap="flat" cmpd="sng" algn="ctr">
            <a:solidFill>
              <a:schemeClr val="bg1">
                <a:lumMod val="50000"/>
              </a:schemeClr>
            </a:solidFill>
            <a:prstDash val="solid"/>
            <a:round/>
            <a:headEnd type="none" w="med" len="med"/>
            <a:tailEnd type="none" w="med" len="med"/>
          </a:ln>
          <a:effectLst/>
        </p:spPr>
      </p:cxnSp>
      <p:cxnSp>
        <p:nvCxnSpPr>
          <p:cNvPr id="80" name="直接连接符 79"/>
          <p:cNvCxnSpPr/>
          <p:nvPr/>
        </p:nvCxnSpPr>
        <p:spPr bwMode="auto">
          <a:xfrm>
            <a:off x="5232027" y="2095497"/>
            <a:ext cx="0" cy="383591"/>
          </a:xfrm>
          <a:prstGeom prst="line">
            <a:avLst/>
          </a:prstGeom>
          <a:solidFill>
            <a:schemeClr val="accent1"/>
          </a:solidFill>
          <a:ln w="9525" cap="flat" cmpd="sng" algn="ctr">
            <a:solidFill>
              <a:schemeClr val="bg1">
                <a:lumMod val="50000"/>
              </a:schemeClr>
            </a:solidFill>
            <a:prstDash val="solid"/>
            <a:round/>
            <a:headEnd type="none" w="med" len="med"/>
            <a:tailEnd type="none" w="med" len="med"/>
          </a:ln>
          <a:effectLst/>
        </p:spPr>
      </p:cxnSp>
      <p:sp>
        <p:nvSpPr>
          <p:cNvPr id="81" name="TextBox 66"/>
          <p:cNvSpPr txBox="1">
            <a:spLocks noChangeArrowheads="1"/>
          </p:cNvSpPr>
          <p:nvPr/>
        </p:nvSpPr>
        <p:spPr bwMode="auto">
          <a:xfrm>
            <a:off x="4305961" y="2475506"/>
            <a:ext cx="2368589" cy="2897268"/>
          </a:xfrm>
          <a:prstGeom prst="rect">
            <a:avLst/>
          </a:prstGeom>
          <a:noFill/>
          <a:ln w="9525">
            <a:noFill/>
            <a:miter lim="800000"/>
          </a:ln>
        </p:spPr>
        <p:txBody>
          <a:bodyPr wrap="square">
            <a:spAutoFit/>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1" hangingPunct="1"/>
            <a:r>
              <a:rPr lang="en-US" altLang="zh-CN" sz="1402" b="1" dirty="0">
                <a:solidFill>
                  <a:srgbClr val="000000"/>
                </a:solidFill>
                <a:latin typeface="Segoe UI" panose="020B0502040204020203" pitchFamily="34" charset="0"/>
                <a:ea typeface="Segoe UI" panose="020B0502040204020203" pitchFamily="34" charset="0"/>
                <a:cs typeface="Segoe UI" panose="020B0502040204020203" pitchFamily="34" charset="0"/>
              </a:rPr>
              <a:t>Platform</a:t>
            </a:r>
            <a:r>
              <a:rPr lang="en-US" altLang="zh-CN" sz="1402" b="1" dirty="0">
                <a:solidFill>
                  <a:srgbClr val="194BA5"/>
                </a:solidFill>
                <a:latin typeface="Segoe UI" panose="020B0502040204020203" pitchFamily="34" charset="0"/>
                <a:ea typeface="Segoe UI" panose="020B0502040204020203" pitchFamily="34" charset="0"/>
                <a:cs typeface="Segoe UI" panose="020B0502040204020203" pitchFamily="34" charset="0"/>
              </a:rPr>
              <a:t> </a:t>
            </a:r>
          </a:p>
          <a:p>
            <a:pPr eaLnBrk="1" hangingPunct="1"/>
            <a:r>
              <a:rPr lang="en-US" altLang="zh-CN" sz="1402" dirty="0">
                <a:latin typeface="Segoe UI" panose="020B0502040204020203" pitchFamily="34" charset="0"/>
                <a:ea typeface="Segoe UI" panose="020B0502040204020203" pitchFamily="34" charset="0"/>
                <a:cs typeface="Segoe UI" panose="020B0502040204020203" pitchFamily="34" charset="0"/>
              </a:rPr>
              <a:t>1: Entry Series</a:t>
            </a:r>
          </a:p>
          <a:p>
            <a:pPr eaLnBrk="1" hangingPunct="1"/>
            <a:r>
              <a:rPr lang="en-US" altLang="zh-CN" sz="1402" dirty="0">
                <a:latin typeface="Segoe UI" panose="020B0502040204020203" pitchFamily="34" charset="0"/>
                <a:ea typeface="Segoe UI" panose="020B0502040204020203" pitchFamily="34" charset="0"/>
                <a:cs typeface="Segoe UI" panose="020B0502040204020203" pitchFamily="34" charset="0"/>
              </a:rPr>
              <a:t>2: Lite Series</a:t>
            </a:r>
          </a:p>
          <a:p>
            <a:pPr eaLnBrk="1" hangingPunct="1"/>
            <a:r>
              <a:rPr lang="en-US" altLang="zh-CN" sz="1402" dirty="0">
                <a:solidFill>
                  <a:srgbClr val="FF0000"/>
                </a:solidFill>
                <a:latin typeface="Segoe UI" panose="020B0502040204020203" pitchFamily="34" charset="0"/>
                <a:ea typeface="Segoe UI" panose="020B0502040204020203" pitchFamily="34" charset="0"/>
                <a:cs typeface="Segoe UI" panose="020B0502040204020203" pitchFamily="34" charset="0"/>
              </a:rPr>
              <a:t>3: </a:t>
            </a:r>
            <a:r>
              <a:rPr lang="en-US" altLang="zh-CN" sz="1402" dirty="0" err="1">
                <a:solidFill>
                  <a:srgbClr val="FF0000"/>
                </a:solidFill>
                <a:latin typeface="Segoe UI" panose="020B0502040204020203" pitchFamily="34" charset="0"/>
                <a:ea typeface="Segoe UI" panose="020B0502040204020203" pitchFamily="34" charset="0"/>
                <a:cs typeface="Segoe UI" panose="020B0502040204020203" pitchFamily="34" charset="0"/>
              </a:rPr>
              <a:t>WizSense</a:t>
            </a:r>
            <a:r>
              <a:rPr lang="en-US" altLang="zh-CN" sz="1402" dirty="0">
                <a:solidFill>
                  <a:srgbClr val="FF0000"/>
                </a:solidFill>
                <a:latin typeface="Segoe UI" panose="020B0502040204020203" pitchFamily="34" charset="0"/>
                <a:ea typeface="Segoe UI" panose="020B0502040204020203" pitchFamily="34" charset="0"/>
                <a:cs typeface="Segoe UI" panose="020B0502040204020203" pitchFamily="34" charset="0"/>
              </a:rPr>
              <a:t> Series</a:t>
            </a:r>
          </a:p>
          <a:p>
            <a:pPr eaLnBrk="1" hangingPunct="1"/>
            <a:r>
              <a:rPr lang="en-US" altLang="zh-CN" sz="1402" dirty="0">
                <a:latin typeface="Segoe UI" panose="020B0502040204020203" pitchFamily="34" charset="0"/>
                <a:ea typeface="Segoe UI" panose="020B0502040204020203" pitchFamily="34" charset="0"/>
                <a:cs typeface="Segoe UI" panose="020B0502040204020203" pitchFamily="34" charset="0"/>
              </a:rPr>
              <a:t>4: Pro Series</a:t>
            </a:r>
          </a:p>
          <a:p>
            <a:pPr eaLnBrk="1" hangingPunct="1"/>
            <a:r>
              <a:rPr lang="en-US" altLang="zh-CN" sz="1402" dirty="0">
                <a:solidFill>
                  <a:srgbClr val="FF0000"/>
                </a:solidFill>
                <a:latin typeface="Segoe UI" panose="020B0502040204020203" pitchFamily="34" charset="0"/>
                <a:ea typeface="Segoe UI" panose="020B0502040204020203" pitchFamily="34" charset="0"/>
                <a:cs typeface="Segoe UI" panose="020B0502040204020203" pitchFamily="34" charset="0"/>
              </a:rPr>
              <a:t>5: </a:t>
            </a:r>
            <a:r>
              <a:rPr lang="en-US" altLang="zh-CN" sz="1402" dirty="0" err="1">
                <a:solidFill>
                  <a:srgbClr val="FF0000"/>
                </a:solidFill>
                <a:latin typeface="Segoe UI" panose="020B0502040204020203" pitchFamily="34" charset="0"/>
                <a:ea typeface="Segoe UI" panose="020B0502040204020203" pitchFamily="34" charset="0"/>
                <a:cs typeface="Segoe UI" panose="020B0502040204020203" pitchFamily="34" charset="0"/>
              </a:rPr>
              <a:t>WizMind</a:t>
            </a:r>
            <a:r>
              <a:rPr lang="en-US" altLang="zh-CN" sz="1402" dirty="0">
                <a:solidFill>
                  <a:srgbClr val="FF0000"/>
                </a:solidFill>
                <a:latin typeface="Segoe UI" panose="020B0502040204020203" pitchFamily="34" charset="0"/>
                <a:ea typeface="Segoe UI" panose="020B0502040204020203" pitchFamily="34" charset="0"/>
                <a:cs typeface="Segoe UI" panose="020B0502040204020203" pitchFamily="34" charset="0"/>
              </a:rPr>
              <a:t> 5 Series</a:t>
            </a:r>
          </a:p>
          <a:p>
            <a:pPr eaLnBrk="1" hangingPunct="1"/>
            <a:r>
              <a:rPr lang="en-US" altLang="zh-CN" sz="1402" dirty="0">
                <a:solidFill>
                  <a:srgbClr val="FF0000"/>
                </a:solidFill>
                <a:latin typeface="Segoe UI" panose="020B0502040204020203" pitchFamily="34" charset="0"/>
                <a:ea typeface="Segoe UI" panose="020B0502040204020203" pitchFamily="34" charset="0"/>
                <a:cs typeface="Segoe UI" panose="020B0502040204020203" pitchFamily="34" charset="0"/>
              </a:rPr>
              <a:t>7/8: </a:t>
            </a:r>
            <a:r>
              <a:rPr lang="en-US" altLang="zh-CN" sz="1402" dirty="0" err="1">
                <a:solidFill>
                  <a:srgbClr val="FF0000"/>
                </a:solidFill>
                <a:latin typeface="Segoe UI" panose="020B0502040204020203" pitchFamily="34" charset="0"/>
                <a:ea typeface="Segoe UI" panose="020B0502040204020203" pitchFamily="34" charset="0"/>
                <a:cs typeface="Segoe UI" panose="020B0502040204020203" pitchFamily="34" charset="0"/>
              </a:rPr>
              <a:t>WizMind</a:t>
            </a:r>
            <a:r>
              <a:rPr lang="en-US" altLang="zh-CN" sz="1402" dirty="0">
                <a:solidFill>
                  <a:srgbClr val="FF0000"/>
                </a:solidFill>
                <a:latin typeface="Segoe UI" panose="020B0502040204020203" pitchFamily="34" charset="0"/>
                <a:ea typeface="Segoe UI" panose="020B0502040204020203" pitchFamily="34" charset="0"/>
                <a:cs typeface="Segoe UI" panose="020B0502040204020203" pitchFamily="34" charset="0"/>
              </a:rPr>
              <a:t> 7 Series/Ultra Series</a:t>
            </a:r>
          </a:p>
          <a:p>
            <a:pPr eaLnBrk="1" hangingPunct="1"/>
            <a:r>
              <a:rPr lang="en-US" altLang="zh-CN" sz="1402" dirty="0">
                <a:solidFill>
                  <a:srgbClr val="FF0000"/>
                </a:solidFill>
                <a:latin typeface="Segoe UI" panose="020B0502040204020203" pitchFamily="34" charset="0"/>
                <a:ea typeface="Segoe UI" panose="020B0502040204020203" pitchFamily="34" charset="0"/>
                <a:cs typeface="Segoe UI" panose="020B0502040204020203" pitchFamily="34" charset="0"/>
              </a:rPr>
              <a:t>8: </a:t>
            </a:r>
            <a:r>
              <a:rPr lang="en-US" altLang="zh-CN" sz="1402" dirty="0" err="1">
                <a:solidFill>
                  <a:srgbClr val="FF0000"/>
                </a:solidFill>
                <a:latin typeface="Segoe UI" panose="020B0502040204020203" pitchFamily="34" charset="0"/>
                <a:ea typeface="Segoe UI" panose="020B0502040204020203" pitchFamily="34" charset="0"/>
                <a:cs typeface="Segoe UI" panose="020B0502040204020203" pitchFamily="34" charset="0"/>
              </a:rPr>
              <a:t>WizMind</a:t>
            </a:r>
            <a:r>
              <a:rPr lang="en-US" altLang="zh-CN" sz="1402" dirty="0">
                <a:solidFill>
                  <a:srgbClr val="FF0000"/>
                </a:solidFill>
                <a:latin typeface="Segoe UI" panose="020B0502040204020203" pitchFamily="34" charset="0"/>
                <a:ea typeface="Segoe UI" panose="020B0502040204020203" pitchFamily="34" charset="0"/>
                <a:cs typeface="Segoe UI" panose="020B0502040204020203" pitchFamily="34" charset="0"/>
              </a:rPr>
              <a:t> Multi-Sensor Panoramic Series</a:t>
            </a:r>
          </a:p>
          <a:p>
            <a:pPr eaLnBrk="1" hangingPunct="1"/>
            <a:r>
              <a:rPr lang="en-US" altLang="zh-CN" sz="1402" dirty="0">
                <a:solidFill>
                  <a:srgbClr val="FF0000"/>
                </a:solidFill>
                <a:latin typeface="Segoe UI" panose="020B0502040204020203" pitchFamily="34" charset="0"/>
                <a:ea typeface="Segoe UI" panose="020B0502040204020203" pitchFamily="34" charset="0"/>
                <a:cs typeface="Segoe UI" panose="020B0502040204020203" pitchFamily="34" charset="0"/>
              </a:rPr>
              <a:t>/</a:t>
            </a:r>
            <a:r>
              <a:rPr lang="en-US" altLang="zh-CN" sz="1402" dirty="0" err="1">
                <a:solidFill>
                  <a:srgbClr val="FF0000"/>
                </a:solidFill>
                <a:latin typeface="Segoe UI" panose="020B0502040204020203" pitchFamily="34" charset="0"/>
                <a:ea typeface="Segoe UI" panose="020B0502040204020203" pitchFamily="34" charset="0"/>
                <a:cs typeface="Segoe UI" panose="020B0502040204020203" pitchFamily="34" charset="0"/>
              </a:rPr>
              <a:t>WizMind</a:t>
            </a:r>
            <a:r>
              <a:rPr lang="en-US" altLang="zh-CN" sz="1402" dirty="0">
                <a:solidFill>
                  <a:srgbClr val="FF0000"/>
                </a:solidFill>
                <a:latin typeface="Segoe UI" panose="020B0502040204020203" pitchFamily="34" charset="0"/>
                <a:ea typeface="Segoe UI" panose="020B0502040204020203" pitchFamily="34" charset="0"/>
                <a:cs typeface="Segoe UI" panose="020B0502040204020203" pitchFamily="34" charset="0"/>
              </a:rPr>
              <a:t> Fisheye Series</a:t>
            </a:r>
            <a:r>
              <a:rPr lang="en-US" altLang="zh-CN" sz="1402" dirty="0" smtClean="0">
                <a:solidFill>
                  <a:srgbClr val="FF0000"/>
                </a:solidFill>
                <a:latin typeface="Segoe UI" panose="020B0502040204020203" pitchFamily="34" charset="0"/>
                <a:ea typeface="Segoe UI" panose="020B0502040204020203" pitchFamily="34" charset="0"/>
                <a:cs typeface="Segoe UI" panose="020B0502040204020203" pitchFamily="34" charset="0"/>
              </a:rPr>
              <a:t>/ </a:t>
            </a:r>
            <a:r>
              <a:rPr lang="en-US" altLang="zh-CN" sz="1402" dirty="0" err="1" smtClean="0">
                <a:solidFill>
                  <a:srgbClr val="FF0000"/>
                </a:solidFill>
                <a:latin typeface="Segoe UI" panose="020B0502040204020203" pitchFamily="34" charset="0"/>
                <a:ea typeface="Segoe UI" panose="020B0502040204020203" pitchFamily="34" charset="0"/>
                <a:cs typeface="Segoe UI" panose="020B0502040204020203" pitchFamily="34" charset="0"/>
              </a:rPr>
              <a:t>WizMind</a:t>
            </a:r>
            <a:r>
              <a:rPr lang="en-US" altLang="zh-CN" sz="1402" dirty="0" smtClean="0">
                <a:solidFill>
                  <a:srgbClr val="FF0000"/>
                </a:solidFill>
                <a:latin typeface="Segoe UI" panose="020B0502040204020203" pitchFamily="34" charset="0"/>
                <a:ea typeface="Segoe UI" panose="020B0502040204020203" pitchFamily="34" charset="0"/>
                <a:cs typeface="Segoe UI" panose="020B0502040204020203" pitchFamily="34" charset="0"/>
              </a:rPr>
              <a:t> </a:t>
            </a:r>
            <a:r>
              <a:rPr lang="en-US" altLang="zh-CN" sz="1402" dirty="0">
                <a:solidFill>
                  <a:srgbClr val="FF0000"/>
                </a:solidFill>
                <a:latin typeface="Segoe UI" panose="020B0502040204020203" pitchFamily="34" charset="0"/>
                <a:ea typeface="Segoe UI" panose="020B0502040204020203" pitchFamily="34" charset="0"/>
                <a:cs typeface="Segoe UI" panose="020B0502040204020203" pitchFamily="34" charset="0"/>
              </a:rPr>
              <a:t>Dual-Lens Series</a:t>
            </a:r>
            <a:r>
              <a:rPr lang="en-US" altLang="zh-CN" sz="1402" dirty="0" smtClean="0">
                <a:solidFill>
                  <a:srgbClr val="FF0000"/>
                </a:solidFill>
                <a:latin typeface="Segoe UI" panose="020B0502040204020203" pitchFamily="34" charset="0"/>
                <a:ea typeface="Segoe UI" panose="020B0502040204020203" pitchFamily="34" charset="0"/>
                <a:cs typeface="Segoe UI" panose="020B0502040204020203" pitchFamily="34" charset="0"/>
              </a:rPr>
              <a:t>/ </a:t>
            </a:r>
            <a:r>
              <a:rPr lang="en-US" altLang="zh-CN" sz="1402" dirty="0" err="1" smtClean="0">
                <a:solidFill>
                  <a:srgbClr val="FF0000"/>
                </a:solidFill>
                <a:latin typeface="Segoe UI" panose="020B0502040204020203" pitchFamily="34" charset="0"/>
                <a:ea typeface="Segoe UI" panose="020B0502040204020203" pitchFamily="34" charset="0"/>
                <a:cs typeface="Segoe UI" panose="020B0502040204020203" pitchFamily="34" charset="0"/>
              </a:rPr>
              <a:t>WizMind</a:t>
            </a:r>
            <a:r>
              <a:rPr lang="en-US" altLang="zh-CN" sz="1402" dirty="0" smtClean="0">
                <a:solidFill>
                  <a:srgbClr val="FF0000"/>
                </a:solidFill>
                <a:latin typeface="Segoe UI" panose="020B0502040204020203" pitchFamily="34" charset="0"/>
                <a:ea typeface="Segoe UI" panose="020B0502040204020203" pitchFamily="34" charset="0"/>
                <a:cs typeface="Segoe UI" panose="020B0502040204020203" pitchFamily="34" charset="0"/>
              </a:rPr>
              <a:t> </a:t>
            </a:r>
            <a:r>
              <a:rPr lang="en-US" altLang="zh-CN" sz="1402" dirty="0">
                <a:solidFill>
                  <a:srgbClr val="FF0000"/>
                </a:solidFill>
                <a:latin typeface="Segoe UI" panose="020B0502040204020203" pitchFamily="34" charset="0"/>
                <a:ea typeface="Segoe UI" panose="020B0502040204020203" pitchFamily="34" charset="0"/>
                <a:cs typeface="Segoe UI" panose="020B0502040204020203" pitchFamily="34" charset="0"/>
              </a:rPr>
              <a:t>Corner Series</a:t>
            </a:r>
          </a:p>
        </p:txBody>
      </p:sp>
      <p:sp>
        <p:nvSpPr>
          <p:cNvPr id="83" name="TextBox 50"/>
          <p:cNvSpPr txBox="1"/>
          <p:nvPr/>
        </p:nvSpPr>
        <p:spPr>
          <a:xfrm>
            <a:off x="6471740" y="4127159"/>
            <a:ext cx="1137511" cy="2460811"/>
          </a:xfrm>
          <a:prstGeom prst="rect">
            <a:avLst/>
          </a:prstGeom>
          <a:noFill/>
        </p:spPr>
        <p:txBody>
          <a:bodyPr wrap="square">
            <a:spAutoFit/>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1" hangingPunct="1">
              <a:defRPr/>
            </a:pPr>
            <a:r>
              <a:rPr lang="en-US" altLang="zh-CN" sz="1402" b="1" dirty="0">
                <a:solidFill>
                  <a:srgbClr val="000000"/>
                </a:solidFill>
                <a:latin typeface="Segoe UI" panose="020B0502040204020203" pitchFamily="34" charset="0"/>
                <a:ea typeface="Segoe UI" panose="020B0502040204020203" pitchFamily="34" charset="0"/>
                <a:cs typeface="Segoe UI" panose="020B0502040204020203" pitchFamily="34" charset="0"/>
              </a:rPr>
              <a:t>Resolution</a:t>
            </a:r>
          </a:p>
          <a:p>
            <a:pPr eaLnBrk="1" hangingPunct="1">
              <a:defRPr/>
            </a:pPr>
            <a:r>
              <a:rPr lang="en-US" altLang="zh-CN" sz="1402" dirty="0">
                <a:latin typeface="Segoe UI" panose="020B0502040204020203" pitchFamily="34" charset="0"/>
                <a:ea typeface="Segoe UI" panose="020B0502040204020203" pitchFamily="34" charset="0"/>
                <a:cs typeface="Segoe UI" panose="020B0502040204020203" pitchFamily="34" charset="0"/>
              </a:rPr>
              <a:t>32:32Mega</a:t>
            </a:r>
          </a:p>
          <a:p>
            <a:pPr eaLnBrk="1" hangingPunct="1">
              <a:defRPr/>
            </a:pPr>
            <a:r>
              <a:rPr lang="en-US" altLang="zh-CN" sz="1402" dirty="0">
                <a:latin typeface="Segoe UI" panose="020B0502040204020203" pitchFamily="34" charset="0"/>
                <a:ea typeface="Segoe UI" panose="020B0502040204020203" pitchFamily="34" charset="0"/>
                <a:cs typeface="Segoe UI" panose="020B0502040204020203" pitchFamily="34" charset="0"/>
              </a:rPr>
              <a:t>16:16Mega</a:t>
            </a:r>
          </a:p>
          <a:p>
            <a:pPr eaLnBrk="1" hangingPunct="1">
              <a:defRPr/>
            </a:pPr>
            <a:r>
              <a:rPr lang="en-US" altLang="zh-CN" sz="1402" dirty="0">
                <a:latin typeface="Segoe UI" panose="020B0502040204020203" pitchFamily="34" charset="0"/>
                <a:ea typeface="Segoe UI" panose="020B0502040204020203" pitchFamily="34" charset="0"/>
                <a:cs typeface="Segoe UI" panose="020B0502040204020203" pitchFamily="34" charset="0"/>
              </a:rPr>
              <a:t>12:12Mega</a:t>
            </a:r>
          </a:p>
          <a:p>
            <a:pPr eaLnBrk="1" hangingPunct="1">
              <a:defRPr/>
            </a:pPr>
            <a:r>
              <a:rPr lang="en-US" altLang="zh-CN" sz="1402" dirty="0">
                <a:latin typeface="Segoe UI" panose="020B0502040204020203" pitchFamily="34" charset="0"/>
                <a:ea typeface="Segoe UI" panose="020B0502040204020203" pitchFamily="34" charset="0"/>
                <a:cs typeface="Segoe UI" panose="020B0502040204020203" pitchFamily="34" charset="0"/>
              </a:rPr>
              <a:t>8: 8 Mega</a:t>
            </a:r>
          </a:p>
          <a:p>
            <a:pPr eaLnBrk="1" hangingPunct="1">
              <a:defRPr/>
            </a:pPr>
            <a:r>
              <a:rPr lang="en-US" altLang="zh-CN" sz="1402" dirty="0">
                <a:latin typeface="Segoe UI" panose="020B0502040204020203" pitchFamily="34" charset="0"/>
                <a:ea typeface="Segoe UI" panose="020B0502040204020203" pitchFamily="34" charset="0"/>
                <a:cs typeface="Segoe UI" panose="020B0502040204020203" pitchFamily="34" charset="0"/>
              </a:rPr>
              <a:t>6: 6 Mega</a:t>
            </a:r>
          </a:p>
          <a:p>
            <a:pPr eaLnBrk="1" hangingPunct="1">
              <a:defRPr/>
            </a:pPr>
            <a:r>
              <a:rPr lang="en-US" altLang="zh-CN" sz="1402" dirty="0">
                <a:latin typeface="Segoe UI" panose="020B0502040204020203" pitchFamily="34" charset="0"/>
                <a:ea typeface="Segoe UI" panose="020B0502040204020203" pitchFamily="34" charset="0"/>
                <a:cs typeface="Segoe UI" panose="020B0502040204020203" pitchFamily="34" charset="0"/>
              </a:rPr>
              <a:t>5: 5 Mega</a:t>
            </a:r>
          </a:p>
          <a:p>
            <a:pPr eaLnBrk="1" hangingPunct="1">
              <a:defRPr/>
            </a:pPr>
            <a:r>
              <a:rPr lang="en-US" altLang="zh-CN" sz="1402" dirty="0">
                <a:latin typeface="Segoe UI" panose="020B0502040204020203" pitchFamily="34" charset="0"/>
                <a:ea typeface="Segoe UI" panose="020B0502040204020203" pitchFamily="34" charset="0"/>
                <a:cs typeface="Segoe UI" panose="020B0502040204020203" pitchFamily="34" charset="0"/>
              </a:rPr>
              <a:t>3: 3Mega</a:t>
            </a:r>
          </a:p>
          <a:p>
            <a:pPr eaLnBrk="1" hangingPunct="1">
              <a:defRPr/>
            </a:pPr>
            <a:r>
              <a:rPr lang="en-US" altLang="zh-CN" sz="1402" dirty="0">
                <a:latin typeface="Segoe UI" panose="020B0502040204020203" pitchFamily="34" charset="0"/>
                <a:ea typeface="Segoe UI" panose="020B0502040204020203" pitchFamily="34" charset="0"/>
                <a:cs typeface="Segoe UI" panose="020B0502040204020203" pitchFamily="34" charset="0"/>
              </a:rPr>
              <a:t>2: 2Mega</a:t>
            </a:r>
          </a:p>
          <a:p>
            <a:pPr eaLnBrk="1" hangingPunct="1">
              <a:defRPr/>
            </a:pPr>
            <a:r>
              <a:rPr lang="en-US" altLang="zh-CN" sz="1402" dirty="0">
                <a:latin typeface="Segoe UI" panose="020B0502040204020203" pitchFamily="34" charset="0"/>
                <a:ea typeface="Segoe UI" panose="020B0502040204020203" pitchFamily="34" charset="0"/>
                <a:cs typeface="Segoe UI" panose="020B0502040204020203" pitchFamily="34" charset="0"/>
              </a:rPr>
              <a:t>1: 1.3Mega</a:t>
            </a:r>
          </a:p>
          <a:p>
            <a:pPr eaLnBrk="1" hangingPunct="1">
              <a:defRPr/>
            </a:pPr>
            <a:r>
              <a:rPr lang="en-US" altLang="zh-CN" sz="1402" dirty="0">
                <a:latin typeface="Segoe UI" panose="020B0502040204020203" pitchFamily="34" charset="0"/>
                <a:ea typeface="Segoe UI" panose="020B0502040204020203" pitchFamily="34" charset="0"/>
                <a:cs typeface="Segoe UI" panose="020B0502040204020203" pitchFamily="34" charset="0"/>
              </a:rPr>
              <a:t>0:1Mega</a:t>
            </a:r>
          </a:p>
        </p:txBody>
      </p:sp>
      <p:sp>
        <p:nvSpPr>
          <p:cNvPr id="91" name="椭圆 90"/>
          <p:cNvSpPr/>
          <p:nvPr/>
        </p:nvSpPr>
        <p:spPr bwMode="auto">
          <a:xfrm>
            <a:off x="7925954" y="3141010"/>
            <a:ext cx="89988" cy="89988"/>
          </a:xfrm>
          <a:prstGeom prst="ellipse">
            <a:avLst/>
          </a:prstGeom>
          <a:solidFill>
            <a:schemeClr val="bg1">
              <a:lumMod val="50000"/>
            </a:schemeClr>
          </a:solidFill>
          <a:ln w="317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t" anchorCtr="0" compatLnSpc="1"/>
          <a:lstStyle/>
          <a:p>
            <a:pPr defTabSz="672290" fontAlgn="t">
              <a:spcBef>
                <a:spcPct val="0"/>
              </a:spcBef>
              <a:spcAft>
                <a:spcPct val="0"/>
              </a:spcAft>
            </a:pPr>
            <a:endParaRPr lang="zh-CN" altLang="en-US" sz="1402" dirty="0">
              <a:latin typeface="Segoe UI" panose="020B0502040204020203" pitchFamily="34" charset="0"/>
              <a:ea typeface="宋体" panose="02010600030101010101" pitchFamily="2" charset="-122"/>
              <a:cs typeface="Segoe UI" panose="020B0502040204020203" pitchFamily="34" charset="0"/>
            </a:endParaRPr>
          </a:p>
        </p:txBody>
      </p:sp>
      <p:sp>
        <p:nvSpPr>
          <p:cNvPr id="92" name="TextBox 52"/>
          <p:cNvSpPr txBox="1"/>
          <p:nvPr/>
        </p:nvSpPr>
        <p:spPr>
          <a:xfrm>
            <a:off x="9777002" y="2757022"/>
            <a:ext cx="1663839" cy="1383233"/>
          </a:xfrm>
          <a:prstGeom prst="rect">
            <a:avLst/>
          </a:prstGeom>
          <a:noFill/>
        </p:spPr>
        <p:txBody>
          <a:bodyPr wrap="square">
            <a:spAutoFit/>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1" hangingPunct="1">
              <a:defRPr/>
            </a:pPr>
            <a:r>
              <a:rPr lang="en-US" altLang="zh-CN" sz="1402" b="1" dirty="0">
                <a:latin typeface="Segoe UI" panose="020B0502040204020203" pitchFamily="34" charset="0"/>
                <a:ea typeface="Segoe UI" panose="020B0502040204020203" pitchFamily="34" charset="0"/>
                <a:cs typeface="Segoe UI" panose="020B0502040204020203" pitchFamily="34" charset="0"/>
              </a:rPr>
              <a:t>Function</a:t>
            </a:r>
          </a:p>
          <a:p>
            <a:pPr eaLnBrk="1" hangingPunct="1">
              <a:defRPr/>
            </a:pPr>
            <a:r>
              <a:rPr lang="en-US" altLang="zh-CN" sz="1402" dirty="0">
                <a:latin typeface="Segoe UI" panose="020B0502040204020203" pitchFamily="34" charset="0"/>
                <a:ea typeface="Segoe UI" panose="020B0502040204020203" pitchFamily="34" charset="0"/>
                <a:cs typeface="Segoe UI" panose="020B0502040204020203" pitchFamily="34" charset="0"/>
              </a:rPr>
              <a:t>0: Standard</a:t>
            </a:r>
          </a:p>
          <a:p>
            <a:pPr eaLnBrk="1" hangingPunct="1">
              <a:defRPr/>
            </a:pPr>
            <a:r>
              <a:rPr lang="en-US" altLang="zh-CN" sz="1402" dirty="0">
                <a:latin typeface="Segoe UI" panose="020B0502040204020203" pitchFamily="34" charset="0"/>
                <a:ea typeface="Segoe UI" panose="020B0502040204020203" pitchFamily="34" charset="0"/>
                <a:cs typeface="Segoe UI" panose="020B0502040204020203" pitchFamily="34" charset="0"/>
              </a:rPr>
              <a:t>1: WDR/Starlight</a:t>
            </a:r>
          </a:p>
          <a:p>
            <a:pPr eaLnBrk="1" hangingPunct="1">
              <a:defRPr/>
            </a:pPr>
            <a:r>
              <a:rPr lang="en-US" altLang="zh-CN" sz="1402" dirty="0">
                <a:latin typeface="Segoe UI" panose="020B0502040204020203" pitchFamily="34" charset="0"/>
                <a:ea typeface="Segoe UI" panose="020B0502040204020203" pitchFamily="34" charset="0"/>
                <a:cs typeface="Segoe UI" panose="020B0502040204020203" pitchFamily="34" charset="0"/>
              </a:rPr>
              <a:t>2: Starlight+</a:t>
            </a:r>
          </a:p>
          <a:p>
            <a:pPr eaLnBrk="1" hangingPunct="1">
              <a:defRPr/>
            </a:pPr>
            <a:r>
              <a:rPr lang="en-US" altLang="zh-CN" sz="1402" dirty="0">
                <a:latin typeface="Segoe UI" panose="020B0502040204020203" pitchFamily="34" charset="0"/>
                <a:ea typeface="Segoe UI" panose="020B0502040204020203" pitchFamily="34" charset="0"/>
                <a:cs typeface="Segoe UI" panose="020B0502040204020203" pitchFamily="34" charset="0"/>
              </a:rPr>
              <a:t>3: Polar light</a:t>
            </a:r>
          </a:p>
          <a:p>
            <a:pPr eaLnBrk="1" hangingPunct="1">
              <a:defRPr/>
            </a:pPr>
            <a:r>
              <a:rPr lang="en-US" altLang="zh-CN" sz="1402" dirty="0">
                <a:latin typeface="Segoe UI" panose="020B0502040204020203" pitchFamily="34" charset="0"/>
                <a:ea typeface="Segoe UI" panose="020B0502040204020203" pitchFamily="34" charset="0"/>
                <a:cs typeface="Segoe UI" panose="020B0502040204020203" pitchFamily="34" charset="0"/>
              </a:rPr>
              <a:t>9: Full color</a:t>
            </a:r>
          </a:p>
        </p:txBody>
      </p:sp>
      <p:sp>
        <p:nvSpPr>
          <p:cNvPr id="95" name="椭圆 94"/>
          <p:cNvSpPr/>
          <p:nvPr/>
        </p:nvSpPr>
        <p:spPr bwMode="auto">
          <a:xfrm>
            <a:off x="10127876" y="2565027"/>
            <a:ext cx="89988" cy="89988"/>
          </a:xfrm>
          <a:prstGeom prst="ellipse">
            <a:avLst/>
          </a:prstGeom>
          <a:solidFill>
            <a:schemeClr val="bg1">
              <a:lumMod val="50000"/>
            </a:schemeClr>
          </a:solidFill>
          <a:ln w="317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t" anchorCtr="0" compatLnSpc="1"/>
          <a:lstStyle/>
          <a:p>
            <a:pPr defTabSz="672290" fontAlgn="t">
              <a:spcBef>
                <a:spcPct val="0"/>
              </a:spcBef>
              <a:spcAft>
                <a:spcPct val="0"/>
              </a:spcAft>
            </a:pPr>
            <a:endParaRPr lang="zh-CN" altLang="en-US" sz="1402" dirty="0">
              <a:latin typeface="Segoe UI" panose="020B0502040204020203" pitchFamily="34" charset="0"/>
              <a:ea typeface="宋体" panose="02010600030101010101" pitchFamily="2" charset="-122"/>
              <a:cs typeface="Segoe UI" panose="020B0502040204020203" pitchFamily="34" charset="0"/>
            </a:endParaRPr>
          </a:p>
        </p:txBody>
      </p:sp>
      <p:sp>
        <p:nvSpPr>
          <p:cNvPr id="3" name="标题 2"/>
          <p:cNvSpPr>
            <a:spLocks noGrp="1"/>
          </p:cNvSpPr>
          <p:nvPr>
            <p:ph type="title"/>
          </p:nvPr>
        </p:nvSpPr>
        <p:spPr>
          <a:xfrm>
            <a:off x="794917" y="3851"/>
            <a:ext cx="10515600" cy="1325563"/>
          </a:xfrm>
        </p:spPr>
        <p:txBody>
          <a:bodyPr/>
          <a:lstStyle/>
          <a:p>
            <a:r>
              <a:rPr lang="en-US" altLang="zh-CN" b="1" smtClean="0">
                <a:solidFill>
                  <a:srgbClr val="00B050"/>
                </a:solidFill>
                <a:latin typeface="Segoe UI" panose="020B0502040204020203" pitchFamily="34" charset="0"/>
                <a:cs typeface="Segoe UI" panose="020B0502040204020203" pitchFamily="34" charset="0"/>
              </a:rPr>
              <a:t>Network Camera(1/2)</a:t>
            </a:r>
            <a:endParaRPr lang="zh-CN" altLang="en-US" b="1" dirty="0">
              <a:solidFill>
                <a:srgbClr val="00B050"/>
              </a:solidFill>
              <a:latin typeface="Segoe UI" panose="020B0502040204020203" pitchFamily="34" charset="0"/>
              <a:cs typeface="Segoe UI" panose="020B0502040204020203" pitchFamily="34" charset="0"/>
            </a:endParaRPr>
          </a:p>
        </p:txBody>
      </p:sp>
      <p:cxnSp>
        <p:nvCxnSpPr>
          <p:cNvPr id="69" name="肘形连接符 141"/>
          <p:cNvCxnSpPr>
            <a:endCxn id="71" idx="0"/>
          </p:cNvCxnSpPr>
          <p:nvPr/>
        </p:nvCxnSpPr>
        <p:spPr bwMode="auto">
          <a:xfrm rot="16200000" flipH="1">
            <a:off x="5607630" y="2799638"/>
            <a:ext cx="1922214" cy="500494"/>
          </a:xfrm>
          <a:prstGeom prst="bentConnector3">
            <a:avLst>
              <a:gd name="adj1" fmla="val 50000"/>
            </a:avLst>
          </a:prstGeom>
          <a:solidFill>
            <a:schemeClr val="accent1"/>
          </a:solidFill>
          <a:ln w="9525" cap="flat" cmpd="sng" algn="ctr">
            <a:solidFill>
              <a:schemeClr val="bg1">
                <a:lumMod val="50000"/>
              </a:schemeClr>
            </a:solidFill>
            <a:prstDash val="solid"/>
            <a:round/>
            <a:headEnd type="none" w="med" len="med"/>
            <a:tailEnd type="none" w="med" len="med"/>
          </a:ln>
          <a:effectLst/>
        </p:spPr>
      </p:cxnSp>
      <p:sp>
        <p:nvSpPr>
          <p:cNvPr id="71" name="椭圆 70"/>
          <p:cNvSpPr/>
          <p:nvPr/>
        </p:nvSpPr>
        <p:spPr bwMode="auto">
          <a:xfrm>
            <a:off x="6773990" y="4010993"/>
            <a:ext cx="89988" cy="89988"/>
          </a:xfrm>
          <a:prstGeom prst="ellipse">
            <a:avLst/>
          </a:prstGeom>
          <a:solidFill>
            <a:schemeClr val="bg1">
              <a:lumMod val="50000"/>
            </a:schemeClr>
          </a:solidFill>
          <a:ln w="317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t" anchorCtr="0" compatLnSpc="1"/>
          <a:lstStyle/>
          <a:p>
            <a:pPr defTabSz="672290" fontAlgn="t">
              <a:spcBef>
                <a:spcPct val="0"/>
              </a:spcBef>
              <a:spcAft>
                <a:spcPct val="0"/>
              </a:spcAft>
            </a:pPr>
            <a:endParaRPr lang="zh-CN" altLang="en-US" sz="1402" dirty="0">
              <a:latin typeface="Segoe UI" panose="020B0502040204020203" pitchFamily="34" charset="0"/>
              <a:ea typeface="宋体" panose="02010600030101010101" pitchFamily="2" charset="-122"/>
              <a:cs typeface="Segoe UI" panose="020B0502040204020203" pitchFamily="34" charset="0"/>
            </a:endParaRPr>
          </a:p>
        </p:txBody>
      </p:sp>
      <p:pic>
        <p:nvPicPr>
          <p:cNvPr id="36" name="Picture 3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66755" y="86515"/>
            <a:ext cx="2235555" cy="513265"/>
          </a:xfrm>
          <a:prstGeom prst="rect">
            <a:avLst/>
          </a:prstGeom>
        </p:spPr>
      </p:pic>
      <p:sp>
        <p:nvSpPr>
          <p:cNvPr id="37" name="Rectangle 36"/>
          <p:cNvSpPr/>
          <p:nvPr/>
        </p:nvSpPr>
        <p:spPr>
          <a:xfrm>
            <a:off x="9711986" y="27219"/>
            <a:ext cx="2414934" cy="10560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42145" y="86515"/>
            <a:ext cx="2235555" cy="513265"/>
          </a:xfrm>
          <a:prstGeom prst="rect">
            <a:avLst/>
          </a:prstGeom>
        </p:spPr>
      </p:pic>
    </p:spTree>
    <p:extLst>
      <p:ext uri="{BB962C8B-B14F-4D97-AF65-F5344CB8AC3E}">
        <p14:creationId xmlns:p14="http://schemas.microsoft.com/office/powerpoint/2010/main" val="3325727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itle 1"/>
          <p:cNvSpPr txBox="1"/>
          <p:nvPr/>
        </p:nvSpPr>
        <p:spPr>
          <a:xfrm>
            <a:off x="186161" y="205823"/>
            <a:ext cx="10325636" cy="91744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rgbClr val="00B050"/>
                </a:solidFill>
                <a:latin typeface="Segoe UI" panose="020B0502040204020203" pitchFamily="34" charset="0"/>
              </a:rPr>
              <a:t>Sản</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phẩm</a:t>
            </a:r>
            <a:r>
              <a:rPr lang="en-US" altLang="zh-CN" sz="2745" b="1" spc="0" dirty="0">
                <a:solidFill>
                  <a:srgbClr val="00B050"/>
                </a:solidFill>
                <a:latin typeface="Segoe UI" panose="020B0502040204020203" pitchFamily="34" charset="0"/>
              </a:rPr>
              <a:t> | </a:t>
            </a:r>
            <a:r>
              <a:rPr lang="en-US" altLang="zh-CN" sz="2745" b="1" spc="0" dirty="0" err="1">
                <a:solidFill>
                  <a:srgbClr val="00B050"/>
                </a:solidFill>
                <a:latin typeface="Segoe UI" panose="020B0502040204020203" pitchFamily="34" charset="0"/>
              </a:rPr>
              <a:t>Các</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tính</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năng</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chính</a:t>
            </a:r>
            <a:endParaRPr lang="en-US" sz="2745" b="1" spc="0" dirty="0">
              <a:solidFill>
                <a:srgbClr val="00B050"/>
              </a:solidFill>
              <a:latin typeface="Segoe UI" panose="020B0502040204020203" pitchFamily="34" charset="0"/>
            </a:endParaRPr>
          </a:p>
        </p:txBody>
      </p:sp>
      <p:grpSp>
        <p:nvGrpSpPr>
          <p:cNvPr id="30" name="249345"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763748" y="1199409"/>
            <a:ext cx="10181732" cy="4486614"/>
            <a:chOff x="838200" y="1570220"/>
            <a:chExt cx="10385897" cy="4576580"/>
          </a:xfrm>
        </p:grpSpPr>
        <p:grpSp>
          <p:nvGrpSpPr>
            <p:cNvPr id="31" name="ïṩḷïḋé"/>
            <p:cNvGrpSpPr/>
            <p:nvPr/>
          </p:nvGrpSpPr>
          <p:grpSpPr>
            <a:xfrm>
              <a:off x="4777212" y="2070655"/>
              <a:ext cx="2637576" cy="3135787"/>
              <a:chOff x="4705776" y="1985726"/>
              <a:chExt cx="2780448" cy="3305648"/>
            </a:xfrm>
          </p:grpSpPr>
          <p:sp>
            <p:nvSpPr>
              <p:cNvPr id="58" name="îśḷîďê"/>
              <p:cNvSpPr/>
              <p:nvPr/>
            </p:nvSpPr>
            <p:spPr>
              <a:xfrm>
                <a:off x="4788767" y="2155029"/>
                <a:ext cx="2614465" cy="2967042"/>
              </a:xfrm>
              <a:custGeom>
                <a:avLst/>
                <a:gdLst/>
                <a:ahLst/>
                <a:cxnLst>
                  <a:cxn ang="0">
                    <a:pos x="wd2" y="hd2"/>
                  </a:cxn>
                  <a:cxn ang="5400000">
                    <a:pos x="wd2" y="hd2"/>
                  </a:cxn>
                  <a:cxn ang="10800000">
                    <a:pos x="wd2" y="hd2"/>
                  </a:cxn>
                  <a:cxn ang="16200000">
                    <a:pos x="wd2" y="hd2"/>
                  </a:cxn>
                </a:cxnLst>
                <a:rect l="0" t="0" r="r" b="b"/>
                <a:pathLst>
                  <a:path w="21529" h="21570" extrusionOk="0">
                    <a:moveTo>
                      <a:pt x="10576" y="7"/>
                    </a:moveTo>
                    <a:cubicBezTo>
                      <a:pt x="10316" y="32"/>
                      <a:pt x="10047" y="121"/>
                      <a:pt x="9827" y="299"/>
                    </a:cubicBezTo>
                    <a:cubicBezTo>
                      <a:pt x="9719" y="387"/>
                      <a:pt x="9627" y="497"/>
                      <a:pt x="9563" y="615"/>
                    </a:cubicBezTo>
                    <a:cubicBezTo>
                      <a:pt x="9531" y="673"/>
                      <a:pt x="9506" y="734"/>
                      <a:pt x="9487" y="795"/>
                    </a:cubicBezTo>
                    <a:cubicBezTo>
                      <a:pt x="9482" y="810"/>
                      <a:pt x="9477" y="824"/>
                      <a:pt x="9474" y="839"/>
                    </a:cubicBezTo>
                    <a:cubicBezTo>
                      <a:pt x="9471" y="852"/>
                      <a:pt x="9467" y="866"/>
                      <a:pt x="9464" y="879"/>
                    </a:cubicBezTo>
                    <a:cubicBezTo>
                      <a:pt x="9460" y="897"/>
                      <a:pt x="9454" y="914"/>
                      <a:pt x="9450" y="932"/>
                    </a:cubicBezTo>
                    <a:cubicBezTo>
                      <a:pt x="9419" y="1060"/>
                      <a:pt x="9384" y="1192"/>
                      <a:pt x="9341" y="1320"/>
                    </a:cubicBezTo>
                    <a:cubicBezTo>
                      <a:pt x="9257" y="1577"/>
                      <a:pt x="9149" y="1828"/>
                      <a:pt x="9023" y="2072"/>
                    </a:cubicBezTo>
                    <a:cubicBezTo>
                      <a:pt x="8517" y="3046"/>
                      <a:pt x="7673" y="3879"/>
                      <a:pt x="6628" y="4419"/>
                    </a:cubicBezTo>
                    <a:cubicBezTo>
                      <a:pt x="5580" y="4964"/>
                      <a:pt x="4369" y="5264"/>
                      <a:pt x="3199" y="5205"/>
                    </a:cubicBezTo>
                    <a:cubicBezTo>
                      <a:pt x="2907" y="5191"/>
                      <a:pt x="2619" y="5154"/>
                      <a:pt x="2338" y="5094"/>
                    </a:cubicBezTo>
                    <a:cubicBezTo>
                      <a:pt x="2197" y="5064"/>
                      <a:pt x="2058" y="5029"/>
                      <a:pt x="1922" y="4987"/>
                    </a:cubicBezTo>
                    <a:cubicBezTo>
                      <a:pt x="1887" y="4977"/>
                      <a:pt x="1853" y="4966"/>
                      <a:pt x="1819" y="4955"/>
                    </a:cubicBezTo>
                    <a:cubicBezTo>
                      <a:pt x="1781" y="4942"/>
                      <a:pt x="1743" y="4930"/>
                      <a:pt x="1706" y="4917"/>
                    </a:cubicBezTo>
                    <a:cubicBezTo>
                      <a:pt x="1594" y="4880"/>
                      <a:pt x="1469" y="4853"/>
                      <a:pt x="1338" y="4843"/>
                    </a:cubicBezTo>
                    <a:cubicBezTo>
                      <a:pt x="1076" y="4822"/>
                      <a:pt x="782" y="4880"/>
                      <a:pt x="543" y="5025"/>
                    </a:cubicBezTo>
                    <a:cubicBezTo>
                      <a:pt x="304" y="5168"/>
                      <a:pt x="123" y="5390"/>
                      <a:pt x="46" y="5640"/>
                    </a:cubicBezTo>
                    <a:cubicBezTo>
                      <a:pt x="-34" y="5889"/>
                      <a:pt x="-4" y="6160"/>
                      <a:pt x="100" y="6381"/>
                    </a:cubicBezTo>
                    <a:cubicBezTo>
                      <a:pt x="204" y="6604"/>
                      <a:pt x="369" y="6779"/>
                      <a:pt x="541" y="6911"/>
                    </a:cubicBezTo>
                    <a:cubicBezTo>
                      <a:pt x="542" y="6911"/>
                      <a:pt x="543" y="6910"/>
                      <a:pt x="543" y="6910"/>
                    </a:cubicBezTo>
                    <a:cubicBezTo>
                      <a:pt x="1465" y="7610"/>
                      <a:pt x="2084" y="8536"/>
                      <a:pt x="2343" y="9549"/>
                    </a:cubicBezTo>
                    <a:cubicBezTo>
                      <a:pt x="2607" y="10562"/>
                      <a:pt x="2501" y="11652"/>
                      <a:pt x="2067" y="12652"/>
                    </a:cubicBezTo>
                    <a:cubicBezTo>
                      <a:pt x="1852" y="13152"/>
                      <a:pt x="1549" y="13623"/>
                      <a:pt x="1175" y="14045"/>
                    </a:cubicBezTo>
                    <a:cubicBezTo>
                      <a:pt x="988" y="14257"/>
                      <a:pt x="785" y="14456"/>
                      <a:pt x="565" y="14641"/>
                    </a:cubicBezTo>
                    <a:cubicBezTo>
                      <a:pt x="537" y="14664"/>
                      <a:pt x="509" y="14687"/>
                      <a:pt x="481" y="14710"/>
                    </a:cubicBezTo>
                    <a:cubicBezTo>
                      <a:pt x="449" y="14735"/>
                      <a:pt x="416" y="14761"/>
                      <a:pt x="384" y="14787"/>
                    </a:cubicBezTo>
                    <a:cubicBezTo>
                      <a:pt x="262" y="14888"/>
                      <a:pt x="169" y="15013"/>
                      <a:pt x="114" y="15147"/>
                    </a:cubicBezTo>
                    <a:cubicBezTo>
                      <a:pt x="5" y="15418"/>
                      <a:pt x="39" y="15673"/>
                      <a:pt x="116" y="15883"/>
                    </a:cubicBezTo>
                    <a:cubicBezTo>
                      <a:pt x="196" y="16096"/>
                      <a:pt x="324" y="16282"/>
                      <a:pt x="510" y="16443"/>
                    </a:cubicBezTo>
                    <a:cubicBezTo>
                      <a:pt x="604" y="16522"/>
                      <a:pt x="715" y="16595"/>
                      <a:pt x="847" y="16652"/>
                    </a:cubicBezTo>
                    <a:cubicBezTo>
                      <a:pt x="978" y="16709"/>
                      <a:pt x="1133" y="16748"/>
                      <a:pt x="1298" y="16754"/>
                    </a:cubicBezTo>
                    <a:cubicBezTo>
                      <a:pt x="1380" y="16756"/>
                      <a:pt x="1462" y="16750"/>
                      <a:pt x="1543" y="16736"/>
                    </a:cubicBezTo>
                    <a:cubicBezTo>
                      <a:pt x="1583" y="16729"/>
                      <a:pt x="1623" y="16721"/>
                      <a:pt x="1661" y="16711"/>
                    </a:cubicBezTo>
                    <a:cubicBezTo>
                      <a:pt x="1683" y="16704"/>
                      <a:pt x="1705" y="16698"/>
                      <a:pt x="1727" y="16692"/>
                    </a:cubicBezTo>
                    <a:cubicBezTo>
                      <a:pt x="1763" y="16681"/>
                      <a:pt x="1798" y="16671"/>
                      <a:pt x="1834" y="16661"/>
                    </a:cubicBezTo>
                    <a:cubicBezTo>
                      <a:pt x="1870" y="16651"/>
                      <a:pt x="1907" y="16641"/>
                      <a:pt x="1943" y="16632"/>
                    </a:cubicBezTo>
                    <a:cubicBezTo>
                      <a:pt x="2089" y="16594"/>
                      <a:pt x="2236" y="16562"/>
                      <a:pt x="2384" y="16534"/>
                    </a:cubicBezTo>
                    <a:cubicBezTo>
                      <a:pt x="2978" y="16424"/>
                      <a:pt x="3591" y="16393"/>
                      <a:pt x="4194" y="16443"/>
                    </a:cubicBezTo>
                    <a:cubicBezTo>
                      <a:pt x="5402" y="16540"/>
                      <a:pt x="6568" y="16973"/>
                      <a:pt x="7493" y="17667"/>
                    </a:cubicBezTo>
                    <a:cubicBezTo>
                      <a:pt x="8420" y="18356"/>
                      <a:pt x="9101" y="19300"/>
                      <a:pt x="9407" y="20333"/>
                    </a:cubicBezTo>
                    <a:cubicBezTo>
                      <a:pt x="9427" y="20398"/>
                      <a:pt x="9443" y="20464"/>
                      <a:pt x="9460" y="20529"/>
                    </a:cubicBezTo>
                    <a:cubicBezTo>
                      <a:pt x="9468" y="20562"/>
                      <a:pt x="9475" y="20594"/>
                      <a:pt x="9483" y="20627"/>
                    </a:cubicBezTo>
                    <a:cubicBezTo>
                      <a:pt x="9488" y="20647"/>
                      <a:pt x="9492" y="20666"/>
                      <a:pt x="9497" y="20685"/>
                    </a:cubicBezTo>
                    <a:cubicBezTo>
                      <a:pt x="9499" y="20694"/>
                      <a:pt x="9502" y="20704"/>
                      <a:pt x="9505" y="20713"/>
                    </a:cubicBezTo>
                    <a:cubicBezTo>
                      <a:pt x="9509" y="20728"/>
                      <a:pt x="9514" y="20744"/>
                      <a:pt x="9518" y="20759"/>
                    </a:cubicBezTo>
                    <a:cubicBezTo>
                      <a:pt x="9554" y="20877"/>
                      <a:pt x="9607" y="20989"/>
                      <a:pt x="9689" y="21099"/>
                    </a:cubicBezTo>
                    <a:cubicBezTo>
                      <a:pt x="9770" y="21207"/>
                      <a:pt x="9878" y="21306"/>
                      <a:pt x="10002" y="21380"/>
                    </a:cubicBezTo>
                    <a:cubicBezTo>
                      <a:pt x="10253" y="21532"/>
                      <a:pt x="10546" y="21583"/>
                      <a:pt x="10809" y="21567"/>
                    </a:cubicBezTo>
                    <a:cubicBezTo>
                      <a:pt x="11074" y="21551"/>
                      <a:pt x="11324" y="21472"/>
                      <a:pt x="11546" y="21331"/>
                    </a:cubicBezTo>
                    <a:cubicBezTo>
                      <a:pt x="11766" y="21191"/>
                      <a:pt x="11953" y="20968"/>
                      <a:pt x="12022" y="20711"/>
                    </a:cubicBezTo>
                    <a:cubicBezTo>
                      <a:pt x="12040" y="20639"/>
                      <a:pt x="12058" y="20568"/>
                      <a:pt x="12076" y="20496"/>
                    </a:cubicBezTo>
                    <a:cubicBezTo>
                      <a:pt x="12094" y="20431"/>
                      <a:pt x="12114" y="20368"/>
                      <a:pt x="12135" y="20303"/>
                    </a:cubicBezTo>
                    <a:cubicBezTo>
                      <a:pt x="12217" y="20044"/>
                      <a:pt x="12320" y="19791"/>
                      <a:pt x="12444" y="19546"/>
                    </a:cubicBezTo>
                    <a:cubicBezTo>
                      <a:pt x="12935" y="18564"/>
                      <a:pt x="13762" y="17718"/>
                      <a:pt x="14798" y="17165"/>
                    </a:cubicBezTo>
                    <a:cubicBezTo>
                      <a:pt x="15832" y="16608"/>
                      <a:pt x="17063" y="16343"/>
                      <a:pt x="18273" y="16412"/>
                    </a:cubicBezTo>
                    <a:cubicBezTo>
                      <a:pt x="18576" y="16429"/>
                      <a:pt x="18877" y="16465"/>
                      <a:pt x="19173" y="16522"/>
                    </a:cubicBezTo>
                    <a:cubicBezTo>
                      <a:pt x="19322" y="16550"/>
                      <a:pt x="19469" y="16583"/>
                      <a:pt x="19615" y="16621"/>
                    </a:cubicBezTo>
                    <a:cubicBezTo>
                      <a:pt x="19687" y="16640"/>
                      <a:pt x="19760" y="16660"/>
                      <a:pt x="19832" y="16681"/>
                    </a:cubicBezTo>
                    <a:cubicBezTo>
                      <a:pt x="19846" y="16685"/>
                      <a:pt x="19859" y="16689"/>
                      <a:pt x="19873" y="16693"/>
                    </a:cubicBezTo>
                    <a:cubicBezTo>
                      <a:pt x="19893" y="16698"/>
                      <a:pt x="19913" y="16704"/>
                      <a:pt x="19933" y="16709"/>
                    </a:cubicBezTo>
                    <a:cubicBezTo>
                      <a:pt x="19975" y="16717"/>
                      <a:pt x="20008" y="16723"/>
                      <a:pt x="20046" y="16728"/>
                    </a:cubicBezTo>
                    <a:cubicBezTo>
                      <a:pt x="20121" y="16737"/>
                      <a:pt x="20198" y="16740"/>
                      <a:pt x="20274" y="16736"/>
                    </a:cubicBezTo>
                    <a:cubicBezTo>
                      <a:pt x="20578" y="16722"/>
                      <a:pt x="20847" y="16602"/>
                      <a:pt x="21043" y="16446"/>
                    </a:cubicBezTo>
                    <a:cubicBezTo>
                      <a:pt x="21241" y="16289"/>
                      <a:pt x="21385" y="16092"/>
                      <a:pt x="21461" y="15863"/>
                    </a:cubicBezTo>
                    <a:cubicBezTo>
                      <a:pt x="21538" y="15636"/>
                      <a:pt x="21536" y="15362"/>
                      <a:pt x="21413" y="15118"/>
                    </a:cubicBezTo>
                    <a:cubicBezTo>
                      <a:pt x="21353" y="14997"/>
                      <a:pt x="21267" y="14888"/>
                      <a:pt x="21170" y="14801"/>
                    </a:cubicBezTo>
                    <a:cubicBezTo>
                      <a:pt x="21157" y="14789"/>
                      <a:pt x="21145" y="14778"/>
                      <a:pt x="21133" y="14768"/>
                    </a:cubicBezTo>
                    <a:cubicBezTo>
                      <a:pt x="21122" y="14759"/>
                      <a:pt x="21110" y="14751"/>
                      <a:pt x="21100" y="14742"/>
                    </a:cubicBezTo>
                    <a:cubicBezTo>
                      <a:pt x="21085" y="14730"/>
                      <a:pt x="21070" y="14716"/>
                      <a:pt x="21055" y="14704"/>
                    </a:cubicBezTo>
                    <a:cubicBezTo>
                      <a:pt x="21028" y="14682"/>
                      <a:pt x="20999" y="14660"/>
                      <a:pt x="20971" y="14637"/>
                    </a:cubicBezTo>
                    <a:cubicBezTo>
                      <a:pt x="20086" y="13898"/>
                      <a:pt x="19447" y="12932"/>
                      <a:pt x="19183" y="11888"/>
                    </a:cubicBezTo>
                    <a:cubicBezTo>
                      <a:pt x="18915" y="10846"/>
                      <a:pt x="19029" y="9731"/>
                      <a:pt x="19498" y="8744"/>
                    </a:cubicBezTo>
                    <a:cubicBezTo>
                      <a:pt x="19731" y="8250"/>
                      <a:pt x="20049" y="7787"/>
                      <a:pt x="20437" y="7375"/>
                    </a:cubicBezTo>
                    <a:cubicBezTo>
                      <a:pt x="20631" y="7168"/>
                      <a:pt x="20842" y="6975"/>
                      <a:pt x="21069" y="6796"/>
                    </a:cubicBezTo>
                    <a:cubicBezTo>
                      <a:pt x="21086" y="6782"/>
                      <a:pt x="21104" y="6768"/>
                      <a:pt x="21121" y="6753"/>
                    </a:cubicBezTo>
                    <a:cubicBezTo>
                      <a:pt x="21140" y="6737"/>
                      <a:pt x="21177" y="6705"/>
                      <a:pt x="21195" y="6686"/>
                    </a:cubicBezTo>
                    <a:cubicBezTo>
                      <a:pt x="21240" y="6643"/>
                      <a:pt x="21283" y="6596"/>
                      <a:pt x="21321" y="6544"/>
                    </a:cubicBezTo>
                    <a:cubicBezTo>
                      <a:pt x="21399" y="6442"/>
                      <a:pt x="21460" y="6324"/>
                      <a:pt x="21494" y="6197"/>
                    </a:cubicBezTo>
                    <a:cubicBezTo>
                      <a:pt x="21566" y="5944"/>
                      <a:pt x="21522" y="5678"/>
                      <a:pt x="21405" y="5461"/>
                    </a:cubicBezTo>
                    <a:cubicBezTo>
                      <a:pt x="21288" y="5243"/>
                      <a:pt x="21103" y="5063"/>
                      <a:pt x="20865" y="4939"/>
                    </a:cubicBezTo>
                    <a:cubicBezTo>
                      <a:pt x="20628" y="4815"/>
                      <a:pt x="20329" y="4759"/>
                      <a:pt x="20048" y="4795"/>
                    </a:cubicBezTo>
                    <a:cubicBezTo>
                      <a:pt x="19978" y="4804"/>
                      <a:pt x="19909" y="4817"/>
                      <a:pt x="19844" y="4835"/>
                    </a:cubicBezTo>
                    <a:cubicBezTo>
                      <a:pt x="19803" y="4846"/>
                      <a:pt x="19762" y="4858"/>
                      <a:pt x="19722" y="4869"/>
                    </a:cubicBezTo>
                    <a:cubicBezTo>
                      <a:pt x="19653" y="4888"/>
                      <a:pt x="19578" y="4908"/>
                      <a:pt x="19506" y="4926"/>
                    </a:cubicBezTo>
                    <a:cubicBezTo>
                      <a:pt x="19359" y="4961"/>
                      <a:pt x="19210" y="4992"/>
                      <a:pt x="19061" y="5018"/>
                    </a:cubicBezTo>
                    <a:cubicBezTo>
                      <a:pt x="18464" y="5122"/>
                      <a:pt x="17850" y="5149"/>
                      <a:pt x="17247" y="5096"/>
                    </a:cubicBezTo>
                    <a:cubicBezTo>
                      <a:pt x="16038" y="4993"/>
                      <a:pt x="14879" y="4552"/>
                      <a:pt x="13962" y="3850"/>
                    </a:cubicBezTo>
                    <a:cubicBezTo>
                      <a:pt x="13042" y="3152"/>
                      <a:pt x="12373" y="2202"/>
                      <a:pt x="12076" y="1166"/>
                    </a:cubicBezTo>
                    <a:cubicBezTo>
                      <a:pt x="12058" y="1101"/>
                      <a:pt x="12040" y="1035"/>
                      <a:pt x="12024" y="970"/>
                    </a:cubicBezTo>
                    <a:cubicBezTo>
                      <a:pt x="12015" y="933"/>
                      <a:pt x="12007" y="897"/>
                      <a:pt x="11999" y="860"/>
                    </a:cubicBezTo>
                    <a:cubicBezTo>
                      <a:pt x="11996" y="851"/>
                      <a:pt x="11993" y="842"/>
                      <a:pt x="11991" y="833"/>
                    </a:cubicBezTo>
                    <a:cubicBezTo>
                      <a:pt x="11985" y="814"/>
                      <a:pt x="11981" y="795"/>
                      <a:pt x="11975" y="776"/>
                    </a:cubicBezTo>
                    <a:cubicBezTo>
                      <a:pt x="11964" y="744"/>
                      <a:pt x="11952" y="714"/>
                      <a:pt x="11938" y="683"/>
                    </a:cubicBezTo>
                    <a:cubicBezTo>
                      <a:pt x="11830" y="436"/>
                      <a:pt x="11599" y="233"/>
                      <a:pt x="11351" y="127"/>
                    </a:cubicBezTo>
                    <a:cubicBezTo>
                      <a:pt x="11102" y="18"/>
                      <a:pt x="10837" y="-17"/>
                      <a:pt x="10576" y="7"/>
                    </a:cubicBezTo>
                    <a:close/>
                    <a:moveTo>
                      <a:pt x="10690" y="939"/>
                    </a:moveTo>
                    <a:cubicBezTo>
                      <a:pt x="10756" y="932"/>
                      <a:pt x="10831" y="943"/>
                      <a:pt x="10877" y="965"/>
                    </a:cubicBezTo>
                    <a:cubicBezTo>
                      <a:pt x="10925" y="987"/>
                      <a:pt x="10938" y="1005"/>
                      <a:pt x="10951" y="1030"/>
                    </a:cubicBezTo>
                    <a:cubicBezTo>
                      <a:pt x="10952" y="1034"/>
                      <a:pt x="10955" y="1037"/>
                      <a:pt x="10957" y="1040"/>
                    </a:cubicBezTo>
                    <a:cubicBezTo>
                      <a:pt x="10959" y="1048"/>
                      <a:pt x="10961" y="1055"/>
                      <a:pt x="10962" y="1063"/>
                    </a:cubicBezTo>
                    <a:cubicBezTo>
                      <a:pt x="10971" y="1097"/>
                      <a:pt x="10978" y="1132"/>
                      <a:pt x="10986" y="1167"/>
                    </a:cubicBezTo>
                    <a:cubicBezTo>
                      <a:pt x="11004" y="1244"/>
                      <a:pt x="11024" y="1321"/>
                      <a:pt x="11046" y="1397"/>
                    </a:cubicBezTo>
                    <a:cubicBezTo>
                      <a:pt x="11396" y="2620"/>
                      <a:pt x="12185" y="3739"/>
                      <a:pt x="13268" y="4560"/>
                    </a:cubicBezTo>
                    <a:cubicBezTo>
                      <a:pt x="13808" y="4971"/>
                      <a:pt x="14419" y="5310"/>
                      <a:pt x="15076" y="5559"/>
                    </a:cubicBezTo>
                    <a:cubicBezTo>
                      <a:pt x="15732" y="5808"/>
                      <a:pt x="16433" y="5965"/>
                      <a:pt x="17142" y="6027"/>
                    </a:cubicBezTo>
                    <a:cubicBezTo>
                      <a:pt x="17851" y="6091"/>
                      <a:pt x="18569" y="6058"/>
                      <a:pt x="19267" y="5936"/>
                    </a:cubicBezTo>
                    <a:cubicBezTo>
                      <a:pt x="19441" y="5906"/>
                      <a:pt x="19615" y="5871"/>
                      <a:pt x="19786" y="5830"/>
                    </a:cubicBezTo>
                    <a:cubicBezTo>
                      <a:pt x="19872" y="5809"/>
                      <a:pt x="19955" y="5788"/>
                      <a:pt x="20044" y="5763"/>
                    </a:cubicBezTo>
                    <a:cubicBezTo>
                      <a:pt x="20082" y="5753"/>
                      <a:pt x="20119" y="5741"/>
                      <a:pt x="20157" y="5731"/>
                    </a:cubicBezTo>
                    <a:cubicBezTo>
                      <a:pt x="20170" y="5727"/>
                      <a:pt x="20182" y="5725"/>
                      <a:pt x="20194" y="5724"/>
                    </a:cubicBezTo>
                    <a:cubicBezTo>
                      <a:pt x="20240" y="5719"/>
                      <a:pt x="20282" y="5725"/>
                      <a:pt x="20330" y="5749"/>
                    </a:cubicBezTo>
                    <a:cubicBezTo>
                      <a:pt x="20377" y="5773"/>
                      <a:pt x="20423" y="5816"/>
                      <a:pt x="20447" y="5861"/>
                    </a:cubicBezTo>
                    <a:cubicBezTo>
                      <a:pt x="20471" y="5907"/>
                      <a:pt x="20472" y="5946"/>
                      <a:pt x="20464" y="5976"/>
                    </a:cubicBezTo>
                    <a:cubicBezTo>
                      <a:pt x="20460" y="5992"/>
                      <a:pt x="20451" y="6007"/>
                      <a:pt x="20437" y="6026"/>
                    </a:cubicBezTo>
                    <a:cubicBezTo>
                      <a:pt x="20430" y="6035"/>
                      <a:pt x="20422" y="6045"/>
                      <a:pt x="20412" y="6055"/>
                    </a:cubicBezTo>
                    <a:cubicBezTo>
                      <a:pt x="20408" y="6058"/>
                      <a:pt x="20404" y="6063"/>
                      <a:pt x="20400" y="6067"/>
                    </a:cubicBezTo>
                    <a:cubicBezTo>
                      <a:pt x="20387" y="6077"/>
                      <a:pt x="20374" y="6087"/>
                      <a:pt x="20361" y="6098"/>
                    </a:cubicBezTo>
                    <a:cubicBezTo>
                      <a:pt x="20096" y="6307"/>
                      <a:pt x="19848" y="6534"/>
                      <a:pt x="19620" y="6776"/>
                    </a:cubicBezTo>
                    <a:cubicBezTo>
                      <a:pt x="19166" y="7259"/>
                      <a:pt x="18792" y="7802"/>
                      <a:pt x="18518" y="8384"/>
                    </a:cubicBezTo>
                    <a:cubicBezTo>
                      <a:pt x="17967" y="9545"/>
                      <a:pt x="17832" y="10861"/>
                      <a:pt x="18149" y="12092"/>
                    </a:cubicBezTo>
                    <a:cubicBezTo>
                      <a:pt x="18461" y="13325"/>
                      <a:pt x="19212" y="14457"/>
                      <a:pt x="20242" y="15317"/>
                    </a:cubicBezTo>
                    <a:cubicBezTo>
                      <a:pt x="20298" y="15362"/>
                      <a:pt x="20351" y="15407"/>
                      <a:pt x="20406" y="15453"/>
                    </a:cubicBezTo>
                    <a:cubicBezTo>
                      <a:pt x="20424" y="15469"/>
                      <a:pt x="20435" y="15481"/>
                      <a:pt x="20441" y="15494"/>
                    </a:cubicBezTo>
                    <a:cubicBezTo>
                      <a:pt x="20452" y="15517"/>
                      <a:pt x="20457" y="15552"/>
                      <a:pt x="20441" y="15604"/>
                    </a:cubicBezTo>
                    <a:cubicBezTo>
                      <a:pt x="20425" y="15654"/>
                      <a:pt x="20383" y="15711"/>
                      <a:pt x="20336" y="15748"/>
                    </a:cubicBezTo>
                    <a:cubicBezTo>
                      <a:pt x="20287" y="15786"/>
                      <a:pt x="20243" y="15799"/>
                      <a:pt x="20217" y="15799"/>
                    </a:cubicBezTo>
                    <a:cubicBezTo>
                      <a:pt x="20210" y="15800"/>
                      <a:pt x="20161" y="15791"/>
                      <a:pt x="20161" y="15791"/>
                    </a:cubicBezTo>
                    <a:cubicBezTo>
                      <a:pt x="20157" y="15790"/>
                      <a:pt x="20001" y="15744"/>
                      <a:pt x="19916" y="15722"/>
                    </a:cubicBezTo>
                    <a:cubicBezTo>
                      <a:pt x="19745" y="15678"/>
                      <a:pt x="19573" y="15638"/>
                      <a:pt x="19399" y="15605"/>
                    </a:cubicBezTo>
                    <a:cubicBezTo>
                      <a:pt x="19051" y="15539"/>
                      <a:pt x="18695" y="15496"/>
                      <a:pt x="18339" y="15477"/>
                    </a:cubicBezTo>
                    <a:cubicBezTo>
                      <a:pt x="16916" y="15396"/>
                      <a:pt x="15467" y="15707"/>
                      <a:pt x="14248" y="16364"/>
                    </a:cubicBezTo>
                    <a:cubicBezTo>
                      <a:pt x="13023" y="17017"/>
                      <a:pt x="12047" y="18016"/>
                      <a:pt x="11472" y="19165"/>
                    </a:cubicBezTo>
                    <a:cubicBezTo>
                      <a:pt x="11327" y="19452"/>
                      <a:pt x="11208" y="19748"/>
                      <a:pt x="11112" y="20050"/>
                    </a:cubicBezTo>
                    <a:cubicBezTo>
                      <a:pt x="11088" y="20126"/>
                      <a:pt x="11065" y="20201"/>
                      <a:pt x="11044" y="20277"/>
                    </a:cubicBezTo>
                    <a:cubicBezTo>
                      <a:pt x="11024" y="20349"/>
                      <a:pt x="11002" y="20449"/>
                      <a:pt x="10992" y="20490"/>
                    </a:cubicBezTo>
                    <a:cubicBezTo>
                      <a:pt x="10984" y="20517"/>
                      <a:pt x="10966" y="20544"/>
                      <a:pt x="10920" y="20575"/>
                    </a:cubicBezTo>
                    <a:cubicBezTo>
                      <a:pt x="10874" y="20606"/>
                      <a:pt x="10803" y="20629"/>
                      <a:pt x="10739" y="20632"/>
                    </a:cubicBezTo>
                    <a:cubicBezTo>
                      <a:pt x="10674" y="20636"/>
                      <a:pt x="10625" y="20620"/>
                      <a:pt x="10603" y="20606"/>
                    </a:cubicBezTo>
                    <a:cubicBezTo>
                      <a:pt x="10582" y="20593"/>
                      <a:pt x="10562" y="20572"/>
                      <a:pt x="10545" y="20521"/>
                    </a:cubicBezTo>
                    <a:cubicBezTo>
                      <a:pt x="10544" y="20518"/>
                      <a:pt x="10537" y="20497"/>
                      <a:pt x="10535" y="20488"/>
                    </a:cubicBezTo>
                    <a:cubicBezTo>
                      <a:pt x="10531" y="20472"/>
                      <a:pt x="10529" y="20456"/>
                      <a:pt x="10525" y="20440"/>
                    </a:cubicBezTo>
                    <a:cubicBezTo>
                      <a:pt x="10516" y="20401"/>
                      <a:pt x="10505" y="20363"/>
                      <a:pt x="10496" y="20325"/>
                    </a:cubicBezTo>
                    <a:cubicBezTo>
                      <a:pt x="10477" y="20248"/>
                      <a:pt x="10457" y="20171"/>
                      <a:pt x="10434" y="20095"/>
                    </a:cubicBezTo>
                    <a:cubicBezTo>
                      <a:pt x="10072" y="18874"/>
                      <a:pt x="9270" y="17762"/>
                      <a:pt x="8179" y="16951"/>
                    </a:cubicBezTo>
                    <a:cubicBezTo>
                      <a:pt x="7092" y="16135"/>
                      <a:pt x="5714" y="15623"/>
                      <a:pt x="4293" y="15509"/>
                    </a:cubicBezTo>
                    <a:cubicBezTo>
                      <a:pt x="3583" y="15451"/>
                      <a:pt x="2864" y="15490"/>
                      <a:pt x="2167" y="15619"/>
                    </a:cubicBezTo>
                    <a:cubicBezTo>
                      <a:pt x="1992" y="15652"/>
                      <a:pt x="1819" y="15689"/>
                      <a:pt x="1648" y="15732"/>
                    </a:cubicBezTo>
                    <a:cubicBezTo>
                      <a:pt x="1605" y="15743"/>
                      <a:pt x="1562" y="15755"/>
                      <a:pt x="1519" y="15767"/>
                    </a:cubicBezTo>
                    <a:cubicBezTo>
                      <a:pt x="1385" y="15804"/>
                      <a:pt x="1252" y="15803"/>
                      <a:pt x="1169" y="15677"/>
                    </a:cubicBezTo>
                    <a:cubicBezTo>
                      <a:pt x="1064" y="15516"/>
                      <a:pt x="1175" y="15420"/>
                      <a:pt x="1199" y="15401"/>
                    </a:cubicBezTo>
                    <a:cubicBezTo>
                      <a:pt x="1231" y="15374"/>
                      <a:pt x="1263" y="15347"/>
                      <a:pt x="1296" y="15321"/>
                    </a:cubicBezTo>
                    <a:cubicBezTo>
                      <a:pt x="1554" y="15104"/>
                      <a:pt x="1794" y="14872"/>
                      <a:pt x="2013" y="14624"/>
                    </a:cubicBezTo>
                    <a:cubicBezTo>
                      <a:pt x="2451" y="14129"/>
                      <a:pt x="2806" y="13573"/>
                      <a:pt x="3059" y="12985"/>
                    </a:cubicBezTo>
                    <a:cubicBezTo>
                      <a:pt x="3570" y="11808"/>
                      <a:pt x="3690" y="10516"/>
                      <a:pt x="3374" y="9321"/>
                    </a:cubicBezTo>
                    <a:cubicBezTo>
                      <a:pt x="3218" y="8723"/>
                      <a:pt x="2957" y="8147"/>
                      <a:pt x="2596" y="7620"/>
                    </a:cubicBezTo>
                    <a:cubicBezTo>
                      <a:pt x="2237" y="7093"/>
                      <a:pt x="1772" y="6610"/>
                      <a:pt x="1237" y="6202"/>
                    </a:cubicBezTo>
                    <a:cubicBezTo>
                      <a:pt x="1226" y="6214"/>
                      <a:pt x="1214" y="6225"/>
                      <a:pt x="1202" y="6237"/>
                    </a:cubicBezTo>
                    <a:lnTo>
                      <a:pt x="1200" y="6237"/>
                    </a:lnTo>
                    <a:cubicBezTo>
                      <a:pt x="1212" y="6225"/>
                      <a:pt x="1224" y="6213"/>
                      <a:pt x="1235" y="6201"/>
                    </a:cubicBezTo>
                    <a:cubicBezTo>
                      <a:pt x="1159" y="6143"/>
                      <a:pt x="1110" y="6084"/>
                      <a:pt x="1088" y="6034"/>
                    </a:cubicBezTo>
                    <a:cubicBezTo>
                      <a:pt x="1066" y="5985"/>
                      <a:pt x="1066" y="5946"/>
                      <a:pt x="1076" y="5912"/>
                    </a:cubicBezTo>
                    <a:cubicBezTo>
                      <a:pt x="1087" y="5879"/>
                      <a:pt x="1112" y="5849"/>
                      <a:pt x="1144" y="5830"/>
                    </a:cubicBezTo>
                    <a:cubicBezTo>
                      <a:pt x="1177" y="5812"/>
                      <a:pt x="1215" y="5802"/>
                      <a:pt x="1274" y="5806"/>
                    </a:cubicBezTo>
                    <a:cubicBezTo>
                      <a:pt x="1304" y="5809"/>
                      <a:pt x="1337" y="5813"/>
                      <a:pt x="1375" y="5827"/>
                    </a:cubicBezTo>
                    <a:cubicBezTo>
                      <a:pt x="1413" y="5840"/>
                      <a:pt x="1452" y="5854"/>
                      <a:pt x="1490" y="5866"/>
                    </a:cubicBezTo>
                    <a:cubicBezTo>
                      <a:pt x="1532" y="5880"/>
                      <a:pt x="1573" y="5892"/>
                      <a:pt x="1614" y="5906"/>
                    </a:cubicBezTo>
                    <a:cubicBezTo>
                      <a:pt x="1783" y="5958"/>
                      <a:pt x="1954" y="6002"/>
                      <a:pt x="2126" y="6039"/>
                    </a:cubicBezTo>
                    <a:cubicBezTo>
                      <a:pt x="2469" y="6113"/>
                      <a:pt x="2817" y="6157"/>
                      <a:pt x="3166" y="6173"/>
                    </a:cubicBezTo>
                    <a:cubicBezTo>
                      <a:pt x="4564" y="6236"/>
                      <a:pt x="5943" y="5861"/>
                      <a:pt x="7166" y="5228"/>
                    </a:cubicBezTo>
                    <a:cubicBezTo>
                      <a:pt x="8399" y="4590"/>
                      <a:pt x="9395" y="3609"/>
                      <a:pt x="9989" y="2465"/>
                    </a:cubicBezTo>
                    <a:cubicBezTo>
                      <a:pt x="10138" y="2179"/>
                      <a:pt x="10261" y="1883"/>
                      <a:pt x="10360" y="1581"/>
                    </a:cubicBezTo>
                    <a:cubicBezTo>
                      <a:pt x="10410" y="1429"/>
                      <a:pt x="10452" y="1280"/>
                      <a:pt x="10490" y="1123"/>
                    </a:cubicBezTo>
                    <a:cubicBezTo>
                      <a:pt x="10494" y="1105"/>
                      <a:pt x="10499" y="1087"/>
                      <a:pt x="10504" y="1069"/>
                    </a:cubicBezTo>
                    <a:cubicBezTo>
                      <a:pt x="10505" y="1064"/>
                      <a:pt x="10506" y="1059"/>
                      <a:pt x="10508" y="1054"/>
                    </a:cubicBezTo>
                    <a:cubicBezTo>
                      <a:pt x="10508" y="1051"/>
                      <a:pt x="10509" y="1048"/>
                      <a:pt x="10510" y="1045"/>
                    </a:cubicBezTo>
                    <a:cubicBezTo>
                      <a:pt x="10513" y="1036"/>
                      <a:pt x="10516" y="1028"/>
                      <a:pt x="10519" y="1021"/>
                    </a:cubicBezTo>
                    <a:cubicBezTo>
                      <a:pt x="10527" y="1008"/>
                      <a:pt x="10534" y="999"/>
                      <a:pt x="10547" y="989"/>
                    </a:cubicBezTo>
                    <a:cubicBezTo>
                      <a:pt x="10570" y="968"/>
                      <a:pt x="10623" y="945"/>
                      <a:pt x="10690" y="939"/>
                    </a:cubicBezTo>
                    <a:close/>
                  </a:path>
                </a:pathLst>
              </a:custGeom>
              <a:solidFill>
                <a:schemeClr val="accent6">
                  <a:lumMod val="40000"/>
                  <a:lumOff val="60000"/>
                </a:schemeClr>
              </a:solidFill>
              <a:ln w="12700">
                <a:miter lim="400000"/>
              </a:ln>
            </p:spPr>
            <p:txBody>
              <a:bodyPr wrap="square" lIns="89642" tIns="44821" rIns="89642" bIns="44821" anchor="ctr">
                <a:normAutofit/>
              </a:bodyPr>
              <a:lstStyle/>
              <a:p>
                <a:pPr>
                  <a:lnSpc>
                    <a:spcPct val="90000"/>
                  </a:lnSpc>
                  <a:spcBef>
                    <a:spcPts val="2206"/>
                  </a:spcBef>
                </a:pPr>
                <a:endParaRPr sz="1765">
                  <a:latin typeface="Segoe UI" panose="020B0502040204020203" pitchFamily="34" charset="0"/>
                  <a:cs typeface="Segoe UI" panose="020B0502040204020203" pitchFamily="34" charset="0"/>
                </a:endParaRPr>
              </a:p>
            </p:txBody>
          </p:sp>
          <p:sp>
            <p:nvSpPr>
              <p:cNvPr id="59" name="is1íḓe"/>
              <p:cNvSpPr/>
              <p:nvPr/>
            </p:nvSpPr>
            <p:spPr>
              <a:xfrm>
                <a:off x="5836467" y="1985726"/>
                <a:ext cx="519066" cy="519066"/>
              </a:xfrm>
              <a:prstGeom prst="ellipse">
                <a:avLst/>
              </a:prstGeom>
              <a:solidFill>
                <a:schemeClr val="accent1"/>
              </a:solidFill>
              <a:ln w="28575">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642" tIns="44821" rIns="89642" bIns="44821" numCol="1" spcCol="0" rtlCol="0" fromWordArt="0" anchor="ctr" anchorCtr="0" forceAA="0" compatLnSpc="1">
                <a:normAutofit fontScale="92500" lnSpcReduction="10000"/>
              </a:bodyPr>
              <a:lstStyle/>
              <a:p>
                <a:pPr algn="ctr" defTabSz="896386"/>
                <a:endParaRPr lang="zh-CN" altLang="en-US" sz="1961" b="1" i="1">
                  <a:solidFill>
                    <a:schemeClr val="tx1"/>
                  </a:solidFill>
                  <a:latin typeface="Segoe UI" panose="020B0502040204020203" pitchFamily="34" charset="0"/>
                  <a:cs typeface="Segoe UI" panose="020B0502040204020203" pitchFamily="34" charset="0"/>
                </a:endParaRPr>
              </a:p>
            </p:txBody>
          </p:sp>
          <p:sp>
            <p:nvSpPr>
              <p:cNvPr id="60" name="íSḷîďé"/>
              <p:cNvSpPr/>
              <p:nvPr/>
            </p:nvSpPr>
            <p:spPr>
              <a:xfrm>
                <a:off x="5836467" y="4772308"/>
                <a:ext cx="519066" cy="519066"/>
              </a:xfrm>
              <a:prstGeom prst="ellipse">
                <a:avLst/>
              </a:prstGeom>
              <a:solidFill>
                <a:schemeClr val="accent1"/>
              </a:solidFill>
              <a:ln w="28575">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642" tIns="44821" rIns="89642" bIns="44821" numCol="1" spcCol="0" rtlCol="0" fromWordArt="0" anchor="ctr" anchorCtr="0" forceAA="0" compatLnSpc="1">
                <a:normAutofit fontScale="92500" lnSpcReduction="10000"/>
              </a:bodyPr>
              <a:lstStyle/>
              <a:p>
                <a:pPr algn="ctr" defTabSz="896386"/>
                <a:endParaRPr lang="zh-CN" altLang="en-US" sz="1961" b="1" i="1">
                  <a:solidFill>
                    <a:schemeClr val="tx1"/>
                  </a:solidFill>
                  <a:latin typeface="Segoe UI" panose="020B0502040204020203" pitchFamily="34" charset="0"/>
                  <a:cs typeface="Segoe UI" panose="020B0502040204020203" pitchFamily="34" charset="0"/>
                </a:endParaRPr>
              </a:p>
            </p:txBody>
          </p:sp>
          <p:sp>
            <p:nvSpPr>
              <p:cNvPr id="61" name="ïṡḷíḓè"/>
              <p:cNvSpPr/>
              <p:nvPr/>
            </p:nvSpPr>
            <p:spPr>
              <a:xfrm>
                <a:off x="6967158" y="2623996"/>
                <a:ext cx="519066" cy="519066"/>
              </a:xfrm>
              <a:prstGeom prst="ellipse">
                <a:avLst/>
              </a:prstGeom>
              <a:solidFill>
                <a:schemeClr val="accent1"/>
              </a:solidFill>
              <a:ln w="28575">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642" tIns="44821" rIns="89642" bIns="44821" numCol="1" spcCol="0" rtlCol="0" fromWordArt="0" anchor="ctr" anchorCtr="0" forceAA="0" compatLnSpc="1">
                <a:normAutofit fontScale="92500" lnSpcReduction="10000"/>
              </a:bodyPr>
              <a:lstStyle/>
              <a:p>
                <a:pPr algn="ctr" defTabSz="896386"/>
                <a:endParaRPr lang="zh-CN" altLang="en-US" sz="1961" b="1" i="1">
                  <a:solidFill>
                    <a:schemeClr val="tx1"/>
                  </a:solidFill>
                  <a:latin typeface="Segoe UI" panose="020B0502040204020203" pitchFamily="34" charset="0"/>
                  <a:cs typeface="Segoe UI" panose="020B0502040204020203" pitchFamily="34" charset="0"/>
                </a:endParaRPr>
              </a:p>
            </p:txBody>
          </p:sp>
          <p:sp>
            <p:nvSpPr>
              <p:cNvPr id="62" name="íṣḷíḓe"/>
              <p:cNvSpPr/>
              <p:nvPr/>
            </p:nvSpPr>
            <p:spPr>
              <a:xfrm>
                <a:off x="6967158" y="4134039"/>
                <a:ext cx="519066" cy="519066"/>
              </a:xfrm>
              <a:prstGeom prst="ellipse">
                <a:avLst/>
              </a:prstGeom>
              <a:solidFill>
                <a:schemeClr val="accent1"/>
              </a:solidFill>
              <a:ln w="28575">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642" tIns="44821" rIns="89642" bIns="44821" numCol="1" spcCol="0" rtlCol="0" fromWordArt="0" anchor="ctr" anchorCtr="0" forceAA="0" compatLnSpc="1">
                <a:normAutofit fontScale="92500" lnSpcReduction="10000"/>
              </a:bodyPr>
              <a:lstStyle/>
              <a:p>
                <a:pPr algn="ctr" defTabSz="896386"/>
                <a:endParaRPr lang="zh-CN" altLang="en-US" sz="1961" b="1" i="1">
                  <a:solidFill>
                    <a:schemeClr val="tx1"/>
                  </a:solidFill>
                  <a:latin typeface="Segoe UI" panose="020B0502040204020203" pitchFamily="34" charset="0"/>
                  <a:cs typeface="Segoe UI" panose="020B0502040204020203" pitchFamily="34" charset="0"/>
                </a:endParaRPr>
              </a:p>
            </p:txBody>
          </p:sp>
          <p:sp>
            <p:nvSpPr>
              <p:cNvPr id="63" name="ïSľiḋè"/>
              <p:cNvSpPr/>
              <p:nvPr/>
            </p:nvSpPr>
            <p:spPr>
              <a:xfrm>
                <a:off x="4705776" y="2623996"/>
                <a:ext cx="519066" cy="519066"/>
              </a:xfrm>
              <a:prstGeom prst="ellipse">
                <a:avLst/>
              </a:prstGeom>
              <a:solidFill>
                <a:schemeClr val="accent1"/>
              </a:solidFill>
              <a:ln w="28575">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642" tIns="44821" rIns="89642" bIns="44821" numCol="1" spcCol="0" rtlCol="0" fromWordArt="0" anchor="ctr" anchorCtr="0" forceAA="0" compatLnSpc="1">
                <a:normAutofit fontScale="92500" lnSpcReduction="10000"/>
              </a:bodyPr>
              <a:lstStyle/>
              <a:p>
                <a:pPr algn="ctr" defTabSz="896386"/>
                <a:endParaRPr lang="zh-CN" altLang="en-US" sz="1961" b="1" i="1">
                  <a:solidFill>
                    <a:schemeClr val="tx1"/>
                  </a:solidFill>
                  <a:latin typeface="Segoe UI" panose="020B0502040204020203" pitchFamily="34" charset="0"/>
                  <a:cs typeface="Segoe UI" panose="020B0502040204020203" pitchFamily="34" charset="0"/>
                </a:endParaRPr>
              </a:p>
            </p:txBody>
          </p:sp>
          <p:sp>
            <p:nvSpPr>
              <p:cNvPr id="64" name="íŝḷïdê"/>
              <p:cNvSpPr/>
              <p:nvPr/>
            </p:nvSpPr>
            <p:spPr>
              <a:xfrm>
                <a:off x="4705776" y="4134039"/>
                <a:ext cx="519066" cy="519066"/>
              </a:xfrm>
              <a:prstGeom prst="ellipse">
                <a:avLst/>
              </a:prstGeom>
              <a:solidFill>
                <a:schemeClr val="accent1"/>
              </a:solidFill>
              <a:ln w="28575">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642" tIns="44821" rIns="89642" bIns="44821" numCol="1" spcCol="0" rtlCol="0" fromWordArt="0" anchor="ctr" anchorCtr="0" forceAA="0" compatLnSpc="1">
                <a:normAutofit fontScale="92500" lnSpcReduction="10000"/>
              </a:bodyPr>
              <a:lstStyle/>
              <a:p>
                <a:pPr algn="ctr" defTabSz="896386"/>
                <a:endParaRPr lang="zh-CN" altLang="en-US" sz="1961" b="1" i="1">
                  <a:solidFill>
                    <a:schemeClr val="tx1"/>
                  </a:solidFill>
                  <a:latin typeface="Segoe UI" panose="020B0502040204020203" pitchFamily="34" charset="0"/>
                  <a:cs typeface="Segoe UI" panose="020B0502040204020203" pitchFamily="34" charset="0"/>
                </a:endParaRPr>
              </a:p>
            </p:txBody>
          </p:sp>
          <p:sp>
            <p:nvSpPr>
              <p:cNvPr id="65" name="ïSḷiḍe"/>
              <p:cNvSpPr/>
              <p:nvPr/>
            </p:nvSpPr>
            <p:spPr>
              <a:xfrm>
                <a:off x="5678598" y="3143062"/>
                <a:ext cx="904550" cy="912891"/>
              </a:xfrm>
              <a:prstGeom prst="ellipse">
                <a:avLst/>
              </a:prstGeom>
              <a:solidFill>
                <a:schemeClr val="accent1"/>
              </a:solidFill>
              <a:ln w="285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642" tIns="44821" rIns="89642" bIns="44821" numCol="1" spcCol="0" rtlCol="0" fromWordArt="0" anchor="ctr" anchorCtr="0" forceAA="0" compatLnSpc="1">
                <a:noAutofit/>
              </a:bodyPr>
              <a:lstStyle/>
              <a:p>
                <a:pPr algn="ctr" defTabSz="896386"/>
                <a:r>
                  <a:rPr lang="en-US" altLang="zh-CN" sz="1176" b="1" i="1" dirty="0">
                    <a:solidFill>
                      <a:schemeClr val="bg1"/>
                    </a:solidFill>
                    <a:latin typeface="Segoe UI" panose="020B0502040204020203" pitchFamily="34" charset="0"/>
                    <a:cs typeface="Segoe UI" panose="020B0502040204020203" pitchFamily="34" charset="0"/>
                  </a:rPr>
                  <a:t>Lite series</a:t>
                </a:r>
                <a:endParaRPr lang="zh-CN" altLang="en-US" sz="1176" b="1" i="1" dirty="0">
                  <a:solidFill>
                    <a:schemeClr val="tx1"/>
                  </a:solidFill>
                  <a:latin typeface="Segoe UI" panose="020B0502040204020203" pitchFamily="34" charset="0"/>
                  <a:cs typeface="Segoe UI" panose="020B0502040204020203" pitchFamily="34" charset="0"/>
                </a:endParaRPr>
              </a:p>
            </p:txBody>
          </p:sp>
        </p:grpSp>
        <p:grpSp>
          <p:nvGrpSpPr>
            <p:cNvPr id="38" name="îṩḷîḍé"/>
            <p:cNvGrpSpPr/>
            <p:nvPr/>
          </p:nvGrpSpPr>
          <p:grpSpPr>
            <a:xfrm>
              <a:off x="989101" y="2461676"/>
              <a:ext cx="3716675" cy="938277"/>
              <a:chOff x="547507" y="1792586"/>
              <a:chExt cx="3716675" cy="938277"/>
            </a:xfrm>
          </p:grpSpPr>
          <p:sp>
            <p:nvSpPr>
              <p:cNvPr id="56" name="ïṥļîḑê"/>
              <p:cNvSpPr/>
              <p:nvPr/>
            </p:nvSpPr>
            <p:spPr bwMode="auto">
              <a:xfrm>
                <a:off x="547507" y="2214615"/>
                <a:ext cx="3591082" cy="516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lnSpc>
                    <a:spcPct val="120000"/>
                  </a:lnSpc>
                </a:pPr>
                <a:r>
                  <a:rPr lang="en-US" altLang="zh-CN" sz="1568" dirty="0">
                    <a:solidFill>
                      <a:schemeClr val="tx1">
                        <a:lumMod val="50000"/>
                      </a:schemeClr>
                    </a:solidFill>
                    <a:latin typeface="Segoe UI" panose="020B0502040204020203" pitchFamily="34" charset="0"/>
                    <a:cs typeface="Segoe UI" panose="020B0502040204020203" pitchFamily="34" charset="0"/>
                  </a:rPr>
                  <a:t>Tất </a:t>
                </a:r>
                <a:r>
                  <a:rPr lang="en-US" altLang="zh-CN" sz="1568" dirty="0" err="1">
                    <a:solidFill>
                      <a:schemeClr val="tx1">
                        <a:lumMod val="50000"/>
                      </a:schemeClr>
                    </a:solidFill>
                    <a:latin typeface="Segoe UI" panose="020B0502040204020203" pitchFamily="34" charset="0"/>
                    <a:cs typeface="Segoe UI" panose="020B0502040204020203" pitchFamily="34" charset="0"/>
                  </a:rPr>
                  <a:t>cả</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đều</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hỗ</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trợ</a:t>
                </a:r>
                <a:r>
                  <a:rPr lang="en-US" altLang="zh-CN" sz="1568" dirty="0">
                    <a:solidFill>
                      <a:schemeClr val="tx1">
                        <a:lumMod val="50000"/>
                      </a:schemeClr>
                    </a:solidFill>
                    <a:latin typeface="Segoe UI" panose="020B0502040204020203" pitchFamily="34" charset="0"/>
                    <a:cs typeface="Segoe UI" panose="020B0502040204020203" pitchFamily="34" charset="0"/>
                  </a:rPr>
                  <a:t> WDR </a:t>
                </a:r>
                <a:r>
                  <a:rPr lang="en-US" altLang="zh-CN" sz="1568" dirty="0" err="1">
                    <a:solidFill>
                      <a:schemeClr val="tx1">
                        <a:lumMod val="50000"/>
                      </a:schemeClr>
                    </a:solidFill>
                    <a:latin typeface="Segoe UI" panose="020B0502040204020203" pitchFamily="34" charset="0"/>
                    <a:cs typeface="Segoe UI" panose="020B0502040204020203" pitchFamily="34" charset="0"/>
                  </a:rPr>
                  <a:t>ngoại</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trừ</a:t>
                </a:r>
                <a:endParaRPr lang="en-US" altLang="zh-CN" sz="1568" dirty="0">
                  <a:solidFill>
                    <a:schemeClr val="tx1">
                      <a:lumMod val="50000"/>
                    </a:schemeClr>
                  </a:solidFill>
                  <a:latin typeface="Segoe UI" panose="020B0502040204020203" pitchFamily="34" charset="0"/>
                  <a:cs typeface="Segoe UI" panose="020B0502040204020203" pitchFamily="34" charset="0"/>
                </a:endParaRPr>
              </a:p>
              <a:p>
                <a:pPr algn="r">
                  <a:lnSpc>
                    <a:spcPct val="120000"/>
                  </a:lnSpc>
                </a:pPr>
                <a:r>
                  <a:rPr lang="en-US" altLang="zh-CN" sz="1568" smtClean="0">
                    <a:solidFill>
                      <a:schemeClr val="tx1">
                        <a:lumMod val="50000"/>
                      </a:schemeClr>
                    </a:solidFill>
                    <a:latin typeface="Segoe UI" panose="020B0502040204020203" pitchFamily="34" charset="0"/>
                    <a:cs typeface="Segoe UI" panose="020B0502040204020203" pitchFamily="34" charset="0"/>
                  </a:rPr>
                  <a:t>dòng </a:t>
                </a:r>
                <a:r>
                  <a:rPr lang="en-US" altLang="zh-CN" sz="1568" dirty="0">
                    <a:solidFill>
                      <a:schemeClr val="tx1">
                        <a:lumMod val="50000"/>
                      </a:schemeClr>
                    </a:solidFill>
                    <a:latin typeface="Segoe UI" panose="020B0502040204020203" pitchFamily="34" charset="0"/>
                    <a:cs typeface="Segoe UI" panose="020B0502040204020203" pitchFamily="34" charset="0"/>
                  </a:rPr>
                  <a:t>2230 </a:t>
                </a:r>
                <a:r>
                  <a:rPr lang="en-US" altLang="zh-CN" sz="1568" dirty="0" err="1">
                    <a:solidFill>
                      <a:schemeClr val="tx1">
                        <a:lumMod val="50000"/>
                      </a:schemeClr>
                    </a:solidFill>
                    <a:latin typeface="Segoe UI" panose="020B0502040204020203" pitchFamily="34" charset="0"/>
                    <a:cs typeface="Segoe UI" panose="020B0502040204020203" pitchFamily="34" charset="0"/>
                  </a:rPr>
                  <a:t>cố</a:t>
                </a:r>
                <a:r>
                  <a:rPr lang="en-US" altLang="zh-CN" sz="1568" dirty="0">
                    <a:solidFill>
                      <a:schemeClr val="tx1">
                        <a:lumMod val="50000"/>
                      </a:schemeClr>
                    </a:solidFill>
                    <a:latin typeface="Segoe UI" panose="020B0502040204020203" pitchFamily="34" charset="0"/>
                    <a:cs typeface="Segoe UI" panose="020B0502040204020203" pitchFamily="34" charset="0"/>
                  </a:rPr>
                  <a:t> định. </a:t>
                </a:r>
              </a:p>
            </p:txBody>
          </p:sp>
          <p:sp>
            <p:nvSpPr>
              <p:cNvPr id="57" name="ïṥḻïḍê"/>
              <p:cNvSpPr txBox="1"/>
              <p:nvPr/>
            </p:nvSpPr>
            <p:spPr bwMode="auto">
              <a:xfrm>
                <a:off x="673100" y="1792586"/>
                <a:ext cx="3591082" cy="422028"/>
              </a:xfrm>
              <a:prstGeom prst="rect">
                <a:avLst/>
              </a:prstGeom>
              <a:noFill/>
              <a:ln>
                <a:noFill/>
              </a:ln>
            </p:spPr>
            <p:txBody>
              <a:bodyPr wrap="square" lIns="89642" tIns="44821" rIns="89642" bIns="4482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en-US" altLang="zh-CN" sz="1961" b="1" dirty="0">
                    <a:solidFill>
                      <a:srgbClr val="D74B4B"/>
                    </a:solidFill>
                    <a:latin typeface="Segoe UI" panose="020B0502040204020203" pitchFamily="34" charset="0"/>
                    <a:cs typeface="Segoe UI" panose="020B0502040204020203" pitchFamily="34" charset="0"/>
                  </a:rPr>
                  <a:t>WDR</a:t>
                </a:r>
              </a:p>
            </p:txBody>
          </p:sp>
        </p:grpSp>
        <p:grpSp>
          <p:nvGrpSpPr>
            <p:cNvPr id="39" name="îṧliḍè"/>
            <p:cNvGrpSpPr/>
            <p:nvPr/>
          </p:nvGrpSpPr>
          <p:grpSpPr>
            <a:xfrm>
              <a:off x="838200" y="3971719"/>
              <a:ext cx="3867576" cy="938277"/>
              <a:chOff x="396606" y="1792586"/>
              <a:chExt cx="3867576" cy="938277"/>
            </a:xfrm>
          </p:grpSpPr>
          <p:sp>
            <p:nvSpPr>
              <p:cNvPr id="54" name="ísḻíde"/>
              <p:cNvSpPr/>
              <p:nvPr/>
            </p:nvSpPr>
            <p:spPr bwMode="auto">
              <a:xfrm>
                <a:off x="396606" y="2214615"/>
                <a:ext cx="3867576" cy="516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lnSpc>
                    <a:spcPct val="120000"/>
                  </a:lnSpc>
                </a:pPr>
                <a:r>
                  <a:rPr lang="vi-VN" altLang="zh-CN" sz="1568" dirty="0">
                    <a:solidFill>
                      <a:schemeClr val="tx1">
                        <a:lumMod val="50000"/>
                      </a:schemeClr>
                    </a:solidFill>
                    <a:latin typeface="Segoe UI" panose="020B0502040204020203" pitchFamily="34" charset="0"/>
                    <a:cs typeface="Segoe UI" panose="020B0502040204020203" pitchFamily="34" charset="0"/>
                  </a:rPr>
                  <a:t>Tất cả đều hỗ trợ </a:t>
                </a:r>
                <a:r>
                  <a:rPr lang="vi-VN" altLang="zh-CN" sz="1568">
                    <a:solidFill>
                      <a:schemeClr val="tx1">
                        <a:lumMod val="50000"/>
                      </a:schemeClr>
                    </a:solidFill>
                    <a:latin typeface="Segoe UI" panose="020B0502040204020203" pitchFamily="34" charset="0"/>
                    <a:cs typeface="Segoe UI" panose="020B0502040204020203" pitchFamily="34" charset="0"/>
                  </a:rPr>
                  <a:t>IVS </a:t>
                </a:r>
                <a:r>
                  <a:rPr lang="en-US" altLang="zh-CN" sz="1568" smtClean="0">
                    <a:solidFill>
                      <a:schemeClr val="tx1">
                        <a:lumMod val="50000"/>
                      </a:schemeClr>
                    </a:solidFill>
                    <a:latin typeface="Segoe UI" panose="020B0502040204020203" pitchFamily="34" charset="0"/>
                    <a:cs typeface="Segoe UI" panose="020B0502040204020203" pitchFamily="34" charset="0"/>
                  </a:rPr>
                  <a:t>chức năng</a:t>
                </a:r>
              </a:p>
              <a:p>
                <a:pPr algn="r">
                  <a:lnSpc>
                    <a:spcPct val="120000"/>
                  </a:lnSpc>
                </a:pPr>
                <a:r>
                  <a:rPr lang="en-US" altLang="zh-CN" sz="1568" smtClean="0">
                    <a:solidFill>
                      <a:schemeClr val="tx1">
                        <a:lumMod val="50000"/>
                      </a:schemeClr>
                    </a:solidFill>
                    <a:latin typeface="Segoe UI" panose="020B0502040204020203" pitchFamily="34" charset="0"/>
                    <a:cs typeface="Segoe UI" panose="020B0502040204020203" pitchFamily="34" charset="0"/>
                  </a:rPr>
                  <a:t> </a:t>
                </a:r>
                <a:r>
                  <a:rPr lang="vi-VN" altLang="zh-CN" sz="1568" smtClean="0">
                    <a:solidFill>
                      <a:schemeClr val="tx1">
                        <a:lumMod val="50000"/>
                      </a:schemeClr>
                    </a:solidFill>
                    <a:latin typeface="Segoe UI" panose="020B0502040204020203" pitchFamily="34" charset="0"/>
                    <a:cs typeface="Segoe UI" panose="020B0502040204020203" pitchFamily="34" charset="0"/>
                  </a:rPr>
                  <a:t>đơn giản</a:t>
                </a:r>
                <a:r>
                  <a:rPr lang="en-US" altLang="zh-CN" sz="1568" smtClean="0">
                    <a:solidFill>
                      <a:schemeClr val="tx1">
                        <a:lumMod val="50000"/>
                      </a:schemeClr>
                    </a:solidFill>
                    <a:latin typeface="Segoe UI" panose="020B0502040204020203" pitchFamily="34" charset="0"/>
                    <a:cs typeface="Segoe UI" panose="020B0502040204020203" pitchFamily="34" charset="0"/>
                  </a:rPr>
                  <a:t>.</a:t>
                </a:r>
                <a:endParaRPr lang="vi-VN" altLang="zh-CN" sz="1568" dirty="0">
                  <a:solidFill>
                    <a:schemeClr val="tx1">
                      <a:lumMod val="50000"/>
                    </a:schemeClr>
                  </a:solidFill>
                  <a:latin typeface="Segoe UI" panose="020B0502040204020203" pitchFamily="34" charset="0"/>
                  <a:cs typeface="Segoe UI" panose="020B0502040204020203" pitchFamily="34" charset="0"/>
                </a:endParaRPr>
              </a:p>
            </p:txBody>
          </p:sp>
          <p:sp>
            <p:nvSpPr>
              <p:cNvPr id="55" name="íşļiďè"/>
              <p:cNvSpPr txBox="1"/>
              <p:nvPr/>
            </p:nvSpPr>
            <p:spPr bwMode="auto">
              <a:xfrm>
                <a:off x="673100" y="1792586"/>
                <a:ext cx="3591082" cy="422028"/>
              </a:xfrm>
              <a:prstGeom prst="rect">
                <a:avLst/>
              </a:prstGeom>
              <a:noFill/>
              <a:ln>
                <a:noFill/>
              </a:ln>
            </p:spPr>
            <p:txBody>
              <a:bodyPr wrap="square" lIns="89642" tIns="44821" rIns="89642" bIns="4482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spcBef>
                    <a:spcPct val="0"/>
                  </a:spcBef>
                </a:pPr>
                <a:r>
                  <a:rPr lang="en-US" altLang="zh-CN" sz="1961" b="1" dirty="0">
                    <a:solidFill>
                      <a:srgbClr val="D74B4B"/>
                    </a:solidFill>
                    <a:latin typeface="Segoe UI" panose="020B0502040204020203" pitchFamily="34" charset="0"/>
                    <a:cs typeface="Segoe UI" panose="020B0502040204020203" pitchFamily="34" charset="0"/>
                  </a:rPr>
                  <a:t>IVS </a:t>
                </a:r>
              </a:p>
            </p:txBody>
          </p:sp>
        </p:grpSp>
        <p:grpSp>
          <p:nvGrpSpPr>
            <p:cNvPr id="40" name="íśļíḓê"/>
            <p:cNvGrpSpPr/>
            <p:nvPr/>
          </p:nvGrpSpPr>
          <p:grpSpPr>
            <a:xfrm>
              <a:off x="7193308" y="2442277"/>
              <a:ext cx="3883998" cy="957676"/>
              <a:chOff x="380184" y="1773187"/>
              <a:chExt cx="3883998" cy="957676"/>
            </a:xfrm>
          </p:grpSpPr>
          <p:sp>
            <p:nvSpPr>
              <p:cNvPr id="52" name="ïšḷiḋè"/>
              <p:cNvSpPr/>
              <p:nvPr/>
            </p:nvSpPr>
            <p:spPr bwMode="auto">
              <a:xfrm>
                <a:off x="673100" y="2214615"/>
                <a:ext cx="3591082" cy="516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vi-VN" altLang="zh-CN" sz="1568" dirty="0">
                    <a:solidFill>
                      <a:schemeClr val="tx1">
                        <a:lumMod val="50000"/>
                      </a:schemeClr>
                    </a:solidFill>
                    <a:latin typeface="Segoe UI" panose="020B0502040204020203" pitchFamily="34" charset="0"/>
                    <a:cs typeface="Segoe UI" panose="020B0502040204020203" pitchFamily="34" charset="0"/>
                  </a:rPr>
                  <a:t>Dahua có tốc độ mã hóa nén cao hơn, giảm dung lượng lưu trữ</a:t>
                </a:r>
                <a:r>
                  <a:rPr lang="en-US" altLang="zh-CN" sz="1568" dirty="0">
                    <a:solidFill>
                      <a:schemeClr val="tx1">
                        <a:lumMod val="50000"/>
                      </a:schemeClr>
                    </a:solidFill>
                    <a:latin typeface="Segoe UI" panose="020B0502040204020203" pitchFamily="34" charset="0"/>
                    <a:cs typeface="Segoe UI" panose="020B0502040204020203" pitchFamily="34" charset="0"/>
                  </a:rPr>
                  <a:t>.</a:t>
                </a:r>
              </a:p>
            </p:txBody>
          </p:sp>
          <p:sp>
            <p:nvSpPr>
              <p:cNvPr id="53" name="îśľíḍe"/>
              <p:cNvSpPr txBox="1"/>
              <p:nvPr/>
            </p:nvSpPr>
            <p:spPr bwMode="auto">
              <a:xfrm>
                <a:off x="380184" y="1773187"/>
                <a:ext cx="3591082" cy="422028"/>
              </a:xfrm>
              <a:prstGeom prst="rect">
                <a:avLst/>
              </a:prstGeom>
              <a:noFill/>
              <a:ln>
                <a:noFill/>
              </a:ln>
            </p:spPr>
            <p:txBody>
              <a:bodyPr wrap="square" lIns="89642" tIns="44821" rIns="89642" bIns="4482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en-US" altLang="zh-CN" sz="1961" b="1" dirty="0">
                    <a:solidFill>
                      <a:srgbClr val="D74B4B"/>
                    </a:solidFill>
                    <a:latin typeface="Segoe UI" panose="020B0502040204020203" pitchFamily="34" charset="0"/>
                    <a:cs typeface="Segoe UI" panose="020B0502040204020203" pitchFamily="34" charset="0"/>
                  </a:rPr>
                  <a:t>Smart H.264/H.265</a:t>
                </a:r>
                <a:endParaRPr lang="zh-CN" altLang="en-US" sz="1961" b="1" dirty="0">
                  <a:solidFill>
                    <a:srgbClr val="D74B4B"/>
                  </a:solidFill>
                  <a:latin typeface="Segoe UI" panose="020B0502040204020203" pitchFamily="34" charset="0"/>
                  <a:cs typeface="Segoe UI" panose="020B0502040204020203" pitchFamily="34" charset="0"/>
                </a:endParaRPr>
              </a:p>
            </p:txBody>
          </p:sp>
        </p:grpSp>
        <p:grpSp>
          <p:nvGrpSpPr>
            <p:cNvPr id="41" name="î$ļíḋé"/>
            <p:cNvGrpSpPr/>
            <p:nvPr/>
          </p:nvGrpSpPr>
          <p:grpSpPr>
            <a:xfrm>
              <a:off x="7486224" y="3962032"/>
              <a:ext cx="3737873" cy="947964"/>
              <a:chOff x="673100" y="1782899"/>
              <a:chExt cx="3737873" cy="947964"/>
            </a:xfrm>
          </p:grpSpPr>
          <p:sp>
            <p:nvSpPr>
              <p:cNvPr id="50" name="îŝlïdé"/>
              <p:cNvSpPr/>
              <p:nvPr/>
            </p:nvSpPr>
            <p:spPr bwMode="auto">
              <a:xfrm>
                <a:off x="673100" y="2214615"/>
                <a:ext cx="3737873" cy="516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sz="1568" dirty="0" err="1">
                    <a:solidFill>
                      <a:schemeClr val="tx1">
                        <a:lumMod val="50000"/>
                      </a:schemeClr>
                    </a:solidFill>
                    <a:latin typeface="Segoe UI" panose="020B0502040204020203" pitchFamily="34" charset="0"/>
                    <a:cs typeface="Segoe UI" panose="020B0502040204020203" pitchFamily="34" charset="0"/>
                  </a:rPr>
                  <a:t>Không</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cần</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cài</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đặt</a:t>
                </a:r>
                <a:r>
                  <a:rPr lang="en-US" altLang="zh-CN" sz="1568" dirty="0">
                    <a:solidFill>
                      <a:schemeClr val="tx1">
                        <a:lumMod val="50000"/>
                      </a:schemeClr>
                    </a:solidFill>
                    <a:latin typeface="Segoe UI" panose="020B0502040204020203" pitchFamily="34" charset="0"/>
                    <a:cs typeface="Segoe UI" panose="020B0502040204020203" pitchFamily="34" charset="0"/>
                  </a:rPr>
                  <a:t> plug-in, xem video </a:t>
                </a:r>
                <a:r>
                  <a:rPr lang="en-US" altLang="zh-CN" sz="1568" dirty="0" err="1">
                    <a:solidFill>
                      <a:schemeClr val="tx1">
                        <a:lumMod val="50000"/>
                      </a:schemeClr>
                    </a:solidFill>
                    <a:latin typeface="Segoe UI" panose="020B0502040204020203" pitchFamily="34" charset="0"/>
                    <a:cs typeface="Segoe UI" panose="020B0502040204020203" pitchFamily="34" charset="0"/>
                  </a:rPr>
                  <a:t>và</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sử</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dụng</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các</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tính</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năng</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khác</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trực</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tiếp</a:t>
                </a:r>
                <a:r>
                  <a:rPr lang="en-US" altLang="zh-CN" sz="1568" dirty="0">
                    <a:solidFill>
                      <a:schemeClr val="tx1">
                        <a:lumMod val="50000"/>
                      </a:schemeClr>
                    </a:solidFill>
                    <a:latin typeface="Segoe UI" panose="020B0502040204020203" pitchFamily="34" charset="0"/>
                    <a:cs typeface="Segoe UI" panose="020B0502040204020203" pitchFamily="34" charset="0"/>
                  </a:rPr>
                  <a:t>.</a:t>
                </a:r>
              </a:p>
            </p:txBody>
          </p:sp>
          <p:sp>
            <p:nvSpPr>
              <p:cNvPr id="51" name="ïṡ1íḓe"/>
              <p:cNvSpPr txBox="1"/>
              <p:nvPr/>
            </p:nvSpPr>
            <p:spPr bwMode="auto">
              <a:xfrm>
                <a:off x="751827" y="1782899"/>
                <a:ext cx="2359371" cy="422028"/>
              </a:xfrm>
              <a:prstGeom prst="rect">
                <a:avLst/>
              </a:prstGeom>
              <a:noFill/>
              <a:ln>
                <a:noFill/>
              </a:ln>
            </p:spPr>
            <p:txBody>
              <a:bodyPr wrap="square" lIns="89642" tIns="44821" rIns="89642" bIns="4482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en-US" altLang="zh-CN" sz="1961" b="1" dirty="0">
                    <a:solidFill>
                      <a:srgbClr val="D74B4B"/>
                    </a:solidFill>
                    <a:latin typeface="Segoe UI" panose="020B0502040204020203" pitchFamily="34" charset="0"/>
                    <a:cs typeface="Segoe UI" panose="020B0502040204020203" pitchFamily="34" charset="0"/>
                  </a:rPr>
                  <a:t>No plug-ins</a:t>
                </a:r>
                <a:endParaRPr lang="zh-CN" altLang="en-US" sz="1961" b="1" dirty="0">
                  <a:solidFill>
                    <a:srgbClr val="D74B4B"/>
                  </a:solidFill>
                  <a:latin typeface="Segoe UI" panose="020B0502040204020203" pitchFamily="34" charset="0"/>
                  <a:cs typeface="Segoe UI" panose="020B0502040204020203" pitchFamily="34" charset="0"/>
                </a:endParaRPr>
              </a:p>
            </p:txBody>
          </p:sp>
        </p:grpSp>
        <p:sp>
          <p:nvSpPr>
            <p:cNvPr id="46" name="íṩḻîḓé"/>
            <p:cNvSpPr/>
            <p:nvPr/>
          </p:nvSpPr>
          <p:spPr bwMode="auto">
            <a:xfrm>
              <a:off x="3448326" y="1570220"/>
              <a:ext cx="5276160" cy="516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20000"/>
                </a:lnSpc>
              </a:pPr>
              <a:r>
                <a:rPr lang="en-US" altLang="zh-CN" sz="1568" dirty="0">
                  <a:solidFill>
                    <a:schemeClr val="tx1">
                      <a:lumMod val="50000"/>
                    </a:schemeClr>
                  </a:solidFill>
                  <a:latin typeface="Segoe UI" panose="020B0502040204020203" pitchFamily="34" charset="0"/>
                  <a:cs typeface="Segoe UI" panose="020B0502040204020203" pitchFamily="34" charset="0"/>
                </a:rPr>
                <a:t>Tất </a:t>
              </a:r>
              <a:r>
                <a:rPr lang="en-US" altLang="zh-CN" sz="1568" dirty="0" err="1">
                  <a:solidFill>
                    <a:schemeClr val="tx1">
                      <a:lumMod val="50000"/>
                    </a:schemeClr>
                  </a:solidFill>
                  <a:latin typeface="Segoe UI" panose="020B0502040204020203" pitchFamily="34" charset="0"/>
                  <a:cs typeface="Segoe UI" panose="020B0502040204020203" pitchFamily="34" charset="0"/>
                </a:rPr>
                <a:t>cả</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hỗ</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trợ</a:t>
              </a:r>
              <a:r>
                <a:rPr lang="en-US" altLang="zh-CN" sz="1568" dirty="0">
                  <a:solidFill>
                    <a:schemeClr val="tx1">
                      <a:lumMod val="50000"/>
                    </a:schemeClr>
                  </a:solidFill>
                  <a:latin typeface="Segoe UI" panose="020B0502040204020203" pitchFamily="34" charset="0"/>
                  <a:cs typeface="Segoe UI" panose="020B0502040204020203" pitchFamily="34" charset="0"/>
                </a:rPr>
                <a:t> starlight. </a:t>
              </a:r>
            </a:p>
          </p:txBody>
        </p:sp>
        <p:grpSp>
          <p:nvGrpSpPr>
            <p:cNvPr id="43" name="iṩ1îďè"/>
            <p:cNvGrpSpPr/>
            <p:nvPr/>
          </p:nvGrpSpPr>
          <p:grpSpPr>
            <a:xfrm>
              <a:off x="4300459" y="5199187"/>
              <a:ext cx="4417476" cy="947613"/>
              <a:chOff x="673100" y="1783250"/>
              <a:chExt cx="4417476" cy="947613"/>
            </a:xfrm>
          </p:grpSpPr>
          <p:sp>
            <p:nvSpPr>
              <p:cNvPr id="44" name="iŝlîḍe"/>
              <p:cNvSpPr/>
              <p:nvPr/>
            </p:nvSpPr>
            <p:spPr bwMode="auto">
              <a:xfrm>
                <a:off x="673100" y="2214615"/>
                <a:ext cx="3591082" cy="516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20000"/>
                  </a:lnSpc>
                </a:pPr>
                <a:r>
                  <a:rPr lang="en-US" altLang="zh-CN" sz="1568" dirty="0">
                    <a:solidFill>
                      <a:schemeClr val="tx1">
                        <a:lumMod val="50000"/>
                      </a:schemeClr>
                    </a:solidFill>
                    <a:latin typeface="Segoe UI" panose="020B0502040204020203" pitchFamily="34" charset="0"/>
                    <a:cs typeface="Segoe UI" panose="020B0502040204020203" pitchFamily="34" charset="0"/>
                  </a:rPr>
                  <a:t>Tất </a:t>
                </a:r>
                <a:r>
                  <a:rPr lang="en-US" altLang="zh-CN" sz="1568" dirty="0" err="1">
                    <a:solidFill>
                      <a:schemeClr val="tx1">
                        <a:lumMod val="50000"/>
                      </a:schemeClr>
                    </a:solidFill>
                    <a:latin typeface="Segoe UI" panose="020B0502040204020203" pitchFamily="34" charset="0"/>
                    <a:cs typeface="Segoe UI" panose="020B0502040204020203" pitchFamily="34" charset="0"/>
                  </a:rPr>
                  <a:t>cả</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đều</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hỗ</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trợ</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thẻ</a:t>
                </a:r>
                <a:r>
                  <a:rPr lang="en-US" altLang="zh-CN" sz="1568" dirty="0">
                    <a:solidFill>
                      <a:schemeClr val="tx1">
                        <a:lumMod val="50000"/>
                      </a:schemeClr>
                    </a:solidFill>
                    <a:latin typeface="Segoe UI" panose="020B0502040204020203" pitchFamily="34" charset="0"/>
                    <a:cs typeface="Segoe UI" panose="020B0502040204020203" pitchFamily="34" charset="0"/>
                  </a:rPr>
                  <a:t> SD</a:t>
                </a:r>
              </a:p>
            </p:txBody>
          </p:sp>
          <p:sp>
            <p:nvSpPr>
              <p:cNvPr id="45" name="îSḷïḓè"/>
              <p:cNvSpPr txBox="1"/>
              <p:nvPr/>
            </p:nvSpPr>
            <p:spPr bwMode="auto">
              <a:xfrm>
                <a:off x="1499494" y="1783250"/>
                <a:ext cx="3591082" cy="422028"/>
              </a:xfrm>
              <a:prstGeom prst="rect">
                <a:avLst/>
              </a:prstGeom>
              <a:noFill/>
              <a:ln>
                <a:noFill/>
              </a:ln>
            </p:spPr>
            <p:txBody>
              <a:bodyPr wrap="square" lIns="89642" tIns="44821" rIns="89642" bIns="4482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sz="1961" b="1" dirty="0">
                    <a:solidFill>
                      <a:srgbClr val="D74B4B"/>
                    </a:solidFill>
                    <a:latin typeface="Segoe UI" panose="020B0502040204020203" pitchFamily="34" charset="0"/>
                    <a:cs typeface="Segoe UI" panose="020B0502040204020203" pitchFamily="34" charset="0"/>
                  </a:rPr>
                  <a:t>SD Card</a:t>
                </a:r>
              </a:p>
            </p:txBody>
          </p:sp>
        </p:grpSp>
      </p:grpSp>
      <p:sp>
        <p:nvSpPr>
          <p:cNvPr id="66" name="abundance_137246"/>
          <p:cNvSpPr>
            <a:spLocks noChangeAspect="1"/>
          </p:cNvSpPr>
          <p:nvPr/>
        </p:nvSpPr>
        <p:spPr bwMode="auto">
          <a:xfrm>
            <a:off x="5765292" y="1780704"/>
            <a:ext cx="325074" cy="319400"/>
          </a:xfrm>
          <a:custGeom>
            <a:avLst/>
            <a:gdLst>
              <a:gd name="T0" fmla="*/ 548 w 745"/>
              <a:gd name="T1" fmla="*/ 367 h 733"/>
              <a:gd name="T2" fmla="*/ 735 w 745"/>
              <a:gd name="T3" fmla="*/ 158 h 733"/>
              <a:gd name="T4" fmla="*/ 617 w 745"/>
              <a:gd name="T5" fmla="*/ 0 h 733"/>
              <a:gd name="T6" fmla="*/ 373 w 745"/>
              <a:gd name="T7" fmla="*/ 188 h 733"/>
              <a:gd name="T8" fmla="*/ 128 w 745"/>
              <a:gd name="T9" fmla="*/ 0 h 733"/>
              <a:gd name="T10" fmla="*/ 10 w 745"/>
              <a:gd name="T11" fmla="*/ 158 h 733"/>
              <a:gd name="T12" fmla="*/ 197 w 745"/>
              <a:gd name="T13" fmla="*/ 367 h 733"/>
              <a:gd name="T14" fmla="*/ 10 w 745"/>
              <a:gd name="T15" fmla="*/ 576 h 733"/>
              <a:gd name="T16" fmla="*/ 128 w 745"/>
              <a:gd name="T17" fmla="*/ 733 h 733"/>
              <a:gd name="T18" fmla="*/ 373 w 745"/>
              <a:gd name="T19" fmla="*/ 546 h 733"/>
              <a:gd name="T20" fmla="*/ 617 w 745"/>
              <a:gd name="T21" fmla="*/ 733 h 733"/>
              <a:gd name="T22" fmla="*/ 705 w 745"/>
              <a:gd name="T23" fmla="*/ 700 h 733"/>
              <a:gd name="T24" fmla="*/ 656 w 745"/>
              <a:gd name="T25" fmla="*/ 437 h 733"/>
              <a:gd name="T26" fmla="*/ 567 w 745"/>
              <a:gd name="T27" fmla="*/ 622 h 733"/>
              <a:gd name="T28" fmla="*/ 508 w 745"/>
              <a:gd name="T29" fmla="*/ 562 h 733"/>
              <a:gd name="T30" fmla="*/ 517 w 745"/>
              <a:gd name="T31" fmla="*/ 531 h 733"/>
              <a:gd name="T32" fmla="*/ 407 w 745"/>
              <a:gd name="T33" fmla="*/ 419 h 733"/>
              <a:gd name="T34" fmla="*/ 372 w 745"/>
              <a:gd name="T35" fmla="*/ 430 h 733"/>
              <a:gd name="T36" fmla="*/ 337 w 745"/>
              <a:gd name="T37" fmla="*/ 420 h 733"/>
              <a:gd name="T38" fmla="*/ 228 w 745"/>
              <a:gd name="T39" fmla="*/ 529 h 733"/>
              <a:gd name="T40" fmla="*/ 218 w 745"/>
              <a:gd name="T41" fmla="*/ 604 h 733"/>
              <a:gd name="T42" fmla="*/ 134 w 745"/>
              <a:gd name="T43" fmla="*/ 604 h 733"/>
              <a:gd name="T44" fmla="*/ 176 w 745"/>
              <a:gd name="T45" fmla="*/ 503 h 733"/>
              <a:gd name="T46" fmla="*/ 209 w 745"/>
              <a:gd name="T47" fmla="*/ 510 h 733"/>
              <a:gd name="T48" fmla="*/ 319 w 745"/>
              <a:gd name="T49" fmla="*/ 401 h 733"/>
              <a:gd name="T50" fmla="*/ 309 w 745"/>
              <a:gd name="T51" fmla="*/ 367 h 733"/>
              <a:gd name="T52" fmla="*/ 319 w 745"/>
              <a:gd name="T53" fmla="*/ 332 h 733"/>
              <a:gd name="T54" fmla="*/ 208 w 745"/>
              <a:gd name="T55" fmla="*/ 221 h 733"/>
              <a:gd name="T56" fmla="*/ 134 w 745"/>
              <a:gd name="T57" fmla="*/ 213 h 733"/>
              <a:gd name="T58" fmla="*/ 176 w 745"/>
              <a:gd name="T59" fmla="*/ 112 h 733"/>
              <a:gd name="T60" fmla="*/ 227 w 745"/>
              <a:gd name="T61" fmla="*/ 203 h 733"/>
              <a:gd name="T62" fmla="*/ 337 w 745"/>
              <a:gd name="T63" fmla="*/ 314 h 733"/>
              <a:gd name="T64" fmla="*/ 372 w 745"/>
              <a:gd name="T65" fmla="*/ 303 h 733"/>
              <a:gd name="T66" fmla="*/ 407 w 745"/>
              <a:gd name="T67" fmla="*/ 314 h 733"/>
              <a:gd name="T68" fmla="*/ 517 w 745"/>
              <a:gd name="T69" fmla="*/ 203 h 733"/>
              <a:gd name="T70" fmla="*/ 525 w 745"/>
              <a:gd name="T71" fmla="*/ 129 h 733"/>
              <a:gd name="T72" fmla="*/ 609 w 745"/>
              <a:gd name="T73" fmla="*/ 129 h 733"/>
              <a:gd name="T74" fmla="*/ 609 w 745"/>
              <a:gd name="T75" fmla="*/ 213 h 733"/>
              <a:gd name="T76" fmla="*/ 536 w 745"/>
              <a:gd name="T77" fmla="*/ 221 h 733"/>
              <a:gd name="T78" fmla="*/ 424 w 745"/>
              <a:gd name="T79" fmla="*/ 332 h 733"/>
              <a:gd name="T80" fmla="*/ 435 w 745"/>
              <a:gd name="T81" fmla="*/ 367 h 733"/>
              <a:gd name="T82" fmla="*/ 424 w 745"/>
              <a:gd name="T83" fmla="*/ 401 h 733"/>
              <a:gd name="T84" fmla="*/ 536 w 745"/>
              <a:gd name="T85" fmla="*/ 512 h 733"/>
              <a:gd name="T86" fmla="*/ 567 w 745"/>
              <a:gd name="T87" fmla="*/ 503 h 733"/>
              <a:gd name="T88" fmla="*/ 627 w 745"/>
              <a:gd name="T89" fmla="*/ 562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45" h="733">
                <a:moveTo>
                  <a:pt x="656" y="437"/>
                </a:moveTo>
                <a:cubicBezTo>
                  <a:pt x="624" y="404"/>
                  <a:pt x="586" y="380"/>
                  <a:pt x="548" y="367"/>
                </a:cubicBezTo>
                <a:cubicBezTo>
                  <a:pt x="586" y="353"/>
                  <a:pt x="624" y="329"/>
                  <a:pt x="656" y="297"/>
                </a:cubicBezTo>
                <a:cubicBezTo>
                  <a:pt x="697" y="256"/>
                  <a:pt x="725" y="206"/>
                  <a:pt x="735" y="158"/>
                </a:cubicBezTo>
                <a:cubicBezTo>
                  <a:pt x="745" y="107"/>
                  <a:pt x="734" y="63"/>
                  <a:pt x="705" y="34"/>
                </a:cubicBezTo>
                <a:cubicBezTo>
                  <a:pt x="683" y="12"/>
                  <a:pt x="653" y="0"/>
                  <a:pt x="617" y="0"/>
                </a:cubicBezTo>
                <a:cubicBezTo>
                  <a:pt x="559" y="0"/>
                  <a:pt x="493" y="31"/>
                  <a:pt x="442" y="82"/>
                </a:cubicBezTo>
                <a:cubicBezTo>
                  <a:pt x="410" y="114"/>
                  <a:pt x="386" y="151"/>
                  <a:pt x="373" y="188"/>
                </a:cubicBezTo>
                <a:cubicBezTo>
                  <a:pt x="359" y="151"/>
                  <a:pt x="336" y="114"/>
                  <a:pt x="304" y="82"/>
                </a:cubicBezTo>
                <a:cubicBezTo>
                  <a:pt x="252" y="31"/>
                  <a:pt x="187" y="0"/>
                  <a:pt x="128" y="0"/>
                </a:cubicBezTo>
                <a:cubicBezTo>
                  <a:pt x="93" y="0"/>
                  <a:pt x="62" y="12"/>
                  <a:pt x="40" y="34"/>
                </a:cubicBezTo>
                <a:cubicBezTo>
                  <a:pt x="11" y="63"/>
                  <a:pt x="0" y="107"/>
                  <a:pt x="10" y="158"/>
                </a:cubicBezTo>
                <a:cubicBezTo>
                  <a:pt x="20" y="206"/>
                  <a:pt x="48" y="256"/>
                  <a:pt x="89" y="297"/>
                </a:cubicBezTo>
                <a:cubicBezTo>
                  <a:pt x="121" y="329"/>
                  <a:pt x="159" y="353"/>
                  <a:pt x="197" y="367"/>
                </a:cubicBezTo>
                <a:cubicBezTo>
                  <a:pt x="159" y="380"/>
                  <a:pt x="121" y="404"/>
                  <a:pt x="89" y="437"/>
                </a:cubicBezTo>
                <a:cubicBezTo>
                  <a:pt x="48" y="478"/>
                  <a:pt x="20" y="527"/>
                  <a:pt x="10" y="576"/>
                </a:cubicBezTo>
                <a:cubicBezTo>
                  <a:pt x="0" y="626"/>
                  <a:pt x="11" y="670"/>
                  <a:pt x="40" y="700"/>
                </a:cubicBezTo>
                <a:cubicBezTo>
                  <a:pt x="62" y="722"/>
                  <a:pt x="93" y="733"/>
                  <a:pt x="128" y="733"/>
                </a:cubicBezTo>
                <a:cubicBezTo>
                  <a:pt x="187" y="733"/>
                  <a:pt x="252" y="703"/>
                  <a:pt x="304" y="651"/>
                </a:cubicBezTo>
                <a:cubicBezTo>
                  <a:pt x="336" y="619"/>
                  <a:pt x="359" y="582"/>
                  <a:pt x="373" y="546"/>
                </a:cubicBezTo>
                <a:cubicBezTo>
                  <a:pt x="386" y="582"/>
                  <a:pt x="410" y="619"/>
                  <a:pt x="442" y="651"/>
                </a:cubicBezTo>
                <a:cubicBezTo>
                  <a:pt x="493" y="703"/>
                  <a:pt x="559" y="733"/>
                  <a:pt x="617" y="733"/>
                </a:cubicBezTo>
                <a:lnTo>
                  <a:pt x="617" y="733"/>
                </a:lnTo>
                <a:cubicBezTo>
                  <a:pt x="653" y="733"/>
                  <a:pt x="683" y="722"/>
                  <a:pt x="705" y="700"/>
                </a:cubicBezTo>
                <a:cubicBezTo>
                  <a:pt x="734" y="670"/>
                  <a:pt x="745" y="626"/>
                  <a:pt x="735" y="576"/>
                </a:cubicBezTo>
                <a:cubicBezTo>
                  <a:pt x="725" y="527"/>
                  <a:pt x="697" y="478"/>
                  <a:pt x="656" y="437"/>
                </a:cubicBezTo>
                <a:close/>
                <a:moveTo>
                  <a:pt x="609" y="604"/>
                </a:moveTo>
                <a:cubicBezTo>
                  <a:pt x="598" y="615"/>
                  <a:pt x="583" y="622"/>
                  <a:pt x="567" y="622"/>
                </a:cubicBezTo>
                <a:cubicBezTo>
                  <a:pt x="552" y="622"/>
                  <a:pt x="537" y="615"/>
                  <a:pt x="525" y="604"/>
                </a:cubicBezTo>
                <a:cubicBezTo>
                  <a:pt x="514" y="593"/>
                  <a:pt x="508" y="578"/>
                  <a:pt x="508" y="562"/>
                </a:cubicBezTo>
                <a:cubicBezTo>
                  <a:pt x="508" y="551"/>
                  <a:pt x="511" y="540"/>
                  <a:pt x="517" y="531"/>
                </a:cubicBezTo>
                <a:cubicBezTo>
                  <a:pt x="517" y="531"/>
                  <a:pt x="517" y="531"/>
                  <a:pt x="517" y="531"/>
                </a:cubicBezTo>
                <a:lnTo>
                  <a:pt x="408" y="422"/>
                </a:lnTo>
                <a:cubicBezTo>
                  <a:pt x="407" y="421"/>
                  <a:pt x="407" y="420"/>
                  <a:pt x="407" y="419"/>
                </a:cubicBezTo>
                <a:cubicBezTo>
                  <a:pt x="398" y="425"/>
                  <a:pt x="387" y="429"/>
                  <a:pt x="376" y="430"/>
                </a:cubicBezTo>
                <a:lnTo>
                  <a:pt x="372" y="430"/>
                </a:lnTo>
                <a:lnTo>
                  <a:pt x="369" y="430"/>
                </a:lnTo>
                <a:cubicBezTo>
                  <a:pt x="357" y="429"/>
                  <a:pt x="347" y="426"/>
                  <a:pt x="337" y="420"/>
                </a:cubicBezTo>
                <a:cubicBezTo>
                  <a:pt x="337" y="420"/>
                  <a:pt x="337" y="420"/>
                  <a:pt x="337" y="421"/>
                </a:cubicBezTo>
                <a:lnTo>
                  <a:pt x="228" y="529"/>
                </a:lnTo>
                <a:cubicBezTo>
                  <a:pt x="228" y="530"/>
                  <a:pt x="227" y="530"/>
                  <a:pt x="226" y="530"/>
                </a:cubicBezTo>
                <a:cubicBezTo>
                  <a:pt x="241" y="553"/>
                  <a:pt x="238" y="584"/>
                  <a:pt x="218" y="604"/>
                </a:cubicBezTo>
                <a:cubicBezTo>
                  <a:pt x="207" y="615"/>
                  <a:pt x="192" y="622"/>
                  <a:pt x="176" y="622"/>
                </a:cubicBezTo>
                <a:cubicBezTo>
                  <a:pt x="160" y="622"/>
                  <a:pt x="146" y="615"/>
                  <a:pt x="134" y="604"/>
                </a:cubicBezTo>
                <a:cubicBezTo>
                  <a:pt x="111" y="581"/>
                  <a:pt x="111" y="543"/>
                  <a:pt x="134" y="520"/>
                </a:cubicBezTo>
                <a:cubicBezTo>
                  <a:pt x="146" y="509"/>
                  <a:pt x="160" y="503"/>
                  <a:pt x="176" y="503"/>
                </a:cubicBezTo>
                <a:cubicBezTo>
                  <a:pt x="188" y="503"/>
                  <a:pt x="199" y="506"/>
                  <a:pt x="208" y="512"/>
                </a:cubicBezTo>
                <a:cubicBezTo>
                  <a:pt x="209" y="512"/>
                  <a:pt x="209" y="511"/>
                  <a:pt x="209" y="510"/>
                </a:cubicBezTo>
                <a:lnTo>
                  <a:pt x="318" y="402"/>
                </a:lnTo>
                <a:cubicBezTo>
                  <a:pt x="318" y="401"/>
                  <a:pt x="319" y="401"/>
                  <a:pt x="319" y="401"/>
                </a:cubicBezTo>
                <a:cubicBezTo>
                  <a:pt x="313" y="392"/>
                  <a:pt x="309" y="382"/>
                  <a:pt x="309" y="370"/>
                </a:cubicBezTo>
                <a:lnTo>
                  <a:pt x="309" y="367"/>
                </a:lnTo>
                <a:lnTo>
                  <a:pt x="309" y="363"/>
                </a:lnTo>
                <a:cubicBezTo>
                  <a:pt x="309" y="351"/>
                  <a:pt x="313" y="341"/>
                  <a:pt x="319" y="332"/>
                </a:cubicBezTo>
                <a:cubicBezTo>
                  <a:pt x="318" y="331"/>
                  <a:pt x="317" y="331"/>
                  <a:pt x="316" y="330"/>
                </a:cubicBezTo>
                <a:lnTo>
                  <a:pt x="208" y="221"/>
                </a:lnTo>
                <a:cubicBezTo>
                  <a:pt x="198" y="227"/>
                  <a:pt x="188" y="231"/>
                  <a:pt x="176" y="231"/>
                </a:cubicBezTo>
                <a:cubicBezTo>
                  <a:pt x="160" y="231"/>
                  <a:pt x="146" y="224"/>
                  <a:pt x="134" y="213"/>
                </a:cubicBezTo>
                <a:cubicBezTo>
                  <a:pt x="111" y="190"/>
                  <a:pt x="111" y="152"/>
                  <a:pt x="134" y="129"/>
                </a:cubicBezTo>
                <a:cubicBezTo>
                  <a:pt x="146" y="118"/>
                  <a:pt x="160" y="112"/>
                  <a:pt x="176" y="112"/>
                </a:cubicBezTo>
                <a:cubicBezTo>
                  <a:pt x="192" y="112"/>
                  <a:pt x="207" y="118"/>
                  <a:pt x="218" y="129"/>
                </a:cubicBezTo>
                <a:cubicBezTo>
                  <a:pt x="238" y="149"/>
                  <a:pt x="241" y="180"/>
                  <a:pt x="227" y="203"/>
                </a:cubicBezTo>
                <a:lnTo>
                  <a:pt x="335" y="311"/>
                </a:lnTo>
                <a:cubicBezTo>
                  <a:pt x="336" y="312"/>
                  <a:pt x="336" y="313"/>
                  <a:pt x="337" y="314"/>
                </a:cubicBezTo>
                <a:cubicBezTo>
                  <a:pt x="346" y="308"/>
                  <a:pt x="357" y="304"/>
                  <a:pt x="369" y="303"/>
                </a:cubicBezTo>
                <a:lnTo>
                  <a:pt x="372" y="303"/>
                </a:lnTo>
                <a:lnTo>
                  <a:pt x="376" y="304"/>
                </a:lnTo>
                <a:cubicBezTo>
                  <a:pt x="387" y="304"/>
                  <a:pt x="398" y="308"/>
                  <a:pt x="407" y="314"/>
                </a:cubicBezTo>
                <a:cubicBezTo>
                  <a:pt x="407" y="313"/>
                  <a:pt x="408" y="312"/>
                  <a:pt x="409" y="310"/>
                </a:cubicBezTo>
                <a:lnTo>
                  <a:pt x="517" y="203"/>
                </a:lnTo>
                <a:cubicBezTo>
                  <a:pt x="511" y="193"/>
                  <a:pt x="508" y="182"/>
                  <a:pt x="508" y="171"/>
                </a:cubicBezTo>
                <a:cubicBezTo>
                  <a:pt x="508" y="155"/>
                  <a:pt x="514" y="140"/>
                  <a:pt x="525" y="129"/>
                </a:cubicBezTo>
                <a:cubicBezTo>
                  <a:pt x="537" y="118"/>
                  <a:pt x="552" y="112"/>
                  <a:pt x="567" y="112"/>
                </a:cubicBezTo>
                <a:cubicBezTo>
                  <a:pt x="583" y="112"/>
                  <a:pt x="598" y="118"/>
                  <a:pt x="609" y="129"/>
                </a:cubicBezTo>
                <a:cubicBezTo>
                  <a:pt x="621" y="140"/>
                  <a:pt x="627" y="155"/>
                  <a:pt x="627" y="171"/>
                </a:cubicBezTo>
                <a:cubicBezTo>
                  <a:pt x="627" y="187"/>
                  <a:pt x="621" y="202"/>
                  <a:pt x="609" y="213"/>
                </a:cubicBezTo>
                <a:cubicBezTo>
                  <a:pt x="598" y="224"/>
                  <a:pt x="583" y="231"/>
                  <a:pt x="567" y="231"/>
                </a:cubicBezTo>
                <a:cubicBezTo>
                  <a:pt x="556" y="231"/>
                  <a:pt x="545" y="227"/>
                  <a:pt x="536" y="221"/>
                </a:cubicBezTo>
                <a:lnTo>
                  <a:pt x="428" y="329"/>
                </a:lnTo>
                <a:cubicBezTo>
                  <a:pt x="427" y="330"/>
                  <a:pt x="426" y="331"/>
                  <a:pt x="424" y="332"/>
                </a:cubicBezTo>
                <a:cubicBezTo>
                  <a:pt x="430" y="341"/>
                  <a:pt x="434" y="351"/>
                  <a:pt x="435" y="363"/>
                </a:cubicBezTo>
                <a:lnTo>
                  <a:pt x="435" y="367"/>
                </a:lnTo>
                <a:lnTo>
                  <a:pt x="435" y="371"/>
                </a:lnTo>
                <a:cubicBezTo>
                  <a:pt x="434" y="382"/>
                  <a:pt x="430" y="392"/>
                  <a:pt x="424" y="401"/>
                </a:cubicBezTo>
                <a:cubicBezTo>
                  <a:pt x="425" y="402"/>
                  <a:pt x="426" y="402"/>
                  <a:pt x="427" y="403"/>
                </a:cubicBezTo>
                <a:lnTo>
                  <a:pt x="536" y="512"/>
                </a:lnTo>
                <a:cubicBezTo>
                  <a:pt x="536" y="512"/>
                  <a:pt x="536" y="512"/>
                  <a:pt x="536" y="512"/>
                </a:cubicBezTo>
                <a:cubicBezTo>
                  <a:pt x="545" y="506"/>
                  <a:pt x="556" y="503"/>
                  <a:pt x="567" y="503"/>
                </a:cubicBezTo>
                <a:cubicBezTo>
                  <a:pt x="583" y="503"/>
                  <a:pt x="598" y="509"/>
                  <a:pt x="609" y="520"/>
                </a:cubicBezTo>
                <a:cubicBezTo>
                  <a:pt x="621" y="531"/>
                  <a:pt x="627" y="546"/>
                  <a:pt x="627" y="562"/>
                </a:cubicBezTo>
                <a:cubicBezTo>
                  <a:pt x="627" y="578"/>
                  <a:pt x="621" y="593"/>
                  <a:pt x="609" y="604"/>
                </a:cubicBezTo>
                <a:close/>
              </a:path>
            </a:pathLst>
          </a:custGeom>
          <a:solidFill>
            <a:schemeClr val="bg1"/>
          </a:solidFill>
          <a:ln>
            <a:noFill/>
          </a:ln>
        </p:spPr>
        <p:txBody>
          <a:bodyPr/>
          <a:lstStyle/>
          <a:p>
            <a:endParaRPr lang="zh-CN" altLang="en-US" sz="1765">
              <a:latin typeface="Segoe UI" panose="020B0502040204020203" pitchFamily="34" charset="0"/>
              <a:cs typeface="Segoe UI" panose="020B0502040204020203" pitchFamily="34" charset="0"/>
            </a:endParaRPr>
          </a:p>
        </p:txBody>
      </p:sp>
      <p:sp>
        <p:nvSpPr>
          <p:cNvPr id="67" name="image_16587"/>
          <p:cNvSpPr>
            <a:spLocks noChangeAspect="1"/>
          </p:cNvSpPr>
          <p:nvPr/>
        </p:nvSpPr>
        <p:spPr bwMode="auto">
          <a:xfrm>
            <a:off x="4715230" y="2395797"/>
            <a:ext cx="322186" cy="253566"/>
          </a:xfrm>
          <a:custGeom>
            <a:avLst/>
            <a:gdLst>
              <a:gd name="connsiteX0" fmla="*/ 236747 w 603334"/>
              <a:gd name="connsiteY0" fmla="*/ 147835 h 474835"/>
              <a:gd name="connsiteX1" fmla="*/ 268713 w 603334"/>
              <a:gd name="connsiteY1" fmla="*/ 179731 h 474835"/>
              <a:gd name="connsiteX2" fmla="*/ 236747 w 603334"/>
              <a:gd name="connsiteY2" fmla="*/ 211627 h 474835"/>
              <a:gd name="connsiteX3" fmla="*/ 204781 w 603334"/>
              <a:gd name="connsiteY3" fmla="*/ 179731 h 474835"/>
              <a:gd name="connsiteX4" fmla="*/ 236747 w 603334"/>
              <a:gd name="connsiteY4" fmla="*/ 147835 h 474835"/>
              <a:gd name="connsiteX5" fmla="*/ 443026 w 603334"/>
              <a:gd name="connsiteY5" fmla="*/ 145492 h 474835"/>
              <a:gd name="connsiteX6" fmla="*/ 454999 w 603334"/>
              <a:gd name="connsiteY6" fmla="*/ 162106 h 474835"/>
              <a:gd name="connsiteX7" fmla="*/ 509111 w 603334"/>
              <a:gd name="connsiteY7" fmla="*/ 362561 h 474835"/>
              <a:gd name="connsiteX8" fmla="*/ 492473 w 603334"/>
              <a:gd name="connsiteY8" fmla="*/ 384299 h 474835"/>
              <a:gd name="connsiteX9" fmla="*/ 152252 w 603334"/>
              <a:gd name="connsiteY9" fmla="*/ 384299 h 474835"/>
              <a:gd name="connsiteX10" fmla="*/ 141678 w 603334"/>
              <a:gd name="connsiteY10" fmla="*/ 365201 h 474835"/>
              <a:gd name="connsiteX11" fmla="*/ 185528 w 603334"/>
              <a:gd name="connsiteY11" fmla="*/ 294552 h 474835"/>
              <a:gd name="connsiteX12" fmla="*/ 214138 w 603334"/>
              <a:gd name="connsiteY12" fmla="*/ 290515 h 474835"/>
              <a:gd name="connsiteX13" fmla="*/ 227666 w 603334"/>
              <a:gd name="connsiteY13" fmla="*/ 302626 h 474835"/>
              <a:gd name="connsiteX14" fmla="*/ 257832 w 603334"/>
              <a:gd name="connsiteY14" fmla="*/ 299676 h 474835"/>
              <a:gd name="connsiteX15" fmla="*/ 299349 w 603334"/>
              <a:gd name="connsiteY15" fmla="*/ 244555 h 474835"/>
              <a:gd name="connsiteX16" fmla="*/ 326094 w 603334"/>
              <a:gd name="connsiteY16" fmla="*/ 245021 h 474835"/>
              <a:gd name="connsiteX17" fmla="*/ 364657 w 603334"/>
              <a:gd name="connsiteY17" fmla="*/ 299366 h 474835"/>
              <a:gd name="connsiteX18" fmla="*/ 385337 w 603334"/>
              <a:gd name="connsiteY18" fmla="*/ 296416 h 474835"/>
              <a:gd name="connsiteX19" fmla="*/ 429498 w 603334"/>
              <a:gd name="connsiteY19" fmla="*/ 171888 h 474835"/>
              <a:gd name="connsiteX20" fmla="*/ 443026 w 603334"/>
              <a:gd name="connsiteY20" fmla="*/ 145492 h 474835"/>
              <a:gd name="connsiteX21" fmla="*/ 120356 w 603334"/>
              <a:gd name="connsiteY21" fmla="*/ 61024 h 474835"/>
              <a:gd name="connsiteX22" fmla="*/ 97809 w 603334"/>
              <a:gd name="connsiteY22" fmla="*/ 83539 h 474835"/>
              <a:gd name="connsiteX23" fmla="*/ 97809 w 603334"/>
              <a:gd name="connsiteY23" fmla="*/ 391296 h 474835"/>
              <a:gd name="connsiteX24" fmla="*/ 120356 w 603334"/>
              <a:gd name="connsiteY24" fmla="*/ 413811 h 474835"/>
              <a:gd name="connsiteX25" fmla="*/ 530094 w 603334"/>
              <a:gd name="connsiteY25" fmla="*/ 413811 h 474835"/>
              <a:gd name="connsiteX26" fmla="*/ 552641 w 603334"/>
              <a:gd name="connsiteY26" fmla="*/ 391296 h 474835"/>
              <a:gd name="connsiteX27" fmla="*/ 552641 w 603334"/>
              <a:gd name="connsiteY27" fmla="*/ 83539 h 474835"/>
              <a:gd name="connsiteX28" fmla="*/ 530094 w 603334"/>
              <a:gd name="connsiteY28" fmla="*/ 61024 h 474835"/>
              <a:gd name="connsiteX29" fmla="*/ 22547 w 603334"/>
              <a:gd name="connsiteY29" fmla="*/ 0 h 474835"/>
              <a:gd name="connsiteX30" fmla="*/ 580787 w 603334"/>
              <a:gd name="connsiteY30" fmla="*/ 0 h 474835"/>
              <a:gd name="connsiteX31" fmla="*/ 603334 w 603334"/>
              <a:gd name="connsiteY31" fmla="*/ 22515 h 474835"/>
              <a:gd name="connsiteX32" fmla="*/ 603334 w 603334"/>
              <a:gd name="connsiteY32" fmla="*/ 452320 h 474835"/>
              <a:gd name="connsiteX33" fmla="*/ 580787 w 603334"/>
              <a:gd name="connsiteY33" fmla="*/ 474835 h 474835"/>
              <a:gd name="connsiteX34" fmla="*/ 22547 w 603334"/>
              <a:gd name="connsiteY34" fmla="*/ 474835 h 474835"/>
              <a:gd name="connsiteX35" fmla="*/ 0 w 603334"/>
              <a:gd name="connsiteY35" fmla="*/ 452320 h 474835"/>
              <a:gd name="connsiteX36" fmla="*/ 0 w 603334"/>
              <a:gd name="connsiteY36" fmla="*/ 22515 h 474835"/>
              <a:gd name="connsiteX37" fmla="*/ 22547 w 603334"/>
              <a:gd name="connsiteY37" fmla="*/ 0 h 47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03334" h="474835">
                <a:moveTo>
                  <a:pt x="236747" y="147835"/>
                </a:moveTo>
                <a:cubicBezTo>
                  <a:pt x="254401" y="147835"/>
                  <a:pt x="268713" y="162115"/>
                  <a:pt x="268713" y="179731"/>
                </a:cubicBezTo>
                <a:cubicBezTo>
                  <a:pt x="268713" y="197347"/>
                  <a:pt x="254401" y="211627"/>
                  <a:pt x="236747" y="211627"/>
                </a:cubicBezTo>
                <a:cubicBezTo>
                  <a:pt x="219093" y="211627"/>
                  <a:pt x="204781" y="197347"/>
                  <a:pt x="204781" y="179731"/>
                </a:cubicBezTo>
                <a:cubicBezTo>
                  <a:pt x="204781" y="162115"/>
                  <a:pt x="219093" y="147835"/>
                  <a:pt x="236747" y="147835"/>
                </a:cubicBezTo>
                <a:close/>
                <a:moveTo>
                  <a:pt x="443026" y="145492"/>
                </a:moveTo>
                <a:cubicBezTo>
                  <a:pt x="446447" y="142542"/>
                  <a:pt x="451889" y="149995"/>
                  <a:pt x="454999" y="162106"/>
                </a:cubicBezTo>
                <a:lnTo>
                  <a:pt x="509111" y="362561"/>
                </a:lnTo>
                <a:cubicBezTo>
                  <a:pt x="512376" y="374517"/>
                  <a:pt x="504912" y="384299"/>
                  <a:pt x="492473" y="384299"/>
                </a:cubicBezTo>
                <a:lnTo>
                  <a:pt x="152252" y="384299"/>
                </a:lnTo>
                <a:cubicBezTo>
                  <a:pt x="139812" y="384299"/>
                  <a:pt x="134992" y="375759"/>
                  <a:pt x="141678" y="365201"/>
                </a:cubicBezTo>
                <a:lnTo>
                  <a:pt x="185528" y="294552"/>
                </a:lnTo>
                <a:cubicBezTo>
                  <a:pt x="192058" y="283994"/>
                  <a:pt x="204809" y="282131"/>
                  <a:pt x="214138" y="290515"/>
                </a:cubicBezTo>
                <a:lnTo>
                  <a:pt x="227666" y="302626"/>
                </a:lnTo>
                <a:cubicBezTo>
                  <a:pt x="236841" y="310856"/>
                  <a:pt x="250369" y="309614"/>
                  <a:pt x="257832" y="299676"/>
                </a:cubicBezTo>
                <a:lnTo>
                  <a:pt x="299349" y="244555"/>
                </a:lnTo>
                <a:cubicBezTo>
                  <a:pt x="306813" y="234618"/>
                  <a:pt x="318786" y="234773"/>
                  <a:pt x="326094" y="245021"/>
                </a:cubicBezTo>
                <a:lnTo>
                  <a:pt x="364657" y="299366"/>
                </a:lnTo>
                <a:cubicBezTo>
                  <a:pt x="371965" y="309458"/>
                  <a:pt x="381139" y="308216"/>
                  <a:pt x="385337" y="296416"/>
                </a:cubicBezTo>
                <a:lnTo>
                  <a:pt x="429498" y="171888"/>
                </a:lnTo>
                <a:cubicBezTo>
                  <a:pt x="433541" y="160088"/>
                  <a:pt x="439760" y="148287"/>
                  <a:pt x="443026" y="145492"/>
                </a:cubicBezTo>
                <a:close/>
                <a:moveTo>
                  <a:pt x="120356" y="61024"/>
                </a:moveTo>
                <a:cubicBezTo>
                  <a:pt x="107760" y="61024"/>
                  <a:pt x="97809" y="71117"/>
                  <a:pt x="97809" y="83539"/>
                </a:cubicBezTo>
                <a:lnTo>
                  <a:pt x="97809" y="391296"/>
                </a:lnTo>
                <a:cubicBezTo>
                  <a:pt x="97809" y="403718"/>
                  <a:pt x="107760" y="413811"/>
                  <a:pt x="120356" y="413811"/>
                </a:cubicBezTo>
                <a:lnTo>
                  <a:pt x="530094" y="413811"/>
                </a:lnTo>
                <a:cubicBezTo>
                  <a:pt x="542534" y="413811"/>
                  <a:pt x="552641" y="403718"/>
                  <a:pt x="552641" y="391296"/>
                </a:cubicBezTo>
                <a:lnTo>
                  <a:pt x="552641" y="83539"/>
                </a:lnTo>
                <a:cubicBezTo>
                  <a:pt x="552641" y="71117"/>
                  <a:pt x="542534" y="61024"/>
                  <a:pt x="530094" y="61024"/>
                </a:cubicBezTo>
                <a:close/>
                <a:moveTo>
                  <a:pt x="22547" y="0"/>
                </a:moveTo>
                <a:lnTo>
                  <a:pt x="580787" y="0"/>
                </a:lnTo>
                <a:cubicBezTo>
                  <a:pt x="593227" y="0"/>
                  <a:pt x="603334" y="10093"/>
                  <a:pt x="603334" y="22515"/>
                </a:cubicBezTo>
                <a:lnTo>
                  <a:pt x="603334" y="452320"/>
                </a:lnTo>
                <a:cubicBezTo>
                  <a:pt x="603334" y="464742"/>
                  <a:pt x="593227" y="474835"/>
                  <a:pt x="580787" y="474835"/>
                </a:cubicBezTo>
                <a:lnTo>
                  <a:pt x="22547" y="474835"/>
                </a:lnTo>
                <a:cubicBezTo>
                  <a:pt x="10107" y="474835"/>
                  <a:pt x="0" y="464742"/>
                  <a:pt x="0" y="452320"/>
                </a:cubicBezTo>
                <a:lnTo>
                  <a:pt x="0" y="22515"/>
                </a:lnTo>
                <a:cubicBezTo>
                  <a:pt x="0" y="10093"/>
                  <a:pt x="10107" y="0"/>
                  <a:pt x="22547" y="0"/>
                </a:cubicBezTo>
                <a:close/>
              </a:path>
            </a:pathLst>
          </a:custGeom>
          <a:solidFill>
            <a:schemeClr val="bg1"/>
          </a:solidFill>
          <a:ln>
            <a:noFill/>
          </a:ln>
        </p:spPr>
        <p:txBody>
          <a:bodyPr/>
          <a:lstStyle/>
          <a:p>
            <a:endParaRPr lang="zh-CN" altLang="en-US" sz="1765">
              <a:latin typeface="Segoe UI" panose="020B0502040204020203" pitchFamily="34" charset="0"/>
              <a:cs typeface="Segoe UI" panose="020B0502040204020203" pitchFamily="34" charset="0"/>
            </a:endParaRPr>
          </a:p>
        </p:txBody>
      </p:sp>
      <p:sp>
        <p:nvSpPr>
          <p:cNvPr id="68" name="cloud-computing_117274"/>
          <p:cNvSpPr>
            <a:spLocks noChangeAspect="1"/>
          </p:cNvSpPr>
          <p:nvPr/>
        </p:nvSpPr>
        <p:spPr bwMode="auto">
          <a:xfrm>
            <a:off x="6846583" y="2381708"/>
            <a:ext cx="253450" cy="253050"/>
          </a:xfrm>
          <a:custGeom>
            <a:avLst/>
            <a:gdLst>
              <a:gd name="connsiteX0" fmla="*/ 325000 h 606722"/>
              <a:gd name="connsiteY0" fmla="*/ 325000 h 606722"/>
              <a:gd name="connsiteX1" fmla="*/ 325000 h 606722"/>
              <a:gd name="connsiteY1" fmla="*/ 325000 h 606722"/>
              <a:gd name="connsiteX2" fmla="*/ 325000 h 606722"/>
              <a:gd name="connsiteY2" fmla="*/ 325000 h 606722"/>
              <a:gd name="connsiteX3" fmla="*/ 325000 h 606722"/>
              <a:gd name="connsiteY3" fmla="*/ 325000 h 606722"/>
              <a:gd name="connsiteX4" fmla="*/ 325000 h 606722"/>
              <a:gd name="connsiteY4" fmla="*/ 325000 h 606722"/>
              <a:gd name="connsiteX5" fmla="*/ 325000 h 606722"/>
              <a:gd name="connsiteY5" fmla="*/ 325000 h 606722"/>
              <a:gd name="connsiteX6" fmla="*/ 325000 h 606722"/>
              <a:gd name="connsiteY6" fmla="*/ 325000 h 606722"/>
              <a:gd name="connsiteX7" fmla="*/ 325000 h 606722"/>
              <a:gd name="connsiteY7" fmla="*/ 325000 h 606722"/>
              <a:gd name="connsiteX8" fmla="*/ 325000 h 606722"/>
              <a:gd name="connsiteY8" fmla="*/ 325000 h 606722"/>
              <a:gd name="connsiteX9" fmla="*/ 325000 h 606722"/>
              <a:gd name="connsiteY9" fmla="*/ 325000 h 606722"/>
              <a:gd name="connsiteX10" fmla="*/ 325000 h 606722"/>
              <a:gd name="connsiteY10" fmla="*/ 325000 h 606722"/>
              <a:gd name="connsiteX11" fmla="*/ 325000 h 606722"/>
              <a:gd name="connsiteY11" fmla="*/ 325000 h 606722"/>
              <a:gd name="connsiteX12" fmla="*/ 325000 h 606722"/>
              <a:gd name="connsiteY12" fmla="*/ 325000 h 606722"/>
              <a:gd name="connsiteX13" fmla="*/ 325000 h 606722"/>
              <a:gd name="connsiteY13" fmla="*/ 325000 h 606722"/>
              <a:gd name="connsiteX14" fmla="*/ 325000 h 606722"/>
              <a:gd name="connsiteY14" fmla="*/ 325000 h 606722"/>
              <a:gd name="connsiteX15" fmla="*/ 325000 h 606722"/>
              <a:gd name="connsiteY15" fmla="*/ 325000 h 606722"/>
              <a:gd name="connsiteX16" fmla="*/ 325000 h 606722"/>
              <a:gd name="connsiteY16" fmla="*/ 325000 h 606722"/>
              <a:gd name="connsiteX17" fmla="*/ 325000 h 606722"/>
              <a:gd name="connsiteY17" fmla="*/ 325000 h 606722"/>
              <a:gd name="connsiteX18" fmla="*/ 325000 h 606722"/>
              <a:gd name="connsiteY18" fmla="*/ 325000 h 606722"/>
              <a:gd name="connsiteX19" fmla="*/ 325000 h 606722"/>
              <a:gd name="connsiteY19" fmla="*/ 325000 h 606722"/>
              <a:gd name="connsiteX20" fmla="*/ 325000 h 606722"/>
              <a:gd name="connsiteY20" fmla="*/ 325000 h 606722"/>
              <a:gd name="connsiteX21" fmla="*/ 325000 h 606722"/>
              <a:gd name="connsiteY21" fmla="*/ 325000 h 606722"/>
              <a:gd name="connsiteX22" fmla="*/ 325000 h 606722"/>
              <a:gd name="connsiteY22" fmla="*/ 325000 h 606722"/>
              <a:gd name="connsiteX23" fmla="*/ 325000 h 606722"/>
              <a:gd name="connsiteY23" fmla="*/ 325000 h 606722"/>
              <a:gd name="connsiteX24" fmla="*/ 325000 h 606722"/>
              <a:gd name="connsiteY24" fmla="*/ 325000 h 606722"/>
              <a:gd name="connsiteX25" fmla="*/ 325000 h 606722"/>
              <a:gd name="connsiteY25" fmla="*/ 325000 h 606722"/>
              <a:gd name="connsiteX26" fmla="*/ 325000 h 606722"/>
              <a:gd name="connsiteY26" fmla="*/ 325000 h 606722"/>
              <a:gd name="connsiteX27" fmla="*/ 325000 h 606722"/>
              <a:gd name="connsiteY27" fmla="*/ 325000 h 606722"/>
              <a:gd name="connsiteX28" fmla="*/ 325000 h 606722"/>
              <a:gd name="connsiteY28" fmla="*/ 325000 h 606722"/>
              <a:gd name="connsiteX29" fmla="*/ 325000 h 606722"/>
              <a:gd name="connsiteY29" fmla="*/ 325000 h 606722"/>
              <a:gd name="connsiteX30" fmla="*/ 325000 h 606722"/>
              <a:gd name="connsiteY30" fmla="*/ 325000 h 606722"/>
              <a:gd name="connsiteX31" fmla="*/ 325000 h 606722"/>
              <a:gd name="connsiteY31" fmla="*/ 325000 h 606722"/>
              <a:gd name="connsiteX32" fmla="*/ 325000 h 606722"/>
              <a:gd name="connsiteY32" fmla="*/ 325000 h 606722"/>
              <a:gd name="connsiteX33" fmla="*/ 325000 h 606722"/>
              <a:gd name="connsiteY33" fmla="*/ 325000 h 606722"/>
              <a:gd name="connsiteX34" fmla="*/ 325000 h 606722"/>
              <a:gd name="connsiteY34" fmla="*/ 325000 h 606722"/>
              <a:gd name="connsiteX35" fmla="*/ 325000 h 606722"/>
              <a:gd name="connsiteY35" fmla="*/ 325000 h 606722"/>
              <a:gd name="connsiteX36" fmla="*/ 325000 h 606722"/>
              <a:gd name="connsiteY36" fmla="*/ 325000 h 606722"/>
              <a:gd name="connsiteX37" fmla="*/ 325000 h 606722"/>
              <a:gd name="connsiteY37" fmla="*/ 325000 h 606722"/>
              <a:gd name="connsiteX38" fmla="*/ 325000 h 606722"/>
              <a:gd name="connsiteY38" fmla="*/ 325000 h 606722"/>
              <a:gd name="connsiteX39" fmla="*/ 325000 h 606722"/>
              <a:gd name="connsiteY39" fmla="*/ 325000 h 606722"/>
              <a:gd name="connsiteX40" fmla="*/ 325000 h 606722"/>
              <a:gd name="connsiteY40" fmla="*/ 325000 h 606722"/>
              <a:gd name="connsiteX41" fmla="*/ 325000 h 606722"/>
              <a:gd name="connsiteY41" fmla="*/ 325000 h 606722"/>
              <a:gd name="connsiteX42" fmla="*/ 325000 h 606722"/>
              <a:gd name="connsiteY42" fmla="*/ 325000 h 606722"/>
              <a:gd name="connsiteX43" fmla="*/ 325000 h 606722"/>
              <a:gd name="connsiteY43" fmla="*/ 325000 h 606722"/>
              <a:gd name="connsiteX44" fmla="*/ 325000 h 606722"/>
              <a:gd name="connsiteY44" fmla="*/ 325000 h 606722"/>
              <a:gd name="connsiteX45" fmla="*/ 325000 h 606722"/>
              <a:gd name="connsiteY45" fmla="*/ 325000 h 606722"/>
              <a:gd name="connsiteX46" fmla="*/ 325000 h 606722"/>
              <a:gd name="connsiteY46" fmla="*/ 325000 h 606722"/>
              <a:gd name="connsiteX47" fmla="*/ 325000 h 606722"/>
              <a:gd name="connsiteY47" fmla="*/ 325000 h 606722"/>
              <a:gd name="connsiteX48" fmla="*/ 325000 h 606722"/>
              <a:gd name="connsiteY48" fmla="*/ 32500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1600" h="580683">
                <a:moveTo>
                  <a:pt x="191963" y="193422"/>
                </a:moveTo>
                <a:lnTo>
                  <a:pt x="191963" y="270643"/>
                </a:lnTo>
                <a:lnTo>
                  <a:pt x="239577" y="231988"/>
                </a:lnTo>
                <a:close/>
                <a:moveTo>
                  <a:pt x="170615" y="118467"/>
                </a:moveTo>
                <a:cubicBezTo>
                  <a:pt x="175076" y="119000"/>
                  <a:pt x="179370" y="120777"/>
                  <a:pt x="182974" y="123754"/>
                </a:cubicBezTo>
                <a:lnTo>
                  <a:pt x="293242" y="213150"/>
                </a:lnTo>
                <a:cubicBezTo>
                  <a:pt x="298938" y="217770"/>
                  <a:pt x="302231" y="224702"/>
                  <a:pt x="302142" y="231900"/>
                </a:cubicBezTo>
                <a:cubicBezTo>
                  <a:pt x="302142" y="239097"/>
                  <a:pt x="298938" y="246029"/>
                  <a:pt x="293242" y="250649"/>
                </a:cubicBezTo>
                <a:lnTo>
                  <a:pt x="182974" y="340045"/>
                </a:lnTo>
                <a:cubicBezTo>
                  <a:pt x="175943" y="345732"/>
                  <a:pt x="165531" y="346265"/>
                  <a:pt x="157254" y="343155"/>
                </a:cubicBezTo>
                <a:cubicBezTo>
                  <a:pt x="148443" y="339956"/>
                  <a:pt x="143459" y="330714"/>
                  <a:pt x="143459" y="321384"/>
                </a:cubicBezTo>
                <a:lnTo>
                  <a:pt x="143459" y="142415"/>
                </a:lnTo>
                <a:cubicBezTo>
                  <a:pt x="143459" y="133174"/>
                  <a:pt x="148799" y="124643"/>
                  <a:pt x="157254" y="120644"/>
                </a:cubicBezTo>
                <a:cubicBezTo>
                  <a:pt x="161526" y="118645"/>
                  <a:pt x="166154" y="117934"/>
                  <a:pt x="170615" y="118467"/>
                </a:cubicBezTo>
                <a:close/>
                <a:moveTo>
                  <a:pt x="189476" y="48434"/>
                </a:moveTo>
                <a:cubicBezTo>
                  <a:pt x="118812" y="48434"/>
                  <a:pt x="61230" y="111977"/>
                  <a:pt x="61230" y="189918"/>
                </a:cubicBezTo>
                <a:cubicBezTo>
                  <a:pt x="61230" y="207692"/>
                  <a:pt x="64345" y="225199"/>
                  <a:pt x="70397" y="242085"/>
                </a:cubicBezTo>
                <a:cubicBezTo>
                  <a:pt x="73334" y="250261"/>
                  <a:pt x="71643" y="259237"/>
                  <a:pt x="66125" y="265902"/>
                </a:cubicBezTo>
                <a:cubicBezTo>
                  <a:pt x="54734" y="279233"/>
                  <a:pt x="48415" y="296829"/>
                  <a:pt x="48415" y="315137"/>
                </a:cubicBezTo>
                <a:cubicBezTo>
                  <a:pt x="48415" y="354773"/>
                  <a:pt x="77250" y="386944"/>
                  <a:pt x="112582" y="386944"/>
                </a:cubicBezTo>
                <a:lnTo>
                  <a:pt x="468840" y="386944"/>
                </a:lnTo>
                <a:cubicBezTo>
                  <a:pt x="504172" y="386944"/>
                  <a:pt x="533007" y="354773"/>
                  <a:pt x="533007" y="315137"/>
                </a:cubicBezTo>
                <a:cubicBezTo>
                  <a:pt x="533007" y="281366"/>
                  <a:pt x="511648" y="251861"/>
                  <a:pt x="482101" y="244929"/>
                </a:cubicBezTo>
                <a:cubicBezTo>
                  <a:pt x="470531" y="242174"/>
                  <a:pt x="464568" y="232131"/>
                  <a:pt x="463856" y="212224"/>
                </a:cubicBezTo>
                <a:cubicBezTo>
                  <a:pt x="462165" y="166367"/>
                  <a:pt x="430482" y="129130"/>
                  <a:pt x="389454" y="129130"/>
                </a:cubicBezTo>
                <a:cubicBezTo>
                  <a:pt x="373701" y="129130"/>
                  <a:pt x="358483" y="134729"/>
                  <a:pt x="345667" y="145127"/>
                </a:cubicBezTo>
                <a:cubicBezTo>
                  <a:pt x="339615" y="150103"/>
                  <a:pt x="316565" y="157924"/>
                  <a:pt x="307665" y="135084"/>
                </a:cubicBezTo>
                <a:cubicBezTo>
                  <a:pt x="287285" y="82561"/>
                  <a:pt x="241273" y="48434"/>
                  <a:pt x="189476" y="48434"/>
                </a:cubicBezTo>
                <a:close/>
                <a:moveTo>
                  <a:pt x="189654" y="0"/>
                </a:moveTo>
                <a:cubicBezTo>
                  <a:pt x="252309" y="0"/>
                  <a:pt x="309089" y="35015"/>
                  <a:pt x="340772" y="91448"/>
                </a:cubicBezTo>
                <a:cubicBezTo>
                  <a:pt x="355991" y="84338"/>
                  <a:pt x="372455" y="80695"/>
                  <a:pt x="389454" y="80695"/>
                </a:cubicBezTo>
                <a:cubicBezTo>
                  <a:pt x="454600" y="80695"/>
                  <a:pt x="508266" y="135440"/>
                  <a:pt x="512004" y="204137"/>
                </a:cubicBezTo>
                <a:cubicBezTo>
                  <a:pt x="553210" y="222533"/>
                  <a:pt x="581422" y="266347"/>
                  <a:pt x="581600" y="315137"/>
                </a:cubicBezTo>
                <a:cubicBezTo>
                  <a:pt x="581600" y="381523"/>
                  <a:pt x="531049" y="435468"/>
                  <a:pt x="468929" y="435468"/>
                </a:cubicBezTo>
                <a:lnTo>
                  <a:pt x="315052" y="435468"/>
                </a:lnTo>
                <a:lnTo>
                  <a:pt x="315052" y="532337"/>
                </a:lnTo>
                <a:lnTo>
                  <a:pt x="380465" y="532337"/>
                </a:lnTo>
                <a:cubicBezTo>
                  <a:pt x="393815" y="532337"/>
                  <a:pt x="404673" y="543180"/>
                  <a:pt x="404673" y="556510"/>
                </a:cubicBezTo>
                <a:cubicBezTo>
                  <a:pt x="404673" y="569930"/>
                  <a:pt x="393815" y="580683"/>
                  <a:pt x="380465" y="580683"/>
                </a:cubicBezTo>
                <a:lnTo>
                  <a:pt x="201135" y="580683"/>
                </a:lnTo>
                <a:cubicBezTo>
                  <a:pt x="187696" y="580683"/>
                  <a:pt x="176928" y="569930"/>
                  <a:pt x="176928" y="556510"/>
                </a:cubicBezTo>
                <a:cubicBezTo>
                  <a:pt x="176928" y="543180"/>
                  <a:pt x="187696" y="532337"/>
                  <a:pt x="201135" y="532337"/>
                </a:cubicBezTo>
                <a:lnTo>
                  <a:pt x="266548" y="532337"/>
                </a:lnTo>
                <a:lnTo>
                  <a:pt x="266548" y="435468"/>
                </a:lnTo>
                <a:lnTo>
                  <a:pt x="112582" y="435468"/>
                </a:lnTo>
                <a:cubicBezTo>
                  <a:pt x="50551" y="435468"/>
                  <a:pt x="0" y="381523"/>
                  <a:pt x="0" y="315137"/>
                </a:cubicBezTo>
                <a:cubicBezTo>
                  <a:pt x="0" y="290164"/>
                  <a:pt x="7209" y="265991"/>
                  <a:pt x="20914" y="245729"/>
                </a:cubicBezTo>
                <a:cubicBezTo>
                  <a:pt x="15575" y="227510"/>
                  <a:pt x="12905" y="208758"/>
                  <a:pt x="12905" y="189829"/>
                </a:cubicBezTo>
                <a:cubicBezTo>
                  <a:pt x="12905" y="85138"/>
                  <a:pt x="92202" y="0"/>
                  <a:pt x="189654" y="0"/>
                </a:cubicBezTo>
                <a:close/>
              </a:path>
            </a:pathLst>
          </a:custGeom>
          <a:solidFill>
            <a:schemeClr val="bg1"/>
          </a:solidFill>
          <a:ln>
            <a:noFill/>
          </a:ln>
        </p:spPr>
        <p:txBody>
          <a:bodyPr/>
          <a:lstStyle/>
          <a:p>
            <a:endParaRPr lang="zh-CN" altLang="en-US" sz="1765">
              <a:latin typeface="Segoe UI" panose="020B0502040204020203" pitchFamily="34" charset="0"/>
              <a:cs typeface="Segoe UI" panose="020B0502040204020203" pitchFamily="34" charset="0"/>
            </a:endParaRPr>
          </a:p>
        </p:txBody>
      </p:sp>
      <p:sp>
        <p:nvSpPr>
          <p:cNvPr id="69" name="software-component_1364"/>
          <p:cNvSpPr>
            <a:spLocks noChangeAspect="1"/>
          </p:cNvSpPr>
          <p:nvPr/>
        </p:nvSpPr>
        <p:spPr bwMode="auto">
          <a:xfrm>
            <a:off x="6817842" y="3775632"/>
            <a:ext cx="303709" cy="268326"/>
          </a:xfrm>
          <a:custGeom>
            <a:avLst/>
            <a:gdLst>
              <a:gd name="connsiteX0" fmla="*/ 64606 w 560454"/>
              <a:gd name="connsiteY0" fmla="*/ 108049 h 495159"/>
              <a:gd name="connsiteX1" fmla="*/ 495849 w 560454"/>
              <a:gd name="connsiteY1" fmla="*/ 108049 h 495159"/>
              <a:gd name="connsiteX2" fmla="*/ 560454 w 560454"/>
              <a:gd name="connsiteY2" fmla="*/ 172568 h 495159"/>
              <a:gd name="connsiteX3" fmla="*/ 560454 w 560454"/>
              <a:gd name="connsiteY3" fmla="*/ 430641 h 495159"/>
              <a:gd name="connsiteX4" fmla="*/ 495849 w 560454"/>
              <a:gd name="connsiteY4" fmla="*/ 495159 h 495159"/>
              <a:gd name="connsiteX5" fmla="*/ 64606 w 560454"/>
              <a:gd name="connsiteY5" fmla="*/ 495159 h 495159"/>
              <a:gd name="connsiteX6" fmla="*/ 0 w 560454"/>
              <a:gd name="connsiteY6" fmla="*/ 430641 h 495159"/>
              <a:gd name="connsiteX7" fmla="*/ 0 w 560454"/>
              <a:gd name="connsiteY7" fmla="*/ 172568 h 495159"/>
              <a:gd name="connsiteX8" fmla="*/ 64606 w 560454"/>
              <a:gd name="connsiteY8" fmla="*/ 108049 h 495159"/>
              <a:gd name="connsiteX9" fmla="*/ 366680 w 560454"/>
              <a:gd name="connsiteY9" fmla="*/ 0 h 495159"/>
              <a:gd name="connsiteX10" fmla="*/ 452167 w 560454"/>
              <a:gd name="connsiteY10" fmla="*/ 0 h 495159"/>
              <a:gd name="connsiteX11" fmla="*/ 473135 w 560454"/>
              <a:gd name="connsiteY11" fmla="*/ 20973 h 495159"/>
              <a:gd name="connsiteX12" fmla="*/ 473135 w 560454"/>
              <a:gd name="connsiteY12" fmla="*/ 85506 h 495159"/>
              <a:gd name="connsiteX13" fmla="*/ 344098 w 560454"/>
              <a:gd name="connsiteY13" fmla="*/ 85506 h 495159"/>
              <a:gd name="connsiteX14" fmla="*/ 344098 w 560454"/>
              <a:gd name="connsiteY14" fmla="*/ 20973 h 495159"/>
              <a:gd name="connsiteX15" fmla="*/ 366680 w 560454"/>
              <a:gd name="connsiteY15" fmla="*/ 0 h 495159"/>
              <a:gd name="connsiteX16" fmla="*/ 108133 w 560454"/>
              <a:gd name="connsiteY16" fmla="*/ 0 h 495159"/>
              <a:gd name="connsiteX17" fmla="*/ 193792 w 560454"/>
              <a:gd name="connsiteY17" fmla="*/ 0 h 495159"/>
              <a:gd name="connsiteX18" fmla="*/ 214802 w 560454"/>
              <a:gd name="connsiteY18" fmla="*/ 20973 h 495159"/>
              <a:gd name="connsiteX19" fmla="*/ 214802 w 560454"/>
              <a:gd name="connsiteY19" fmla="*/ 85506 h 495159"/>
              <a:gd name="connsiteX20" fmla="*/ 85506 w 560454"/>
              <a:gd name="connsiteY20" fmla="*/ 85506 h 495159"/>
              <a:gd name="connsiteX21" fmla="*/ 85506 w 560454"/>
              <a:gd name="connsiteY21" fmla="*/ 20973 h 495159"/>
              <a:gd name="connsiteX22" fmla="*/ 108133 w 560454"/>
              <a:gd name="connsiteY22" fmla="*/ 0 h 495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60454" h="495159">
                <a:moveTo>
                  <a:pt x="64606" y="108049"/>
                </a:moveTo>
                <a:lnTo>
                  <a:pt x="495849" y="108049"/>
                </a:lnTo>
                <a:cubicBezTo>
                  <a:pt x="531382" y="108049"/>
                  <a:pt x="560454" y="137082"/>
                  <a:pt x="560454" y="172568"/>
                </a:cubicBezTo>
                <a:lnTo>
                  <a:pt x="560454" y="430641"/>
                </a:lnTo>
                <a:cubicBezTo>
                  <a:pt x="560454" y="466126"/>
                  <a:pt x="531382" y="495159"/>
                  <a:pt x="495849" y="495159"/>
                </a:cubicBezTo>
                <a:lnTo>
                  <a:pt x="64606" y="495159"/>
                </a:lnTo>
                <a:cubicBezTo>
                  <a:pt x="29073" y="495159"/>
                  <a:pt x="0" y="466126"/>
                  <a:pt x="0" y="430641"/>
                </a:cubicBezTo>
                <a:lnTo>
                  <a:pt x="0" y="172568"/>
                </a:lnTo>
                <a:cubicBezTo>
                  <a:pt x="0" y="137082"/>
                  <a:pt x="29073" y="108049"/>
                  <a:pt x="64606" y="108049"/>
                </a:cubicBezTo>
                <a:close/>
                <a:moveTo>
                  <a:pt x="366680" y="0"/>
                </a:moveTo>
                <a:lnTo>
                  <a:pt x="452167" y="0"/>
                </a:lnTo>
                <a:cubicBezTo>
                  <a:pt x="463457" y="0"/>
                  <a:pt x="473135" y="9680"/>
                  <a:pt x="473135" y="20973"/>
                </a:cubicBezTo>
                <a:lnTo>
                  <a:pt x="473135" y="85506"/>
                </a:lnTo>
                <a:lnTo>
                  <a:pt x="344098" y="85506"/>
                </a:lnTo>
                <a:lnTo>
                  <a:pt x="344098" y="20973"/>
                </a:lnTo>
                <a:cubicBezTo>
                  <a:pt x="344098" y="9680"/>
                  <a:pt x="353776" y="0"/>
                  <a:pt x="366680" y="0"/>
                </a:cubicBezTo>
                <a:close/>
                <a:moveTo>
                  <a:pt x="108133" y="0"/>
                </a:moveTo>
                <a:lnTo>
                  <a:pt x="193792" y="0"/>
                </a:lnTo>
                <a:cubicBezTo>
                  <a:pt x="205105" y="0"/>
                  <a:pt x="214802" y="9680"/>
                  <a:pt x="214802" y="20973"/>
                </a:cubicBezTo>
                <a:lnTo>
                  <a:pt x="214802" y="85506"/>
                </a:lnTo>
                <a:lnTo>
                  <a:pt x="85506" y="85506"/>
                </a:lnTo>
                <a:lnTo>
                  <a:pt x="85506" y="20973"/>
                </a:lnTo>
                <a:cubicBezTo>
                  <a:pt x="85506" y="9680"/>
                  <a:pt x="95203" y="0"/>
                  <a:pt x="108133" y="0"/>
                </a:cubicBezTo>
                <a:close/>
              </a:path>
            </a:pathLst>
          </a:custGeom>
          <a:solidFill>
            <a:schemeClr val="bg1"/>
          </a:solidFill>
          <a:ln>
            <a:noFill/>
          </a:ln>
        </p:spPr>
        <p:txBody>
          <a:bodyPr/>
          <a:lstStyle/>
          <a:p>
            <a:endParaRPr lang="zh-CN" altLang="en-US" sz="1765">
              <a:latin typeface="Segoe UI" panose="020B0502040204020203" pitchFamily="34" charset="0"/>
              <a:cs typeface="Segoe UI" panose="020B0502040204020203" pitchFamily="34" charset="0"/>
            </a:endParaRPr>
          </a:p>
        </p:txBody>
      </p:sp>
      <p:sp>
        <p:nvSpPr>
          <p:cNvPr id="70" name="coins-stacks-of-dollars-hand-drawn-commercial-symbol_35718"/>
          <p:cNvSpPr>
            <a:spLocks noChangeAspect="1"/>
          </p:cNvSpPr>
          <p:nvPr/>
        </p:nvSpPr>
        <p:spPr bwMode="auto">
          <a:xfrm>
            <a:off x="5767703" y="4385164"/>
            <a:ext cx="320253" cy="307109"/>
          </a:xfrm>
          <a:custGeom>
            <a:avLst/>
            <a:gdLst>
              <a:gd name="connsiteX0" fmla="*/ 425891 w 606568"/>
              <a:gd name="connsiteY0" fmla="*/ 420849 h 581671"/>
              <a:gd name="connsiteX1" fmla="*/ 426862 w 606568"/>
              <a:gd name="connsiteY1" fmla="*/ 470359 h 581671"/>
              <a:gd name="connsiteX2" fmla="*/ 438123 w 606568"/>
              <a:gd name="connsiteY2" fmla="*/ 466387 h 581671"/>
              <a:gd name="connsiteX3" fmla="*/ 453850 w 606568"/>
              <a:gd name="connsiteY3" fmla="*/ 439839 h 581671"/>
              <a:gd name="connsiteX4" fmla="*/ 449288 w 606568"/>
              <a:gd name="connsiteY4" fmla="*/ 430925 h 581671"/>
              <a:gd name="connsiteX5" fmla="*/ 425891 w 606568"/>
              <a:gd name="connsiteY5" fmla="*/ 420849 h 581671"/>
              <a:gd name="connsiteX6" fmla="*/ 392107 w 606568"/>
              <a:gd name="connsiteY6" fmla="*/ 352154 h 581671"/>
              <a:gd name="connsiteX7" fmla="*/ 381040 w 606568"/>
              <a:gd name="connsiteY7" fmla="*/ 355642 h 581671"/>
              <a:gd name="connsiteX8" fmla="*/ 375215 w 606568"/>
              <a:gd name="connsiteY8" fmla="*/ 360389 h 581671"/>
              <a:gd name="connsiteX9" fmla="*/ 373371 w 606568"/>
              <a:gd name="connsiteY9" fmla="*/ 367269 h 581671"/>
              <a:gd name="connsiteX10" fmla="*/ 387059 w 606568"/>
              <a:gd name="connsiteY10" fmla="*/ 381124 h 581671"/>
              <a:gd name="connsiteX11" fmla="*/ 393369 w 606568"/>
              <a:gd name="connsiteY11" fmla="*/ 382577 h 581671"/>
              <a:gd name="connsiteX12" fmla="*/ 392690 w 606568"/>
              <a:gd name="connsiteY12" fmla="*/ 367559 h 581671"/>
              <a:gd name="connsiteX13" fmla="*/ 392107 w 606568"/>
              <a:gd name="connsiteY13" fmla="*/ 352154 h 581671"/>
              <a:gd name="connsiteX14" fmla="*/ 404825 w 606568"/>
              <a:gd name="connsiteY14" fmla="*/ 306325 h 581671"/>
              <a:gd name="connsiteX15" fmla="*/ 421814 w 606568"/>
              <a:gd name="connsiteY15" fmla="*/ 322021 h 581671"/>
              <a:gd name="connsiteX16" fmla="*/ 421814 w 606568"/>
              <a:gd name="connsiteY16" fmla="*/ 322215 h 581671"/>
              <a:gd name="connsiteX17" fmla="*/ 448899 w 606568"/>
              <a:gd name="connsiteY17" fmla="*/ 330451 h 581671"/>
              <a:gd name="connsiteX18" fmla="*/ 455306 w 606568"/>
              <a:gd name="connsiteY18" fmla="*/ 335780 h 581671"/>
              <a:gd name="connsiteX19" fmla="*/ 457928 w 606568"/>
              <a:gd name="connsiteY19" fmla="*/ 349150 h 581671"/>
              <a:gd name="connsiteX20" fmla="*/ 438220 w 606568"/>
              <a:gd name="connsiteY20" fmla="*/ 359614 h 581671"/>
              <a:gd name="connsiteX21" fmla="*/ 423173 w 606568"/>
              <a:gd name="connsiteY21" fmla="*/ 354285 h 581671"/>
              <a:gd name="connsiteX22" fmla="*/ 424144 w 606568"/>
              <a:gd name="connsiteY22" fmla="*/ 375407 h 581671"/>
              <a:gd name="connsiteX23" fmla="*/ 424629 w 606568"/>
              <a:gd name="connsiteY23" fmla="*/ 388681 h 581671"/>
              <a:gd name="connsiteX24" fmla="*/ 469286 w 606568"/>
              <a:gd name="connsiteY24" fmla="*/ 407187 h 581671"/>
              <a:gd name="connsiteX25" fmla="*/ 473363 w 606568"/>
              <a:gd name="connsiteY25" fmla="*/ 410966 h 581671"/>
              <a:gd name="connsiteX26" fmla="*/ 484528 w 606568"/>
              <a:gd name="connsiteY26" fmla="*/ 437126 h 581671"/>
              <a:gd name="connsiteX27" fmla="*/ 460258 w 606568"/>
              <a:gd name="connsiteY27" fmla="*/ 488671 h 581671"/>
              <a:gd name="connsiteX28" fmla="*/ 427153 w 606568"/>
              <a:gd name="connsiteY28" fmla="*/ 501558 h 581671"/>
              <a:gd name="connsiteX29" fmla="*/ 427153 w 606568"/>
              <a:gd name="connsiteY29" fmla="*/ 502527 h 581671"/>
              <a:gd name="connsiteX30" fmla="*/ 412397 w 606568"/>
              <a:gd name="connsiteY30" fmla="*/ 516963 h 581671"/>
              <a:gd name="connsiteX31" fmla="*/ 400456 w 606568"/>
              <a:gd name="connsiteY31" fmla="*/ 512119 h 581671"/>
              <a:gd name="connsiteX32" fmla="*/ 396087 w 606568"/>
              <a:gd name="connsiteY32" fmla="*/ 501073 h 581671"/>
              <a:gd name="connsiteX33" fmla="*/ 395990 w 606568"/>
              <a:gd name="connsiteY33" fmla="*/ 496035 h 581671"/>
              <a:gd name="connsiteX34" fmla="*/ 350751 w 606568"/>
              <a:gd name="connsiteY34" fmla="*/ 466484 h 581671"/>
              <a:gd name="connsiteX35" fmla="*/ 347936 w 606568"/>
              <a:gd name="connsiteY35" fmla="*/ 450691 h 581671"/>
              <a:gd name="connsiteX36" fmla="*/ 362983 w 606568"/>
              <a:gd name="connsiteY36" fmla="*/ 440711 h 581671"/>
              <a:gd name="connsiteX37" fmla="*/ 374050 w 606568"/>
              <a:gd name="connsiteY37" fmla="*/ 445749 h 581671"/>
              <a:gd name="connsiteX38" fmla="*/ 395699 w 606568"/>
              <a:gd name="connsiteY38" fmla="*/ 462317 h 581671"/>
              <a:gd name="connsiteX39" fmla="*/ 394631 w 606568"/>
              <a:gd name="connsiteY39" fmla="*/ 414841 h 581671"/>
              <a:gd name="connsiteX40" fmla="*/ 371817 w 606568"/>
              <a:gd name="connsiteY40" fmla="*/ 409028 h 581671"/>
              <a:gd name="connsiteX41" fmla="*/ 370555 w 606568"/>
              <a:gd name="connsiteY41" fmla="*/ 408447 h 581671"/>
              <a:gd name="connsiteX42" fmla="*/ 364439 w 606568"/>
              <a:gd name="connsiteY42" fmla="*/ 405346 h 581671"/>
              <a:gd name="connsiteX43" fmla="*/ 358420 w 606568"/>
              <a:gd name="connsiteY43" fmla="*/ 400889 h 581671"/>
              <a:gd name="connsiteX44" fmla="*/ 344441 w 606568"/>
              <a:gd name="connsiteY44" fmla="*/ 380058 h 581671"/>
              <a:gd name="connsiteX45" fmla="*/ 343082 w 606568"/>
              <a:gd name="connsiteY45" fmla="*/ 375407 h 581671"/>
              <a:gd name="connsiteX46" fmla="*/ 347547 w 606568"/>
              <a:gd name="connsiteY46" fmla="*/ 344209 h 581671"/>
              <a:gd name="connsiteX47" fmla="*/ 351236 w 606568"/>
              <a:gd name="connsiteY47" fmla="*/ 339364 h 581671"/>
              <a:gd name="connsiteX48" fmla="*/ 359294 w 606568"/>
              <a:gd name="connsiteY48" fmla="*/ 332291 h 581671"/>
              <a:gd name="connsiteX49" fmla="*/ 365993 w 606568"/>
              <a:gd name="connsiteY49" fmla="*/ 328222 h 581671"/>
              <a:gd name="connsiteX50" fmla="*/ 372788 w 606568"/>
              <a:gd name="connsiteY50" fmla="*/ 325219 h 581671"/>
              <a:gd name="connsiteX51" fmla="*/ 381331 w 606568"/>
              <a:gd name="connsiteY51" fmla="*/ 322699 h 581671"/>
              <a:gd name="connsiteX52" fmla="*/ 390748 w 606568"/>
              <a:gd name="connsiteY52" fmla="*/ 321052 h 581671"/>
              <a:gd name="connsiteX53" fmla="*/ 390748 w 606568"/>
              <a:gd name="connsiteY53" fmla="*/ 320859 h 581671"/>
              <a:gd name="connsiteX54" fmla="*/ 394243 w 606568"/>
              <a:gd name="connsiteY54" fmla="*/ 310491 h 581671"/>
              <a:gd name="connsiteX55" fmla="*/ 404825 w 606568"/>
              <a:gd name="connsiteY55" fmla="*/ 306325 h 581671"/>
              <a:gd name="connsiteX56" fmla="*/ 406108 w 606568"/>
              <a:gd name="connsiteY56" fmla="*/ 283044 h 581671"/>
              <a:gd name="connsiteX57" fmla="*/ 383596 w 606568"/>
              <a:gd name="connsiteY57" fmla="*/ 285467 h 581671"/>
              <a:gd name="connsiteX58" fmla="*/ 378162 w 606568"/>
              <a:gd name="connsiteY58" fmla="*/ 286823 h 581671"/>
              <a:gd name="connsiteX59" fmla="*/ 372922 w 606568"/>
              <a:gd name="connsiteY59" fmla="*/ 288276 h 581671"/>
              <a:gd name="connsiteX60" fmla="*/ 366227 w 606568"/>
              <a:gd name="connsiteY60" fmla="*/ 290602 h 581671"/>
              <a:gd name="connsiteX61" fmla="*/ 359434 w 606568"/>
              <a:gd name="connsiteY61" fmla="*/ 293121 h 581671"/>
              <a:gd name="connsiteX62" fmla="*/ 314215 w 606568"/>
              <a:gd name="connsiteY62" fmla="*/ 326356 h 581671"/>
              <a:gd name="connsiteX63" fmla="*/ 293838 w 606568"/>
              <a:gd name="connsiteY63" fmla="*/ 356781 h 581671"/>
              <a:gd name="connsiteX64" fmla="*/ 289859 w 606568"/>
              <a:gd name="connsiteY64" fmla="*/ 365792 h 581671"/>
              <a:gd name="connsiteX65" fmla="*/ 286754 w 606568"/>
              <a:gd name="connsiteY65" fmla="*/ 374221 h 581671"/>
              <a:gd name="connsiteX66" fmla="*/ 281514 w 606568"/>
              <a:gd name="connsiteY66" fmla="*/ 396023 h 581671"/>
              <a:gd name="connsiteX67" fmla="*/ 280738 w 606568"/>
              <a:gd name="connsiteY67" fmla="*/ 403774 h 581671"/>
              <a:gd name="connsiteX68" fmla="*/ 280253 w 606568"/>
              <a:gd name="connsiteY68" fmla="*/ 411429 h 581671"/>
              <a:gd name="connsiteX69" fmla="*/ 281417 w 606568"/>
              <a:gd name="connsiteY69" fmla="*/ 433327 h 581671"/>
              <a:gd name="connsiteX70" fmla="*/ 285978 w 606568"/>
              <a:gd name="connsiteY70" fmla="*/ 453481 h 581671"/>
              <a:gd name="connsiteX71" fmla="*/ 288016 w 606568"/>
              <a:gd name="connsiteY71" fmla="*/ 459876 h 581671"/>
              <a:gd name="connsiteX72" fmla="*/ 290345 w 606568"/>
              <a:gd name="connsiteY72" fmla="*/ 466174 h 581671"/>
              <a:gd name="connsiteX73" fmla="*/ 407564 w 606568"/>
              <a:gd name="connsiteY73" fmla="*/ 548049 h 581671"/>
              <a:gd name="connsiteX74" fmla="*/ 424642 w 606568"/>
              <a:gd name="connsiteY74" fmla="*/ 546789 h 581671"/>
              <a:gd name="connsiteX75" fmla="*/ 510518 w 606568"/>
              <a:gd name="connsiteY75" fmla="*/ 494660 h 581671"/>
              <a:gd name="connsiteX76" fmla="*/ 530119 w 606568"/>
              <a:gd name="connsiteY76" fmla="*/ 399995 h 581671"/>
              <a:gd name="connsiteX77" fmla="*/ 530022 w 606568"/>
              <a:gd name="connsiteY77" fmla="*/ 398639 h 581671"/>
              <a:gd name="connsiteX78" fmla="*/ 520707 w 606568"/>
              <a:gd name="connsiteY78" fmla="*/ 368602 h 581671"/>
              <a:gd name="connsiteX79" fmla="*/ 499747 w 606568"/>
              <a:gd name="connsiteY79" fmla="*/ 332654 h 581671"/>
              <a:gd name="connsiteX80" fmla="*/ 468308 w 606568"/>
              <a:gd name="connsiteY80" fmla="*/ 302811 h 581671"/>
              <a:gd name="connsiteX81" fmla="*/ 406108 w 606568"/>
              <a:gd name="connsiteY81" fmla="*/ 283044 h 581671"/>
              <a:gd name="connsiteX82" fmla="*/ 406108 w 606568"/>
              <a:gd name="connsiteY82" fmla="*/ 249519 h 581671"/>
              <a:gd name="connsiteX83" fmla="*/ 465397 w 606568"/>
              <a:gd name="connsiteY83" fmla="*/ 263181 h 581671"/>
              <a:gd name="connsiteX84" fmla="*/ 512168 w 606568"/>
              <a:gd name="connsiteY84" fmla="*/ 296222 h 581671"/>
              <a:gd name="connsiteX85" fmla="*/ 534971 w 606568"/>
              <a:gd name="connsiteY85" fmla="*/ 323740 h 581671"/>
              <a:gd name="connsiteX86" fmla="*/ 551758 w 606568"/>
              <a:gd name="connsiteY86" fmla="*/ 355424 h 581671"/>
              <a:gd name="connsiteX87" fmla="*/ 557483 w 606568"/>
              <a:gd name="connsiteY87" fmla="*/ 371121 h 581671"/>
              <a:gd name="connsiteX88" fmla="*/ 561559 w 606568"/>
              <a:gd name="connsiteY88" fmla="*/ 385946 h 581671"/>
              <a:gd name="connsiteX89" fmla="*/ 563014 w 606568"/>
              <a:gd name="connsiteY89" fmla="*/ 392341 h 581671"/>
              <a:gd name="connsiteX90" fmla="*/ 537591 w 606568"/>
              <a:gd name="connsiteY90" fmla="*/ 514524 h 581671"/>
              <a:gd name="connsiteX91" fmla="*/ 429397 w 606568"/>
              <a:gd name="connsiteY91" fmla="*/ 580121 h 581671"/>
              <a:gd name="connsiteX92" fmla="*/ 407564 w 606568"/>
              <a:gd name="connsiteY92" fmla="*/ 581671 h 581671"/>
              <a:gd name="connsiteX93" fmla="*/ 258808 w 606568"/>
              <a:gd name="connsiteY93" fmla="*/ 477607 h 581671"/>
              <a:gd name="connsiteX94" fmla="*/ 256382 w 606568"/>
              <a:gd name="connsiteY94" fmla="*/ 471309 h 581671"/>
              <a:gd name="connsiteX95" fmla="*/ 254248 w 606568"/>
              <a:gd name="connsiteY95" fmla="*/ 464914 h 581671"/>
              <a:gd name="connsiteX96" fmla="*/ 248134 w 606568"/>
              <a:gd name="connsiteY96" fmla="*/ 438171 h 581671"/>
              <a:gd name="connsiteX97" fmla="*/ 246679 w 606568"/>
              <a:gd name="connsiteY97" fmla="*/ 423734 h 581671"/>
              <a:gd name="connsiteX98" fmla="*/ 246485 w 606568"/>
              <a:gd name="connsiteY98" fmla="*/ 416855 h 581671"/>
              <a:gd name="connsiteX99" fmla="*/ 246582 w 606568"/>
              <a:gd name="connsiteY99" fmla="*/ 409781 h 581671"/>
              <a:gd name="connsiteX100" fmla="*/ 249299 w 606568"/>
              <a:gd name="connsiteY100" fmla="*/ 385558 h 581671"/>
              <a:gd name="connsiteX101" fmla="*/ 249299 w 606568"/>
              <a:gd name="connsiteY101" fmla="*/ 385461 h 581671"/>
              <a:gd name="connsiteX102" fmla="*/ 250754 w 606568"/>
              <a:gd name="connsiteY102" fmla="*/ 378194 h 581671"/>
              <a:gd name="connsiteX103" fmla="*/ 252695 w 606568"/>
              <a:gd name="connsiteY103" fmla="*/ 370830 h 581671"/>
              <a:gd name="connsiteX104" fmla="*/ 277633 w 606568"/>
              <a:gd name="connsiteY104" fmla="*/ 318604 h 581671"/>
              <a:gd name="connsiteX105" fmla="*/ 286269 w 606568"/>
              <a:gd name="connsiteY105" fmla="*/ 307365 h 581671"/>
              <a:gd name="connsiteX106" fmla="*/ 301989 w 606568"/>
              <a:gd name="connsiteY106" fmla="*/ 291086 h 581671"/>
              <a:gd name="connsiteX107" fmla="*/ 305482 w 606568"/>
              <a:gd name="connsiteY107" fmla="*/ 287986 h 581671"/>
              <a:gd name="connsiteX108" fmla="*/ 312275 w 606568"/>
              <a:gd name="connsiteY108" fmla="*/ 282463 h 581671"/>
              <a:gd name="connsiteX109" fmla="*/ 314118 w 606568"/>
              <a:gd name="connsiteY109" fmla="*/ 281009 h 581671"/>
              <a:gd name="connsiteX110" fmla="*/ 318970 w 606568"/>
              <a:gd name="connsiteY110" fmla="*/ 277521 h 581671"/>
              <a:gd name="connsiteX111" fmla="*/ 346917 w 606568"/>
              <a:gd name="connsiteY111" fmla="*/ 262018 h 581671"/>
              <a:gd name="connsiteX112" fmla="*/ 359628 w 606568"/>
              <a:gd name="connsiteY112" fmla="*/ 257174 h 581671"/>
              <a:gd name="connsiteX113" fmla="*/ 366421 w 606568"/>
              <a:gd name="connsiteY113" fmla="*/ 255139 h 581671"/>
              <a:gd name="connsiteX114" fmla="*/ 373116 w 606568"/>
              <a:gd name="connsiteY114" fmla="*/ 253395 h 581671"/>
              <a:gd name="connsiteX115" fmla="*/ 376707 w 606568"/>
              <a:gd name="connsiteY115" fmla="*/ 252523 h 581671"/>
              <a:gd name="connsiteX116" fmla="*/ 384178 w 606568"/>
              <a:gd name="connsiteY116" fmla="*/ 251263 h 581671"/>
              <a:gd name="connsiteX117" fmla="*/ 406108 w 606568"/>
              <a:gd name="connsiteY117" fmla="*/ 249519 h 581671"/>
              <a:gd name="connsiteX118" fmla="*/ 43372 w 606568"/>
              <a:gd name="connsiteY118" fmla="*/ 175759 h 581671"/>
              <a:gd name="connsiteX119" fmla="*/ 43760 w 606568"/>
              <a:gd name="connsiteY119" fmla="*/ 214418 h 581671"/>
              <a:gd name="connsiteX120" fmla="*/ 202404 w 606568"/>
              <a:gd name="connsiteY120" fmla="*/ 246489 h 581671"/>
              <a:gd name="connsiteX121" fmla="*/ 313794 w 606568"/>
              <a:gd name="connsiteY121" fmla="*/ 223235 h 581671"/>
              <a:gd name="connsiteX122" fmla="*/ 319519 w 606568"/>
              <a:gd name="connsiteY122" fmla="*/ 220716 h 581671"/>
              <a:gd name="connsiteX123" fmla="*/ 319907 w 606568"/>
              <a:gd name="connsiteY123" fmla="*/ 181185 h 581671"/>
              <a:gd name="connsiteX124" fmla="*/ 313212 w 606568"/>
              <a:gd name="connsiteY124" fmla="*/ 184092 h 581671"/>
              <a:gd name="connsiteX125" fmla="*/ 186103 w 606568"/>
              <a:gd name="connsiteY125" fmla="*/ 211124 h 581671"/>
              <a:gd name="connsiteX126" fmla="*/ 43372 w 606568"/>
              <a:gd name="connsiteY126" fmla="*/ 175759 h 581671"/>
              <a:gd name="connsiteX127" fmla="*/ 321654 w 606568"/>
              <a:gd name="connsiteY127" fmla="*/ 100088 h 581671"/>
              <a:gd name="connsiteX128" fmla="*/ 311465 w 606568"/>
              <a:gd name="connsiteY128" fmla="*/ 105901 h 581671"/>
              <a:gd name="connsiteX129" fmla="*/ 182804 w 606568"/>
              <a:gd name="connsiteY129" fmla="*/ 137875 h 581671"/>
              <a:gd name="connsiteX130" fmla="*/ 41723 w 606568"/>
              <a:gd name="connsiteY130" fmla="*/ 102026 h 581671"/>
              <a:gd name="connsiteX131" fmla="*/ 42208 w 606568"/>
              <a:gd name="connsiteY131" fmla="*/ 127508 h 581671"/>
              <a:gd name="connsiteX132" fmla="*/ 44828 w 606568"/>
              <a:gd name="connsiteY132" fmla="*/ 128864 h 581671"/>
              <a:gd name="connsiteX133" fmla="*/ 186200 w 606568"/>
              <a:gd name="connsiteY133" fmla="*/ 169752 h 581671"/>
              <a:gd name="connsiteX134" fmla="*/ 312339 w 606568"/>
              <a:gd name="connsiteY134" fmla="*/ 138553 h 581671"/>
              <a:gd name="connsiteX135" fmla="*/ 320877 w 606568"/>
              <a:gd name="connsiteY135" fmla="*/ 134096 h 581671"/>
              <a:gd name="connsiteX136" fmla="*/ 321654 w 606568"/>
              <a:gd name="connsiteY136" fmla="*/ 100088 h 581671"/>
              <a:gd name="connsiteX137" fmla="*/ 170869 w 606568"/>
              <a:gd name="connsiteY137" fmla="*/ 41275 h 581671"/>
              <a:gd name="connsiteX138" fmla="*/ 58800 w 606568"/>
              <a:gd name="connsiteY138" fmla="*/ 63948 h 581671"/>
              <a:gd name="connsiteX139" fmla="*/ 186685 w 606568"/>
              <a:gd name="connsiteY139" fmla="*/ 96890 h 581671"/>
              <a:gd name="connsiteX140" fmla="*/ 296814 w 606568"/>
              <a:gd name="connsiteY140" fmla="*/ 67823 h 581671"/>
              <a:gd name="connsiteX141" fmla="*/ 170869 w 606568"/>
              <a:gd name="connsiteY141" fmla="*/ 41275 h 581671"/>
              <a:gd name="connsiteX142" fmla="*/ 448008 w 606568"/>
              <a:gd name="connsiteY142" fmla="*/ 35047 h 581671"/>
              <a:gd name="connsiteX143" fmla="*/ 509638 w 606568"/>
              <a:gd name="connsiteY143" fmla="*/ 41805 h 581671"/>
              <a:gd name="connsiteX144" fmla="*/ 570201 w 606568"/>
              <a:gd name="connsiteY144" fmla="*/ 59924 h 581671"/>
              <a:gd name="connsiteX145" fmla="*/ 605627 w 606568"/>
              <a:gd name="connsiteY145" fmla="*/ 86859 h 581671"/>
              <a:gd name="connsiteX146" fmla="*/ 603880 w 606568"/>
              <a:gd name="connsiteY146" fmla="*/ 143248 h 581671"/>
              <a:gd name="connsiteX147" fmla="*/ 602230 w 606568"/>
              <a:gd name="connsiteY147" fmla="*/ 349137 h 581671"/>
              <a:gd name="connsiteX148" fmla="*/ 601453 w 606568"/>
              <a:gd name="connsiteY148" fmla="*/ 354272 h 581671"/>
              <a:gd name="connsiteX149" fmla="*/ 595727 w 606568"/>
              <a:gd name="connsiteY149" fmla="*/ 364058 h 581671"/>
              <a:gd name="connsiteX150" fmla="*/ 576122 w 606568"/>
              <a:gd name="connsiteY150" fmla="*/ 377525 h 581671"/>
              <a:gd name="connsiteX151" fmla="*/ 567193 w 606568"/>
              <a:gd name="connsiteY151" fmla="*/ 346133 h 581671"/>
              <a:gd name="connsiteX152" fmla="*/ 569231 w 606568"/>
              <a:gd name="connsiteY152" fmla="*/ 343033 h 581671"/>
              <a:gd name="connsiteX153" fmla="*/ 569425 w 606568"/>
              <a:gd name="connsiteY153" fmla="*/ 308734 h 581671"/>
              <a:gd name="connsiteX154" fmla="*/ 552828 w 606568"/>
              <a:gd name="connsiteY154" fmla="*/ 316873 h 581671"/>
              <a:gd name="connsiteX155" fmla="*/ 532641 w 606568"/>
              <a:gd name="connsiteY155" fmla="*/ 289453 h 581671"/>
              <a:gd name="connsiteX156" fmla="*/ 569522 w 606568"/>
              <a:gd name="connsiteY156" fmla="*/ 270269 h 581671"/>
              <a:gd name="connsiteX157" fmla="*/ 569619 w 606568"/>
              <a:gd name="connsiteY157" fmla="*/ 246144 h 581671"/>
              <a:gd name="connsiteX158" fmla="*/ 502165 w 606568"/>
              <a:gd name="connsiteY158" fmla="*/ 262034 h 581671"/>
              <a:gd name="connsiteX159" fmla="*/ 403265 w 606568"/>
              <a:gd name="connsiteY159" fmla="*/ 229866 h 581671"/>
              <a:gd name="connsiteX160" fmla="*/ 379390 w 606568"/>
              <a:gd name="connsiteY160" fmla="*/ 231610 h 581671"/>
              <a:gd name="connsiteX161" fmla="*/ 373275 w 606568"/>
              <a:gd name="connsiteY161" fmla="*/ 232676 h 581671"/>
              <a:gd name="connsiteX162" fmla="*/ 373469 w 606568"/>
              <a:gd name="connsiteY162" fmla="*/ 214267 h 581671"/>
              <a:gd name="connsiteX163" fmla="*/ 570007 w 606568"/>
              <a:gd name="connsiteY163" fmla="*/ 210295 h 581671"/>
              <a:gd name="connsiteX164" fmla="*/ 570395 w 606568"/>
              <a:gd name="connsiteY164" fmla="*/ 178903 h 581671"/>
              <a:gd name="connsiteX165" fmla="*/ 373857 w 606568"/>
              <a:gd name="connsiteY165" fmla="*/ 186945 h 581671"/>
              <a:gd name="connsiteX166" fmla="*/ 374440 w 606568"/>
              <a:gd name="connsiteY166" fmla="*/ 151677 h 581671"/>
              <a:gd name="connsiteX167" fmla="*/ 571172 w 606568"/>
              <a:gd name="connsiteY167" fmla="*/ 141601 h 581671"/>
              <a:gd name="connsiteX168" fmla="*/ 571754 w 606568"/>
              <a:gd name="connsiteY168" fmla="*/ 114472 h 581671"/>
              <a:gd name="connsiteX169" fmla="*/ 375119 w 606568"/>
              <a:gd name="connsiteY169" fmla="*/ 129587 h 581671"/>
              <a:gd name="connsiteX170" fmla="*/ 376284 w 606568"/>
              <a:gd name="connsiteY170" fmla="*/ 113503 h 581671"/>
              <a:gd name="connsiteX171" fmla="*/ 377545 w 606568"/>
              <a:gd name="connsiteY171" fmla="*/ 94804 h 581671"/>
              <a:gd name="connsiteX172" fmla="*/ 551664 w 606568"/>
              <a:gd name="connsiteY172" fmla="*/ 88893 h 581671"/>
              <a:gd name="connsiteX173" fmla="*/ 377837 w 606568"/>
              <a:gd name="connsiteY173" fmla="*/ 78817 h 581671"/>
              <a:gd name="connsiteX174" fmla="*/ 376672 w 606568"/>
              <a:gd name="connsiteY174" fmla="*/ 63315 h 581671"/>
              <a:gd name="connsiteX175" fmla="*/ 368422 w 606568"/>
              <a:gd name="connsiteY175" fmla="*/ 47037 h 581671"/>
              <a:gd name="connsiteX176" fmla="*/ 386378 w 606568"/>
              <a:gd name="connsiteY176" fmla="*/ 42096 h 581671"/>
              <a:gd name="connsiteX177" fmla="*/ 448008 w 606568"/>
              <a:gd name="connsiteY177" fmla="*/ 35047 h 581671"/>
              <a:gd name="connsiteX178" fmla="*/ 170287 w 606568"/>
              <a:gd name="connsiteY178" fmla="*/ 0 h 581671"/>
              <a:gd name="connsiteX179" fmla="*/ 245000 w 606568"/>
              <a:gd name="connsiteY179" fmla="*/ 8623 h 581671"/>
              <a:gd name="connsiteX180" fmla="*/ 319713 w 606568"/>
              <a:gd name="connsiteY180" fmla="*/ 31392 h 581671"/>
              <a:gd name="connsiteX181" fmla="*/ 354547 w 606568"/>
              <a:gd name="connsiteY181" fmla="*/ 51836 h 581671"/>
              <a:gd name="connsiteX182" fmla="*/ 363377 w 606568"/>
              <a:gd name="connsiteY182" fmla="*/ 65304 h 581671"/>
              <a:gd name="connsiteX183" fmla="*/ 364541 w 606568"/>
              <a:gd name="connsiteY183" fmla="*/ 83423 h 581671"/>
              <a:gd name="connsiteX184" fmla="*/ 364347 w 606568"/>
              <a:gd name="connsiteY184" fmla="*/ 88655 h 581671"/>
              <a:gd name="connsiteX185" fmla="*/ 361921 w 606568"/>
              <a:gd name="connsiteY185" fmla="*/ 124213 h 581671"/>
              <a:gd name="connsiteX186" fmla="*/ 361242 w 606568"/>
              <a:gd name="connsiteY186" fmla="*/ 136228 h 581671"/>
              <a:gd name="connsiteX187" fmla="*/ 361145 w 606568"/>
              <a:gd name="connsiteY187" fmla="*/ 145239 h 581671"/>
              <a:gd name="connsiteX188" fmla="*/ 360466 w 606568"/>
              <a:gd name="connsiteY188" fmla="*/ 181476 h 581671"/>
              <a:gd name="connsiteX189" fmla="*/ 360078 w 606568"/>
              <a:gd name="connsiteY189" fmla="*/ 209961 h 581671"/>
              <a:gd name="connsiteX190" fmla="*/ 359787 w 606568"/>
              <a:gd name="connsiteY190" fmla="*/ 235637 h 581671"/>
              <a:gd name="connsiteX191" fmla="*/ 313988 w 606568"/>
              <a:gd name="connsiteY191" fmla="*/ 255597 h 581671"/>
              <a:gd name="connsiteX192" fmla="*/ 287111 w 606568"/>
              <a:gd name="connsiteY192" fmla="*/ 276428 h 581671"/>
              <a:gd name="connsiteX193" fmla="*/ 201725 w 606568"/>
              <a:gd name="connsiteY193" fmla="*/ 287571 h 581671"/>
              <a:gd name="connsiteX194" fmla="*/ 44246 w 606568"/>
              <a:gd name="connsiteY194" fmla="*/ 258407 h 581671"/>
              <a:gd name="connsiteX195" fmla="*/ 44440 w 606568"/>
              <a:gd name="connsiteY195" fmla="*/ 299101 h 581671"/>
              <a:gd name="connsiteX196" fmla="*/ 48903 w 606568"/>
              <a:gd name="connsiteY196" fmla="*/ 300942 h 581671"/>
              <a:gd name="connsiteX197" fmla="*/ 184551 w 606568"/>
              <a:gd name="connsiteY197" fmla="*/ 337566 h 581671"/>
              <a:gd name="connsiteX198" fmla="*/ 249172 w 606568"/>
              <a:gd name="connsiteY198" fmla="*/ 328652 h 581671"/>
              <a:gd name="connsiteX199" fmla="*/ 234036 w 606568"/>
              <a:gd name="connsiteY199" fmla="*/ 374675 h 581671"/>
              <a:gd name="connsiteX200" fmla="*/ 185618 w 606568"/>
              <a:gd name="connsiteY200" fmla="*/ 378842 h 581671"/>
              <a:gd name="connsiteX201" fmla="*/ 44537 w 606568"/>
              <a:gd name="connsiteY201" fmla="*/ 345027 h 581671"/>
              <a:gd name="connsiteX202" fmla="*/ 44731 w 606568"/>
              <a:gd name="connsiteY202" fmla="*/ 387852 h 581671"/>
              <a:gd name="connsiteX203" fmla="*/ 85580 w 606568"/>
              <a:gd name="connsiteY203" fmla="*/ 412560 h 581671"/>
              <a:gd name="connsiteX204" fmla="*/ 128176 w 606568"/>
              <a:gd name="connsiteY204" fmla="*/ 426609 h 581671"/>
              <a:gd name="connsiteX205" fmla="*/ 180669 w 606568"/>
              <a:gd name="connsiteY205" fmla="*/ 432035 h 581671"/>
              <a:gd name="connsiteX206" fmla="*/ 190469 w 606568"/>
              <a:gd name="connsiteY206" fmla="*/ 431841 h 581671"/>
              <a:gd name="connsiteX207" fmla="*/ 230446 w 606568"/>
              <a:gd name="connsiteY207" fmla="*/ 427481 h 581671"/>
              <a:gd name="connsiteX208" fmla="*/ 231610 w 606568"/>
              <a:gd name="connsiteY208" fmla="*/ 427287 h 581671"/>
              <a:gd name="connsiteX209" fmla="*/ 232677 w 606568"/>
              <a:gd name="connsiteY209" fmla="*/ 436298 h 581671"/>
              <a:gd name="connsiteX210" fmla="*/ 240149 w 606568"/>
              <a:gd name="connsiteY210" fmla="*/ 468272 h 581671"/>
              <a:gd name="connsiteX211" fmla="*/ 186394 w 606568"/>
              <a:gd name="connsiteY211" fmla="*/ 473988 h 581671"/>
              <a:gd name="connsiteX212" fmla="*/ 12032 w 606568"/>
              <a:gd name="connsiteY212" fmla="*/ 414400 h 581671"/>
              <a:gd name="connsiteX213" fmla="*/ 5046 w 606568"/>
              <a:gd name="connsiteY213" fmla="*/ 401998 h 581671"/>
              <a:gd name="connsiteX214" fmla="*/ 4075 w 606568"/>
              <a:gd name="connsiteY214" fmla="*/ 395507 h 581671"/>
              <a:gd name="connsiteX215" fmla="*/ 0 w 606568"/>
              <a:gd name="connsiteY215" fmla="*/ 65885 h 581671"/>
              <a:gd name="connsiteX216" fmla="*/ 388 w 606568"/>
              <a:gd name="connsiteY216" fmla="*/ 61332 h 581671"/>
              <a:gd name="connsiteX217" fmla="*/ 10091 w 606568"/>
              <a:gd name="connsiteY217" fmla="*/ 41760 h 581671"/>
              <a:gd name="connsiteX218" fmla="*/ 93052 w 606568"/>
              <a:gd name="connsiteY218" fmla="*/ 8914 h 581671"/>
              <a:gd name="connsiteX219" fmla="*/ 170287 w 606568"/>
              <a:gd name="connsiteY219" fmla="*/ 0 h 581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Lst>
            <a:rect l="l" t="t" r="r" b="b"/>
            <a:pathLst>
              <a:path w="606568" h="581671">
                <a:moveTo>
                  <a:pt x="425891" y="420849"/>
                </a:moveTo>
                <a:cubicBezTo>
                  <a:pt x="426377" y="436835"/>
                  <a:pt x="426668" y="453113"/>
                  <a:pt x="426862" y="470359"/>
                </a:cubicBezTo>
                <a:cubicBezTo>
                  <a:pt x="431133" y="469875"/>
                  <a:pt x="434920" y="468518"/>
                  <a:pt x="438123" y="466387"/>
                </a:cubicBezTo>
                <a:cubicBezTo>
                  <a:pt x="444531" y="462027"/>
                  <a:pt x="453850" y="449528"/>
                  <a:pt x="453850" y="439839"/>
                </a:cubicBezTo>
                <a:cubicBezTo>
                  <a:pt x="453850" y="435963"/>
                  <a:pt x="452394" y="433057"/>
                  <a:pt x="449288" y="430925"/>
                </a:cubicBezTo>
                <a:cubicBezTo>
                  <a:pt x="442880" y="426565"/>
                  <a:pt x="435502" y="423368"/>
                  <a:pt x="425891" y="420849"/>
                </a:cubicBezTo>
                <a:close/>
                <a:moveTo>
                  <a:pt x="392107" y="352154"/>
                </a:moveTo>
                <a:cubicBezTo>
                  <a:pt x="387933" y="352832"/>
                  <a:pt x="384244" y="353995"/>
                  <a:pt x="381040" y="355642"/>
                </a:cubicBezTo>
                <a:cubicBezTo>
                  <a:pt x="378419" y="356998"/>
                  <a:pt x="376477" y="358549"/>
                  <a:pt x="375215" y="360389"/>
                </a:cubicBezTo>
                <a:cubicBezTo>
                  <a:pt x="373759" y="362424"/>
                  <a:pt x="373079" y="364749"/>
                  <a:pt x="373371" y="367269"/>
                </a:cubicBezTo>
                <a:cubicBezTo>
                  <a:pt x="374050" y="373470"/>
                  <a:pt x="379875" y="379283"/>
                  <a:pt x="387059" y="381124"/>
                </a:cubicBezTo>
                <a:cubicBezTo>
                  <a:pt x="389195" y="381608"/>
                  <a:pt x="391233" y="382093"/>
                  <a:pt x="393369" y="382577"/>
                </a:cubicBezTo>
                <a:cubicBezTo>
                  <a:pt x="393175" y="377539"/>
                  <a:pt x="392981" y="372598"/>
                  <a:pt x="392690" y="367559"/>
                </a:cubicBezTo>
                <a:cubicBezTo>
                  <a:pt x="392495" y="362424"/>
                  <a:pt x="392301" y="357289"/>
                  <a:pt x="392107" y="352154"/>
                </a:cubicBezTo>
                <a:close/>
                <a:moveTo>
                  <a:pt x="404825" y="306325"/>
                </a:moveTo>
                <a:cubicBezTo>
                  <a:pt x="412688" y="306325"/>
                  <a:pt x="421328" y="311848"/>
                  <a:pt x="421814" y="322021"/>
                </a:cubicBezTo>
                <a:lnTo>
                  <a:pt x="421814" y="322215"/>
                </a:lnTo>
                <a:cubicBezTo>
                  <a:pt x="431522" y="323862"/>
                  <a:pt x="440744" y="326769"/>
                  <a:pt x="448899" y="330451"/>
                </a:cubicBezTo>
                <a:cubicBezTo>
                  <a:pt x="451715" y="331807"/>
                  <a:pt x="453850" y="333648"/>
                  <a:pt x="455306" y="335780"/>
                </a:cubicBezTo>
                <a:cubicBezTo>
                  <a:pt x="458219" y="339752"/>
                  <a:pt x="458898" y="344790"/>
                  <a:pt x="457928" y="349150"/>
                </a:cubicBezTo>
                <a:cubicBezTo>
                  <a:pt x="455889" y="358645"/>
                  <a:pt x="446958" y="363684"/>
                  <a:pt x="438220" y="359614"/>
                </a:cubicBezTo>
                <a:cubicBezTo>
                  <a:pt x="433658" y="357483"/>
                  <a:pt x="428512" y="355739"/>
                  <a:pt x="423173" y="354285"/>
                </a:cubicBezTo>
                <a:cubicBezTo>
                  <a:pt x="423561" y="361358"/>
                  <a:pt x="423852" y="368431"/>
                  <a:pt x="424144" y="375407"/>
                </a:cubicBezTo>
                <a:cubicBezTo>
                  <a:pt x="424241" y="379864"/>
                  <a:pt x="424435" y="384224"/>
                  <a:pt x="424629" y="388681"/>
                </a:cubicBezTo>
                <a:cubicBezTo>
                  <a:pt x="440065" y="391975"/>
                  <a:pt x="455986" y="396626"/>
                  <a:pt x="469286" y="407187"/>
                </a:cubicBezTo>
                <a:cubicBezTo>
                  <a:pt x="470742" y="408447"/>
                  <a:pt x="472101" y="409706"/>
                  <a:pt x="473363" y="410966"/>
                </a:cubicBezTo>
                <a:cubicBezTo>
                  <a:pt x="480353" y="418136"/>
                  <a:pt x="484236" y="427050"/>
                  <a:pt x="484528" y="437126"/>
                </a:cubicBezTo>
                <a:cubicBezTo>
                  <a:pt x="485207" y="454275"/>
                  <a:pt x="475596" y="474525"/>
                  <a:pt x="460258" y="488671"/>
                </a:cubicBezTo>
                <a:cubicBezTo>
                  <a:pt x="451423" y="496810"/>
                  <a:pt x="440259" y="501170"/>
                  <a:pt x="427153" y="501558"/>
                </a:cubicBezTo>
                <a:lnTo>
                  <a:pt x="427153" y="502527"/>
                </a:lnTo>
                <a:cubicBezTo>
                  <a:pt x="427056" y="512506"/>
                  <a:pt x="419484" y="516963"/>
                  <a:pt x="412397" y="516963"/>
                </a:cubicBezTo>
                <a:cubicBezTo>
                  <a:pt x="407834" y="516963"/>
                  <a:pt x="403466" y="515219"/>
                  <a:pt x="400456" y="512119"/>
                </a:cubicBezTo>
                <a:cubicBezTo>
                  <a:pt x="397544" y="509212"/>
                  <a:pt x="395990" y="505433"/>
                  <a:pt x="396087" y="501073"/>
                </a:cubicBezTo>
                <a:lnTo>
                  <a:pt x="395990" y="496035"/>
                </a:lnTo>
                <a:cubicBezTo>
                  <a:pt x="378904" y="489737"/>
                  <a:pt x="362206" y="478789"/>
                  <a:pt x="350751" y="466484"/>
                </a:cubicBezTo>
                <a:cubicBezTo>
                  <a:pt x="346576" y="461833"/>
                  <a:pt x="345509" y="456116"/>
                  <a:pt x="347936" y="450691"/>
                </a:cubicBezTo>
                <a:cubicBezTo>
                  <a:pt x="350460" y="444780"/>
                  <a:pt x="356673" y="440711"/>
                  <a:pt x="362983" y="440711"/>
                </a:cubicBezTo>
                <a:cubicBezTo>
                  <a:pt x="367158" y="440711"/>
                  <a:pt x="370944" y="442455"/>
                  <a:pt x="374050" y="445749"/>
                </a:cubicBezTo>
                <a:cubicBezTo>
                  <a:pt x="379487" y="451756"/>
                  <a:pt x="387544" y="457860"/>
                  <a:pt x="395699" y="462317"/>
                </a:cubicBezTo>
                <a:cubicBezTo>
                  <a:pt x="395505" y="445459"/>
                  <a:pt x="395117" y="429859"/>
                  <a:pt x="394631" y="414841"/>
                </a:cubicBezTo>
                <a:cubicBezTo>
                  <a:pt x="387156" y="413485"/>
                  <a:pt x="379293" y="411741"/>
                  <a:pt x="371817" y="409028"/>
                </a:cubicBezTo>
                <a:cubicBezTo>
                  <a:pt x="371429" y="408834"/>
                  <a:pt x="371041" y="408640"/>
                  <a:pt x="370555" y="408447"/>
                </a:cubicBezTo>
                <a:cubicBezTo>
                  <a:pt x="368420" y="407575"/>
                  <a:pt x="366381" y="406509"/>
                  <a:pt x="364439" y="405346"/>
                </a:cubicBezTo>
                <a:cubicBezTo>
                  <a:pt x="362303" y="403990"/>
                  <a:pt x="360362" y="402536"/>
                  <a:pt x="358420" y="400889"/>
                </a:cubicBezTo>
                <a:cubicBezTo>
                  <a:pt x="352304" y="395464"/>
                  <a:pt x="347353" y="388197"/>
                  <a:pt x="344441" y="380058"/>
                </a:cubicBezTo>
                <a:cubicBezTo>
                  <a:pt x="343955" y="378508"/>
                  <a:pt x="343470" y="377054"/>
                  <a:pt x="343082" y="375407"/>
                </a:cubicBezTo>
                <a:cubicBezTo>
                  <a:pt x="340266" y="364071"/>
                  <a:pt x="341917" y="353026"/>
                  <a:pt x="347547" y="344209"/>
                </a:cubicBezTo>
                <a:cubicBezTo>
                  <a:pt x="348615" y="342465"/>
                  <a:pt x="349877" y="340818"/>
                  <a:pt x="351236" y="339364"/>
                </a:cubicBezTo>
                <a:cubicBezTo>
                  <a:pt x="353566" y="336748"/>
                  <a:pt x="356285" y="334326"/>
                  <a:pt x="359294" y="332291"/>
                </a:cubicBezTo>
                <a:cubicBezTo>
                  <a:pt x="361333" y="330838"/>
                  <a:pt x="363663" y="329482"/>
                  <a:pt x="365993" y="328222"/>
                </a:cubicBezTo>
                <a:cubicBezTo>
                  <a:pt x="368128" y="327156"/>
                  <a:pt x="370361" y="326091"/>
                  <a:pt x="372788" y="325219"/>
                </a:cubicBezTo>
                <a:cubicBezTo>
                  <a:pt x="375506" y="324250"/>
                  <a:pt x="378322" y="323378"/>
                  <a:pt x="381331" y="322699"/>
                </a:cubicBezTo>
                <a:cubicBezTo>
                  <a:pt x="384341" y="322021"/>
                  <a:pt x="387447" y="321440"/>
                  <a:pt x="390748" y="321052"/>
                </a:cubicBezTo>
                <a:lnTo>
                  <a:pt x="390748" y="320859"/>
                </a:lnTo>
                <a:cubicBezTo>
                  <a:pt x="390554" y="316692"/>
                  <a:pt x="391816" y="313204"/>
                  <a:pt x="394243" y="310491"/>
                </a:cubicBezTo>
                <a:cubicBezTo>
                  <a:pt x="396864" y="307875"/>
                  <a:pt x="400650" y="306325"/>
                  <a:pt x="404825" y="306325"/>
                </a:cubicBezTo>
                <a:close/>
                <a:moveTo>
                  <a:pt x="406108" y="283044"/>
                </a:moveTo>
                <a:cubicBezTo>
                  <a:pt x="398636" y="283044"/>
                  <a:pt x="391068" y="283916"/>
                  <a:pt x="383596" y="285467"/>
                </a:cubicBezTo>
                <a:cubicBezTo>
                  <a:pt x="381752" y="285854"/>
                  <a:pt x="380006" y="286435"/>
                  <a:pt x="378162" y="286823"/>
                </a:cubicBezTo>
                <a:cubicBezTo>
                  <a:pt x="376415" y="287308"/>
                  <a:pt x="374669" y="287695"/>
                  <a:pt x="372922" y="288276"/>
                </a:cubicBezTo>
                <a:cubicBezTo>
                  <a:pt x="370593" y="288955"/>
                  <a:pt x="368361" y="289730"/>
                  <a:pt x="366227" y="290602"/>
                </a:cubicBezTo>
                <a:cubicBezTo>
                  <a:pt x="363898" y="291377"/>
                  <a:pt x="361666" y="292152"/>
                  <a:pt x="359434" y="293121"/>
                </a:cubicBezTo>
                <a:cubicBezTo>
                  <a:pt x="341968" y="300776"/>
                  <a:pt x="326636" y="312306"/>
                  <a:pt x="314215" y="326356"/>
                </a:cubicBezTo>
                <a:cubicBezTo>
                  <a:pt x="306064" y="335464"/>
                  <a:pt x="299272" y="345735"/>
                  <a:pt x="293838" y="356781"/>
                </a:cubicBezTo>
                <a:cubicBezTo>
                  <a:pt x="292382" y="359784"/>
                  <a:pt x="291121" y="362691"/>
                  <a:pt x="289859" y="365792"/>
                </a:cubicBezTo>
                <a:cubicBezTo>
                  <a:pt x="288695" y="368602"/>
                  <a:pt x="287725" y="371315"/>
                  <a:pt x="286754" y="374221"/>
                </a:cubicBezTo>
                <a:cubicBezTo>
                  <a:pt x="284426" y="381295"/>
                  <a:pt x="282582" y="388562"/>
                  <a:pt x="281514" y="396023"/>
                </a:cubicBezTo>
                <a:cubicBezTo>
                  <a:pt x="281126" y="398639"/>
                  <a:pt x="280932" y="401255"/>
                  <a:pt x="280738" y="403774"/>
                </a:cubicBezTo>
                <a:cubicBezTo>
                  <a:pt x="280447" y="406293"/>
                  <a:pt x="280350" y="408813"/>
                  <a:pt x="280253" y="411429"/>
                </a:cubicBezTo>
                <a:cubicBezTo>
                  <a:pt x="280059" y="418696"/>
                  <a:pt x="280350" y="425963"/>
                  <a:pt x="281417" y="433327"/>
                </a:cubicBezTo>
                <a:cubicBezTo>
                  <a:pt x="282388" y="440303"/>
                  <a:pt x="283940" y="446989"/>
                  <a:pt x="285978" y="453481"/>
                </a:cubicBezTo>
                <a:cubicBezTo>
                  <a:pt x="286560" y="455612"/>
                  <a:pt x="287240" y="457744"/>
                  <a:pt x="288016" y="459876"/>
                </a:cubicBezTo>
                <a:cubicBezTo>
                  <a:pt x="288792" y="462007"/>
                  <a:pt x="289568" y="464139"/>
                  <a:pt x="290345" y="466174"/>
                </a:cubicBezTo>
                <a:cubicBezTo>
                  <a:pt x="310237" y="514524"/>
                  <a:pt x="356038" y="548049"/>
                  <a:pt x="407564" y="548049"/>
                </a:cubicBezTo>
                <a:cubicBezTo>
                  <a:pt x="413289" y="548049"/>
                  <a:pt x="419014" y="547661"/>
                  <a:pt x="424642" y="546789"/>
                </a:cubicBezTo>
                <a:cubicBezTo>
                  <a:pt x="452491" y="542817"/>
                  <a:pt x="493343" y="518012"/>
                  <a:pt x="510518" y="494660"/>
                </a:cubicBezTo>
                <a:cubicBezTo>
                  <a:pt x="529634" y="468499"/>
                  <a:pt x="536621" y="434974"/>
                  <a:pt x="530119" y="399995"/>
                </a:cubicBezTo>
                <a:cubicBezTo>
                  <a:pt x="530119" y="399511"/>
                  <a:pt x="530022" y="399123"/>
                  <a:pt x="530022" y="398639"/>
                </a:cubicBezTo>
                <a:cubicBezTo>
                  <a:pt x="528081" y="388562"/>
                  <a:pt x="524879" y="378485"/>
                  <a:pt x="520707" y="368602"/>
                </a:cubicBezTo>
                <a:cubicBezTo>
                  <a:pt x="515370" y="355908"/>
                  <a:pt x="508286" y="343797"/>
                  <a:pt x="499747" y="332654"/>
                </a:cubicBezTo>
                <a:cubicBezTo>
                  <a:pt x="490820" y="321220"/>
                  <a:pt x="480243" y="310950"/>
                  <a:pt x="468308" y="302811"/>
                </a:cubicBezTo>
                <a:cubicBezTo>
                  <a:pt x="450453" y="290699"/>
                  <a:pt x="429494" y="283044"/>
                  <a:pt x="406108" y="283044"/>
                </a:cubicBezTo>
                <a:close/>
                <a:moveTo>
                  <a:pt x="406108" y="249519"/>
                </a:moveTo>
                <a:cubicBezTo>
                  <a:pt x="426680" y="249519"/>
                  <a:pt x="446766" y="254461"/>
                  <a:pt x="465397" y="263181"/>
                </a:cubicBezTo>
                <a:cubicBezTo>
                  <a:pt x="482572" y="271126"/>
                  <a:pt x="498389" y="282366"/>
                  <a:pt x="512168" y="296222"/>
                </a:cubicBezTo>
                <a:cubicBezTo>
                  <a:pt x="520513" y="304555"/>
                  <a:pt x="528178" y="313663"/>
                  <a:pt x="534971" y="323740"/>
                </a:cubicBezTo>
                <a:cubicBezTo>
                  <a:pt x="541472" y="333623"/>
                  <a:pt x="547100" y="344281"/>
                  <a:pt x="551758" y="355424"/>
                </a:cubicBezTo>
                <a:cubicBezTo>
                  <a:pt x="553893" y="360559"/>
                  <a:pt x="555736" y="365792"/>
                  <a:pt x="557483" y="371121"/>
                </a:cubicBezTo>
                <a:cubicBezTo>
                  <a:pt x="559036" y="375965"/>
                  <a:pt x="560394" y="380907"/>
                  <a:pt x="561559" y="385946"/>
                </a:cubicBezTo>
                <a:cubicBezTo>
                  <a:pt x="562044" y="388077"/>
                  <a:pt x="562626" y="390112"/>
                  <a:pt x="563014" y="392341"/>
                </a:cubicBezTo>
                <a:cubicBezTo>
                  <a:pt x="571650" y="437009"/>
                  <a:pt x="562626" y="480417"/>
                  <a:pt x="537591" y="514524"/>
                </a:cubicBezTo>
                <a:cubicBezTo>
                  <a:pt x="515370" y="544851"/>
                  <a:pt x="465785" y="574889"/>
                  <a:pt x="429397" y="580121"/>
                </a:cubicBezTo>
                <a:cubicBezTo>
                  <a:pt x="422119" y="581090"/>
                  <a:pt x="414841" y="581671"/>
                  <a:pt x="407564" y="581671"/>
                </a:cubicBezTo>
                <a:cubicBezTo>
                  <a:pt x="341774" y="581671"/>
                  <a:pt x="283455" y="538941"/>
                  <a:pt x="258808" y="477607"/>
                </a:cubicBezTo>
                <a:cubicBezTo>
                  <a:pt x="257935" y="475572"/>
                  <a:pt x="257159" y="473441"/>
                  <a:pt x="256382" y="471309"/>
                </a:cubicBezTo>
                <a:cubicBezTo>
                  <a:pt x="255606" y="469177"/>
                  <a:pt x="254927" y="467046"/>
                  <a:pt x="254248" y="464914"/>
                </a:cubicBezTo>
                <a:cubicBezTo>
                  <a:pt x="251531" y="456290"/>
                  <a:pt x="249396" y="447376"/>
                  <a:pt x="248134" y="438171"/>
                </a:cubicBezTo>
                <a:cubicBezTo>
                  <a:pt x="247455" y="433327"/>
                  <a:pt x="246970" y="428579"/>
                  <a:pt x="246679" y="423734"/>
                </a:cubicBezTo>
                <a:cubicBezTo>
                  <a:pt x="246582" y="421409"/>
                  <a:pt x="246582" y="419083"/>
                  <a:pt x="246485" y="416855"/>
                </a:cubicBezTo>
                <a:cubicBezTo>
                  <a:pt x="246485" y="414529"/>
                  <a:pt x="246485" y="412204"/>
                  <a:pt x="246582" y="409781"/>
                </a:cubicBezTo>
                <a:cubicBezTo>
                  <a:pt x="246873" y="401642"/>
                  <a:pt x="247746" y="393503"/>
                  <a:pt x="249299" y="385558"/>
                </a:cubicBezTo>
                <a:cubicBezTo>
                  <a:pt x="249299" y="385558"/>
                  <a:pt x="249299" y="385461"/>
                  <a:pt x="249299" y="385461"/>
                </a:cubicBezTo>
                <a:cubicBezTo>
                  <a:pt x="249784" y="383039"/>
                  <a:pt x="250269" y="380616"/>
                  <a:pt x="250754" y="378194"/>
                </a:cubicBezTo>
                <a:cubicBezTo>
                  <a:pt x="251337" y="375772"/>
                  <a:pt x="252016" y="373252"/>
                  <a:pt x="252695" y="370830"/>
                </a:cubicBezTo>
                <a:cubicBezTo>
                  <a:pt x="258032" y="352033"/>
                  <a:pt x="266474" y="334398"/>
                  <a:pt x="277633" y="318604"/>
                </a:cubicBezTo>
                <a:cubicBezTo>
                  <a:pt x="280350" y="314729"/>
                  <a:pt x="283261" y="310950"/>
                  <a:pt x="286269" y="307365"/>
                </a:cubicBezTo>
                <a:cubicBezTo>
                  <a:pt x="291121" y="301551"/>
                  <a:pt x="296361" y="296125"/>
                  <a:pt x="301989" y="291086"/>
                </a:cubicBezTo>
                <a:cubicBezTo>
                  <a:pt x="303153" y="290021"/>
                  <a:pt x="304318" y="288955"/>
                  <a:pt x="305482" y="287986"/>
                </a:cubicBezTo>
                <a:cubicBezTo>
                  <a:pt x="307714" y="286048"/>
                  <a:pt x="309946" y="284207"/>
                  <a:pt x="312275" y="282463"/>
                </a:cubicBezTo>
                <a:cubicBezTo>
                  <a:pt x="312857" y="281978"/>
                  <a:pt x="313536" y="281494"/>
                  <a:pt x="314118" y="281009"/>
                </a:cubicBezTo>
                <a:cubicBezTo>
                  <a:pt x="315768" y="279750"/>
                  <a:pt x="317320" y="278587"/>
                  <a:pt x="318970" y="277521"/>
                </a:cubicBezTo>
                <a:cubicBezTo>
                  <a:pt x="327703" y="271417"/>
                  <a:pt x="337019" y="266185"/>
                  <a:pt x="346917" y="262018"/>
                </a:cubicBezTo>
                <a:cubicBezTo>
                  <a:pt x="351089" y="260177"/>
                  <a:pt x="355262" y="258627"/>
                  <a:pt x="359628" y="257174"/>
                </a:cubicBezTo>
                <a:cubicBezTo>
                  <a:pt x="361860" y="256495"/>
                  <a:pt x="364092" y="255720"/>
                  <a:pt x="366421" y="255139"/>
                </a:cubicBezTo>
                <a:cubicBezTo>
                  <a:pt x="368653" y="254461"/>
                  <a:pt x="370884" y="253976"/>
                  <a:pt x="373116" y="253395"/>
                </a:cubicBezTo>
                <a:cubicBezTo>
                  <a:pt x="374378" y="253104"/>
                  <a:pt x="375542" y="252813"/>
                  <a:pt x="376707" y="252523"/>
                </a:cubicBezTo>
                <a:cubicBezTo>
                  <a:pt x="379229" y="252038"/>
                  <a:pt x="381655" y="251554"/>
                  <a:pt x="384178" y="251263"/>
                </a:cubicBezTo>
                <a:cubicBezTo>
                  <a:pt x="391456" y="250100"/>
                  <a:pt x="398831" y="249519"/>
                  <a:pt x="406108" y="249519"/>
                </a:cubicBezTo>
                <a:close/>
                <a:moveTo>
                  <a:pt x="43372" y="175759"/>
                </a:moveTo>
                <a:cubicBezTo>
                  <a:pt x="43566" y="188646"/>
                  <a:pt x="43566" y="201532"/>
                  <a:pt x="43760" y="214418"/>
                </a:cubicBezTo>
                <a:cubicBezTo>
                  <a:pt x="94992" y="233021"/>
                  <a:pt x="149038" y="246489"/>
                  <a:pt x="202404" y="246489"/>
                </a:cubicBezTo>
                <a:cubicBezTo>
                  <a:pt x="240246" y="246489"/>
                  <a:pt x="277699" y="239610"/>
                  <a:pt x="313794" y="223235"/>
                </a:cubicBezTo>
                <a:cubicBezTo>
                  <a:pt x="315638" y="222363"/>
                  <a:pt x="317578" y="221588"/>
                  <a:pt x="319519" y="220716"/>
                </a:cubicBezTo>
                <a:cubicBezTo>
                  <a:pt x="319616" y="207539"/>
                  <a:pt x="319713" y="194362"/>
                  <a:pt x="319907" y="181185"/>
                </a:cubicBezTo>
                <a:cubicBezTo>
                  <a:pt x="317675" y="182251"/>
                  <a:pt x="315444" y="183123"/>
                  <a:pt x="313212" y="184092"/>
                </a:cubicBezTo>
                <a:cubicBezTo>
                  <a:pt x="273042" y="202016"/>
                  <a:pt x="229572" y="211124"/>
                  <a:pt x="186103" y="211124"/>
                </a:cubicBezTo>
                <a:cubicBezTo>
                  <a:pt x="136909" y="211124"/>
                  <a:pt x="87715" y="199497"/>
                  <a:pt x="43372" y="175759"/>
                </a:cubicBezTo>
                <a:close/>
                <a:moveTo>
                  <a:pt x="321654" y="100088"/>
                </a:moveTo>
                <a:cubicBezTo>
                  <a:pt x="318355" y="102122"/>
                  <a:pt x="314862" y="103963"/>
                  <a:pt x="311465" y="105901"/>
                </a:cubicBezTo>
                <a:cubicBezTo>
                  <a:pt x="272265" y="127411"/>
                  <a:pt x="227729" y="137875"/>
                  <a:pt x="182804" y="137875"/>
                </a:cubicBezTo>
                <a:cubicBezTo>
                  <a:pt x="133804" y="137875"/>
                  <a:pt x="84513" y="125570"/>
                  <a:pt x="41723" y="102026"/>
                </a:cubicBezTo>
                <a:cubicBezTo>
                  <a:pt x="41917" y="110552"/>
                  <a:pt x="42014" y="119078"/>
                  <a:pt x="42208" y="127508"/>
                </a:cubicBezTo>
                <a:cubicBezTo>
                  <a:pt x="43081" y="127992"/>
                  <a:pt x="43954" y="128283"/>
                  <a:pt x="44828" y="128864"/>
                </a:cubicBezTo>
                <a:cubicBezTo>
                  <a:pt x="88006" y="156284"/>
                  <a:pt x="137006" y="169752"/>
                  <a:pt x="186200" y="169752"/>
                </a:cubicBezTo>
                <a:cubicBezTo>
                  <a:pt x="229572" y="169752"/>
                  <a:pt x="272945" y="159094"/>
                  <a:pt x="312339" y="138553"/>
                </a:cubicBezTo>
                <a:cubicBezTo>
                  <a:pt x="315153" y="137100"/>
                  <a:pt x="318064" y="135743"/>
                  <a:pt x="320877" y="134096"/>
                </a:cubicBezTo>
                <a:cubicBezTo>
                  <a:pt x="321168" y="122760"/>
                  <a:pt x="321363" y="111424"/>
                  <a:pt x="321654" y="100088"/>
                </a:cubicBezTo>
                <a:close/>
                <a:moveTo>
                  <a:pt x="170869" y="41275"/>
                </a:moveTo>
                <a:cubicBezTo>
                  <a:pt x="132834" y="41275"/>
                  <a:pt x="94798" y="48542"/>
                  <a:pt x="58800" y="63948"/>
                </a:cubicBezTo>
                <a:cubicBezTo>
                  <a:pt x="97030" y="84973"/>
                  <a:pt x="142149" y="96890"/>
                  <a:pt x="186685" y="96890"/>
                </a:cubicBezTo>
                <a:cubicBezTo>
                  <a:pt x="225497" y="96890"/>
                  <a:pt x="263921" y="87783"/>
                  <a:pt x="296814" y="67823"/>
                </a:cubicBezTo>
                <a:cubicBezTo>
                  <a:pt x="256450" y="50480"/>
                  <a:pt x="213562" y="41275"/>
                  <a:pt x="170869" y="41275"/>
                </a:cubicBezTo>
                <a:close/>
                <a:moveTo>
                  <a:pt x="448008" y="35047"/>
                </a:moveTo>
                <a:cubicBezTo>
                  <a:pt x="468705" y="34975"/>
                  <a:pt x="489402" y="37203"/>
                  <a:pt x="509638" y="41805"/>
                </a:cubicBezTo>
                <a:cubicBezTo>
                  <a:pt x="529923" y="46553"/>
                  <a:pt x="550887" y="51882"/>
                  <a:pt x="570201" y="59924"/>
                </a:cubicBezTo>
                <a:cubicBezTo>
                  <a:pt x="579325" y="63799"/>
                  <a:pt x="603686" y="74941"/>
                  <a:pt x="605627" y="86859"/>
                </a:cubicBezTo>
                <a:cubicBezTo>
                  <a:pt x="608344" y="104299"/>
                  <a:pt x="604365" y="125517"/>
                  <a:pt x="603880" y="143248"/>
                </a:cubicBezTo>
                <a:cubicBezTo>
                  <a:pt x="602327" y="211845"/>
                  <a:pt x="602230" y="280539"/>
                  <a:pt x="602230" y="349137"/>
                </a:cubicBezTo>
                <a:cubicBezTo>
                  <a:pt x="602230" y="351074"/>
                  <a:pt x="601939" y="352722"/>
                  <a:pt x="601453" y="354272"/>
                </a:cubicBezTo>
                <a:cubicBezTo>
                  <a:pt x="601162" y="357663"/>
                  <a:pt x="599512" y="361151"/>
                  <a:pt x="595727" y="364058"/>
                </a:cubicBezTo>
                <a:cubicBezTo>
                  <a:pt x="589612" y="368805"/>
                  <a:pt x="583013" y="373262"/>
                  <a:pt x="576122" y="377525"/>
                </a:cubicBezTo>
                <a:cubicBezTo>
                  <a:pt x="573986" y="366674"/>
                  <a:pt x="570978" y="356210"/>
                  <a:pt x="567193" y="346133"/>
                </a:cubicBezTo>
                <a:cubicBezTo>
                  <a:pt x="568454" y="345067"/>
                  <a:pt x="569231" y="343905"/>
                  <a:pt x="569231" y="343033"/>
                </a:cubicBezTo>
                <a:cubicBezTo>
                  <a:pt x="569231" y="331600"/>
                  <a:pt x="569328" y="320167"/>
                  <a:pt x="569425" y="308734"/>
                </a:cubicBezTo>
                <a:cubicBezTo>
                  <a:pt x="563990" y="311738"/>
                  <a:pt x="558360" y="314354"/>
                  <a:pt x="552828" y="316873"/>
                </a:cubicBezTo>
                <a:cubicBezTo>
                  <a:pt x="546908" y="306990"/>
                  <a:pt x="540114" y="297882"/>
                  <a:pt x="532641" y="289453"/>
                </a:cubicBezTo>
                <a:cubicBezTo>
                  <a:pt x="545258" y="284512"/>
                  <a:pt x="557681" y="278117"/>
                  <a:pt x="569522" y="270269"/>
                </a:cubicBezTo>
                <a:cubicBezTo>
                  <a:pt x="569619" y="262227"/>
                  <a:pt x="569619" y="254186"/>
                  <a:pt x="569619" y="246144"/>
                </a:cubicBezTo>
                <a:cubicBezTo>
                  <a:pt x="547587" y="254767"/>
                  <a:pt x="524973" y="259805"/>
                  <a:pt x="502165" y="262034"/>
                </a:cubicBezTo>
                <a:cubicBezTo>
                  <a:pt x="473631" y="241784"/>
                  <a:pt x="439467" y="229866"/>
                  <a:pt x="403265" y="229866"/>
                </a:cubicBezTo>
                <a:cubicBezTo>
                  <a:pt x="395307" y="229866"/>
                  <a:pt x="387348" y="230448"/>
                  <a:pt x="379390" y="231610"/>
                </a:cubicBezTo>
                <a:cubicBezTo>
                  <a:pt x="377351" y="231901"/>
                  <a:pt x="375313" y="232289"/>
                  <a:pt x="373275" y="232676"/>
                </a:cubicBezTo>
                <a:cubicBezTo>
                  <a:pt x="373372" y="226475"/>
                  <a:pt x="373372" y="220371"/>
                  <a:pt x="373469" y="214267"/>
                </a:cubicBezTo>
                <a:cubicBezTo>
                  <a:pt x="438302" y="233645"/>
                  <a:pt x="507115" y="240234"/>
                  <a:pt x="570007" y="210295"/>
                </a:cubicBezTo>
                <a:cubicBezTo>
                  <a:pt x="570201" y="199831"/>
                  <a:pt x="570201" y="189367"/>
                  <a:pt x="570395" y="178903"/>
                </a:cubicBezTo>
                <a:cubicBezTo>
                  <a:pt x="508765" y="207388"/>
                  <a:pt x="437138" y="210586"/>
                  <a:pt x="373857" y="186945"/>
                </a:cubicBezTo>
                <a:cubicBezTo>
                  <a:pt x="374051" y="175221"/>
                  <a:pt x="374246" y="163401"/>
                  <a:pt x="374440" y="151677"/>
                </a:cubicBezTo>
                <a:cubicBezTo>
                  <a:pt x="437332" y="179194"/>
                  <a:pt x="510609" y="175124"/>
                  <a:pt x="571172" y="141601"/>
                </a:cubicBezTo>
                <a:cubicBezTo>
                  <a:pt x="571366" y="132493"/>
                  <a:pt x="571560" y="123483"/>
                  <a:pt x="571754" y="114472"/>
                </a:cubicBezTo>
                <a:cubicBezTo>
                  <a:pt x="513812" y="149546"/>
                  <a:pt x="438982" y="152937"/>
                  <a:pt x="375119" y="129587"/>
                </a:cubicBezTo>
                <a:cubicBezTo>
                  <a:pt x="375410" y="124451"/>
                  <a:pt x="375798" y="119123"/>
                  <a:pt x="376284" y="113503"/>
                </a:cubicBezTo>
                <a:cubicBezTo>
                  <a:pt x="376769" y="107302"/>
                  <a:pt x="377254" y="101004"/>
                  <a:pt x="377545" y="94804"/>
                </a:cubicBezTo>
                <a:cubicBezTo>
                  <a:pt x="432867" y="117863"/>
                  <a:pt x="500418" y="119316"/>
                  <a:pt x="551664" y="88893"/>
                </a:cubicBezTo>
                <a:cubicBezTo>
                  <a:pt x="496148" y="65543"/>
                  <a:pt x="434808" y="60892"/>
                  <a:pt x="377837" y="78817"/>
                </a:cubicBezTo>
                <a:cubicBezTo>
                  <a:pt x="377740" y="73585"/>
                  <a:pt x="377448" y="68353"/>
                  <a:pt x="376672" y="63315"/>
                </a:cubicBezTo>
                <a:cubicBezTo>
                  <a:pt x="375798" y="57695"/>
                  <a:pt x="372984" y="52269"/>
                  <a:pt x="368422" y="47037"/>
                </a:cubicBezTo>
                <a:cubicBezTo>
                  <a:pt x="374343" y="45100"/>
                  <a:pt x="380360" y="43452"/>
                  <a:pt x="386378" y="42096"/>
                </a:cubicBezTo>
                <a:cubicBezTo>
                  <a:pt x="406614" y="37494"/>
                  <a:pt x="427311" y="35120"/>
                  <a:pt x="448008" y="35047"/>
                </a:cubicBezTo>
                <a:close/>
                <a:moveTo>
                  <a:pt x="170287" y="0"/>
                </a:moveTo>
                <a:cubicBezTo>
                  <a:pt x="195321" y="0"/>
                  <a:pt x="220452" y="2810"/>
                  <a:pt x="245000" y="8623"/>
                </a:cubicBezTo>
                <a:cubicBezTo>
                  <a:pt x="270131" y="14437"/>
                  <a:pt x="295844" y="21219"/>
                  <a:pt x="319713" y="31392"/>
                </a:cubicBezTo>
                <a:cubicBezTo>
                  <a:pt x="327475" y="34687"/>
                  <a:pt x="344165" y="42438"/>
                  <a:pt x="354547" y="51836"/>
                </a:cubicBezTo>
                <a:cubicBezTo>
                  <a:pt x="359205" y="56099"/>
                  <a:pt x="362601" y="60653"/>
                  <a:pt x="363377" y="65304"/>
                </a:cubicBezTo>
                <a:cubicBezTo>
                  <a:pt x="364250" y="71118"/>
                  <a:pt x="364541" y="77222"/>
                  <a:pt x="364541" y="83423"/>
                </a:cubicBezTo>
                <a:cubicBezTo>
                  <a:pt x="364444" y="85167"/>
                  <a:pt x="364444" y="86911"/>
                  <a:pt x="364347" y="88655"/>
                </a:cubicBezTo>
                <a:cubicBezTo>
                  <a:pt x="363959" y="100475"/>
                  <a:pt x="362698" y="112684"/>
                  <a:pt x="361921" y="124213"/>
                </a:cubicBezTo>
                <a:cubicBezTo>
                  <a:pt x="361630" y="128380"/>
                  <a:pt x="361339" y="132352"/>
                  <a:pt x="361242" y="136228"/>
                </a:cubicBezTo>
                <a:cubicBezTo>
                  <a:pt x="361242" y="139231"/>
                  <a:pt x="361145" y="142235"/>
                  <a:pt x="361145" y="145239"/>
                </a:cubicBezTo>
                <a:cubicBezTo>
                  <a:pt x="360854" y="157350"/>
                  <a:pt x="360660" y="169364"/>
                  <a:pt x="360466" y="181476"/>
                </a:cubicBezTo>
                <a:cubicBezTo>
                  <a:pt x="360369" y="190971"/>
                  <a:pt x="360175" y="200466"/>
                  <a:pt x="360078" y="209961"/>
                </a:cubicBezTo>
                <a:cubicBezTo>
                  <a:pt x="359981" y="218488"/>
                  <a:pt x="359884" y="227014"/>
                  <a:pt x="359787" y="235637"/>
                </a:cubicBezTo>
                <a:cubicBezTo>
                  <a:pt x="343389" y="239998"/>
                  <a:pt x="327961" y="246780"/>
                  <a:pt x="313988" y="255597"/>
                </a:cubicBezTo>
                <a:cubicBezTo>
                  <a:pt x="304382" y="261604"/>
                  <a:pt x="295359" y="268580"/>
                  <a:pt x="287111" y="276428"/>
                </a:cubicBezTo>
                <a:cubicBezTo>
                  <a:pt x="259069" y="284083"/>
                  <a:pt x="230446" y="287571"/>
                  <a:pt x="201725" y="287571"/>
                </a:cubicBezTo>
                <a:cubicBezTo>
                  <a:pt x="148941" y="287571"/>
                  <a:pt x="95671" y="276041"/>
                  <a:pt x="44246" y="258407"/>
                </a:cubicBezTo>
                <a:cubicBezTo>
                  <a:pt x="44343" y="271971"/>
                  <a:pt x="44343" y="285536"/>
                  <a:pt x="44440" y="299101"/>
                </a:cubicBezTo>
                <a:cubicBezTo>
                  <a:pt x="45895" y="299488"/>
                  <a:pt x="47351" y="300070"/>
                  <a:pt x="48903" y="300942"/>
                </a:cubicBezTo>
                <a:cubicBezTo>
                  <a:pt x="91887" y="324680"/>
                  <a:pt x="138461" y="337566"/>
                  <a:pt x="184551" y="337566"/>
                </a:cubicBezTo>
                <a:cubicBezTo>
                  <a:pt x="206285" y="337566"/>
                  <a:pt x="228020" y="334563"/>
                  <a:pt x="249172" y="328652"/>
                </a:cubicBezTo>
                <a:cubicBezTo>
                  <a:pt x="242186" y="342992"/>
                  <a:pt x="237044" y="358495"/>
                  <a:pt x="234036" y="374675"/>
                </a:cubicBezTo>
                <a:cubicBezTo>
                  <a:pt x="218026" y="377485"/>
                  <a:pt x="201822" y="378842"/>
                  <a:pt x="185618" y="378842"/>
                </a:cubicBezTo>
                <a:cubicBezTo>
                  <a:pt x="137685" y="378842"/>
                  <a:pt x="89461" y="367021"/>
                  <a:pt x="44537" y="345027"/>
                </a:cubicBezTo>
                <a:cubicBezTo>
                  <a:pt x="44634" y="359367"/>
                  <a:pt x="44731" y="373610"/>
                  <a:pt x="44731" y="387852"/>
                </a:cubicBezTo>
                <a:cubicBezTo>
                  <a:pt x="44731" y="394538"/>
                  <a:pt x="79855" y="409944"/>
                  <a:pt x="85580" y="412560"/>
                </a:cubicBezTo>
                <a:cubicBezTo>
                  <a:pt x="99261" y="418857"/>
                  <a:pt x="113525" y="423508"/>
                  <a:pt x="128176" y="426609"/>
                </a:cubicBezTo>
                <a:cubicBezTo>
                  <a:pt x="145351" y="430290"/>
                  <a:pt x="163010" y="432035"/>
                  <a:pt x="180669" y="432035"/>
                </a:cubicBezTo>
                <a:cubicBezTo>
                  <a:pt x="183968" y="432035"/>
                  <a:pt x="187267" y="432035"/>
                  <a:pt x="190469" y="431841"/>
                </a:cubicBezTo>
                <a:cubicBezTo>
                  <a:pt x="203957" y="431356"/>
                  <a:pt x="217347" y="429903"/>
                  <a:pt x="230446" y="427481"/>
                </a:cubicBezTo>
                <a:cubicBezTo>
                  <a:pt x="230834" y="427384"/>
                  <a:pt x="231222" y="427287"/>
                  <a:pt x="231610" y="427287"/>
                </a:cubicBezTo>
                <a:cubicBezTo>
                  <a:pt x="231901" y="430290"/>
                  <a:pt x="232289" y="433294"/>
                  <a:pt x="232677" y="436298"/>
                </a:cubicBezTo>
                <a:cubicBezTo>
                  <a:pt x="234230" y="447343"/>
                  <a:pt x="236850" y="458001"/>
                  <a:pt x="240149" y="468272"/>
                </a:cubicBezTo>
                <a:cubicBezTo>
                  <a:pt x="222683" y="472050"/>
                  <a:pt x="204636" y="473988"/>
                  <a:pt x="186394" y="473988"/>
                </a:cubicBezTo>
                <a:cubicBezTo>
                  <a:pt x="123810" y="473988"/>
                  <a:pt x="59964" y="452382"/>
                  <a:pt x="12032" y="414400"/>
                </a:cubicBezTo>
                <a:cubicBezTo>
                  <a:pt x="7374" y="410719"/>
                  <a:pt x="5337" y="406359"/>
                  <a:pt x="5046" y="401998"/>
                </a:cubicBezTo>
                <a:cubicBezTo>
                  <a:pt x="4463" y="400061"/>
                  <a:pt x="4075" y="397929"/>
                  <a:pt x="4075" y="395507"/>
                </a:cubicBezTo>
                <a:cubicBezTo>
                  <a:pt x="4075" y="285633"/>
                  <a:pt x="3881" y="175759"/>
                  <a:pt x="0" y="65885"/>
                </a:cubicBezTo>
                <a:cubicBezTo>
                  <a:pt x="0" y="64238"/>
                  <a:pt x="97" y="62785"/>
                  <a:pt x="388" y="61332"/>
                </a:cubicBezTo>
                <a:cubicBezTo>
                  <a:pt x="-776" y="54065"/>
                  <a:pt x="1844" y="46410"/>
                  <a:pt x="10091" y="41760"/>
                </a:cubicBezTo>
                <a:cubicBezTo>
                  <a:pt x="35804" y="27323"/>
                  <a:pt x="64331" y="15599"/>
                  <a:pt x="93052" y="8914"/>
                </a:cubicBezTo>
                <a:cubicBezTo>
                  <a:pt x="118376" y="3004"/>
                  <a:pt x="144283" y="0"/>
                  <a:pt x="170287" y="0"/>
                </a:cubicBezTo>
                <a:close/>
              </a:path>
            </a:pathLst>
          </a:custGeom>
          <a:solidFill>
            <a:schemeClr val="bg1"/>
          </a:solidFill>
          <a:ln>
            <a:noFill/>
          </a:ln>
        </p:spPr>
        <p:txBody>
          <a:bodyPr/>
          <a:lstStyle/>
          <a:p>
            <a:endParaRPr lang="zh-CN" altLang="en-US" sz="1765">
              <a:latin typeface="Segoe UI" panose="020B0502040204020203" pitchFamily="34" charset="0"/>
              <a:cs typeface="Segoe UI" panose="020B0502040204020203" pitchFamily="34" charset="0"/>
            </a:endParaRPr>
          </a:p>
        </p:txBody>
      </p:sp>
      <p:sp>
        <p:nvSpPr>
          <p:cNvPr id="71" name="old-video-camera_74055"/>
          <p:cNvSpPr>
            <a:spLocks noChangeAspect="1"/>
          </p:cNvSpPr>
          <p:nvPr/>
        </p:nvSpPr>
        <p:spPr bwMode="auto">
          <a:xfrm>
            <a:off x="4699252" y="3784252"/>
            <a:ext cx="347803" cy="292658"/>
          </a:xfrm>
          <a:custGeom>
            <a:avLst/>
            <a:gdLst>
              <a:gd name="connsiteX0" fmla="*/ 114211 w 603052"/>
              <a:gd name="connsiteY0" fmla="*/ 305703 h 507436"/>
              <a:gd name="connsiteX1" fmla="*/ 104270 w 603052"/>
              <a:gd name="connsiteY1" fmla="*/ 315627 h 507436"/>
              <a:gd name="connsiteX2" fmla="*/ 104270 w 603052"/>
              <a:gd name="connsiteY2" fmla="*/ 411762 h 507436"/>
              <a:gd name="connsiteX3" fmla="*/ 114211 w 603052"/>
              <a:gd name="connsiteY3" fmla="*/ 421538 h 507436"/>
              <a:gd name="connsiteX4" fmla="*/ 274603 w 603052"/>
              <a:gd name="connsiteY4" fmla="*/ 421538 h 507436"/>
              <a:gd name="connsiteX5" fmla="*/ 284544 w 603052"/>
              <a:gd name="connsiteY5" fmla="*/ 411762 h 507436"/>
              <a:gd name="connsiteX6" fmla="*/ 284544 w 603052"/>
              <a:gd name="connsiteY6" fmla="*/ 315627 h 507436"/>
              <a:gd name="connsiteX7" fmla="*/ 274603 w 603052"/>
              <a:gd name="connsiteY7" fmla="*/ 305703 h 507436"/>
              <a:gd name="connsiteX8" fmla="*/ 360755 w 603052"/>
              <a:gd name="connsiteY8" fmla="*/ 294328 h 507436"/>
              <a:gd name="connsiteX9" fmla="*/ 401424 w 603052"/>
              <a:gd name="connsiteY9" fmla="*/ 294328 h 507436"/>
              <a:gd name="connsiteX10" fmla="*/ 416266 w 603052"/>
              <a:gd name="connsiteY10" fmla="*/ 309146 h 507436"/>
              <a:gd name="connsiteX11" fmla="*/ 401424 w 603052"/>
              <a:gd name="connsiteY11" fmla="*/ 323965 h 507436"/>
              <a:gd name="connsiteX12" fmla="*/ 360755 w 603052"/>
              <a:gd name="connsiteY12" fmla="*/ 323965 h 507436"/>
              <a:gd name="connsiteX13" fmla="*/ 345912 w 603052"/>
              <a:gd name="connsiteY13" fmla="*/ 309146 h 507436"/>
              <a:gd name="connsiteX14" fmla="*/ 360755 w 603052"/>
              <a:gd name="connsiteY14" fmla="*/ 294328 h 507436"/>
              <a:gd name="connsiteX15" fmla="*/ 572640 w 603052"/>
              <a:gd name="connsiteY15" fmla="*/ 289265 h 507436"/>
              <a:gd name="connsiteX16" fmla="*/ 480217 w 603052"/>
              <a:gd name="connsiteY16" fmla="*/ 312371 h 507436"/>
              <a:gd name="connsiteX17" fmla="*/ 480217 w 603052"/>
              <a:gd name="connsiteY17" fmla="*/ 414865 h 507436"/>
              <a:gd name="connsiteX18" fmla="*/ 572640 w 603052"/>
              <a:gd name="connsiteY18" fmla="*/ 437971 h 507436"/>
              <a:gd name="connsiteX19" fmla="*/ 573233 w 603052"/>
              <a:gd name="connsiteY19" fmla="*/ 438119 h 507436"/>
              <a:gd name="connsiteX20" fmla="*/ 573382 w 603052"/>
              <a:gd name="connsiteY20" fmla="*/ 437378 h 507436"/>
              <a:gd name="connsiteX21" fmla="*/ 573382 w 603052"/>
              <a:gd name="connsiteY21" fmla="*/ 289858 h 507436"/>
              <a:gd name="connsiteX22" fmla="*/ 573233 w 603052"/>
              <a:gd name="connsiteY22" fmla="*/ 289265 h 507436"/>
              <a:gd name="connsiteX23" fmla="*/ 572640 w 603052"/>
              <a:gd name="connsiteY23" fmla="*/ 289265 h 507436"/>
              <a:gd name="connsiteX24" fmla="*/ 114211 w 603052"/>
              <a:gd name="connsiteY24" fmla="*/ 286002 h 507436"/>
              <a:gd name="connsiteX25" fmla="*/ 274603 w 603052"/>
              <a:gd name="connsiteY25" fmla="*/ 286002 h 507436"/>
              <a:gd name="connsiteX26" fmla="*/ 304278 w 603052"/>
              <a:gd name="connsiteY26" fmla="*/ 315627 h 507436"/>
              <a:gd name="connsiteX27" fmla="*/ 304278 w 603052"/>
              <a:gd name="connsiteY27" fmla="*/ 411762 h 507436"/>
              <a:gd name="connsiteX28" fmla="*/ 274603 w 603052"/>
              <a:gd name="connsiteY28" fmla="*/ 441387 h 507436"/>
              <a:gd name="connsiteX29" fmla="*/ 114211 w 603052"/>
              <a:gd name="connsiteY29" fmla="*/ 441387 h 507436"/>
              <a:gd name="connsiteX30" fmla="*/ 84537 w 603052"/>
              <a:gd name="connsiteY30" fmla="*/ 411762 h 507436"/>
              <a:gd name="connsiteX31" fmla="*/ 84537 w 603052"/>
              <a:gd name="connsiteY31" fmla="*/ 315627 h 507436"/>
              <a:gd name="connsiteX32" fmla="*/ 114211 w 603052"/>
              <a:gd name="connsiteY32" fmla="*/ 286002 h 507436"/>
              <a:gd name="connsiteX33" fmla="*/ 35308 w 603052"/>
              <a:gd name="connsiteY33" fmla="*/ 249423 h 507436"/>
              <a:gd name="connsiteX34" fmla="*/ 30264 w 603052"/>
              <a:gd name="connsiteY34" fmla="*/ 254310 h 507436"/>
              <a:gd name="connsiteX35" fmla="*/ 30264 w 603052"/>
              <a:gd name="connsiteY35" fmla="*/ 472926 h 507436"/>
              <a:gd name="connsiteX36" fmla="*/ 35308 w 603052"/>
              <a:gd name="connsiteY36" fmla="*/ 477813 h 507436"/>
              <a:gd name="connsiteX37" fmla="*/ 445650 w 603052"/>
              <a:gd name="connsiteY37" fmla="*/ 477813 h 507436"/>
              <a:gd name="connsiteX38" fmla="*/ 450546 w 603052"/>
              <a:gd name="connsiteY38" fmla="*/ 472926 h 507436"/>
              <a:gd name="connsiteX39" fmla="*/ 450546 w 603052"/>
              <a:gd name="connsiteY39" fmla="*/ 254310 h 507436"/>
              <a:gd name="connsiteX40" fmla="*/ 445650 w 603052"/>
              <a:gd name="connsiteY40" fmla="*/ 249423 h 507436"/>
              <a:gd name="connsiteX41" fmla="*/ 94352 w 603052"/>
              <a:gd name="connsiteY41" fmla="*/ 87535 h 507436"/>
              <a:gd name="connsiteX42" fmla="*/ 29670 w 603052"/>
              <a:gd name="connsiteY42" fmla="*/ 152260 h 507436"/>
              <a:gd name="connsiteX43" fmla="*/ 94352 w 603052"/>
              <a:gd name="connsiteY43" fmla="*/ 216838 h 507436"/>
              <a:gd name="connsiteX44" fmla="*/ 159182 w 603052"/>
              <a:gd name="connsiteY44" fmla="*/ 152260 h 507436"/>
              <a:gd name="connsiteX45" fmla="*/ 94352 w 603052"/>
              <a:gd name="connsiteY45" fmla="*/ 87535 h 507436"/>
              <a:gd name="connsiteX46" fmla="*/ 332012 w 603052"/>
              <a:gd name="connsiteY46" fmla="*/ 29623 h 507436"/>
              <a:gd name="connsiteX47" fmla="*/ 236770 w 603052"/>
              <a:gd name="connsiteY47" fmla="*/ 124711 h 507436"/>
              <a:gd name="connsiteX48" fmla="*/ 332012 w 603052"/>
              <a:gd name="connsiteY48" fmla="*/ 219800 h 507436"/>
              <a:gd name="connsiteX49" fmla="*/ 427255 w 603052"/>
              <a:gd name="connsiteY49" fmla="*/ 124711 h 507436"/>
              <a:gd name="connsiteX50" fmla="*/ 332012 w 603052"/>
              <a:gd name="connsiteY50" fmla="*/ 29623 h 507436"/>
              <a:gd name="connsiteX51" fmla="*/ 332012 w 603052"/>
              <a:gd name="connsiteY51" fmla="*/ 0 h 507436"/>
              <a:gd name="connsiteX52" fmla="*/ 456925 w 603052"/>
              <a:gd name="connsiteY52" fmla="*/ 124711 h 507436"/>
              <a:gd name="connsiteX53" fmla="*/ 412716 w 603052"/>
              <a:gd name="connsiteY53" fmla="*/ 219800 h 507436"/>
              <a:gd name="connsiteX54" fmla="*/ 445650 w 603052"/>
              <a:gd name="connsiteY54" fmla="*/ 219800 h 507436"/>
              <a:gd name="connsiteX55" fmla="*/ 480217 w 603052"/>
              <a:gd name="connsiteY55" fmla="*/ 254310 h 507436"/>
              <a:gd name="connsiteX56" fmla="*/ 480217 w 603052"/>
              <a:gd name="connsiteY56" fmla="*/ 281860 h 507436"/>
              <a:gd name="connsiteX57" fmla="*/ 565371 w 603052"/>
              <a:gd name="connsiteY57" fmla="*/ 260531 h 507436"/>
              <a:gd name="connsiteX58" fmla="*/ 591629 w 603052"/>
              <a:gd name="connsiteY58" fmla="*/ 265715 h 507436"/>
              <a:gd name="connsiteX59" fmla="*/ 603052 w 603052"/>
              <a:gd name="connsiteY59" fmla="*/ 289858 h 507436"/>
              <a:gd name="connsiteX60" fmla="*/ 603052 w 603052"/>
              <a:gd name="connsiteY60" fmla="*/ 437378 h 507436"/>
              <a:gd name="connsiteX61" fmla="*/ 591629 w 603052"/>
              <a:gd name="connsiteY61" fmla="*/ 461521 h 507436"/>
              <a:gd name="connsiteX62" fmla="*/ 573382 w 603052"/>
              <a:gd name="connsiteY62" fmla="*/ 467742 h 507436"/>
              <a:gd name="connsiteX63" fmla="*/ 565371 w 603052"/>
              <a:gd name="connsiteY63" fmla="*/ 466705 h 507436"/>
              <a:gd name="connsiteX64" fmla="*/ 480217 w 603052"/>
              <a:gd name="connsiteY64" fmla="*/ 445525 h 507436"/>
              <a:gd name="connsiteX65" fmla="*/ 480217 w 603052"/>
              <a:gd name="connsiteY65" fmla="*/ 472926 h 507436"/>
              <a:gd name="connsiteX66" fmla="*/ 445650 w 603052"/>
              <a:gd name="connsiteY66" fmla="*/ 507436 h 507436"/>
              <a:gd name="connsiteX67" fmla="*/ 35308 w 603052"/>
              <a:gd name="connsiteY67" fmla="*/ 507436 h 507436"/>
              <a:gd name="connsiteX68" fmla="*/ 593 w 603052"/>
              <a:gd name="connsiteY68" fmla="*/ 472926 h 507436"/>
              <a:gd name="connsiteX69" fmla="*/ 593 w 603052"/>
              <a:gd name="connsiteY69" fmla="*/ 254310 h 507436"/>
              <a:gd name="connsiteX70" fmla="*/ 29374 w 603052"/>
              <a:gd name="connsiteY70" fmla="*/ 220393 h 507436"/>
              <a:gd name="connsiteX71" fmla="*/ 0 w 603052"/>
              <a:gd name="connsiteY71" fmla="*/ 152260 h 507436"/>
              <a:gd name="connsiteX72" fmla="*/ 94352 w 603052"/>
              <a:gd name="connsiteY72" fmla="*/ 57912 h 507436"/>
              <a:gd name="connsiteX73" fmla="*/ 188852 w 603052"/>
              <a:gd name="connsiteY73" fmla="*/ 152260 h 507436"/>
              <a:gd name="connsiteX74" fmla="*/ 160072 w 603052"/>
              <a:gd name="connsiteY74" fmla="*/ 219800 h 507436"/>
              <a:gd name="connsiteX75" fmla="*/ 251309 w 603052"/>
              <a:gd name="connsiteY75" fmla="*/ 219800 h 507436"/>
              <a:gd name="connsiteX76" fmla="*/ 207100 w 603052"/>
              <a:gd name="connsiteY76" fmla="*/ 124711 h 507436"/>
              <a:gd name="connsiteX77" fmla="*/ 332012 w 603052"/>
              <a:gd name="connsiteY77" fmla="*/ 0 h 50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03052" h="507436">
                <a:moveTo>
                  <a:pt x="114211" y="305703"/>
                </a:moveTo>
                <a:cubicBezTo>
                  <a:pt x="108722" y="305703"/>
                  <a:pt x="104270" y="310147"/>
                  <a:pt x="104270" y="315627"/>
                </a:cubicBezTo>
                <a:lnTo>
                  <a:pt x="104270" y="411762"/>
                </a:lnTo>
                <a:cubicBezTo>
                  <a:pt x="104270" y="417094"/>
                  <a:pt x="108722" y="421538"/>
                  <a:pt x="114211" y="421538"/>
                </a:cubicBezTo>
                <a:lnTo>
                  <a:pt x="274603" y="421538"/>
                </a:lnTo>
                <a:cubicBezTo>
                  <a:pt x="280093" y="421538"/>
                  <a:pt x="284544" y="417094"/>
                  <a:pt x="284544" y="411762"/>
                </a:cubicBezTo>
                <a:lnTo>
                  <a:pt x="284544" y="315627"/>
                </a:lnTo>
                <a:cubicBezTo>
                  <a:pt x="284544" y="310147"/>
                  <a:pt x="280093" y="305703"/>
                  <a:pt x="274603" y="305703"/>
                </a:cubicBezTo>
                <a:close/>
                <a:moveTo>
                  <a:pt x="360755" y="294328"/>
                </a:moveTo>
                <a:lnTo>
                  <a:pt x="401424" y="294328"/>
                </a:lnTo>
                <a:cubicBezTo>
                  <a:pt x="409587" y="294328"/>
                  <a:pt x="416266" y="300996"/>
                  <a:pt x="416266" y="309146"/>
                </a:cubicBezTo>
                <a:cubicBezTo>
                  <a:pt x="416266" y="317297"/>
                  <a:pt x="409587" y="323965"/>
                  <a:pt x="401424" y="323965"/>
                </a:cubicBezTo>
                <a:lnTo>
                  <a:pt x="360755" y="323965"/>
                </a:lnTo>
                <a:cubicBezTo>
                  <a:pt x="352591" y="323965"/>
                  <a:pt x="345912" y="317297"/>
                  <a:pt x="345912" y="309146"/>
                </a:cubicBezTo>
                <a:cubicBezTo>
                  <a:pt x="345912" y="300996"/>
                  <a:pt x="352591" y="294328"/>
                  <a:pt x="360755" y="294328"/>
                </a:cubicBezTo>
                <a:close/>
                <a:moveTo>
                  <a:pt x="572640" y="289265"/>
                </a:moveTo>
                <a:lnTo>
                  <a:pt x="480217" y="312371"/>
                </a:lnTo>
                <a:lnTo>
                  <a:pt x="480217" y="414865"/>
                </a:lnTo>
                <a:lnTo>
                  <a:pt x="572640" y="437971"/>
                </a:lnTo>
                <a:cubicBezTo>
                  <a:pt x="572788" y="437971"/>
                  <a:pt x="573085" y="438119"/>
                  <a:pt x="573233" y="438119"/>
                </a:cubicBezTo>
                <a:cubicBezTo>
                  <a:pt x="573233" y="437971"/>
                  <a:pt x="573382" y="437675"/>
                  <a:pt x="573382" y="437378"/>
                </a:cubicBezTo>
                <a:lnTo>
                  <a:pt x="573382" y="289858"/>
                </a:lnTo>
                <a:cubicBezTo>
                  <a:pt x="573382" y="289561"/>
                  <a:pt x="573382" y="289413"/>
                  <a:pt x="573233" y="289265"/>
                </a:cubicBezTo>
                <a:cubicBezTo>
                  <a:pt x="573085" y="289265"/>
                  <a:pt x="572937" y="289265"/>
                  <a:pt x="572640" y="289265"/>
                </a:cubicBezTo>
                <a:close/>
                <a:moveTo>
                  <a:pt x="114211" y="286002"/>
                </a:moveTo>
                <a:lnTo>
                  <a:pt x="274603" y="286002"/>
                </a:lnTo>
                <a:cubicBezTo>
                  <a:pt x="290924" y="286002"/>
                  <a:pt x="304278" y="299185"/>
                  <a:pt x="304278" y="315627"/>
                </a:cubicBezTo>
                <a:lnTo>
                  <a:pt x="304278" y="411762"/>
                </a:lnTo>
                <a:cubicBezTo>
                  <a:pt x="304278" y="428056"/>
                  <a:pt x="290924" y="441387"/>
                  <a:pt x="274603" y="441387"/>
                </a:cubicBezTo>
                <a:lnTo>
                  <a:pt x="114211" y="441387"/>
                </a:lnTo>
                <a:cubicBezTo>
                  <a:pt x="97742" y="441387"/>
                  <a:pt x="84537" y="428056"/>
                  <a:pt x="84537" y="411762"/>
                </a:cubicBezTo>
                <a:lnTo>
                  <a:pt x="84537" y="315627"/>
                </a:lnTo>
                <a:cubicBezTo>
                  <a:pt x="84537" y="299185"/>
                  <a:pt x="97742" y="286002"/>
                  <a:pt x="114211" y="286002"/>
                </a:cubicBezTo>
                <a:close/>
                <a:moveTo>
                  <a:pt x="35308" y="249423"/>
                </a:moveTo>
                <a:cubicBezTo>
                  <a:pt x="32637" y="249423"/>
                  <a:pt x="30264" y="251644"/>
                  <a:pt x="30264" y="254310"/>
                </a:cubicBezTo>
                <a:lnTo>
                  <a:pt x="30264" y="472926"/>
                </a:lnTo>
                <a:cubicBezTo>
                  <a:pt x="30264" y="475592"/>
                  <a:pt x="32637" y="477813"/>
                  <a:pt x="35308" y="477813"/>
                </a:cubicBezTo>
                <a:lnTo>
                  <a:pt x="445650" y="477813"/>
                </a:lnTo>
                <a:cubicBezTo>
                  <a:pt x="448321" y="477813"/>
                  <a:pt x="450546" y="475592"/>
                  <a:pt x="450546" y="472926"/>
                </a:cubicBezTo>
                <a:lnTo>
                  <a:pt x="450546" y="254310"/>
                </a:lnTo>
                <a:cubicBezTo>
                  <a:pt x="450546" y="251644"/>
                  <a:pt x="448321" y="249423"/>
                  <a:pt x="445650" y="249423"/>
                </a:cubicBezTo>
                <a:close/>
                <a:moveTo>
                  <a:pt x="94352" y="87535"/>
                </a:moveTo>
                <a:cubicBezTo>
                  <a:pt x="58747" y="87535"/>
                  <a:pt x="29670" y="116565"/>
                  <a:pt x="29670" y="152260"/>
                </a:cubicBezTo>
                <a:cubicBezTo>
                  <a:pt x="29670" y="187808"/>
                  <a:pt x="58747" y="216838"/>
                  <a:pt x="94352" y="216838"/>
                </a:cubicBezTo>
                <a:cubicBezTo>
                  <a:pt x="130105" y="216838"/>
                  <a:pt x="159182" y="187808"/>
                  <a:pt x="159182" y="152260"/>
                </a:cubicBezTo>
                <a:cubicBezTo>
                  <a:pt x="159182" y="116565"/>
                  <a:pt x="130105" y="87535"/>
                  <a:pt x="94352" y="87535"/>
                </a:cubicBezTo>
                <a:close/>
                <a:moveTo>
                  <a:pt x="332012" y="29623"/>
                </a:moveTo>
                <a:cubicBezTo>
                  <a:pt x="279495" y="29623"/>
                  <a:pt x="236770" y="72279"/>
                  <a:pt x="236770" y="124711"/>
                </a:cubicBezTo>
                <a:cubicBezTo>
                  <a:pt x="236770" y="177143"/>
                  <a:pt x="279495" y="219800"/>
                  <a:pt x="332012" y="219800"/>
                </a:cubicBezTo>
                <a:cubicBezTo>
                  <a:pt x="384529" y="219800"/>
                  <a:pt x="427255" y="177143"/>
                  <a:pt x="427255" y="124711"/>
                </a:cubicBezTo>
                <a:cubicBezTo>
                  <a:pt x="427255" y="72279"/>
                  <a:pt x="384529" y="29623"/>
                  <a:pt x="332012" y="29623"/>
                </a:cubicBezTo>
                <a:close/>
                <a:moveTo>
                  <a:pt x="332012" y="0"/>
                </a:moveTo>
                <a:cubicBezTo>
                  <a:pt x="400996" y="0"/>
                  <a:pt x="456925" y="55987"/>
                  <a:pt x="456925" y="124711"/>
                </a:cubicBezTo>
                <a:cubicBezTo>
                  <a:pt x="456925" y="162776"/>
                  <a:pt x="439716" y="196991"/>
                  <a:pt x="412716" y="219800"/>
                </a:cubicBezTo>
                <a:lnTo>
                  <a:pt x="445650" y="219800"/>
                </a:lnTo>
                <a:cubicBezTo>
                  <a:pt x="464640" y="219800"/>
                  <a:pt x="480217" y="235352"/>
                  <a:pt x="480217" y="254310"/>
                </a:cubicBezTo>
                <a:lnTo>
                  <a:pt x="480217" y="281860"/>
                </a:lnTo>
                <a:lnTo>
                  <a:pt x="565371" y="260531"/>
                </a:lnTo>
                <a:cubicBezTo>
                  <a:pt x="574865" y="258161"/>
                  <a:pt x="584508" y="260087"/>
                  <a:pt x="591629" y="265715"/>
                </a:cubicBezTo>
                <a:cubicBezTo>
                  <a:pt x="598898" y="271343"/>
                  <a:pt x="603052" y="280082"/>
                  <a:pt x="603052" y="289858"/>
                </a:cubicBezTo>
                <a:lnTo>
                  <a:pt x="603052" y="437378"/>
                </a:lnTo>
                <a:cubicBezTo>
                  <a:pt x="603052" y="447154"/>
                  <a:pt x="598898" y="456041"/>
                  <a:pt x="591629" y="461521"/>
                </a:cubicBezTo>
                <a:cubicBezTo>
                  <a:pt x="586437" y="465668"/>
                  <a:pt x="580058" y="467742"/>
                  <a:pt x="573382" y="467742"/>
                </a:cubicBezTo>
                <a:cubicBezTo>
                  <a:pt x="570711" y="467742"/>
                  <a:pt x="568041" y="467445"/>
                  <a:pt x="565371" y="466705"/>
                </a:cubicBezTo>
                <a:lnTo>
                  <a:pt x="480217" y="445525"/>
                </a:lnTo>
                <a:lnTo>
                  <a:pt x="480217" y="472926"/>
                </a:lnTo>
                <a:cubicBezTo>
                  <a:pt x="480217" y="492032"/>
                  <a:pt x="464640" y="507436"/>
                  <a:pt x="445650" y="507436"/>
                </a:cubicBezTo>
                <a:lnTo>
                  <a:pt x="35308" y="507436"/>
                </a:lnTo>
                <a:cubicBezTo>
                  <a:pt x="16170" y="507436"/>
                  <a:pt x="593" y="492032"/>
                  <a:pt x="593" y="472926"/>
                </a:cubicBezTo>
                <a:lnTo>
                  <a:pt x="593" y="254310"/>
                </a:lnTo>
                <a:cubicBezTo>
                  <a:pt x="593" y="237277"/>
                  <a:pt x="13055" y="223207"/>
                  <a:pt x="29374" y="220393"/>
                </a:cubicBezTo>
                <a:cubicBezTo>
                  <a:pt x="11275" y="203211"/>
                  <a:pt x="0" y="178921"/>
                  <a:pt x="0" y="152260"/>
                </a:cubicBezTo>
                <a:cubicBezTo>
                  <a:pt x="0" y="100273"/>
                  <a:pt x="42280" y="57912"/>
                  <a:pt x="94352" y="57912"/>
                </a:cubicBezTo>
                <a:cubicBezTo>
                  <a:pt x="146423" y="57912"/>
                  <a:pt x="188852" y="100273"/>
                  <a:pt x="188852" y="152260"/>
                </a:cubicBezTo>
                <a:cubicBezTo>
                  <a:pt x="188852" y="178773"/>
                  <a:pt x="177726" y="202619"/>
                  <a:pt x="160072" y="219800"/>
                </a:cubicBezTo>
                <a:lnTo>
                  <a:pt x="251309" y="219800"/>
                </a:lnTo>
                <a:cubicBezTo>
                  <a:pt x="224308" y="196991"/>
                  <a:pt x="207100" y="162776"/>
                  <a:pt x="207100" y="124711"/>
                </a:cubicBezTo>
                <a:cubicBezTo>
                  <a:pt x="207100" y="55987"/>
                  <a:pt x="263177" y="0"/>
                  <a:pt x="332012" y="0"/>
                </a:cubicBezTo>
                <a:close/>
              </a:path>
            </a:pathLst>
          </a:custGeom>
          <a:solidFill>
            <a:schemeClr val="bg1"/>
          </a:solidFill>
          <a:ln>
            <a:noFill/>
          </a:ln>
        </p:spPr>
        <p:txBody>
          <a:bodyPr/>
          <a:lstStyle/>
          <a:p>
            <a:endParaRPr lang="zh-CN" altLang="en-US" sz="1765">
              <a:latin typeface="Segoe UI" panose="020B0502040204020203" pitchFamily="34" charset="0"/>
              <a:cs typeface="Segoe UI" panose="020B0502040204020203" pitchFamily="34" charset="0"/>
            </a:endParaRPr>
          </a:p>
        </p:txBody>
      </p:sp>
      <p:sp>
        <p:nvSpPr>
          <p:cNvPr id="72" name="PA_文本框 115"/>
          <p:cNvSpPr txBox="1">
            <a:spLocks noChangeArrowheads="1"/>
          </p:cNvSpPr>
          <p:nvPr>
            <p:custDataLst>
              <p:tags r:id="rId2"/>
            </p:custDataLst>
          </p:nvPr>
        </p:nvSpPr>
        <p:spPr bwMode="auto">
          <a:xfrm>
            <a:off x="498018" y="6334422"/>
            <a:ext cx="1165704" cy="363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lvl="0" algn="ctr" fontAlgn="base">
              <a:lnSpc>
                <a:spcPct val="100000"/>
              </a:lnSpc>
              <a:spcBef>
                <a:spcPct val="0"/>
              </a:spcBef>
              <a:spcAft>
                <a:spcPct val="0"/>
              </a:spcAft>
              <a:buNone/>
              <a:defRPr/>
            </a:pPr>
            <a:r>
              <a:rPr lang="en-US" altLang="zh-CN" sz="1765" dirty="0">
                <a:solidFill>
                  <a:srgbClr val="595959"/>
                </a:solidFill>
                <a:cs typeface="Segoe UI" panose="020B0502040204020203" pitchFamily="34" charset="0"/>
              </a:rPr>
              <a:t>Nhà </a:t>
            </a:r>
            <a:r>
              <a:rPr lang="en-US" altLang="zh-CN" sz="1765" dirty="0" err="1">
                <a:solidFill>
                  <a:srgbClr val="595959"/>
                </a:solidFill>
                <a:cs typeface="Segoe UI" panose="020B0502040204020203" pitchFamily="34" charset="0"/>
              </a:rPr>
              <a:t>hàng</a:t>
            </a:r>
            <a:endParaRPr lang="en-US" altLang="zh-CN" sz="1765" dirty="0">
              <a:solidFill>
                <a:srgbClr val="595959"/>
              </a:solidFill>
              <a:cs typeface="Segoe UI" panose="020B0502040204020203" pitchFamily="34" charset="0"/>
            </a:endParaRPr>
          </a:p>
        </p:txBody>
      </p:sp>
      <p:sp>
        <p:nvSpPr>
          <p:cNvPr id="73" name="PA_文本框 121"/>
          <p:cNvSpPr txBox="1">
            <a:spLocks noChangeArrowheads="1"/>
          </p:cNvSpPr>
          <p:nvPr>
            <p:custDataLst>
              <p:tags r:id="rId3"/>
            </p:custDataLst>
          </p:nvPr>
        </p:nvSpPr>
        <p:spPr bwMode="auto">
          <a:xfrm>
            <a:off x="2842657" y="6336060"/>
            <a:ext cx="959815" cy="363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defTabSz="896386" fontAlgn="base">
              <a:lnSpc>
                <a:spcPct val="100000"/>
              </a:lnSpc>
              <a:spcBef>
                <a:spcPct val="0"/>
              </a:spcBef>
              <a:spcAft>
                <a:spcPct val="0"/>
              </a:spcAft>
              <a:buNone/>
              <a:defRPr/>
            </a:pPr>
            <a:r>
              <a:rPr lang="en-US" altLang="zh-CN" sz="1765" dirty="0" err="1">
                <a:solidFill>
                  <a:srgbClr val="595959"/>
                </a:solidFill>
                <a:cs typeface="Segoe UI" panose="020B0502040204020203" pitchFamily="34" charset="0"/>
              </a:rPr>
              <a:t>Tòa</a:t>
            </a:r>
            <a:r>
              <a:rPr lang="en-US" altLang="zh-CN" sz="1765" dirty="0">
                <a:solidFill>
                  <a:srgbClr val="595959"/>
                </a:solidFill>
                <a:cs typeface="Segoe UI" panose="020B0502040204020203" pitchFamily="34" charset="0"/>
              </a:rPr>
              <a:t> nhà</a:t>
            </a:r>
            <a:endParaRPr lang="zh-CN" altLang="en-US" sz="1765" dirty="0">
              <a:solidFill>
                <a:srgbClr val="595959"/>
              </a:solidFill>
              <a:cs typeface="Segoe UI" panose="020B0502040204020203" pitchFamily="34" charset="0"/>
            </a:endParaRPr>
          </a:p>
        </p:txBody>
      </p:sp>
      <p:sp>
        <p:nvSpPr>
          <p:cNvPr id="74" name="PA_文本框 124"/>
          <p:cNvSpPr txBox="1">
            <a:spLocks noChangeArrowheads="1"/>
          </p:cNvSpPr>
          <p:nvPr>
            <p:custDataLst>
              <p:tags r:id="rId4"/>
            </p:custDataLst>
          </p:nvPr>
        </p:nvSpPr>
        <p:spPr bwMode="auto">
          <a:xfrm>
            <a:off x="7624185" y="6331666"/>
            <a:ext cx="1319144" cy="363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lvl="0" algn="ctr" fontAlgn="base">
              <a:lnSpc>
                <a:spcPct val="100000"/>
              </a:lnSpc>
              <a:spcBef>
                <a:spcPct val="0"/>
              </a:spcBef>
              <a:spcAft>
                <a:spcPct val="0"/>
              </a:spcAft>
              <a:buNone/>
              <a:defRPr/>
            </a:pPr>
            <a:r>
              <a:rPr lang="en-US" altLang="zh-CN" sz="1765" dirty="0" err="1">
                <a:solidFill>
                  <a:srgbClr val="595959"/>
                </a:solidFill>
                <a:cs typeface="Segoe UI" panose="020B0502040204020203" pitchFamily="34" charset="0"/>
              </a:rPr>
              <a:t>Trường</a:t>
            </a:r>
            <a:r>
              <a:rPr lang="en-US" altLang="zh-CN" sz="1765" dirty="0">
                <a:solidFill>
                  <a:srgbClr val="595959"/>
                </a:solidFill>
                <a:cs typeface="Segoe UI" panose="020B0502040204020203" pitchFamily="34" charset="0"/>
              </a:rPr>
              <a:t> </a:t>
            </a:r>
            <a:r>
              <a:rPr lang="en-US" altLang="zh-CN" sz="1765" dirty="0" err="1">
                <a:solidFill>
                  <a:srgbClr val="595959"/>
                </a:solidFill>
                <a:cs typeface="Segoe UI" panose="020B0502040204020203" pitchFamily="34" charset="0"/>
              </a:rPr>
              <a:t>học</a:t>
            </a:r>
            <a:endParaRPr lang="zh-CN" altLang="en-US" sz="1765" dirty="0">
              <a:solidFill>
                <a:srgbClr val="595959"/>
              </a:solidFill>
              <a:cs typeface="Segoe UI" panose="020B0502040204020203" pitchFamily="34" charset="0"/>
            </a:endParaRPr>
          </a:p>
        </p:txBody>
      </p:sp>
      <p:sp>
        <p:nvSpPr>
          <p:cNvPr id="75" name="PA_文本框 127"/>
          <p:cNvSpPr txBox="1">
            <a:spLocks noChangeArrowheads="1"/>
          </p:cNvSpPr>
          <p:nvPr>
            <p:custDataLst>
              <p:tags r:id="rId5"/>
            </p:custDataLst>
          </p:nvPr>
        </p:nvSpPr>
        <p:spPr bwMode="auto">
          <a:xfrm>
            <a:off x="10122264" y="6315835"/>
            <a:ext cx="909223" cy="363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defTabSz="896386" fontAlgn="base">
              <a:lnSpc>
                <a:spcPct val="100000"/>
              </a:lnSpc>
              <a:spcBef>
                <a:spcPct val="0"/>
              </a:spcBef>
              <a:spcAft>
                <a:spcPct val="0"/>
              </a:spcAft>
              <a:buNone/>
              <a:defRPr/>
            </a:pPr>
            <a:r>
              <a:rPr lang="en-US" altLang="zh-CN" sz="1765" dirty="0">
                <a:solidFill>
                  <a:srgbClr val="595959"/>
                </a:solidFill>
                <a:cs typeface="Segoe UI" panose="020B0502040204020203" pitchFamily="34" charset="0"/>
              </a:rPr>
              <a:t>Nhà ga</a:t>
            </a:r>
            <a:endParaRPr lang="zh-CN" altLang="en-US" sz="1765" dirty="0">
              <a:solidFill>
                <a:srgbClr val="595959"/>
              </a:solidFill>
              <a:cs typeface="Segoe UI" panose="020B0502040204020203" pitchFamily="34" charset="0"/>
            </a:endParaRPr>
          </a:p>
        </p:txBody>
      </p:sp>
      <p:sp>
        <p:nvSpPr>
          <p:cNvPr id="76" name="矩形 75"/>
          <p:cNvSpPr>
            <a:spLocks noChangeAspect="1"/>
          </p:cNvSpPr>
          <p:nvPr/>
        </p:nvSpPr>
        <p:spPr bwMode="auto">
          <a:xfrm>
            <a:off x="427804" y="4773935"/>
            <a:ext cx="1443684" cy="1422151"/>
          </a:xfrm>
          <a:prstGeom prst="rect">
            <a:avLst/>
          </a:prstGeom>
          <a:blipFill dpi="0" rotWithShape="1">
            <a:blip r:embed="rId8"/>
            <a:srcRect/>
            <a:stretch>
              <a:fillRect/>
            </a:stretch>
          </a:blip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a:solidFill>
                  <a:schemeClr val="dk1"/>
                </a:solidFill>
                <a:prstDash val="solid"/>
                <a:miter lim="800000"/>
                <a:headEnd type="none" w="med" len="med"/>
                <a:tailEnd type="none" w="med" len="med"/>
              </a14:hiddenLine>
            </a:ext>
          </a:extLst>
        </p:spPr>
        <p:style>
          <a:lnRef idx="2">
            <a:schemeClr val="dk1"/>
          </a:lnRef>
          <a:fillRef idx="1">
            <a:schemeClr val="lt1"/>
          </a:fillRef>
          <a:effectRef idx="0">
            <a:schemeClr val="dk1"/>
          </a:effectRef>
          <a:fontRef idx="minor">
            <a:schemeClr val="dk1"/>
          </a:fontRef>
        </p:style>
        <p:txBody>
          <a:bodyPr vert="horz" wrap="square" lIns="89642" tIns="44821" rIns="89642" bIns="44821" numCol="1" rtlCol="0" anchor="t" anchorCtr="0" compatLnSpc="1"/>
          <a:lstStyle/>
          <a:p>
            <a:pPr defTabSz="896386" eaLnBrk="0" fontAlgn="base" hangingPunct="0">
              <a:spcBef>
                <a:spcPct val="0"/>
              </a:spcBef>
              <a:spcAft>
                <a:spcPct val="0"/>
              </a:spcAft>
            </a:pPr>
            <a:endParaRPr lang="zh-CN" altLang="en-US" sz="1765">
              <a:solidFill>
                <a:schemeClr val="tx1"/>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77" name="矩形 76"/>
          <p:cNvSpPr>
            <a:spLocks noChangeAspect="1"/>
          </p:cNvSpPr>
          <p:nvPr/>
        </p:nvSpPr>
        <p:spPr bwMode="auto">
          <a:xfrm>
            <a:off x="2693740" y="4773935"/>
            <a:ext cx="1320977" cy="1418096"/>
          </a:xfrm>
          <a:prstGeom prst="rect">
            <a:avLst/>
          </a:prstGeom>
          <a:blipFill dpi="0" rotWithShape="1">
            <a:blip r:embed="rId9"/>
            <a:srcRect/>
            <a:stretch>
              <a:fillRect/>
            </a:stretch>
          </a:blip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a:solidFill>
                  <a:schemeClr val="dk1"/>
                </a:solidFill>
                <a:prstDash val="solid"/>
                <a:miter lim="800000"/>
                <a:headEnd type="none" w="med" len="med"/>
                <a:tailEnd type="none" w="med" len="med"/>
              </a14:hiddenLine>
            </a:ext>
          </a:extLst>
        </p:spPr>
        <p:style>
          <a:lnRef idx="2">
            <a:schemeClr val="dk1"/>
          </a:lnRef>
          <a:fillRef idx="1">
            <a:schemeClr val="lt1"/>
          </a:fillRef>
          <a:effectRef idx="0">
            <a:schemeClr val="dk1"/>
          </a:effectRef>
          <a:fontRef idx="minor">
            <a:schemeClr val="dk1"/>
          </a:fontRef>
        </p:style>
        <p:txBody>
          <a:bodyPr vert="horz" wrap="square" lIns="89642" tIns="44821" rIns="89642" bIns="44821" numCol="1" rtlCol="0" anchor="t" anchorCtr="0" compatLnSpc="1"/>
          <a:lstStyle/>
          <a:p>
            <a:pPr defTabSz="896386" eaLnBrk="0" fontAlgn="base" hangingPunct="0">
              <a:spcBef>
                <a:spcPct val="0"/>
              </a:spcBef>
              <a:spcAft>
                <a:spcPct val="0"/>
              </a:spcAft>
            </a:pPr>
            <a:endParaRPr lang="zh-CN" altLang="en-US" sz="1765">
              <a:solidFill>
                <a:schemeClr val="tx1"/>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78" name="矩形 77"/>
          <p:cNvSpPr>
            <a:spLocks noChangeAspect="1"/>
          </p:cNvSpPr>
          <p:nvPr/>
        </p:nvSpPr>
        <p:spPr bwMode="auto">
          <a:xfrm>
            <a:off x="9917825" y="4760643"/>
            <a:ext cx="1318100" cy="1431389"/>
          </a:xfrm>
          <a:prstGeom prst="rect">
            <a:avLst/>
          </a:prstGeom>
          <a:blipFill dpi="0" rotWithShape="1">
            <a:blip r:embed="rId10"/>
            <a:srcRect/>
            <a:stretch>
              <a:fillRect/>
            </a:stretch>
          </a:blip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a:solidFill>
                  <a:schemeClr val="dk1"/>
                </a:solidFill>
                <a:prstDash val="solid"/>
                <a:miter lim="800000"/>
                <a:headEnd type="none" w="med" len="med"/>
                <a:tailEnd type="none" w="med" len="med"/>
              </a14:hiddenLine>
            </a:ext>
          </a:extLst>
        </p:spPr>
        <p:style>
          <a:lnRef idx="2">
            <a:schemeClr val="dk1"/>
          </a:lnRef>
          <a:fillRef idx="1">
            <a:schemeClr val="lt1"/>
          </a:fillRef>
          <a:effectRef idx="0">
            <a:schemeClr val="dk1"/>
          </a:effectRef>
          <a:fontRef idx="minor">
            <a:schemeClr val="dk1"/>
          </a:fontRef>
        </p:style>
        <p:txBody>
          <a:bodyPr vert="horz" wrap="square" lIns="89642" tIns="44821" rIns="89642" bIns="44821" numCol="1" rtlCol="0" anchor="t" anchorCtr="0" compatLnSpc="1"/>
          <a:lstStyle/>
          <a:p>
            <a:pPr defTabSz="896386" eaLnBrk="0" fontAlgn="base" hangingPunct="0">
              <a:spcBef>
                <a:spcPct val="0"/>
              </a:spcBef>
              <a:spcAft>
                <a:spcPct val="0"/>
              </a:spcAft>
            </a:pPr>
            <a:endParaRPr lang="zh-CN" altLang="en-US" sz="1765">
              <a:solidFill>
                <a:schemeClr val="tx1"/>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48" name="ï$lidê"/>
          <p:cNvSpPr txBox="1"/>
          <p:nvPr/>
        </p:nvSpPr>
        <p:spPr bwMode="auto">
          <a:xfrm>
            <a:off x="5317277" y="812523"/>
            <a:ext cx="2598573" cy="43312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00000"/>
              </a:lnSpc>
              <a:spcBef>
                <a:spcPct val="0"/>
              </a:spcBef>
            </a:pPr>
            <a:r>
              <a:rPr lang="en-US" altLang="zh-CN" sz="1765" b="1" dirty="0">
                <a:solidFill>
                  <a:srgbClr val="D74B4B"/>
                </a:solidFill>
                <a:latin typeface="Segoe UI" panose="020B0502040204020203" pitchFamily="34" charset="0"/>
                <a:cs typeface="Segoe UI" panose="020B0502040204020203" pitchFamily="34" charset="0"/>
              </a:rPr>
              <a:t>Starlight</a:t>
            </a:r>
          </a:p>
        </p:txBody>
      </p:sp>
      <p:pic>
        <p:nvPicPr>
          <p:cNvPr id="80" name="图片 79"/>
          <p:cNvPicPr>
            <a:picLocks noChangeAspect="1"/>
          </p:cNvPicPr>
          <p:nvPr/>
        </p:nvPicPr>
        <p:blipFill rotWithShape="1">
          <a:blip r:embed="rId11">
            <a:extLst>
              <a:ext uri="{28A0092B-C50C-407E-A947-70E740481C1C}">
                <a14:useLocalDpi xmlns:a14="http://schemas.microsoft.com/office/drawing/2010/main" val="0"/>
              </a:ext>
            </a:extLst>
          </a:blip>
          <a:srcRect l="26267" r="10005"/>
          <a:stretch>
            <a:fillRect/>
          </a:stretch>
        </p:blipFill>
        <p:spPr>
          <a:xfrm>
            <a:off x="7590042" y="4698273"/>
            <a:ext cx="1391960" cy="1494298"/>
          </a:xfrm>
          <a:prstGeom prst="rect">
            <a:avLst/>
          </a:prstGeom>
        </p:spPr>
      </p:pic>
      <p:sp>
        <p:nvSpPr>
          <p:cNvPr id="49" name="Rectangle 48"/>
          <p:cNvSpPr/>
          <p:nvPr/>
        </p:nvSpPr>
        <p:spPr>
          <a:xfrm>
            <a:off x="9869111" y="0"/>
            <a:ext cx="2337163" cy="8311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79" name="Picture 7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1008976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entr" presetSubtype="0" fill="hold" grpId="0" nodeType="withEffect">
                                  <p:stCondLst>
                                    <p:cond delay="0"/>
                                  </p:stCondLst>
                                  <p:iterate type="lt">
                                    <p:tmPct val="10000"/>
                                  </p:iterate>
                                  <p:childTnLst>
                                    <p:set>
                                      <p:cBhvr>
                                        <p:cTn id="6" dur="1" fill="hold">
                                          <p:stCondLst>
                                            <p:cond delay="0"/>
                                          </p:stCondLst>
                                        </p:cTn>
                                        <p:tgtEl>
                                          <p:spTgt spid="72"/>
                                        </p:tgtEl>
                                        <p:attrNameLst>
                                          <p:attrName>style.visibility</p:attrName>
                                        </p:attrNameLst>
                                      </p:cBhvr>
                                      <p:to>
                                        <p:strVal val="visible"/>
                                      </p:to>
                                    </p:set>
                                    <p:anim to="" calcmode="lin" valueType="num">
                                      <p:cBhvr>
                                        <p:cTn id="7" dur="700" fill="hold">
                                          <p:stCondLst>
                                            <p:cond delay="0"/>
                                          </p:stCondLst>
                                        </p:cTn>
                                        <p:tgtEl>
                                          <p:spTgt spid="72"/>
                                        </p:tgtEl>
                                        <p:attrNameLst>
                                          <p:attrName>ppt_y</p:attrName>
                                        </p:attrNameLst>
                                      </p:cBhvr>
                                      <p:tavLst>
                                        <p:tav tm="0" fmla="#ppt_y+#ppt_h/2*((1.5-1.5*$)^3-(1.5-1.5*$)^2)*8/9">
                                          <p:val>
                                            <p:fltVal val="0"/>
                                          </p:val>
                                        </p:tav>
                                        <p:tav tm="100000">
                                          <p:val>
                                            <p:fltVal val="1"/>
                                          </p:val>
                                        </p:tav>
                                      </p:tavLst>
                                    </p:anim>
                                    <p:anim to="" calcmode="lin" valueType="num">
                                      <p:cBhvr>
                                        <p:cTn id="8" dur="700" fill="hold">
                                          <p:stCondLst>
                                            <p:cond delay="0"/>
                                          </p:stCondLst>
                                        </p:cTn>
                                        <p:tgtEl>
                                          <p:spTgt spid="72"/>
                                        </p:tgtEl>
                                        <p:attrNameLst>
                                          <p:attrName>ppt_h</p:attrName>
                                        </p:attrNameLst>
                                      </p:cBhvr>
                                      <p:tavLst>
                                        <p:tav tm="0" fmla="#ppt_h-#ppt_h*((1.5-1.5*$)^3-(1.5-1.5*$)^2)">
                                          <p:val>
                                            <p:fltVal val="0"/>
                                          </p:val>
                                        </p:tav>
                                        <p:tav tm="100000">
                                          <p:val>
                                            <p:fltVal val="1"/>
                                          </p:val>
                                        </p:tav>
                                      </p:tavLst>
                                    </p:anim>
                                  </p:childTnLst>
                                </p:cTn>
                              </p:par>
                              <p:par>
                                <p:cTn id="9" presetID="0" presetClass="entr" presetSubtype="0" fill="hold" grpId="0" nodeType="withEffect">
                                  <p:stCondLst>
                                    <p:cond delay="0"/>
                                  </p:stCondLst>
                                  <p:iterate type="lt">
                                    <p:tmPct val="10000"/>
                                  </p:iterate>
                                  <p:childTnLst>
                                    <p:set>
                                      <p:cBhvr>
                                        <p:cTn id="10" dur="1" fill="hold">
                                          <p:stCondLst>
                                            <p:cond delay="0"/>
                                          </p:stCondLst>
                                        </p:cTn>
                                        <p:tgtEl>
                                          <p:spTgt spid="73"/>
                                        </p:tgtEl>
                                        <p:attrNameLst>
                                          <p:attrName>style.visibility</p:attrName>
                                        </p:attrNameLst>
                                      </p:cBhvr>
                                      <p:to>
                                        <p:strVal val="visible"/>
                                      </p:to>
                                    </p:set>
                                    <p:anim to="" calcmode="lin" valueType="num">
                                      <p:cBhvr>
                                        <p:cTn id="11" dur="700" fill="hold">
                                          <p:stCondLst>
                                            <p:cond delay="0"/>
                                          </p:stCondLst>
                                        </p:cTn>
                                        <p:tgtEl>
                                          <p:spTgt spid="73"/>
                                        </p:tgtEl>
                                        <p:attrNameLst>
                                          <p:attrName>ppt_y</p:attrName>
                                        </p:attrNameLst>
                                      </p:cBhvr>
                                      <p:tavLst>
                                        <p:tav tm="0" fmla="#ppt_y+#ppt_h/2*((1.5-1.5*$)^3-(1.5-1.5*$)^2)*8/9">
                                          <p:val>
                                            <p:fltVal val="0"/>
                                          </p:val>
                                        </p:tav>
                                        <p:tav tm="100000">
                                          <p:val>
                                            <p:fltVal val="1"/>
                                          </p:val>
                                        </p:tav>
                                      </p:tavLst>
                                    </p:anim>
                                    <p:anim to="" calcmode="lin" valueType="num">
                                      <p:cBhvr>
                                        <p:cTn id="12" dur="700" fill="hold">
                                          <p:stCondLst>
                                            <p:cond delay="0"/>
                                          </p:stCondLst>
                                        </p:cTn>
                                        <p:tgtEl>
                                          <p:spTgt spid="73"/>
                                        </p:tgtEl>
                                        <p:attrNameLst>
                                          <p:attrName>ppt_h</p:attrName>
                                        </p:attrNameLst>
                                      </p:cBhvr>
                                      <p:tavLst>
                                        <p:tav tm="0" fmla="#ppt_h-#ppt_h*((1.5-1.5*$)^3-(1.5-1.5*$)^2)">
                                          <p:val>
                                            <p:fltVal val="0"/>
                                          </p:val>
                                        </p:tav>
                                        <p:tav tm="100000">
                                          <p:val>
                                            <p:fltVal val="1"/>
                                          </p:val>
                                        </p:tav>
                                      </p:tavLst>
                                    </p:anim>
                                  </p:childTnLst>
                                </p:cTn>
                              </p:par>
                              <p:par>
                                <p:cTn id="13" presetID="0" presetClass="entr" presetSubtype="0" fill="hold" grpId="0" nodeType="withEffect">
                                  <p:stCondLst>
                                    <p:cond delay="0"/>
                                  </p:stCondLst>
                                  <p:iterate type="lt">
                                    <p:tmPct val="10000"/>
                                  </p:iterate>
                                  <p:childTnLst>
                                    <p:set>
                                      <p:cBhvr>
                                        <p:cTn id="14" dur="1" fill="hold">
                                          <p:stCondLst>
                                            <p:cond delay="0"/>
                                          </p:stCondLst>
                                        </p:cTn>
                                        <p:tgtEl>
                                          <p:spTgt spid="74"/>
                                        </p:tgtEl>
                                        <p:attrNameLst>
                                          <p:attrName>style.visibility</p:attrName>
                                        </p:attrNameLst>
                                      </p:cBhvr>
                                      <p:to>
                                        <p:strVal val="visible"/>
                                      </p:to>
                                    </p:set>
                                    <p:anim to="" calcmode="lin" valueType="num">
                                      <p:cBhvr>
                                        <p:cTn id="15" dur="700" fill="hold">
                                          <p:stCondLst>
                                            <p:cond delay="0"/>
                                          </p:stCondLst>
                                        </p:cTn>
                                        <p:tgtEl>
                                          <p:spTgt spid="74"/>
                                        </p:tgtEl>
                                        <p:attrNameLst>
                                          <p:attrName>ppt_y</p:attrName>
                                        </p:attrNameLst>
                                      </p:cBhvr>
                                      <p:tavLst>
                                        <p:tav tm="0" fmla="#ppt_y+#ppt_h/2*((1.5-1.5*$)^3-(1.5-1.5*$)^2)*8/9">
                                          <p:val>
                                            <p:fltVal val="0"/>
                                          </p:val>
                                        </p:tav>
                                        <p:tav tm="100000">
                                          <p:val>
                                            <p:fltVal val="1"/>
                                          </p:val>
                                        </p:tav>
                                      </p:tavLst>
                                    </p:anim>
                                    <p:anim to="" calcmode="lin" valueType="num">
                                      <p:cBhvr>
                                        <p:cTn id="16" dur="700" fill="hold">
                                          <p:stCondLst>
                                            <p:cond delay="0"/>
                                          </p:stCondLst>
                                        </p:cTn>
                                        <p:tgtEl>
                                          <p:spTgt spid="74"/>
                                        </p:tgtEl>
                                        <p:attrNameLst>
                                          <p:attrName>ppt_h</p:attrName>
                                        </p:attrNameLst>
                                      </p:cBhvr>
                                      <p:tavLst>
                                        <p:tav tm="0" fmla="#ppt_h-#ppt_h*((1.5-1.5*$)^3-(1.5-1.5*$)^2)">
                                          <p:val>
                                            <p:fltVal val="0"/>
                                          </p:val>
                                        </p:tav>
                                        <p:tav tm="100000">
                                          <p:val>
                                            <p:fltVal val="1"/>
                                          </p:val>
                                        </p:tav>
                                      </p:tavLst>
                                    </p:anim>
                                  </p:childTnLst>
                                </p:cTn>
                              </p:par>
                              <p:par>
                                <p:cTn id="17" presetID="0" presetClass="entr" presetSubtype="0" fill="hold" grpId="0" nodeType="withEffect">
                                  <p:stCondLst>
                                    <p:cond delay="0"/>
                                  </p:stCondLst>
                                  <p:iterate type="lt">
                                    <p:tmPct val="10000"/>
                                  </p:iterate>
                                  <p:childTnLst>
                                    <p:set>
                                      <p:cBhvr>
                                        <p:cTn id="18" dur="1" fill="hold">
                                          <p:stCondLst>
                                            <p:cond delay="0"/>
                                          </p:stCondLst>
                                        </p:cTn>
                                        <p:tgtEl>
                                          <p:spTgt spid="75"/>
                                        </p:tgtEl>
                                        <p:attrNameLst>
                                          <p:attrName>style.visibility</p:attrName>
                                        </p:attrNameLst>
                                      </p:cBhvr>
                                      <p:to>
                                        <p:strVal val="visible"/>
                                      </p:to>
                                    </p:set>
                                    <p:anim to="" calcmode="lin" valueType="num">
                                      <p:cBhvr>
                                        <p:cTn id="19" dur="700" fill="hold">
                                          <p:stCondLst>
                                            <p:cond delay="0"/>
                                          </p:stCondLst>
                                        </p:cTn>
                                        <p:tgtEl>
                                          <p:spTgt spid="75"/>
                                        </p:tgtEl>
                                        <p:attrNameLst>
                                          <p:attrName>ppt_y</p:attrName>
                                        </p:attrNameLst>
                                      </p:cBhvr>
                                      <p:tavLst>
                                        <p:tav tm="0" fmla="#ppt_y+#ppt_h/2*((1.5-1.5*$)^3-(1.5-1.5*$)^2)*8/9">
                                          <p:val>
                                            <p:fltVal val="0"/>
                                          </p:val>
                                        </p:tav>
                                        <p:tav tm="100000">
                                          <p:val>
                                            <p:fltVal val="1"/>
                                          </p:val>
                                        </p:tav>
                                      </p:tavLst>
                                    </p:anim>
                                    <p:anim to="" calcmode="lin" valueType="num">
                                      <p:cBhvr>
                                        <p:cTn id="20" dur="700" fill="hold">
                                          <p:stCondLst>
                                            <p:cond delay="0"/>
                                          </p:stCondLst>
                                        </p:cTn>
                                        <p:tgtEl>
                                          <p:spTgt spid="75"/>
                                        </p:tgtEl>
                                        <p:attrNameLst>
                                          <p:attrName>ppt_h</p:attrName>
                                        </p:attrNameLst>
                                      </p:cBhvr>
                                      <p:tavLst>
                                        <p:tav tm="0" fmla="#ppt_h-#ppt_h*((1.5-1.5*$)^3-(1.5-1.5*$)^2)">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73" grpId="0"/>
      <p:bldP spid="74" grpId="0"/>
      <p:bldP spid="7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itle 1"/>
          <p:cNvSpPr txBox="1"/>
          <p:nvPr/>
        </p:nvSpPr>
        <p:spPr>
          <a:xfrm>
            <a:off x="366777" y="230892"/>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smtClean="0">
                <a:solidFill>
                  <a:srgbClr val="00B050"/>
                </a:solidFill>
                <a:latin typeface="Segoe UI" panose="020B0502040204020203" pitchFamily="34" charset="0"/>
              </a:rPr>
              <a:t>Dòng Lite </a:t>
            </a:r>
            <a:r>
              <a:rPr lang="en-US" altLang="zh-CN" sz="2745" b="1" spc="0">
                <a:solidFill>
                  <a:srgbClr val="00B050"/>
                </a:solidFill>
                <a:latin typeface="Segoe UI" panose="020B0502040204020203" pitchFamily="34" charset="0"/>
              </a:rPr>
              <a:t>&amp; </a:t>
            </a:r>
            <a:r>
              <a:rPr lang="en-US" altLang="zh-CN" sz="2745" b="1" spc="0" smtClean="0">
                <a:solidFill>
                  <a:srgbClr val="00B050"/>
                </a:solidFill>
                <a:latin typeface="Segoe UI" panose="020B0502040204020203" pitchFamily="34" charset="0"/>
              </a:rPr>
              <a:t>Entry - Bullet</a:t>
            </a:r>
            <a:endParaRPr lang="en-US" altLang="zh-CN" sz="2745" b="1" spc="0" dirty="0">
              <a:solidFill>
                <a:srgbClr val="00B050"/>
              </a:solidFill>
              <a:latin typeface="Segoe UI" panose="020B0502040204020203" pitchFamily="34" charset="0"/>
            </a:endParaRPr>
          </a:p>
        </p:txBody>
      </p:sp>
      <p:grpSp>
        <p:nvGrpSpPr>
          <p:cNvPr id="80" name="组合 79"/>
          <p:cNvGrpSpPr/>
          <p:nvPr/>
        </p:nvGrpSpPr>
        <p:grpSpPr>
          <a:xfrm>
            <a:off x="3320436" y="1751086"/>
            <a:ext cx="5056342" cy="4086739"/>
            <a:chOff x="-609698" y="1160271"/>
            <a:chExt cx="5642809" cy="3238124"/>
          </a:xfrm>
        </p:grpSpPr>
        <p:pic>
          <p:nvPicPr>
            <p:cNvPr id="81" name="图片 80"/>
            <p:cNvPicPr>
              <a:picLocks noChangeAspect="1"/>
            </p:cNvPicPr>
            <p:nvPr/>
          </p:nvPicPr>
          <p:blipFill>
            <a:blip r:embed="rId3">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rot="5400000">
              <a:off x="2057283" y="1422567"/>
              <a:ext cx="3224666" cy="2726990"/>
            </a:xfrm>
            <a:prstGeom prst="rect">
              <a:avLst/>
            </a:prstGeom>
          </p:spPr>
        </p:pic>
        <p:pic>
          <p:nvPicPr>
            <p:cNvPr id="82" name="图片 81"/>
            <p:cNvPicPr>
              <a:picLocks noChangeAspect="1"/>
            </p:cNvPicPr>
            <p:nvPr/>
          </p:nvPicPr>
          <p:blipFill>
            <a:blip r:embed="rId3">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rot="16200000" flipH="1">
              <a:off x="-858536" y="1409109"/>
              <a:ext cx="3224666" cy="2726990"/>
            </a:xfrm>
            <a:prstGeom prst="rect">
              <a:avLst/>
            </a:prstGeom>
          </p:spPr>
        </p:pic>
        <p:sp>
          <p:nvSpPr>
            <p:cNvPr id="83" name="椭圆 82"/>
            <p:cNvSpPr/>
            <p:nvPr/>
          </p:nvSpPr>
          <p:spPr>
            <a:xfrm>
              <a:off x="83235" y="2584344"/>
              <a:ext cx="4254559" cy="403435"/>
            </a:xfrm>
            <a:prstGeom prst="ellipse">
              <a:avLst/>
            </a:prstGeom>
            <a:solidFill>
              <a:srgbClr val="04173E">
                <a:alpha val="7000"/>
              </a:srgbClr>
            </a:solidFill>
            <a:ln>
              <a:gradFill>
                <a:gsLst>
                  <a:gs pos="0">
                    <a:srgbClr val="F9E7B4">
                      <a:alpha val="0"/>
                    </a:srgbClr>
                  </a:gs>
                  <a:gs pos="50000">
                    <a:srgbClr val="F9E7B4">
                      <a:alpha val="29000"/>
                    </a:srgbClr>
                  </a:gs>
                  <a:gs pos="100000">
                    <a:srgbClr val="F9E7B4">
                      <a:alpha val="0"/>
                    </a:srgbClr>
                  </a:gs>
                </a:gsLst>
                <a:lin ang="5400000" scaled="1"/>
              </a:gradFill>
              <a:prstDash val="sysDot"/>
            </a:ln>
          </p:spPr>
          <p:txBody>
            <a:bodyPr wrap="square" lIns="0" tIns="0" rIns="0" bIns="0" rtlCol="0" anchor="ct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97329">
                <a:defRPr/>
              </a:pPr>
              <a:endParaRPr lang="zh-CN" altLang="en-US" sz="2353" b="1" dirty="0" err="1">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等线 Light" panose="02010600030101010101" charset="-122"/>
                <a:cs typeface="Segoe UI" panose="020B0502040204020203" pitchFamily="34" charset="0"/>
              </a:endParaRPr>
            </a:p>
          </p:txBody>
        </p:sp>
        <p:sp>
          <p:nvSpPr>
            <p:cNvPr id="84" name="椭圆 83"/>
            <p:cNvSpPr/>
            <p:nvPr/>
          </p:nvSpPr>
          <p:spPr>
            <a:xfrm>
              <a:off x="485507" y="2584344"/>
              <a:ext cx="3450014" cy="403435"/>
            </a:xfrm>
            <a:prstGeom prst="ellipse">
              <a:avLst/>
            </a:prstGeom>
            <a:solidFill>
              <a:srgbClr val="04173E">
                <a:alpha val="24000"/>
              </a:srgbClr>
            </a:solidFill>
            <a:ln>
              <a:gradFill>
                <a:gsLst>
                  <a:gs pos="0">
                    <a:srgbClr val="F9E7B4">
                      <a:alpha val="0"/>
                    </a:srgbClr>
                  </a:gs>
                  <a:gs pos="50000">
                    <a:srgbClr val="F9E7B4"/>
                  </a:gs>
                  <a:gs pos="100000">
                    <a:srgbClr val="F9E7B4">
                      <a:alpha val="0"/>
                    </a:srgbClr>
                  </a:gs>
                </a:gsLst>
                <a:lin ang="5400000" scaled="1"/>
              </a:gradFill>
            </a:ln>
          </p:spPr>
          <p:txBody>
            <a:bodyPr wrap="square" lIns="0" tIns="0" rIns="0" bIns="0" rtlCol="0" anchor="ct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97329">
                <a:defRPr/>
              </a:pPr>
              <a:endParaRPr lang="zh-CN" altLang="en-US" sz="2353" b="1" dirty="0" err="1">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等线 Light" panose="02010600030101010101" charset="-122"/>
                <a:cs typeface="Segoe UI" panose="020B0502040204020203" pitchFamily="34" charset="0"/>
              </a:endParaRPr>
            </a:p>
          </p:txBody>
        </p:sp>
      </p:grpSp>
      <p:sp>
        <p:nvSpPr>
          <p:cNvPr id="85" name="文本框 84"/>
          <p:cNvSpPr txBox="1"/>
          <p:nvPr/>
        </p:nvSpPr>
        <p:spPr>
          <a:xfrm>
            <a:off x="4557611" y="4307594"/>
            <a:ext cx="2781288" cy="300676"/>
          </a:xfrm>
          <a:prstGeom prst="rect">
            <a:avLst/>
          </a:prstGeom>
          <a:noFill/>
        </p:spPr>
        <p:txBody>
          <a:bodyPr wrap="square" rtlCol="0">
            <a:spAutoFit/>
          </a:bodyPr>
          <a:lstStyle/>
          <a:p>
            <a:r>
              <a:rPr lang="en-US" altLang="zh-CN" sz="1372" dirty="0">
                <a:solidFill>
                  <a:schemeClr val="tx1">
                    <a:lumMod val="50000"/>
                  </a:schemeClr>
                </a:solidFill>
                <a:latin typeface="Segoe UI" panose="020B0502040204020203" pitchFamily="34" charset="0"/>
                <a:cs typeface="Segoe UI" panose="020B0502040204020203" pitchFamily="34" charset="0"/>
              </a:rPr>
              <a:t>IPC-HFW2231M-AS-I2-B-S2</a:t>
            </a:r>
          </a:p>
        </p:txBody>
      </p:sp>
      <p:pic>
        <p:nvPicPr>
          <p:cNvPr id="86" name="图片 85"/>
          <p:cNvPicPr>
            <a:picLocks noChangeAspect="1"/>
          </p:cNvPicPr>
          <p:nvPr/>
        </p:nvPicPr>
        <p:blipFill rotWithShape="1">
          <a:blip r:embed="rId4" cstate="print">
            <a:extLst>
              <a:ext uri="{28A0092B-C50C-407E-A947-70E740481C1C}">
                <a14:useLocalDpi xmlns:a14="http://schemas.microsoft.com/office/drawing/2010/main" val="0"/>
              </a:ext>
            </a:extLst>
          </a:blip>
          <a:srcRect l="23138" t="25622" r="24401" b="28562"/>
          <a:stretch>
            <a:fillRect/>
          </a:stretch>
        </p:blipFill>
        <p:spPr>
          <a:xfrm>
            <a:off x="4690538" y="2482456"/>
            <a:ext cx="2249810" cy="1309889"/>
          </a:xfrm>
          <a:prstGeom prst="rect">
            <a:avLst/>
          </a:prstGeom>
        </p:spPr>
      </p:pic>
      <p:sp>
        <p:nvSpPr>
          <p:cNvPr id="87" name="矩形 86"/>
          <p:cNvSpPr/>
          <p:nvPr/>
        </p:nvSpPr>
        <p:spPr>
          <a:xfrm>
            <a:off x="8187658" y="1325520"/>
            <a:ext cx="3268705" cy="301749"/>
          </a:xfrm>
          <a:prstGeom prst="rect">
            <a:avLst/>
          </a:prstGeom>
        </p:spPr>
        <p:txBody>
          <a:bodyPr wrap="square" lIns="0" tIns="0" rIns="0" bIns="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961" b="1" smtClean="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Nhiều tùy chọn mở rộng</a:t>
            </a:r>
            <a:endParaRPr lang="zh-CN" altLang="en-US" sz="1961"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88" name="矩形 87"/>
          <p:cNvSpPr/>
          <p:nvPr/>
        </p:nvSpPr>
        <p:spPr>
          <a:xfrm>
            <a:off x="8187658" y="1751086"/>
            <a:ext cx="3261567" cy="633507"/>
          </a:xfrm>
          <a:prstGeom prst="rect">
            <a:avLst/>
          </a:prstGeom>
        </p:spPr>
        <p:txBody>
          <a:bodyPr wrap="square" lIns="0" tIns="0" rIns="0" bIns="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2230 có </a:t>
            </a:r>
            <a:r>
              <a:rPr lang="en-US" altLang="zh-CN" sz="1372"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thẻ</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SD, </a:t>
            </a:r>
            <a:r>
              <a:rPr lang="en-US" altLang="zh-CN" sz="1372"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âm</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372"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thanh</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1/1 vào / ra </a:t>
            </a:r>
            <a:r>
              <a:rPr lang="en-US" altLang="zh-CN" sz="1372"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và</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2/2 báo </a:t>
            </a:r>
            <a:r>
              <a:rPr lang="en-US" altLang="zh-CN" sz="1372"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động</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vào / ra.</a:t>
            </a:r>
            <a:endParaRPr lang="zh-CN" altLang="en-US"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89" name="矩形 88"/>
          <p:cNvSpPr/>
          <p:nvPr/>
        </p:nvSpPr>
        <p:spPr>
          <a:xfrm>
            <a:off x="8293264" y="4319787"/>
            <a:ext cx="3517736" cy="301749"/>
          </a:xfrm>
          <a:prstGeom prst="rect">
            <a:avLst/>
          </a:prstGeom>
        </p:spPr>
        <p:txBody>
          <a:bodyPr wrap="square" lIns="0" tIns="0" rIns="0" bIns="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961" b="1" smtClean="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Được kèm them một chân đế</a:t>
            </a:r>
            <a:endParaRPr lang="zh-CN" altLang="en-US" sz="1961"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90" name="矩形 89"/>
          <p:cNvSpPr/>
          <p:nvPr/>
        </p:nvSpPr>
        <p:spPr>
          <a:xfrm>
            <a:off x="8293264" y="4667896"/>
            <a:ext cx="3163099" cy="633507"/>
          </a:xfrm>
          <a:prstGeom prst="rect">
            <a:avLst/>
          </a:prstGeom>
        </p:spPr>
        <p:txBody>
          <a:bodyPr wrap="square" lIns="0" tIns="0" rIns="0" bIns="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vi-VN"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Được trang </a:t>
            </a:r>
            <a:r>
              <a:rPr lang="vi-VN" altLang="zh-CN" sz="137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bị </a:t>
            </a:r>
            <a:r>
              <a:rPr lang="en-US" altLang="zh-CN" sz="1372" smtClean="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chân đế </a:t>
            </a:r>
            <a:r>
              <a:rPr lang="vi-VN" altLang="zh-CN" sz="1372" smtClean="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để </a:t>
            </a:r>
            <a:r>
              <a:rPr lang="vi-VN"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dễ dàng lắp đặt và bảo trì</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a:t>
            </a:r>
            <a:endParaRPr lang="zh-CN" altLang="en-US"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91" name="矩形 90"/>
          <p:cNvSpPr/>
          <p:nvPr/>
        </p:nvSpPr>
        <p:spPr>
          <a:xfrm>
            <a:off x="1112697" y="1329551"/>
            <a:ext cx="3266920" cy="301749"/>
          </a:xfrm>
          <a:prstGeom prst="rect">
            <a:avLst/>
          </a:prstGeom>
        </p:spPr>
        <p:txBody>
          <a:bodyPr wrap="none" lIns="0" tIns="0" rIns="0" bIns="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961" b="1" smtClean="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Khoảng cách hồng ngoại xa</a:t>
            </a:r>
            <a:endParaRPr lang="zh-CN" altLang="en-US" sz="1961"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92" name="矩形 91"/>
          <p:cNvSpPr/>
          <p:nvPr/>
        </p:nvSpPr>
        <p:spPr>
          <a:xfrm>
            <a:off x="1102057" y="1853533"/>
            <a:ext cx="2864901" cy="633507"/>
          </a:xfrm>
          <a:prstGeom prst="rect">
            <a:avLst/>
          </a:prstGeom>
        </p:spPr>
        <p:txBody>
          <a:bodyPr wrap="square" lIns="0" tIns="0" rIns="0" bIns="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en-US" altLang="zh-CN" sz="1372"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Khoảng</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a:t>
            </a:r>
            <a:r>
              <a:rPr lang="en-US" altLang="zh-CN" sz="1372"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cách</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IR </a:t>
            </a:r>
            <a:r>
              <a:rPr lang="en-US" altLang="zh-CN" sz="1372"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tối</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a:t>
            </a:r>
            <a:r>
              <a:rPr lang="en-US" altLang="zh-CN" sz="1372"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đa</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của 2231 có thể </a:t>
            </a:r>
            <a:r>
              <a:rPr lang="en-US" altLang="zh-CN" sz="1372"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đạt</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a:t>
            </a:r>
            <a:r>
              <a:rPr lang="en-US" altLang="zh-CN" sz="1372"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tới</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a:t>
            </a:r>
            <a:r>
              <a:rPr lang="en-US" altLang="zh-CN" sz="1372" b="1" dirty="0">
                <a:latin typeface="Segoe UI" panose="020B0502040204020203" pitchFamily="34" charset="0"/>
                <a:ea typeface="微软雅黑" panose="020B0503020204020204" pitchFamily="34" charset="-122"/>
                <a:cs typeface="Segoe UI" panose="020B0502040204020203" pitchFamily="34" charset="0"/>
                <a:sym typeface="+mn-lt"/>
              </a:rPr>
              <a:t>50m.</a:t>
            </a:r>
            <a:endParaRPr lang="zh-CN" altLang="en-US" sz="1372" b="1" dirty="0">
              <a:latin typeface="Segoe UI" panose="020B0502040204020203" pitchFamily="34" charset="0"/>
              <a:ea typeface="微软雅黑" panose="020B0503020204020204" pitchFamily="34" charset="-122"/>
              <a:cs typeface="Segoe UI" panose="020B0502040204020203" pitchFamily="34" charset="0"/>
            </a:endParaRPr>
          </a:p>
        </p:txBody>
      </p:sp>
      <p:sp>
        <p:nvSpPr>
          <p:cNvPr id="93" name="矩形 92"/>
          <p:cNvSpPr/>
          <p:nvPr/>
        </p:nvSpPr>
        <p:spPr>
          <a:xfrm>
            <a:off x="1082672" y="4306543"/>
            <a:ext cx="2520574" cy="301749"/>
          </a:xfrm>
          <a:prstGeom prst="rect">
            <a:avLst/>
          </a:prstGeom>
        </p:spPr>
        <p:txBody>
          <a:bodyPr wrap="square" lIns="0" tIns="0" rIns="0" bIns="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961" b="1" smtClean="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Kích thước thân lớn</a:t>
            </a:r>
            <a:endParaRPr lang="zh-CN" altLang="en-US" sz="1961"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94" name="矩形 93"/>
          <p:cNvSpPr/>
          <p:nvPr/>
        </p:nvSpPr>
        <p:spPr>
          <a:xfrm>
            <a:off x="1082672" y="4667896"/>
            <a:ext cx="3198364" cy="950260"/>
          </a:xfrm>
          <a:prstGeom prst="rect">
            <a:avLst/>
          </a:prstGeom>
        </p:spPr>
        <p:txBody>
          <a:bodyPr wrap="square" lIns="0" tIns="0" rIns="0" bIns="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vi-VN"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Vỏ </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bullet</a:t>
            </a:r>
            <a:r>
              <a:rPr lang="vi-VN"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M + khoảng cách IR dài, có vẻ như chiếm một vị trí chất lượng, có thể được áp dụng trong dự án.</a:t>
            </a:r>
            <a:endParaRPr lang="zh-CN" altLang="en-US"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18" name="Rectangle 17"/>
          <p:cNvSpPr/>
          <p:nvPr/>
        </p:nvSpPr>
        <p:spPr>
          <a:xfrm>
            <a:off x="9869111" y="0"/>
            <a:ext cx="2337163" cy="8311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2120662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671577" y="237580"/>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3200" b="1" spc="0" smtClean="0">
                <a:solidFill>
                  <a:srgbClr val="00B050"/>
                </a:solidFill>
                <a:latin typeface="Segoe UI" panose="020B0502040204020203" pitchFamily="34" charset="0"/>
              </a:rPr>
              <a:t>Dòng Entry</a:t>
            </a:r>
            <a:endParaRPr lang="en-US" altLang="zh-CN" sz="3200" b="1" spc="0" dirty="0">
              <a:solidFill>
                <a:srgbClr val="00B050"/>
              </a:solidFill>
              <a:latin typeface="Segoe UI" panose="020B0502040204020203" pitchFamily="34" charset="0"/>
            </a:endParaRPr>
          </a:p>
        </p:txBody>
      </p:sp>
      <p:sp>
        <p:nvSpPr>
          <p:cNvPr id="31" name="矩形 30"/>
          <p:cNvSpPr/>
          <p:nvPr/>
        </p:nvSpPr>
        <p:spPr>
          <a:xfrm>
            <a:off x="792153" y="1038534"/>
            <a:ext cx="10892807" cy="554040"/>
          </a:xfrm>
          <a:prstGeom prst="rect">
            <a:avLst/>
          </a:prstGeom>
          <a:solidFill>
            <a:srgbClr val="252C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765">
              <a:solidFill>
                <a:prstClr val="white"/>
              </a:solidFill>
              <a:latin typeface="Segoe UI" panose="020B0502040204020203" pitchFamily="34" charset="0"/>
              <a:ea typeface="等线" panose="02010600030101010101" pitchFamily="2" charset="-122"/>
              <a:cs typeface="Segoe UI" panose="020B0502040204020203" pitchFamily="34" charset="0"/>
            </a:endParaRPr>
          </a:p>
        </p:txBody>
      </p:sp>
      <p:sp>
        <p:nvSpPr>
          <p:cNvPr id="38" name="矩形 37"/>
          <p:cNvSpPr/>
          <p:nvPr/>
        </p:nvSpPr>
        <p:spPr bwMode="auto">
          <a:xfrm>
            <a:off x="785928" y="1583859"/>
            <a:ext cx="10892807" cy="4802098"/>
          </a:xfrm>
          <a:prstGeom prst="rect">
            <a:avLst/>
          </a:prstGeom>
          <a:solidFill>
            <a:srgbClr val="FFC000"/>
          </a:solidFill>
          <a:ln w="9525" cap="flat" cmpd="sng" algn="ctr">
            <a:solidFill>
              <a:srgbClr val="FFC000"/>
            </a:solidFill>
            <a:prstDash val="solid"/>
            <a:round/>
            <a:headEnd type="none" w="med" len="med"/>
            <a:tailEnd type="none" w="med" len="med"/>
          </a:ln>
          <a:effectLst/>
        </p:spPr>
        <p:txBody>
          <a:bodyPr/>
          <a:lstStyle/>
          <a:p>
            <a:pPr eaLnBrk="1" hangingPunct="1">
              <a:buFont typeface="Arial" panose="020B0604020202020204" pitchFamily="34" charset="0"/>
              <a:buNone/>
              <a:defRPr/>
            </a:pPr>
            <a:endParaRPr lang="zh-CN" altLang="en-US" sz="1765">
              <a:latin typeface="Segoe UI" panose="020B0502040204020203" pitchFamily="34" charset="0"/>
              <a:cs typeface="Segoe UI" panose="020B0502040204020203" pitchFamily="34" charset="0"/>
            </a:endParaRPr>
          </a:p>
        </p:txBody>
      </p:sp>
      <p:sp>
        <p:nvSpPr>
          <p:cNvPr id="32" name="文本框 31"/>
          <p:cNvSpPr txBox="1">
            <a:spLocks noChangeArrowheads="1"/>
          </p:cNvSpPr>
          <p:nvPr/>
        </p:nvSpPr>
        <p:spPr bwMode="auto">
          <a:xfrm>
            <a:off x="5220236" y="1134923"/>
            <a:ext cx="3400500" cy="36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en-US" altLang="zh-CN" sz="1765" b="1" dirty="0">
                <a:solidFill>
                  <a:schemeClr val="bg1"/>
                </a:solidFill>
                <a:latin typeface="Segoe UI" panose="020B0502040204020203" pitchFamily="34" charset="0"/>
                <a:cs typeface="Segoe UI" panose="020B0502040204020203" pitchFamily="34" charset="0"/>
                <a:sym typeface="+mn-ea"/>
              </a:rPr>
              <a:t>Entry series</a:t>
            </a:r>
            <a:endParaRPr lang="en-US" altLang="zh-CN" sz="1765" b="1" dirty="0">
              <a:solidFill>
                <a:schemeClr val="bg1"/>
              </a:solidFill>
              <a:latin typeface="Segoe UI" panose="020B0502040204020203" pitchFamily="34" charset="0"/>
              <a:ea typeface="微软雅黑" panose="020B0503020204020204" pitchFamily="34" charset="-122"/>
              <a:cs typeface="Segoe UI" panose="020B0502040204020203" pitchFamily="34" charset="0"/>
              <a:sym typeface="+mn-ea"/>
            </a:endParaRPr>
          </a:p>
        </p:txBody>
      </p:sp>
      <p:sp>
        <p:nvSpPr>
          <p:cNvPr id="306" name="ï$ľîde"/>
          <p:cNvSpPr txBox="1"/>
          <p:nvPr/>
        </p:nvSpPr>
        <p:spPr bwMode="auto">
          <a:xfrm>
            <a:off x="875542" y="3081907"/>
            <a:ext cx="2087923" cy="449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30" tIns="44814" rIns="89630" bIns="44814" anchor="ctr">
            <a:noAutofit/>
          </a:bodyPr>
          <a:lstStyle>
            <a:defPPr>
              <a:defRPr lang="en-US"/>
            </a:defPPr>
            <a:lvl1pPr defTabSz="914400">
              <a:spcBef>
                <a:spcPct val="0"/>
              </a:spcBef>
              <a:defRPr sz="1800" b="1"/>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r>
              <a:rPr lang="en-US" altLang="zh-CN" sz="1765"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Ống</a:t>
            </a:r>
            <a:r>
              <a:rPr lang="en-US" altLang="zh-CN" sz="1765"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65"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kính</a:t>
            </a:r>
            <a:r>
              <a:rPr lang="en-US" altLang="zh-CN" sz="1765"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65"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cố</a:t>
            </a:r>
            <a:r>
              <a:rPr lang="en-US" altLang="zh-CN" sz="1765"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định</a:t>
            </a:r>
          </a:p>
        </p:txBody>
      </p:sp>
      <p:sp>
        <p:nvSpPr>
          <p:cNvPr id="2" name="ï$ľîde"/>
          <p:cNvSpPr txBox="1"/>
          <p:nvPr/>
        </p:nvSpPr>
        <p:spPr bwMode="auto">
          <a:xfrm>
            <a:off x="792153" y="1583859"/>
            <a:ext cx="2596505" cy="449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30" tIns="44814" rIns="89630" bIns="44814" anchor="ctr">
            <a:noAutofit/>
          </a:bodyPr>
          <a:lstStyle>
            <a:defPPr>
              <a:defRPr lang="en-US"/>
            </a:defPPr>
            <a:lvl1pPr defTabSz="914400">
              <a:spcBef>
                <a:spcPct val="0"/>
              </a:spcBef>
              <a:defRPr sz="1800" b="1"/>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r>
              <a:rPr lang="en-US" altLang="zh-CN" sz="1765"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Ống</a:t>
            </a:r>
            <a:r>
              <a:rPr lang="en-US" altLang="zh-CN" sz="1765"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65"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kính</a:t>
            </a:r>
            <a:r>
              <a:rPr lang="en-US" altLang="zh-CN" sz="1765"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65"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điều</a:t>
            </a:r>
            <a:r>
              <a:rPr lang="en-US" altLang="zh-CN" sz="1765"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chỉnh</a:t>
            </a:r>
          </a:p>
        </p:txBody>
      </p:sp>
      <p:sp>
        <p:nvSpPr>
          <p:cNvPr id="50" name="矩形 49"/>
          <p:cNvSpPr/>
          <p:nvPr/>
        </p:nvSpPr>
        <p:spPr bwMode="auto">
          <a:xfrm>
            <a:off x="4675111" y="2464025"/>
            <a:ext cx="1824727" cy="890584"/>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372" dirty="0">
                <a:latin typeface="Segoe UI" panose="020B0502040204020203" pitchFamily="34" charset="0"/>
                <a:cs typeface="Segoe UI" panose="020B0502040204020203" pitchFamily="34" charset="0"/>
              </a:rPr>
              <a:t>HDBW1230R-ZS-S5</a:t>
            </a:r>
          </a:p>
          <a:p>
            <a:pPr defTabSz="914439">
              <a:lnSpc>
                <a:spcPct val="90000"/>
              </a:lnSpc>
              <a:defRPr/>
            </a:pPr>
            <a:r>
              <a:rPr lang="en-US" altLang="zh-CN" sz="1372" dirty="0">
                <a:latin typeface="Segoe UI" panose="020B0502040204020203" pitchFamily="34" charset="0"/>
                <a:cs typeface="Segoe UI" panose="020B0502040204020203" pitchFamily="34" charset="0"/>
              </a:rPr>
              <a:t>HDBW1431R-ZS-S4</a:t>
            </a:r>
          </a:p>
        </p:txBody>
      </p:sp>
      <p:sp>
        <p:nvSpPr>
          <p:cNvPr id="51" name="矩形 50"/>
          <p:cNvSpPr/>
          <p:nvPr/>
        </p:nvSpPr>
        <p:spPr bwMode="auto">
          <a:xfrm>
            <a:off x="1317964" y="2441575"/>
            <a:ext cx="1686738" cy="890584"/>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372" dirty="0">
                <a:latin typeface="Segoe UI" panose="020B0502040204020203" pitchFamily="34" charset="0"/>
                <a:cs typeface="Segoe UI" panose="020B0502040204020203" pitchFamily="34" charset="0"/>
              </a:rPr>
              <a:t>HFW1230T-ZS-S5</a:t>
            </a:r>
          </a:p>
          <a:p>
            <a:pPr defTabSz="914439">
              <a:lnSpc>
                <a:spcPct val="90000"/>
              </a:lnSpc>
              <a:defRPr/>
            </a:pPr>
            <a:r>
              <a:rPr lang="en-US" altLang="zh-CN" sz="1372" dirty="0">
                <a:latin typeface="Segoe UI" panose="020B0502040204020203" pitchFamily="34" charset="0"/>
                <a:cs typeface="Segoe UI" panose="020B0502040204020203" pitchFamily="34" charset="0"/>
              </a:rPr>
              <a:t>HFW1431T-ZS-S4</a:t>
            </a:r>
          </a:p>
        </p:txBody>
      </p:sp>
      <p:sp>
        <p:nvSpPr>
          <p:cNvPr id="52" name="矩形 51"/>
          <p:cNvSpPr/>
          <p:nvPr/>
        </p:nvSpPr>
        <p:spPr bwMode="auto">
          <a:xfrm>
            <a:off x="3146541" y="2464025"/>
            <a:ext cx="1686738" cy="890584"/>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372" dirty="0">
                <a:latin typeface="Segoe UI" panose="020B0502040204020203" pitchFamily="34" charset="0"/>
                <a:cs typeface="Segoe UI" panose="020B0502040204020203" pitchFamily="34" charset="0"/>
              </a:rPr>
              <a:t>HDW1230T-ZS-S5</a:t>
            </a:r>
          </a:p>
          <a:p>
            <a:pPr defTabSz="914439">
              <a:lnSpc>
                <a:spcPct val="90000"/>
              </a:lnSpc>
              <a:defRPr/>
            </a:pPr>
            <a:r>
              <a:rPr lang="en-US" altLang="zh-CN" sz="1372" dirty="0">
                <a:latin typeface="Segoe UI" panose="020B0502040204020203" pitchFamily="34" charset="0"/>
                <a:cs typeface="Segoe UI" panose="020B0502040204020203" pitchFamily="34" charset="0"/>
              </a:rPr>
              <a:t>HDW1431T-ZS-S4</a:t>
            </a:r>
          </a:p>
        </p:txBody>
      </p:sp>
      <p:pic>
        <p:nvPicPr>
          <p:cNvPr id="53" name="图片 52"/>
          <p:cNvPicPr>
            <a:picLocks noChangeAspect="1"/>
          </p:cNvPicPr>
          <p:nvPr/>
        </p:nvPicPr>
        <p:blipFill rotWithShape="1">
          <a:blip r:embed="rId3" cstate="print">
            <a:extLst>
              <a:ext uri="{28A0092B-C50C-407E-A947-70E740481C1C}">
                <a14:useLocalDpi xmlns:a14="http://schemas.microsoft.com/office/drawing/2010/main" val="0"/>
              </a:ext>
            </a:extLst>
          </a:blip>
          <a:srcRect l="31117" t="24943" r="31956" b="27123"/>
          <a:stretch>
            <a:fillRect/>
          </a:stretch>
        </p:blipFill>
        <p:spPr>
          <a:xfrm>
            <a:off x="5097018" y="1808588"/>
            <a:ext cx="897754" cy="776912"/>
          </a:xfrm>
          <a:prstGeom prst="rect">
            <a:avLst/>
          </a:prstGeom>
        </p:spPr>
      </p:pic>
      <p:pic>
        <p:nvPicPr>
          <p:cNvPr id="54" name="图片 53"/>
          <p:cNvPicPr>
            <a:picLocks noChangeAspect="1"/>
          </p:cNvPicPr>
          <p:nvPr/>
        </p:nvPicPr>
        <p:blipFill rotWithShape="1">
          <a:blip r:embed="rId4" cstate="print">
            <a:extLst>
              <a:ext uri="{28A0092B-C50C-407E-A947-70E740481C1C}">
                <a14:useLocalDpi xmlns:a14="http://schemas.microsoft.com/office/drawing/2010/main" val="0"/>
              </a:ext>
            </a:extLst>
          </a:blip>
          <a:srcRect l="20949" t="28211" r="20222" b="32569"/>
          <a:stretch>
            <a:fillRect/>
          </a:stretch>
        </p:blipFill>
        <p:spPr>
          <a:xfrm>
            <a:off x="1459803" y="1935269"/>
            <a:ext cx="1327323" cy="589921"/>
          </a:xfrm>
          <a:prstGeom prst="rect">
            <a:avLst/>
          </a:prstGeom>
        </p:spPr>
      </p:pic>
      <p:sp>
        <p:nvSpPr>
          <p:cNvPr id="62" name="矩形 61"/>
          <p:cNvSpPr/>
          <p:nvPr/>
        </p:nvSpPr>
        <p:spPr bwMode="auto">
          <a:xfrm>
            <a:off x="9863960" y="2441575"/>
            <a:ext cx="1929270" cy="890584"/>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372" dirty="0">
                <a:latin typeface="Segoe UI" panose="020B0502040204020203" pitchFamily="34" charset="0"/>
                <a:cs typeface="Segoe UI" panose="020B0502040204020203" pitchFamily="34" charset="0"/>
              </a:rPr>
              <a:t>HDPW1230R1-ZS-S5</a:t>
            </a:r>
          </a:p>
          <a:p>
            <a:pPr defTabSz="914439">
              <a:lnSpc>
                <a:spcPct val="90000"/>
              </a:lnSpc>
              <a:defRPr/>
            </a:pPr>
            <a:r>
              <a:rPr lang="en-US" altLang="zh-CN" sz="1372" dirty="0">
                <a:latin typeface="Segoe UI" panose="020B0502040204020203" pitchFamily="34" charset="0"/>
                <a:cs typeface="Segoe UI" panose="020B0502040204020203" pitchFamily="34" charset="0"/>
              </a:rPr>
              <a:t>HDPW1431R1-ZS-S4</a:t>
            </a:r>
          </a:p>
        </p:txBody>
      </p:sp>
      <p:sp>
        <p:nvSpPr>
          <p:cNvPr id="63" name="矩形 62"/>
          <p:cNvSpPr/>
          <p:nvPr/>
        </p:nvSpPr>
        <p:spPr bwMode="auto">
          <a:xfrm>
            <a:off x="6554898" y="2469653"/>
            <a:ext cx="1686738" cy="890584"/>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372" dirty="0">
                <a:latin typeface="Segoe UI" panose="020B0502040204020203" pitchFamily="34" charset="0"/>
                <a:cs typeface="Segoe UI" panose="020B0502040204020203" pitchFamily="34" charset="0"/>
              </a:rPr>
              <a:t>HFW1230T1-ZS-S5</a:t>
            </a:r>
          </a:p>
          <a:p>
            <a:pPr defTabSz="914439">
              <a:lnSpc>
                <a:spcPct val="90000"/>
              </a:lnSpc>
              <a:defRPr/>
            </a:pPr>
            <a:r>
              <a:rPr lang="en-US" altLang="zh-CN" sz="1372" dirty="0">
                <a:latin typeface="Segoe UI" panose="020B0502040204020203" pitchFamily="34" charset="0"/>
                <a:cs typeface="Segoe UI" panose="020B0502040204020203" pitchFamily="34" charset="0"/>
              </a:rPr>
              <a:t>HFW1430T1-ZS-S4</a:t>
            </a:r>
          </a:p>
        </p:txBody>
      </p:sp>
      <p:sp>
        <p:nvSpPr>
          <p:cNvPr id="64" name="矩形 63"/>
          <p:cNvSpPr/>
          <p:nvPr/>
        </p:nvSpPr>
        <p:spPr bwMode="auto">
          <a:xfrm>
            <a:off x="8263658" y="2441575"/>
            <a:ext cx="1686738" cy="890584"/>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372" dirty="0">
                <a:latin typeface="Segoe UI" panose="020B0502040204020203" pitchFamily="34" charset="0"/>
                <a:cs typeface="Segoe UI" panose="020B0502040204020203" pitchFamily="34" charset="0"/>
              </a:rPr>
              <a:t>HDW1230T1-ZS-S5</a:t>
            </a:r>
          </a:p>
          <a:p>
            <a:pPr defTabSz="914439">
              <a:lnSpc>
                <a:spcPct val="90000"/>
              </a:lnSpc>
              <a:defRPr/>
            </a:pPr>
            <a:r>
              <a:rPr lang="en-US" altLang="zh-CN" sz="1372" dirty="0">
                <a:latin typeface="Segoe UI" panose="020B0502040204020203" pitchFamily="34" charset="0"/>
                <a:cs typeface="Segoe UI" panose="020B0502040204020203" pitchFamily="34" charset="0"/>
              </a:rPr>
              <a:t>HDW1431T1-ZS-S4</a:t>
            </a:r>
          </a:p>
        </p:txBody>
      </p:sp>
      <p:pic>
        <p:nvPicPr>
          <p:cNvPr id="65" name="图片 64"/>
          <p:cNvPicPr>
            <a:picLocks noChangeAspect="1"/>
          </p:cNvPicPr>
          <p:nvPr/>
        </p:nvPicPr>
        <p:blipFill rotWithShape="1">
          <a:blip r:embed="rId5" cstate="print">
            <a:extLst>
              <a:ext uri="{28A0092B-C50C-407E-A947-70E740481C1C}">
                <a14:useLocalDpi xmlns:a14="http://schemas.microsoft.com/office/drawing/2010/main" val="0"/>
              </a:ext>
            </a:extLst>
          </a:blip>
          <a:srcRect l="23793" t="13226" r="26737" b="18277"/>
          <a:stretch>
            <a:fillRect/>
          </a:stretch>
        </p:blipFill>
        <p:spPr>
          <a:xfrm>
            <a:off x="8567711" y="1669107"/>
            <a:ext cx="1016250" cy="938077"/>
          </a:xfrm>
          <a:prstGeom prst="rect">
            <a:avLst/>
          </a:prstGeom>
        </p:spPr>
      </p:pic>
      <p:sp>
        <p:nvSpPr>
          <p:cNvPr id="68" name="矩形 67"/>
          <p:cNvSpPr/>
          <p:nvPr/>
        </p:nvSpPr>
        <p:spPr bwMode="auto">
          <a:xfrm>
            <a:off x="1272429" y="4204628"/>
            <a:ext cx="1686738" cy="890584"/>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372" dirty="0">
                <a:latin typeface="Segoe UI" panose="020B0502040204020203" pitchFamily="34" charset="0"/>
                <a:cs typeface="Segoe UI" panose="020B0502040204020203" pitchFamily="34" charset="0"/>
              </a:rPr>
              <a:t>HFW1230S-S5</a:t>
            </a:r>
          </a:p>
          <a:p>
            <a:pPr defTabSz="914439">
              <a:lnSpc>
                <a:spcPct val="90000"/>
              </a:lnSpc>
              <a:defRPr/>
            </a:pPr>
            <a:r>
              <a:rPr lang="zh-CN" altLang="en-US" sz="1372" dirty="0">
                <a:latin typeface="Segoe UI" panose="020B0502040204020203" pitchFamily="34" charset="0"/>
                <a:cs typeface="Segoe UI" panose="020B0502040204020203" pitchFamily="34" charset="0"/>
              </a:rPr>
              <a:t>HFW1330S-S</a:t>
            </a:r>
            <a:r>
              <a:rPr lang="en-US" altLang="zh-CN" sz="1372" dirty="0">
                <a:latin typeface="Segoe UI" panose="020B0502040204020203" pitchFamily="34" charset="0"/>
                <a:cs typeface="Segoe UI" panose="020B0502040204020203" pitchFamily="34" charset="0"/>
              </a:rPr>
              <a:t>5</a:t>
            </a:r>
          </a:p>
          <a:p>
            <a:pPr defTabSz="914439">
              <a:lnSpc>
                <a:spcPct val="90000"/>
              </a:lnSpc>
              <a:defRPr/>
            </a:pPr>
            <a:r>
              <a:rPr lang="en-US" altLang="zh-CN" sz="1372" dirty="0">
                <a:solidFill>
                  <a:srgbClr val="F8F8F8">
                    <a:lumMod val="25000"/>
                  </a:srgbClr>
                </a:solidFill>
                <a:latin typeface="Segoe UI" panose="020B0502040204020203" pitchFamily="34" charset="0"/>
                <a:cs typeface="Segoe UI" panose="020B0502040204020203" pitchFamily="34" charset="0"/>
              </a:rPr>
              <a:t>HFW1431S-S4</a:t>
            </a:r>
          </a:p>
        </p:txBody>
      </p:sp>
      <p:sp>
        <p:nvSpPr>
          <p:cNvPr id="69" name="矩形 68"/>
          <p:cNvSpPr/>
          <p:nvPr/>
        </p:nvSpPr>
        <p:spPr bwMode="auto">
          <a:xfrm>
            <a:off x="3053737" y="4204628"/>
            <a:ext cx="1686738" cy="890584"/>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372" dirty="0">
                <a:latin typeface="Segoe UI" panose="020B0502040204020203" pitchFamily="34" charset="0"/>
                <a:cs typeface="Segoe UI" panose="020B0502040204020203" pitchFamily="34" charset="0"/>
              </a:rPr>
              <a:t>HDW1230S-S5</a:t>
            </a:r>
          </a:p>
          <a:p>
            <a:pPr defTabSz="914439">
              <a:lnSpc>
                <a:spcPct val="90000"/>
              </a:lnSpc>
              <a:defRPr/>
            </a:pPr>
            <a:r>
              <a:rPr lang="zh-CN" altLang="en-US" sz="1372" dirty="0">
                <a:latin typeface="Segoe UI" panose="020B0502040204020203" pitchFamily="34" charset="0"/>
                <a:cs typeface="Segoe UI" panose="020B0502040204020203" pitchFamily="34" charset="0"/>
              </a:rPr>
              <a:t>HDW1330S-S</a:t>
            </a:r>
            <a:r>
              <a:rPr lang="en-US" altLang="zh-CN" sz="1372" dirty="0">
                <a:latin typeface="Segoe UI" panose="020B0502040204020203" pitchFamily="34" charset="0"/>
                <a:cs typeface="Segoe UI" panose="020B0502040204020203" pitchFamily="34" charset="0"/>
              </a:rPr>
              <a:t>5</a:t>
            </a:r>
          </a:p>
          <a:p>
            <a:pPr defTabSz="914439">
              <a:lnSpc>
                <a:spcPct val="90000"/>
              </a:lnSpc>
              <a:defRPr/>
            </a:pPr>
            <a:r>
              <a:rPr lang="en-US" altLang="zh-CN" sz="1372" dirty="0">
                <a:solidFill>
                  <a:srgbClr val="F8F8F8">
                    <a:lumMod val="25000"/>
                  </a:srgbClr>
                </a:solidFill>
                <a:latin typeface="Segoe UI" panose="020B0502040204020203" pitchFamily="34" charset="0"/>
                <a:cs typeface="Segoe UI" panose="020B0502040204020203" pitchFamily="34" charset="0"/>
              </a:rPr>
              <a:t>HDW1431S-S4</a:t>
            </a:r>
          </a:p>
        </p:txBody>
      </p:sp>
      <p:sp>
        <p:nvSpPr>
          <p:cNvPr id="70" name="矩形 69"/>
          <p:cNvSpPr/>
          <p:nvPr/>
        </p:nvSpPr>
        <p:spPr bwMode="auto">
          <a:xfrm>
            <a:off x="4729730" y="4244315"/>
            <a:ext cx="1686738" cy="890584"/>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372" dirty="0">
                <a:latin typeface="Segoe UI" panose="020B0502040204020203" pitchFamily="34" charset="0"/>
                <a:cs typeface="Segoe UI" panose="020B0502040204020203" pitchFamily="34" charset="0"/>
              </a:rPr>
              <a:t>HDBW1230E-S5</a:t>
            </a:r>
          </a:p>
          <a:p>
            <a:pPr defTabSz="914439">
              <a:lnSpc>
                <a:spcPct val="90000"/>
              </a:lnSpc>
              <a:defRPr/>
            </a:pPr>
            <a:r>
              <a:rPr lang="en-US" altLang="zh-CN" sz="1372" dirty="0">
                <a:solidFill>
                  <a:srgbClr val="F8F8F8">
                    <a:lumMod val="25000"/>
                  </a:srgbClr>
                </a:solidFill>
                <a:latin typeface="Segoe UI" panose="020B0502040204020203" pitchFamily="34" charset="0"/>
                <a:cs typeface="Segoe UI" panose="020B0502040204020203" pitchFamily="34" charset="0"/>
              </a:rPr>
              <a:t>HDBW1431E-S4</a:t>
            </a:r>
          </a:p>
          <a:p>
            <a:pPr defTabSz="914439">
              <a:lnSpc>
                <a:spcPct val="90000"/>
              </a:lnSpc>
              <a:defRPr/>
            </a:pPr>
            <a:r>
              <a:rPr lang="en-US" altLang="zh-CN" sz="1372" dirty="0">
                <a:latin typeface="Segoe UI" panose="020B0502040204020203" pitchFamily="34" charset="0"/>
                <a:cs typeface="Segoe UI" panose="020B0502040204020203" pitchFamily="34" charset="0"/>
              </a:rPr>
              <a:t>HDBW1530E-S6</a:t>
            </a:r>
          </a:p>
          <a:p>
            <a:pPr defTabSz="914439">
              <a:lnSpc>
                <a:spcPct val="90000"/>
              </a:lnSpc>
              <a:defRPr/>
            </a:pPr>
            <a:r>
              <a:rPr lang="en-US" altLang="zh-CN" sz="1372" dirty="0">
                <a:latin typeface="Segoe UI" panose="020B0502040204020203" pitchFamily="34" charset="0"/>
                <a:cs typeface="Segoe UI" panose="020B0502040204020203" pitchFamily="34" charset="0"/>
              </a:rPr>
              <a:t>HDBW1830E-S6</a:t>
            </a:r>
            <a:endParaRPr lang="en-US" altLang="zh-CN" sz="1372" dirty="0">
              <a:solidFill>
                <a:srgbClr val="F8F8F8">
                  <a:lumMod val="25000"/>
                </a:srgbClr>
              </a:solidFill>
              <a:latin typeface="Segoe UI" panose="020B0502040204020203" pitchFamily="34" charset="0"/>
              <a:cs typeface="Segoe UI" panose="020B0502040204020203" pitchFamily="34" charset="0"/>
            </a:endParaRPr>
          </a:p>
        </p:txBody>
      </p:sp>
      <p:pic>
        <p:nvPicPr>
          <p:cNvPr id="71" name="图片 70"/>
          <p:cNvPicPr>
            <a:picLocks noChangeAspect="1"/>
          </p:cNvPicPr>
          <p:nvPr/>
        </p:nvPicPr>
        <p:blipFill>
          <a:blip r:embed="rId6">
            <a:clrChange>
              <a:clrFrom>
                <a:srgbClr val="F5F5F5"/>
              </a:clrFrom>
              <a:clrTo>
                <a:srgbClr val="F5F5F5">
                  <a:alpha val="0"/>
                </a:srgbClr>
              </a:clrTo>
            </a:clrChange>
          </a:blip>
          <a:stretch>
            <a:fillRect/>
          </a:stretch>
        </p:blipFill>
        <p:spPr>
          <a:xfrm>
            <a:off x="1247025" y="3446312"/>
            <a:ext cx="1344956" cy="839934"/>
          </a:xfrm>
          <a:prstGeom prst="rect">
            <a:avLst/>
          </a:prstGeom>
        </p:spPr>
      </p:pic>
      <p:pic>
        <p:nvPicPr>
          <p:cNvPr id="72" name="图片 71"/>
          <p:cNvPicPr>
            <a:picLocks noChangeAspect="1"/>
          </p:cNvPicPr>
          <p:nvPr/>
        </p:nvPicPr>
        <p:blipFill rotWithShape="1">
          <a:blip r:embed="rId7" cstate="print">
            <a:extLst>
              <a:ext uri="{28A0092B-C50C-407E-A947-70E740481C1C}">
                <a14:useLocalDpi xmlns:a14="http://schemas.microsoft.com/office/drawing/2010/main" val="0"/>
              </a:ext>
            </a:extLst>
          </a:blip>
          <a:srcRect l="34022" t="23854" r="32569" b="29301"/>
          <a:stretch>
            <a:fillRect/>
          </a:stretch>
        </p:blipFill>
        <p:spPr>
          <a:xfrm>
            <a:off x="4974716" y="3430556"/>
            <a:ext cx="926909" cy="866458"/>
          </a:xfrm>
          <a:prstGeom prst="rect">
            <a:avLst/>
          </a:prstGeom>
        </p:spPr>
      </p:pic>
      <p:pic>
        <p:nvPicPr>
          <p:cNvPr id="73" name="图片 72"/>
          <p:cNvPicPr>
            <a:picLocks noChangeAspect="1"/>
          </p:cNvPicPr>
          <p:nvPr/>
        </p:nvPicPr>
        <p:blipFill rotWithShape="1">
          <a:blip r:embed="rId8" cstate="print">
            <a:extLst>
              <a:ext uri="{28A0092B-C50C-407E-A947-70E740481C1C}">
                <a14:useLocalDpi xmlns:a14="http://schemas.microsoft.com/office/drawing/2010/main" val="0"/>
              </a:ext>
            </a:extLst>
          </a:blip>
          <a:srcRect l="31656" t="18177" r="23617" b="22959"/>
          <a:stretch>
            <a:fillRect/>
          </a:stretch>
        </p:blipFill>
        <p:spPr>
          <a:xfrm>
            <a:off x="3239899" y="3446312"/>
            <a:ext cx="1068606" cy="937549"/>
          </a:xfrm>
          <a:prstGeom prst="rect">
            <a:avLst/>
          </a:prstGeom>
        </p:spPr>
      </p:pic>
      <p:sp>
        <p:nvSpPr>
          <p:cNvPr id="74" name="矩形 73"/>
          <p:cNvSpPr/>
          <p:nvPr/>
        </p:nvSpPr>
        <p:spPr bwMode="auto">
          <a:xfrm>
            <a:off x="6427281" y="4197826"/>
            <a:ext cx="1686738" cy="890584"/>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372" dirty="0">
                <a:latin typeface="Segoe UI" panose="020B0502040204020203" pitchFamily="34" charset="0"/>
                <a:cs typeface="Segoe UI" panose="020B0502040204020203" pitchFamily="34" charset="0"/>
              </a:rPr>
              <a:t>HFW1230S1-S5</a:t>
            </a:r>
          </a:p>
          <a:p>
            <a:pPr defTabSz="914439">
              <a:lnSpc>
                <a:spcPct val="90000"/>
              </a:lnSpc>
              <a:defRPr/>
            </a:pPr>
            <a:r>
              <a:rPr lang="zh-CN" altLang="en-US" sz="1372" dirty="0">
                <a:latin typeface="Segoe UI" panose="020B0502040204020203" pitchFamily="34" charset="0"/>
                <a:cs typeface="Segoe UI" panose="020B0502040204020203" pitchFamily="34" charset="0"/>
              </a:rPr>
              <a:t>HFW1330S1-S</a:t>
            </a:r>
            <a:r>
              <a:rPr lang="en-US" altLang="zh-CN" sz="1372" dirty="0">
                <a:latin typeface="Segoe UI" panose="020B0502040204020203" pitchFamily="34" charset="0"/>
                <a:cs typeface="Segoe UI" panose="020B0502040204020203" pitchFamily="34" charset="0"/>
              </a:rPr>
              <a:t>5</a:t>
            </a:r>
          </a:p>
          <a:p>
            <a:pPr defTabSz="914439">
              <a:lnSpc>
                <a:spcPct val="90000"/>
              </a:lnSpc>
              <a:defRPr/>
            </a:pPr>
            <a:r>
              <a:rPr lang="en-US" altLang="zh-CN" sz="1372" dirty="0">
                <a:solidFill>
                  <a:srgbClr val="F8F8F8">
                    <a:lumMod val="25000"/>
                  </a:srgbClr>
                </a:solidFill>
                <a:latin typeface="Segoe UI" panose="020B0502040204020203" pitchFamily="34" charset="0"/>
                <a:cs typeface="Segoe UI" panose="020B0502040204020203" pitchFamily="34" charset="0"/>
              </a:rPr>
              <a:t>HFW1431S1-S4</a:t>
            </a:r>
          </a:p>
        </p:txBody>
      </p:sp>
      <p:sp>
        <p:nvSpPr>
          <p:cNvPr id="75" name="矩形 74"/>
          <p:cNvSpPr/>
          <p:nvPr/>
        </p:nvSpPr>
        <p:spPr bwMode="auto">
          <a:xfrm>
            <a:off x="8014305" y="4204628"/>
            <a:ext cx="1686738" cy="890584"/>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372" dirty="0">
                <a:latin typeface="Segoe UI" panose="020B0502040204020203" pitchFamily="34" charset="0"/>
                <a:cs typeface="Segoe UI" panose="020B0502040204020203" pitchFamily="34" charset="0"/>
              </a:rPr>
              <a:t>HDW1230T1-S5</a:t>
            </a:r>
          </a:p>
          <a:p>
            <a:pPr defTabSz="914439">
              <a:lnSpc>
                <a:spcPct val="90000"/>
              </a:lnSpc>
              <a:defRPr/>
            </a:pPr>
            <a:r>
              <a:rPr lang="zh-CN" altLang="en-US" sz="1372" dirty="0">
                <a:latin typeface="Segoe UI" panose="020B0502040204020203" pitchFamily="34" charset="0"/>
                <a:cs typeface="Segoe UI" panose="020B0502040204020203" pitchFamily="34" charset="0"/>
              </a:rPr>
              <a:t>HDW1330T1-S</a:t>
            </a:r>
            <a:r>
              <a:rPr lang="en-US" altLang="zh-CN" sz="1372" dirty="0">
                <a:latin typeface="Segoe UI" panose="020B0502040204020203" pitchFamily="34" charset="0"/>
                <a:cs typeface="Segoe UI" panose="020B0502040204020203" pitchFamily="34" charset="0"/>
              </a:rPr>
              <a:t>5</a:t>
            </a:r>
          </a:p>
          <a:p>
            <a:pPr defTabSz="914439">
              <a:lnSpc>
                <a:spcPct val="90000"/>
              </a:lnSpc>
              <a:defRPr/>
            </a:pPr>
            <a:r>
              <a:rPr lang="en-US" altLang="zh-CN" sz="1372" dirty="0">
                <a:solidFill>
                  <a:srgbClr val="F8F8F8">
                    <a:lumMod val="25000"/>
                  </a:srgbClr>
                </a:solidFill>
                <a:latin typeface="Segoe UI" panose="020B0502040204020203" pitchFamily="34" charset="0"/>
                <a:cs typeface="Segoe UI" panose="020B0502040204020203" pitchFamily="34" charset="0"/>
              </a:rPr>
              <a:t>HDW1431T1-S4</a:t>
            </a:r>
          </a:p>
        </p:txBody>
      </p:sp>
      <p:sp>
        <p:nvSpPr>
          <p:cNvPr id="76" name="矩形 75"/>
          <p:cNvSpPr/>
          <p:nvPr/>
        </p:nvSpPr>
        <p:spPr bwMode="auto">
          <a:xfrm>
            <a:off x="9800824" y="4164746"/>
            <a:ext cx="1686738" cy="890584"/>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372" dirty="0">
                <a:latin typeface="Segoe UI" panose="020B0502040204020203" pitchFamily="34" charset="0"/>
                <a:cs typeface="Segoe UI" panose="020B0502040204020203" pitchFamily="34" charset="0"/>
              </a:rPr>
              <a:t>HDPW1230R1-S5</a:t>
            </a:r>
          </a:p>
          <a:p>
            <a:pPr defTabSz="914439">
              <a:lnSpc>
                <a:spcPct val="90000"/>
              </a:lnSpc>
              <a:defRPr/>
            </a:pPr>
            <a:r>
              <a:rPr lang="en-US" altLang="zh-CN" sz="1372" dirty="0">
                <a:latin typeface="Segoe UI" panose="020B0502040204020203" pitchFamily="34" charset="0"/>
                <a:cs typeface="Segoe UI" panose="020B0502040204020203" pitchFamily="34" charset="0"/>
              </a:rPr>
              <a:t>HDPW1431R1-S4</a:t>
            </a:r>
          </a:p>
        </p:txBody>
      </p:sp>
      <p:pic>
        <p:nvPicPr>
          <p:cNvPr id="78" name="图片 77"/>
          <p:cNvPicPr>
            <a:picLocks noChangeAspect="1"/>
          </p:cNvPicPr>
          <p:nvPr/>
        </p:nvPicPr>
        <p:blipFill rotWithShape="1">
          <a:blip r:embed="rId9" cstate="print">
            <a:extLst>
              <a:ext uri="{28A0092B-C50C-407E-A947-70E740481C1C}">
                <a14:useLocalDpi xmlns:a14="http://schemas.microsoft.com/office/drawing/2010/main" val="0"/>
              </a:ext>
            </a:extLst>
          </a:blip>
          <a:srcRect l="28556" t="18144" r="26865" b="22199"/>
          <a:stretch>
            <a:fillRect/>
          </a:stretch>
        </p:blipFill>
        <p:spPr>
          <a:xfrm>
            <a:off x="8329022" y="3381859"/>
            <a:ext cx="923591" cy="823987"/>
          </a:xfrm>
          <a:prstGeom prst="rect">
            <a:avLst/>
          </a:prstGeom>
        </p:spPr>
      </p:pic>
      <p:pic>
        <p:nvPicPr>
          <p:cNvPr id="79" name="图片 78"/>
          <p:cNvPicPr>
            <a:picLocks noChangeAspect="1"/>
          </p:cNvPicPr>
          <p:nvPr/>
        </p:nvPicPr>
        <p:blipFill rotWithShape="1">
          <a:blip r:embed="rId10" cstate="print">
            <a:extLst>
              <a:ext uri="{28A0092B-C50C-407E-A947-70E740481C1C}">
                <a14:useLocalDpi xmlns:a14="http://schemas.microsoft.com/office/drawing/2010/main" val="0"/>
              </a:ext>
            </a:extLst>
          </a:blip>
          <a:srcRect l="21523" t="16889" r="20706" b="17223"/>
          <a:stretch>
            <a:fillRect/>
          </a:stretch>
        </p:blipFill>
        <p:spPr>
          <a:xfrm>
            <a:off x="6607640" y="3338860"/>
            <a:ext cx="1246017" cy="947385"/>
          </a:xfrm>
          <a:prstGeom prst="rect">
            <a:avLst/>
          </a:prstGeom>
        </p:spPr>
      </p:pic>
      <p:pic>
        <p:nvPicPr>
          <p:cNvPr id="9" name="图片 8"/>
          <p:cNvPicPr>
            <a:picLocks noChangeAspect="1"/>
          </p:cNvPicPr>
          <p:nvPr/>
        </p:nvPicPr>
        <p:blipFill>
          <a:blip r:embed="rId11"/>
          <a:stretch>
            <a:fillRect/>
          </a:stretch>
        </p:blipFill>
        <p:spPr>
          <a:xfrm>
            <a:off x="2899395" y="1508193"/>
            <a:ext cx="2075251" cy="1385269"/>
          </a:xfrm>
          <a:prstGeom prst="rect">
            <a:avLst/>
          </a:prstGeom>
        </p:spPr>
      </p:pic>
      <p:pic>
        <p:nvPicPr>
          <p:cNvPr id="11" name="图片 10"/>
          <p:cNvPicPr>
            <a:picLocks noChangeAspect="1"/>
          </p:cNvPicPr>
          <p:nvPr/>
        </p:nvPicPr>
        <p:blipFill>
          <a:blip r:embed="rId12"/>
          <a:stretch>
            <a:fillRect/>
          </a:stretch>
        </p:blipFill>
        <p:spPr>
          <a:xfrm>
            <a:off x="6358867" y="1539400"/>
            <a:ext cx="1889292" cy="1256256"/>
          </a:xfrm>
          <a:prstGeom prst="rect">
            <a:avLst/>
          </a:prstGeom>
        </p:spPr>
      </p:pic>
      <p:pic>
        <p:nvPicPr>
          <p:cNvPr id="13" name="图片 12"/>
          <p:cNvPicPr>
            <a:picLocks noChangeAspect="1"/>
          </p:cNvPicPr>
          <p:nvPr/>
        </p:nvPicPr>
        <p:blipFill>
          <a:blip r:embed="rId13"/>
          <a:stretch>
            <a:fillRect/>
          </a:stretch>
        </p:blipFill>
        <p:spPr>
          <a:xfrm>
            <a:off x="9735459" y="1495983"/>
            <a:ext cx="1896695" cy="1267137"/>
          </a:xfrm>
          <a:prstGeom prst="rect">
            <a:avLst/>
          </a:prstGeom>
        </p:spPr>
      </p:pic>
      <p:pic>
        <p:nvPicPr>
          <p:cNvPr id="22" name="图片 21"/>
          <p:cNvPicPr>
            <a:picLocks noChangeAspect="1"/>
          </p:cNvPicPr>
          <p:nvPr/>
        </p:nvPicPr>
        <p:blipFill>
          <a:blip r:embed="rId14"/>
          <a:stretch>
            <a:fillRect/>
          </a:stretch>
        </p:blipFill>
        <p:spPr>
          <a:xfrm>
            <a:off x="9467615" y="3074432"/>
            <a:ext cx="2211373" cy="1476241"/>
          </a:xfrm>
          <a:prstGeom prst="rect">
            <a:avLst/>
          </a:prstGeom>
        </p:spPr>
      </p:pic>
      <p:pic>
        <p:nvPicPr>
          <p:cNvPr id="3" name="图片 2" descr="DH3.RD004117_海外新1系58MP定焦红外金属S枪项目_高清整机图片1"/>
          <p:cNvPicPr>
            <a:picLocks noChangeAspect="1"/>
          </p:cNvPicPr>
          <p:nvPr/>
        </p:nvPicPr>
        <p:blipFill rotWithShape="1">
          <a:blip r:embed="rId15"/>
          <a:srcRect t="13386" b="28726"/>
          <a:stretch>
            <a:fillRect/>
          </a:stretch>
        </p:blipFill>
        <p:spPr>
          <a:xfrm>
            <a:off x="2763229" y="5060008"/>
            <a:ext cx="2107222" cy="813862"/>
          </a:xfrm>
          <a:prstGeom prst="rect">
            <a:avLst/>
          </a:prstGeom>
        </p:spPr>
      </p:pic>
      <p:sp>
        <p:nvSpPr>
          <p:cNvPr id="33" name="矩形 32"/>
          <p:cNvSpPr/>
          <p:nvPr/>
        </p:nvSpPr>
        <p:spPr bwMode="auto">
          <a:xfrm>
            <a:off x="3084427" y="5813647"/>
            <a:ext cx="1686738" cy="651685"/>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372" dirty="0">
                <a:latin typeface="Segoe UI" panose="020B0502040204020203" pitchFamily="34" charset="0"/>
                <a:cs typeface="Segoe UI" panose="020B0502040204020203" pitchFamily="34" charset="0"/>
              </a:rPr>
              <a:t>HFW1530S-S6</a:t>
            </a:r>
          </a:p>
          <a:p>
            <a:pPr defTabSz="914439">
              <a:lnSpc>
                <a:spcPct val="90000"/>
              </a:lnSpc>
              <a:defRPr/>
            </a:pPr>
            <a:r>
              <a:rPr lang="zh-CN" altLang="en-US" sz="1372" dirty="0">
                <a:latin typeface="Segoe UI" panose="020B0502040204020203" pitchFamily="34" charset="0"/>
                <a:cs typeface="Segoe UI" panose="020B0502040204020203" pitchFamily="34" charset="0"/>
              </a:rPr>
              <a:t>HFW1</a:t>
            </a:r>
            <a:r>
              <a:rPr lang="en-US" altLang="zh-CN" sz="1372" dirty="0">
                <a:latin typeface="Segoe UI" panose="020B0502040204020203" pitchFamily="34" charset="0"/>
                <a:cs typeface="Segoe UI" panose="020B0502040204020203" pitchFamily="34" charset="0"/>
              </a:rPr>
              <a:t>8</a:t>
            </a:r>
            <a:r>
              <a:rPr lang="zh-CN" altLang="en-US" sz="1372" dirty="0">
                <a:latin typeface="Segoe UI" panose="020B0502040204020203" pitchFamily="34" charset="0"/>
                <a:cs typeface="Segoe UI" panose="020B0502040204020203" pitchFamily="34" charset="0"/>
              </a:rPr>
              <a:t>30S-S</a:t>
            </a:r>
            <a:r>
              <a:rPr lang="en-US" altLang="zh-CN" sz="1372" dirty="0">
                <a:latin typeface="Segoe UI" panose="020B0502040204020203" pitchFamily="34" charset="0"/>
                <a:cs typeface="Segoe UI" panose="020B0502040204020203" pitchFamily="34" charset="0"/>
              </a:rPr>
              <a:t>6</a:t>
            </a:r>
          </a:p>
        </p:txBody>
      </p:sp>
      <p:sp>
        <p:nvSpPr>
          <p:cNvPr id="35" name="矩形 34"/>
          <p:cNvSpPr/>
          <p:nvPr/>
        </p:nvSpPr>
        <p:spPr bwMode="auto">
          <a:xfrm>
            <a:off x="5599008" y="5815324"/>
            <a:ext cx="1686738" cy="651685"/>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372" dirty="0">
                <a:latin typeface="Segoe UI" panose="020B0502040204020203" pitchFamily="34" charset="0"/>
                <a:cs typeface="Segoe UI" panose="020B0502040204020203" pitchFamily="34" charset="0"/>
              </a:rPr>
              <a:t>HDW1530T-S6</a:t>
            </a:r>
          </a:p>
          <a:p>
            <a:pPr defTabSz="914439">
              <a:lnSpc>
                <a:spcPct val="90000"/>
              </a:lnSpc>
              <a:defRPr/>
            </a:pPr>
            <a:r>
              <a:rPr lang="zh-CN" altLang="en-US" sz="1372" dirty="0">
                <a:latin typeface="Segoe UI" panose="020B0502040204020203" pitchFamily="34" charset="0"/>
                <a:cs typeface="Segoe UI" panose="020B0502040204020203" pitchFamily="34" charset="0"/>
              </a:rPr>
              <a:t>H</a:t>
            </a:r>
            <a:r>
              <a:rPr lang="en-US" altLang="zh-CN" sz="1372" dirty="0">
                <a:latin typeface="Segoe UI" panose="020B0502040204020203" pitchFamily="34" charset="0"/>
                <a:cs typeface="Segoe UI" panose="020B0502040204020203" pitchFamily="34" charset="0"/>
              </a:rPr>
              <a:t>D</a:t>
            </a:r>
            <a:r>
              <a:rPr lang="zh-CN" altLang="en-US" sz="1372" dirty="0">
                <a:latin typeface="Segoe UI" panose="020B0502040204020203" pitchFamily="34" charset="0"/>
                <a:cs typeface="Segoe UI" panose="020B0502040204020203" pitchFamily="34" charset="0"/>
              </a:rPr>
              <a:t>W1</a:t>
            </a:r>
            <a:r>
              <a:rPr lang="en-US" altLang="zh-CN" sz="1372" dirty="0">
                <a:latin typeface="Segoe UI" panose="020B0502040204020203" pitchFamily="34" charset="0"/>
                <a:cs typeface="Segoe UI" panose="020B0502040204020203" pitchFamily="34" charset="0"/>
              </a:rPr>
              <a:t>8</a:t>
            </a:r>
            <a:r>
              <a:rPr lang="zh-CN" altLang="en-US" sz="1372" dirty="0">
                <a:latin typeface="Segoe UI" panose="020B0502040204020203" pitchFamily="34" charset="0"/>
                <a:cs typeface="Segoe UI" panose="020B0502040204020203" pitchFamily="34" charset="0"/>
              </a:rPr>
              <a:t>30</a:t>
            </a:r>
            <a:r>
              <a:rPr lang="en-US" altLang="zh-CN" sz="1372" dirty="0">
                <a:latin typeface="Segoe UI" panose="020B0502040204020203" pitchFamily="34" charset="0"/>
                <a:cs typeface="Segoe UI" panose="020B0502040204020203" pitchFamily="34" charset="0"/>
              </a:rPr>
              <a:t>T</a:t>
            </a:r>
            <a:r>
              <a:rPr lang="zh-CN" altLang="en-US" sz="1372" dirty="0">
                <a:latin typeface="Segoe UI" panose="020B0502040204020203" pitchFamily="34" charset="0"/>
                <a:cs typeface="Segoe UI" panose="020B0502040204020203" pitchFamily="34" charset="0"/>
              </a:rPr>
              <a:t>-S</a:t>
            </a:r>
            <a:r>
              <a:rPr lang="en-US" altLang="zh-CN" sz="1372" dirty="0">
                <a:latin typeface="Segoe UI" panose="020B0502040204020203" pitchFamily="34" charset="0"/>
                <a:cs typeface="Segoe UI" panose="020B0502040204020203" pitchFamily="34" charset="0"/>
              </a:rPr>
              <a:t>6</a:t>
            </a:r>
          </a:p>
        </p:txBody>
      </p:sp>
      <p:pic>
        <p:nvPicPr>
          <p:cNvPr id="5" name="图片 4"/>
          <p:cNvPicPr>
            <a:picLocks noChangeAspect="1"/>
          </p:cNvPicPr>
          <p:nvPr/>
        </p:nvPicPr>
        <p:blipFill rotWithShape="1">
          <a:blip r:embed="rId16" cstate="print">
            <a:extLst>
              <a:ext uri="{28A0092B-C50C-407E-A947-70E740481C1C}">
                <a14:useLocalDpi xmlns:a14="http://schemas.microsoft.com/office/drawing/2010/main" val="0"/>
              </a:ext>
            </a:extLst>
          </a:blip>
          <a:srcRect l="29967" t="19474" r="29488" b="19707"/>
          <a:stretch>
            <a:fillRect/>
          </a:stretch>
        </p:blipFill>
        <p:spPr>
          <a:xfrm>
            <a:off x="5937836" y="5210566"/>
            <a:ext cx="686381" cy="686381"/>
          </a:xfrm>
          <a:prstGeom prst="rect">
            <a:avLst/>
          </a:prstGeom>
        </p:spPr>
      </p:pic>
      <p:sp>
        <p:nvSpPr>
          <p:cNvPr id="36" name="Rectangle 35"/>
          <p:cNvSpPr/>
          <p:nvPr/>
        </p:nvSpPr>
        <p:spPr>
          <a:xfrm>
            <a:off x="9869111" y="0"/>
            <a:ext cx="2337163" cy="8311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37" name="Picture 3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2155038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up)">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itle 1"/>
          <p:cNvSpPr txBox="1"/>
          <p:nvPr/>
        </p:nvSpPr>
        <p:spPr>
          <a:xfrm>
            <a:off x="188781" y="170284"/>
            <a:ext cx="10325636" cy="91744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rgbClr val="00B050"/>
                </a:solidFill>
                <a:latin typeface="Segoe UI" panose="020B0502040204020203" pitchFamily="34" charset="0"/>
              </a:rPr>
              <a:t>Sản</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phẩm</a:t>
            </a:r>
            <a:r>
              <a:rPr lang="en-US" altLang="zh-CN" sz="2745" b="1" spc="0" dirty="0">
                <a:solidFill>
                  <a:srgbClr val="00B050"/>
                </a:solidFill>
                <a:latin typeface="Segoe UI" panose="020B0502040204020203" pitchFamily="34" charset="0"/>
              </a:rPr>
              <a:t> | </a:t>
            </a:r>
            <a:r>
              <a:rPr lang="en-US" altLang="zh-CN" sz="2745" b="1" spc="0" dirty="0" err="1">
                <a:solidFill>
                  <a:srgbClr val="00B050"/>
                </a:solidFill>
                <a:latin typeface="Segoe UI" panose="020B0502040204020203" pitchFamily="34" charset="0"/>
              </a:rPr>
              <a:t>Các</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tính</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năng</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chính</a:t>
            </a:r>
            <a:endParaRPr lang="en-US" sz="2745" b="1" spc="0" dirty="0">
              <a:solidFill>
                <a:srgbClr val="00B050"/>
              </a:solidFill>
              <a:latin typeface="Segoe UI" panose="020B0502040204020203" pitchFamily="34" charset="0"/>
            </a:endParaRPr>
          </a:p>
        </p:txBody>
      </p:sp>
      <p:grpSp>
        <p:nvGrpSpPr>
          <p:cNvPr id="30" name="249345"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763748" y="739726"/>
            <a:ext cx="10181732" cy="4946297"/>
            <a:chOff x="838200" y="1101319"/>
            <a:chExt cx="10385897" cy="5045481"/>
          </a:xfrm>
        </p:grpSpPr>
        <p:grpSp>
          <p:nvGrpSpPr>
            <p:cNvPr id="31" name="ïṩḷïḋé"/>
            <p:cNvGrpSpPr/>
            <p:nvPr/>
          </p:nvGrpSpPr>
          <p:grpSpPr>
            <a:xfrm>
              <a:off x="4777212" y="2070655"/>
              <a:ext cx="2637576" cy="3135787"/>
              <a:chOff x="4705776" y="1985726"/>
              <a:chExt cx="2780448" cy="3305648"/>
            </a:xfrm>
          </p:grpSpPr>
          <p:sp>
            <p:nvSpPr>
              <p:cNvPr id="58" name="îśḷîďê"/>
              <p:cNvSpPr/>
              <p:nvPr/>
            </p:nvSpPr>
            <p:spPr>
              <a:xfrm>
                <a:off x="4788767" y="2155029"/>
                <a:ext cx="2614465" cy="2967042"/>
              </a:xfrm>
              <a:custGeom>
                <a:avLst/>
                <a:gdLst/>
                <a:ahLst/>
                <a:cxnLst>
                  <a:cxn ang="0">
                    <a:pos x="wd2" y="hd2"/>
                  </a:cxn>
                  <a:cxn ang="5400000">
                    <a:pos x="wd2" y="hd2"/>
                  </a:cxn>
                  <a:cxn ang="10800000">
                    <a:pos x="wd2" y="hd2"/>
                  </a:cxn>
                  <a:cxn ang="16200000">
                    <a:pos x="wd2" y="hd2"/>
                  </a:cxn>
                </a:cxnLst>
                <a:rect l="0" t="0" r="r" b="b"/>
                <a:pathLst>
                  <a:path w="21529" h="21570" extrusionOk="0">
                    <a:moveTo>
                      <a:pt x="10576" y="7"/>
                    </a:moveTo>
                    <a:cubicBezTo>
                      <a:pt x="10316" y="32"/>
                      <a:pt x="10047" y="121"/>
                      <a:pt x="9827" y="299"/>
                    </a:cubicBezTo>
                    <a:cubicBezTo>
                      <a:pt x="9719" y="387"/>
                      <a:pt x="9627" y="497"/>
                      <a:pt x="9563" y="615"/>
                    </a:cubicBezTo>
                    <a:cubicBezTo>
                      <a:pt x="9531" y="673"/>
                      <a:pt x="9506" y="734"/>
                      <a:pt x="9487" y="795"/>
                    </a:cubicBezTo>
                    <a:cubicBezTo>
                      <a:pt x="9482" y="810"/>
                      <a:pt x="9477" y="824"/>
                      <a:pt x="9474" y="839"/>
                    </a:cubicBezTo>
                    <a:cubicBezTo>
                      <a:pt x="9471" y="852"/>
                      <a:pt x="9467" y="866"/>
                      <a:pt x="9464" y="879"/>
                    </a:cubicBezTo>
                    <a:cubicBezTo>
                      <a:pt x="9460" y="897"/>
                      <a:pt x="9454" y="914"/>
                      <a:pt x="9450" y="932"/>
                    </a:cubicBezTo>
                    <a:cubicBezTo>
                      <a:pt x="9419" y="1060"/>
                      <a:pt x="9384" y="1192"/>
                      <a:pt x="9341" y="1320"/>
                    </a:cubicBezTo>
                    <a:cubicBezTo>
                      <a:pt x="9257" y="1577"/>
                      <a:pt x="9149" y="1828"/>
                      <a:pt x="9023" y="2072"/>
                    </a:cubicBezTo>
                    <a:cubicBezTo>
                      <a:pt x="8517" y="3046"/>
                      <a:pt x="7673" y="3879"/>
                      <a:pt x="6628" y="4419"/>
                    </a:cubicBezTo>
                    <a:cubicBezTo>
                      <a:pt x="5580" y="4964"/>
                      <a:pt x="4369" y="5264"/>
                      <a:pt x="3199" y="5205"/>
                    </a:cubicBezTo>
                    <a:cubicBezTo>
                      <a:pt x="2907" y="5191"/>
                      <a:pt x="2619" y="5154"/>
                      <a:pt x="2338" y="5094"/>
                    </a:cubicBezTo>
                    <a:cubicBezTo>
                      <a:pt x="2197" y="5064"/>
                      <a:pt x="2058" y="5029"/>
                      <a:pt x="1922" y="4987"/>
                    </a:cubicBezTo>
                    <a:cubicBezTo>
                      <a:pt x="1887" y="4977"/>
                      <a:pt x="1853" y="4966"/>
                      <a:pt x="1819" y="4955"/>
                    </a:cubicBezTo>
                    <a:cubicBezTo>
                      <a:pt x="1781" y="4942"/>
                      <a:pt x="1743" y="4930"/>
                      <a:pt x="1706" y="4917"/>
                    </a:cubicBezTo>
                    <a:cubicBezTo>
                      <a:pt x="1594" y="4880"/>
                      <a:pt x="1469" y="4853"/>
                      <a:pt x="1338" y="4843"/>
                    </a:cubicBezTo>
                    <a:cubicBezTo>
                      <a:pt x="1076" y="4822"/>
                      <a:pt x="782" y="4880"/>
                      <a:pt x="543" y="5025"/>
                    </a:cubicBezTo>
                    <a:cubicBezTo>
                      <a:pt x="304" y="5168"/>
                      <a:pt x="123" y="5390"/>
                      <a:pt x="46" y="5640"/>
                    </a:cubicBezTo>
                    <a:cubicBezTo>
                      <a:pt x="-34" y="5889"/>
                      <a:pt x="-4" y="6160"/>
                      <a:pt x="100" y="6381"/>
                    </a:cubicBezTo>
                    <a:cubicBezTo>
                      <a:pt x="204" y="6604"/>
                      <a:pt x="369" y="6779"/>
                      <a:pt x="541" y="6911"/>
                    </a:cubicBezTo>
                    <a:cubicBezTo>
                      <a:pt x="542" y="6911"/>
                      <a:pt x="543" y="6910"/>
                      <a:pt x="543" y="6910"/>
                    </a:cubicBezTo>
                    <a:cubicBezTo>
                      <a:pt x="1465" y="7610"/>
                      <a:pt x="2084" y="8536"/>
                      <a:pt x="2343" y="9549"/>
                    </a:cubicBezTo>
                    <a:cubicBezTo>
                      <a:pt x="2607" y="10562"/>
                      <a:pt x="2501" y="11652"/>
                      <a:pt x="2067" y="12652"/>
                    </a:cubicBezTo>
                    <a:cubicBezTo>
                      <a:pt x="1852" y="13152"/>
                      <a:pt x="1549" y="13623"/>
                      <a:pt x="1175" y="14045"/>
                    </a:cubicBezTo>
                    <a:cubicBezTo>
                      <a:pt x="988" y="14257"/>
                      <a:pt x="785" y="14456"/>
                      <a:pt x="565" y="14641"/>
                    </a:cubicBezTo>
                    <a:cubicBezTo>
                      <a:pt x="537" y="14664"/>
                      <a:pt x="509" y="14687"/>
                      <a:pt x="481" y="14710"/>
                    </a:cubicBezTo>
                    <a:cubicBezTo>
                      <a:pt x="449" y="14735"/>
                      <a:pt x="416" y="14761"/>
                      <a:pt x="384" y="14787"/>
                    </a:cubicBezTo>
                    <a:cubicBezTo>
                      <a:pt x="262" y="14888"/>
                      <a:pt x="169" y="15013"/>
                      <a:pt x="114" y="15147"/>
                    </a:cubicBezTo>
                    <a:cubicBezTo>
                      <a:pt x="5" y="15418"/>
                      <a:pt x="39" y="15673"/>
                      <a:pt x="116" y="15883"/>
                    </a:cubicBezTo>
                    <a:cubicBezTo>
                      <a:pt x="196" y="16096"/>
                      <a:pt x="324" y="16282"/>
                      <a:pt x="510" y="16443"/>
                    </a:cubicBezTo>
                    <a:cubicBezTo>
                      <a:pt x="604" y="16522"/>
                      <a:pt x="715" y="16595"/>
                      <a:pt x="847" y="16652"/>
                    </a:cubicBezTo>
                    <a:cubicBezTo>
                      <a:pt x="978" y="16709"/>
                      <a:pt x="1133" y="16748"/>
                      <a:pt x="1298" y="16754"/>
                    </a:cubicBezTo>
                    <a:cubicBezTo>
                      <a:pt x="1380" y="16756"/>
                      <a:pt x="1462" y="16750"/>
                      <a:pt x="1543" y="16736"/>
                    </a:cubicBezTo>
                    <a:cubicBezTo>
                      <a:pt x="1583" y="16729"/>
                      <a:pt x="1623" y="16721"/>
                      <a:pt x="1661" y="16711"/>
                    </a:cubicBezTo>
                    <a:cubicBezTo>
                      <a:pt x="1683" y="16704"/>
                      <a:pt x="1705" y="16698"/>
                      <a:pt x="1727" y="16692"/>
                    </a:cubicBezTo>
                    <a:cubicBezTo>
                      <a:pt x="1763" y="16681"/>
                      <a:pt x="1798" y="16671"/>
                      <a:pt x="1834" y="16661"/>
                    </a:cubicBezTo>
                    <a:cubicBezTo>
                      <a:pt x="1870" y="16651"/>
                      <a:pt x="1907" y="16641"/>
                      <a:pt x="1943" y="16632"/>
                    </a:cubicBezTo>
                    <a:cubicBezTo>
                      <a:pt x="2089" y="16594"/>
                      <a:pt x="2236" y="16562"/>
                      <a:pt x="2384" y="16534"/>
                    </a:cubicBezTo>
                    <a:cubicBezTo>
                      <a:pt x="2978" y="16424"/>
                      <a:pt x="3591" y="16393"/>
                      <a:pt x="4194" y="16443"/>
                    </a:cubicBezTo>
                    <a:cubicBezTo>
                      <a:pt x="5402" y="16540"/>
                      <a:pt x="6568" y="16973"/>
                      <a:pt x="7493" y="17667"/>
                    </a:cubicBezTo>
                    <a:cubicBezTo>
                      <a:pt x="8420" y="18356"/>
                      <a:pt x="9101" y="19300"/>
                      <a:pt x="9407" y="20333"/>
                    </a:cubicBezTo>
                    <a:cubicBezTo>
                      <a:pt x="9427" y="20398"/>
                      <a:pt x="9443" y="20464"/>
                      <a:pt x="9460" y="20529"/>
                    </a:cubicBezTo>
                    <a:cubicBezTo>
                      <a:pt x="9468" y="20562"/>
                      <a:pt x="9475" y="20594"/>
                      <a:pt x="9483" y="20627"/>
                    </a:cubicBezTo>
                    <a:cubicBezTo>
                      <a:pt x="9488" y="20647"/>
                      <a:pt x="9492" y="20666"/>
                      <a:pt x="9497" y="20685"/>
                    </a:cubicBezTo>
                    <a:cubicBezTo>
                      <a:pt x="9499" y="20694"/>
                      <a:pt x="9502" y="20704"/>
                      <a:pt x="9505" y="20713"/>
                    </a:cubicBezTo>
                    <a:cubicBezTo>
                      <a:pt x="9509" y="20728"/>
                      <a:pt x="9514" y="20744"/>
                      <a:pt x="9518" y="20759"/>
                    </a:cubicBezTo>
                    <a:cubicBezTo>
                      <a:pt x="9554" y="20877"/>
                      <a:pt x="9607" y="20989"/>
                      <a:pt x="9689" y="21099"/>
                    </a:cubicBezTo>
                    <a:cubicBezTo>
                      <a:pt x="9770" y="21207"/>
                      <a:pt x="9878" y="21306"/>
                      <a:pt x="10002" y="21380"/>
                    </a:cubicBezTo>
                    <a:cubicBezTo>
                      <a:pt x="10253" y="21532"/>
                      <a:pt x="10546" y="21583"/>
                      <a:pt x="10809" y="21567"/>
                    </a:cubicBezTo>
                    <a:cubicBezTo>
                      <a:pt x="11074" y="21551"/>
                      <a:pt x="11324" y="21472"/>
                      <a:pt x="11546" y="21331"/>
                    </a:cubicBezTo>
                    <a:cubicBezTo>
                      <a:pt x="11766" y="21191"/>
                      <a:pt x="11953" y="20968"/>
                      <a:pt x="12022" y="20711"/>
                    </a:cubicBezTo>
                    <a:cubicBezTo>
                      <a:pt x="12040" y="20639"/>
                      <a:pt x="12058" y="20568"/>
                      <a:pt x="12076" y="20496"/>
                    </a:cubicBezTo>
                    <a:cubicBezTo>
                      <a:pt x="12094" y="20431"/>
                      <a:pt x="12114" y="20368"/>
                      <a:pt x="12135" y="20303"/>
                    </a:cubicBezTo>
                    <a:cubicBezTo>
                      <a:pt x="12217" y="20044"/>
                      <a:pt x="12320" y="19791"/>
                      <a:pt x="12444" y="19546"/>
                    </a:cubicBezTo>
                    <a:cubicBezTo>
                      <a:pt x="12935" y="18564"/>
                      <a:pt x="13762" y="17718"/>
                      <a:pt x="14798" y="17165"/>
                    </a:cubicBezTo>
                    <a:cubicBezTo>
                      <a:pt x="15832" y="16608"/>
                      <a:pt x="17063" y="16343"/>
                      <a:pt x="18273" y="16412"/>
                    </a:cubicBezTo>
                    <a:cubicBezTo>
                      <a:pt x="18576" y="16429"/>
                      <a:pt x="18877" y="16465"/>
                      <a:pt x="19173" y="16522"/>
                    </a:cubicBezTo>
                    <a:cubicBezTo>
                      <a:pt x="19322" y="16550"/>
                      <a:pt x="19469" y="16583"/>
                      <a:pt x="19615" y="16621"/>
                    </a:cubicBezTo>
                    <a:cubicBezTo>
                      <a:pt x="19687" y="16640"/>
                      <a:pt x="19760" y="16660"/>
                      <a:pt x="19832" y="16681"/>
                    </a:cubicBezTo>
                    <a:cubicBezTo>
                      <a:pt x="19846" y="16685"/>
                      <a:pt x="19859" y="16689"/>
                      <a:pt x="19873" y="16693"/>
                    </a:cubicBezTo>
                    <a:cubicBezTo>
                      <a:pt x="19893" y="16698"/>
                      <a:pt x="19913" y="16704"/>
                      <a:pt x="19933" y="16709"/>
                    </a:cubicBezTo>
                    <a:cubicBezTo>
                      <a:pt x="19975" y="16717"/>
                      <a:pt x="20008" y="16723"/>
                      <a:pt x="20046" y="16728"/>
                    </a:cubicBezTo>
                    <a:cubicBezTo>
                      <a:pt x="20121" y="16737"/>
                      <a:pt x="20198" y="16740"/>
                      <a:pt x="20274" y="16736"/>
                    </a:cubicBezTo>
                    <a:cubicBezTo>
                      <a:pt x="20578" y="16722"/>
                      <a:pt x="20847" y="16602"/>
                      <a:pt x="21043" y="16446"/>
                    </a:cubicBezTo>
                    <a:cubicBezTo>
                      <a:pt x="21241" y="16289"/>
                      <a:pt x="21385" y="16092"/>
                      <a:pt x="21461" y="15863"/>
                    </a:cubicBezTo>
                    <a:cubicBezTo>
                      <a:pt x="21538" y="15636"/>
                      <a:pt x="21536" y="15362"/>
                      <a:pt x="21413" y="15118"/>
                    </a:cubicBezTo>
                    <a:cubicBezTo>
                      <a:pt x="21353" y="14997"/>
                      <a:pt x="21267" y="14888"/>
                      <a:pt x="21170" y="14801"/>
                    </a:cubicBezTo>
                    <a:cubicBezTo>
                      <a:pt x="21157" y="14789"/>
                      <a:pt x="21145" y="14778"/>
                      <a:pt x="21133" y="14768"/>
                    </a:cubicBezTo>
                    <a:cubicBezTo>
                      <a:pt x="21122" y="14759"/>
                      <a:pt x="21110" y="14751"/>
                      <a:pt x="21100" y="14742"/>
                    </a:cubicBezTo>
                    <a:cubicBezTo>
                      <a:pt x="21085" y="14730"/>
                      <a:pt x="21070" y="14716"/>
                      <a:pt x="21055" y="14704"/>
                    </a:cubicBezTo>
                    <a:cubicBezTo>
                      <a:pt x="21028" y="14682"/>
                      <a:pt x="20999" y="14660"/>
                      <a:pt x="20971" y="14637"/>
                    </a:cubicBezTo>
                    <a:cubicBezTo>
                      <a:pt x="20086" y="13898"/>
                      <a:pt x="19447" y="12932"/>
                      <a:pt x="19183" y="11888"/>
                    </a:cubicBezTo>
                    <a:cubicBezTo>
                      <a:pt x="18915" y="10846"/>
                      <a:pt x="19029" y="9731"/>
                      <a:pt x="19498" y="8744"/>
                    </a:cubicBezTo>
                    <a:cubicBezTo>
                      <a:pt x="19731" y="8250"/>
                      <a:pt x="20049" y="7787"/>
                      <a:pt x="20437" y="7375"/>
                    </a:cubicBezTo>
                    <a:cubicBezTo>
                      <a:pt x="20631" y="7168"/>
                      <a:pt x="20842" y="6975"/>
                      <a:pt x="21069" y="6796"/>
                    </a:cubicBezTo>
                    <a:cubicBezTo>
                      <a:pt x="21086" y="6782"/>
                      <a:pt x="21104" y="6768"/>
                      <a:pt x="21121" y="6753"/>
                    </a:cubicBezTo>
                    <a:cubicBezTo>
                      <a:pt x="21140" y="6737"/>
                      <a:pt x="21177" y="6705"/>
                      <a:pt x="21195" y="6686"/>
                    </a:cubicBezTo>
                    <a:cubicBezTo>
                      <a:pt x="21240" y="6643"/>
                      <a:pt x="21283" y="6596"/>
                      <a:pt x="21321" y="6544"/>
                    </a:cubicBezTo>
                    <a:cubicBezTo>
                      <a:pt x="21399" y="6442"/>
                      <a:pt x="21460" y="6324"/>
                      <a:pt x="21494" y="6197"/>
                    </a:cubicBezTo>
                    <a:cubicBezTo>
                      <a:pt x="21566" y="5944"/>
                      <a:pt x="21522" y="5678"/>
                      <a:pt x="21405" y="5461"/>
                    </a:cubicBezTo>
                    <a:cubicBezTo>
                      <a:pt x="21288" y="5243"/>
                      <a:pt x="21103" y="5063"/>
                      <a:pt x="20865" y="4939"/>
                    </a:cubicBezTo>
                    <a:cubicBezTo>
                      <a:pt x="20628" y="4815"/>
                      <a:pt x="20329" y="4759"/>
                      <a:pt x="20048" y="4795"/>
                    </a:cubicBezTo>
                    <a:cubicBezTo>
                      <a:pt x="19978" y="4804"/>
                      <a:pt x="19909" y="4817"/>
                      <a:pt x="19844" y="4835"/>
                    </a:cubicBezTo>
                    <a:cubicBezTo>
                      <a:pt x="19803" y="4846"/>
                      <a:pt x="19762" y="4858"/>
                      <a:pt x="19722" y="4869"/>
                    </a:cubicBezTo>
                    <a:cubicBezTo>
                      <a:pt x="19653" y="4888"/>
                      <a:pt x="19578" y="4908"/>
                      <a:pt x="19506" y="4926"/>
                    </a:cubicBezTo>
                    <a:cubicBezTo>
                      <a:pt x="19359" y="4961"/>
                      <a:pt x="19210" y="4992"/>
                      <a:pt x="19061" y="5018"/>
                    </a:cubicBezTo>
                    <a:cubicBezTo>
                      <a:pt x="18464" y="5122"/>
                      <a:pt x="17850" y="5149"/>
                      <a:pt x="17247" y="5096"/>
                    </a:cubicBezTo>
                    <a:cubicBezTo>
                      <a:pt x="16038" y="4993"/>
                      <a:pt x="14879" y="4552"/>
                      <a:pt x="13962" y="3850"/>
                    </a:cubicBezTo>
                    <a:cubicBezTo>
                      <a:pt x="13042" y="3152"/>
                      <a:pt x="12373" y="2202"/>
                      <a:pt x="12076" y="1166"/>
                    </a:cubicBezTo>
                    <a:cubicBezTo>
                      <a:pt x="12058" y="1101"/>
                      <a:pt x="12040" y="1035"/>
                      <a:pt x="12024" y="970"/>
                    </a:cubicBezTo>
                    <a:cubicBezTo>
                      <a:pt x="12015" y="933"/>
                      <a:pt x="12007" y="897"/>
                      <a:pt x="11999" y="860"/>
                    </a:cubicBezTo>
                    <a:cubicBezTo>
                      <a:pt x="11996" y="851"/>
                      <a:pt x="11993" y="842"/>
                      <a:pt x="11991" y="833"/>
                    </a:cubicBezTo>
                    <a:cubicBezTo>
                      <a:pt x="11985" y="814"/>
                      <a:pt x="11981" y="795"/>
                      <a:pt x="11975" y="776"/>
                    </a:cubicBezTo>
                    <a:cubicBezTo>
                      <a:pt x="11964" y="744"/>
                      <a:pt x="11952" y="714"/>
                      <a:pt x="11938" y="683"/>
                    </a:cubicBezTo>
                    <a:cubicBezTo>
                      <a:pt x="11830" y="436"/>
                      <a:pt x="11599" y="233"/>
                      <a:pt x="11351" y="127"/>
                    </a:cubicBezTo>
                    <a:cubicBezTo>
                      <a:pt x="11102" y="18"/>
                      <a:pt x="10837" y="-17"/>
                      <a:pt x="10576" y="7"/>
                    </a:cubicBezTo>
                    <a:close/>
                    <a:moveTo>
                      <a:pt x="10690" y="939"/>
                    </a:moveTo>
                    <a:cubicBezTo>
                      <a:pt x="10756" y="932"/>
                      <a:pt x="10831" y="943"/>
                      <a:pt x="10877" y="965"/>
                    </a:cubicBezTo>
                    <a:cubicBezTo>
                      <a:pt x="10925" y="987"/>
                      <a:pt x="10938" y="1005"/>
                      <a:pt x="10951" y="1030"/>
                    </a:cubicBezTo>
                    <a:cubicBezTo>
                      <a:pt x="10952" y="1034"/>
                      <a:pt x="10955" y="1037"/>
                      <a:pt x="10957" y="1040"/>
                    </a:cubicBezTo>
                    <a:cubicBezTo>
                      <a:pt x="10959" y="1048"/>
                      <a:pt x="10961" y="1055"/>
                      <a:pt x="10962" y="1063"/>
                    </a:cubicBezTo>
                    <a:cubicBezTo>
                      <a:pt x="10971" y="1097"/>
                      <a:pt x="10978" y="1132"/>
                      <a:pt x="10986" y="1167"/>
                    </a:cubicBezTo>
                    <a:cubicBezTo>
                      <a:pt x="11004" y="1244"/>
                      <a:pt x="11024" y="1321"/>
                      <a:pt x="11046" y="1397"/>
                    </a:cubicBezTo>
                    <a:cubicBezTo>
                      <a:pt x="11396" y="2620"/>
                      <a:pt x="12185" y="3739"/>
                      <a:pt x="13268" y="4560"/>
                    </a:cubicBezTo>
                    <a:cubicBezTo>
                      <a:pt x="13808" y="4971"/>
                      <a:pt x="14419" y="5310"/>
                      <a:pt x="15076" y="5559"/>
                    </a:cubicBezTo>
                    <a:cubicBezTo>
                      <a:pt x="15732" y="5808"/>
                      <a:pt x="16433" y="5965"/>
                      <a:pt x="17142" y="6027"/>
                    </a:cubicBezTo>
                    <a:cubicBezTo>
                      <a:pt x="17851" y="6091"/>
                      <a:pt x="18569" y="6058"/>
                      <a:pt x="19267" y="5936"/>
                    </a:cubicBezTo>
                    <a:cubicBezTo>
                      <a:pt x="19441" y="5906"/>
                      <a:pt x="19615" y="5871"/>
                      <a:pt x="19786" y="5830"/>
                    </a:cubicBezTo>
                    <a:cubicBezTo>
                      <a:pt x="19872" y="5809"/>
                      <a:pt x="19955" y="5788"/>
                      <a:pt x="20044" y="5763"/>
                    </a:cubicBezTo>
                    <a:cubicBezTo>
                      <a:pt x="20082" y="5753"/>
                      <a:pt x="20119" y="5741"/>
                      <a:pt x="20157" y="5731"/>
                    </a:cubicBezTo>
                    <a:cubicBezTo>
                      <a:pt x="20170" y="5727"/>
                      <a:pt x="20182" y="5725"/>
                      <a:pt x="20194" y="5724"/>
                    </a:cubicBezTo>
                    <a:cubicBezTo>
                      <a:pt x="20240" y="5719"/>
                      <a:pt x="20282" y="5725"/>
                      <a:pt x="20330" y="5749"/>
                    </a:cubicBezTo>
                    <a:cubicBezTo>
                      <a:pt x="20377" y="5773"/>
                      <a:pt x="20423" y="5816"/>
                      <a:pt x="20447" y="5861"/>
                    </a:cubicBezTo>
                    <a:cubicBezTo>
                      <a:pt x="20471" y="5907"/>
                      <a:pt x="20472" y="5946"/>
                      <a:pt x="20464" y="5976"/>
                    </a:cubicBezTo>
                    <a:cubicBezTo>
                      <a:pt x="20460" y="5992"/>
                      <a:pt x="20451" y="6007"/>
                      <a:pt x="20437" y="6026"/>
                    </a:cubicBezTo>
                    <a:cubicBezTo>
                      <a:pt x="20430" y="6035"/>
                      <a:pt x="20422" y="6045"/>
                      <a:pt x="20412" y="6055"/>
                    </a:cubicBezTo>
                    <a:cubicBezTo>
                      <a:pt x="20408" y="6058"/>
                      <a:pt x="20404" y="6063"/>
                      <a:pt x="20400" y="6067"/>
                    </a:cubicBezTo>
                    <a:cubicBezTo>
                      <a:pt x="20387" y="6077"/>
                      <a:pt x="20374" y="6087"/>
                      <a:pt x="20361" y="6098"/>
                    </a:cubicBezTo>
                    <a:cubicBezTo>
                      <a:pt x="20096" y="6307"/>
                      <a:pt x="19848" y="6534"/>
                      <a:pt x="19620" y="6776"/>
                    </a:cubicBezTo>
                    <a:cubicBezTo>
                      <a:pt x="19166" y="7259"/>
                      <a:pt x="18792" y="7802"/>
                      <a:pt x="18518" y="8384"/>
                    </a:cubicBezTo>
                    <a:cubicBezTo>
                      <a:pt x="17967" y="9545"/>
                      <a:pt x="17832" y="10861"/>
                      <a:pt x="18149" y="12092"/>
                    </a:cubicBezTo>
                    <a:cubicBezTo>
                      <a:pt x="18461" y="13325"/>
                      <a:pt x="19212" y="14457"/>
                      <a:pt x="20242" y="15317"/>
                    </a:cubicBezTo>
                    <a:cubicBezTo>
                      <a:pt x="20298" y="15362"/>
                      <a:pt x="20351" y="15407"/>
                      <a:pt x="20406" y="15453"/>
                    </a:cubicBezTo>
                    <a:cubicBezTo>
                      <a:pt x="20424" y="15469"/>
                      <a:pt x="20435" y="15481"/>
                      <a:pt x="20441" y="15494"/>
                    </a:cubicBezTo>
                    <a:cubicBezTo>
                      <a:pt x="20452" y="15517"/>
                      <a:pt x="20457" y="15552"/>
                      <a:pt x="20441" y="15604"/>
                    </a:cubicBezTo>
                    <a:cubicBezTo>
                      <a:pt x="20425" y="15654"/>
                      <a:pt x="20383" y="15711"/>
                      <a:pt x="20336" y="15748"/>
                    </a:cubicBezTo>
                    <a:cubicBezTo>
                      <a:pt x="20287" y="15786"/>
                      <a:pt x="20243" y="15799"/>
                      <a:pt x="20217" y="15799"/>
                    </a:cubicBezTo>
                    <a:cubicBezTo>
                      <a:pt x="20210" y="15800"/>
                      <a:pt x="20161" y="15791"/>
                      <a:pt x="20161" y="15791"/>
                    </a:cubicBezTo>
                    <a:cubicBezTo>
                      <a:pt x="20157" y="15790"/>
                      <a:pt x="20001" y="15744"/>
                      <a:pt x="19916" y="15722"/>
                    </a:cubicBezTo>
                    <a:cubicBezTo>
                      <a:pt x="19745" y="15678"/>
                      <a:pt x="19573" y="15638"/>
                      <a:pt x="19399" y="15605"/>
                    </a:cubicBezTo>
                    <a:cubicBezTo>
                      <a:pt x="19051" y="15539"/>
                      <a:pt x="18695" y="15496"/>
                      <a:pt x="18339" y="15477"/>
                    </a:cubicBezTo>
                    <a:cubicBezTo>
                      <a:pt x="16916" y="15396"/>
                      <a:pt x="15467" y="15707"/>
                      <a:pt x="14248" y="16364"/>
                    </a:cubicBezTo>
                    <a:cubicBezTo>
                      <a:pt x="13023" y="17017"/>
                      <a:pt x="12047" y="18016"/>
                      <a:pt x="11472" y="19165"/>
                    </a:cubicBezTo>
                    <a:cubicBezTo>
                      <a:pt x="11327" y="19452"/>
                      <a:pt x="11208" y="19748"/>
                      <a:pt x="11112" y="20050"/>
                    </a:cubicBezTo>
                    <a:cubicBezTo>
                      <a:pt x="11088" y="20126"/>
                      <a:pt x="11065" y="20201"/>
                      <a:pt x="11044" y="20277"/>
                    </a:cubicBezTo>
                    <a:cubicBezTo>
                      <a:pt x="11024" y="20349"/>
                      <a:pt x="11002" y="20449"/>
                      <a:pt x="10992" y="20490"/>
                    </a:cubicBezTo>
                    <a:cubicBezTo>
                      <a:pt x="10984" y="20517"/>
                      <a:pt x="10966" y="20544"/>
                      <a:pt x="10920" y="20575"/>
                    </a:cubicBezTo>
                    <a:cubicBezTo>
                      <a:pt x="10874" y="20606"/>
                      <a:pt x="10803" y="20629"/>
                      <a:pt x="10739" y="20632"/>
                    </a:cubicBezTo>
                    <a:cubicBezTo>
                      <a:pt x="10674" y="20636"/>
                      <a:pt x="10625" y="20620"/>
                      <a:pt x="10603" y="20606"/>
                    </a:cubicBezTo>
                    <a:cubicBezTo>
                      <a:pt x="10582" y="20593"/>
                      <a:pt x="10562" y="20572"/>
                      <a:pt x="10545" y="20521"/>
                    </a:cubicBezTo>
                    <a:cubicBezTo>
                      <a:pt x="10544" y="20518"/>
                      <a:pt x="10537" y="20497"/>
                      <a:pt x="10535" y="20488"/>
                    </a:cubicBezTo>
                    <a:cubicBezTo>
                      <a:pt x="10531" y="20472"/>
                      <a:pt x="10529" y="20456"/>
                      <a:pt x="10525" y="20440"/>
                    </a:cubicBezTo>
                    <a:cubicBezTo>
                      <a:pt x="10516" y="20401"/>
                      <a:pt x="10505" y="20363"/>
                      <a:pt x="10496" y="20325"/>
                    </a:cubicBezTo>
                    <a:cubicBezTo>
                      <a:pt x="10477" y="20248"/>
                      <a:pt x="10457" y="20171"/>
                      <a:pt x="10434" y="20095"/>
                    </a:cubicBezTo>
                    <a:cubicBezTo>
                      <a:pt x="10072" y="18874"/>
                      <a:pt x="9270" y="17762"/>
                      <a:pt x="8179" y="16951"/>
                    </a:cubicBezTo>
                    <a:cubicBezTo>
                      <a:pt x="7092" y="16135"/>
                      <a:pt x="5714" y="15623"/>
                      <a:pt x="4293" y="15509"/>
                    </a:cubicBezTo>
                    <a:cubicBezTo>
                      <a:pt x="3583" y="15451"/>
                      <a:pt x="2864" y="15490"/>
                      <a:pt x="2167" y="15619"/>
                    </a:cubicBezTo>
                    <a:cubicBezTo>
                      <a:pt x="1992" y="15652"/>
                      <a:pt x="1819" y="15689"/>
                      <a:pt x="1648" y="15732"/>
                    </a:cubicBezTo>
                    <a:cubicBezTo>
                      <a:pt x="1605" y="15743"/>
                      <a:pt x="1562" y="15755"/>
                      <a:pt x="1519" y="15767"/>
                    </a:cubicBezTo>
                    <a:cubicBezTo>
                      <a:pt x="1385" y="15804"/>
                      <a:pt x="1252" y="15803"/>
                      <a:pt x="1169" y="15677"/>
                    </a:cubicBezTo>
                    <a:cubicBezTo>
                      <a:pt x="1064" y="15516"/>
                      <a:pt x="1175" y="15420"/>
                      <a:pt x="1199" y="15401"/>
                    </a:cubicBezTo>
                    <a:cubicBezTo>
                      <a:pt x="1231" y="15374"/>
                      <a:pt x="1263" y="15347"/>
                      <a:pt x="1296" y="15321"/>
                    </a:cubicBezTo>
                    <a:cubicBezTo>
                      <a:pt x="1554" y="15104"/>
                      <a:pt x="1794" y="14872"/>
                      <a:pt x="2013" y="14624"/>
                    </a:cubicBezTo>
                    <a:cubicBezTo>
                      <a:pt x="2451" y="14129"/>
                      <a:pt x="2806" y="13573"/>
                      <a:pt x="3059" y="12985"/>
                    </a:cubicBezTo>
                    <a:cubicBezTo>
                      <a:pt x="3570" y="11808"/>
                      <a:pt x="3690" y="10516"/>
                      <a:pt x="3374" y="9321"/>
                    </a:cubicBezTo>
                    <a:cubicBezTo>
                      <a:pt x="3218" y="8723"/>
                      <a:pt x="2957" y="8147"/>
                      <a:pt x="2596" y="7620"/>
                    </a:cubicBezTo>
                    <a:cubicBezTo>
                      <a:pt x="2237" y="7093"/>
                      <a:pt x="1772" y="6610"/>
                      <a:pt x="1237" y="6202"/>
                    </a:cubicBezTo>
                    <a:cubicBezTo>
                      <a:pt x="1226" y="6214"/>
                      <a:pt x="1214" y="6225"/>
                      <a:pt x="1202" y="6237"/>
                    </a:cubicBezTo>
                    <a:lnTo>
                      <a:pt x="1200" y="6237"/>
                    </a:lnTo>
                    <a:cubicBezTo>
                      <a:pt x="1212" y="6225"/>
                      <a:pt x="1224" y="6213"/>
                      <a:pt x="1235" y="6201"/>
                    </a:cubicBezTo>
                    <a:cubicBezTo>
                      <a:pt x="1159" y="6143"/>
                      <a:pt x="1110" y="6084"/>
                      <a:pt x="1088" y="6034"/>
                    </a:cubicBezTo>
                    <a:cubicBezTo>
                      <a:pt x="1066" y="5985"/>
                      <a:pt x="1066" y="5946"/>
                      <a:pt x="1076" y="5912"/>
                    </a:cubicBezTo>
                    <a:cubicBezTo>
                      <a:pt x="1087" y="5879"/>
                      <a:pt x="1112" y="5849"/>
                      <a:pt x="1144" y="5830"/>
                    </a:cubicBezTo>
                    <a:cubicBezTo>
                      <a:pt x="1177" y="5812"/>
                      <a:pt x="1215" y="5802"/>
                      <a:pt x="1274" y="5806"/>
                    </a:cubicBezTo>
                    <a:cubicBezTo>
                      <a:pt x="1304" y="5809"/>
                      <a:pt x="1337" y="5813"/>
                      <a:pt x="1375" y="5827"/>
                    </a:cubicBezTo>
                    <a:cubicBezTo>
                      <a:pt x="1413" y="5840"/>
                      <a:pt x="1452" y="5854"/>
                      <a:pt x="1490" y="5866"/>
                    </a:cubicBezTo>
                    <a:cubicBezTo>
                      <a:pt x="1532" y="5880"/>
                      <a:pt x="1573" y="5892"/>
                      <a:pt x="1614" y="5906"/>
                    </a:cubicBezTo>
                    <a:cubicBezTo>
                      <a:pt x="1783" y="5958"/>
                      <a:pt x="1954" y="6002"/>
                      <a:pt x="2126" y="6039"/>
                    </a:cubicBezTo>
                    <a:cubicBezTo>
                      <a:pt x="2469" y="6113"/>
                      <a:pt x="2817" y="6157"/>
                      <a:pt x="3166" y="6173"/>
                    </a:cubicBezTo>
                    <a:cubicBezTo>
                      <a:pt x="4564" y="6236"/>
                      <a:pt x="5943" y="5861"/>
                      <a:pt x="7166" y="5228"/>
                    </a:cubicBezTo>
                    <a:cubicBezTo>
                      <a:pt x="8399" y="4590"/>
                      <a:pt x="9395" y="3609"/>
                      <a:pt x="9989" y="2465"/>
                    </a:cubicBezTo>
                    <a:cubicBezTo>
                      <a:pt x="10138" y="2179"/>
                      <a:pt x="10261" y="1883"/>
                      <a:pt x="10360" y="1581"/>
                    </a:cubicBezTo>
                    <a:cubicBezTo>
                      <a:pt x="10410" y="1429"/>
                      <a:pt x="10452" y="1280"/>
                      <a:pt x="10490" y="1123"/>
                    </a:cubicBezTo>
                    <a:cubicBezTo>
                      <a:pt x="10494" y="1105"/>
                      <a:pt x="10499" y="1087"/>
                      <a:pt x="10504" y="1069"/>
                    </a:cubicBezTo>
                    <a:cubicBezTo>
                      <a:pt x="10505" y="1064"/>
                      <a:pt x="10506" y="1059"/>
                      <a:pt x="10508" y="1054"/>
                    </a:cubicBezTo>
                    <a:cubicBezTo>
                      <a:pt x="10508" y="1051"/>
                      <a:pt x="10509" y="1048"/>
                      <a:pt x="10510" y="1045"/>
                    </a:cubicBezTo>
                    <a:cubicBezTo>
                      <a:pt x="10513" y="1036"/>
                      <a:pt x="10516" y="1028"/>
                      <a:pt x="10519" y="1021"/>
                    </a:cubicBezTo>
                    <a:cubicBezTo>
                      <a:pt x="10527" y="1008"/>
                      <a:pt x="10534" y="999"/>
                      <a:pt x="10547" y="989"/>
                    </a:cubicBezTo>
                    <a:cubicBezTo>
                      <a:pt x="10570" y="968"/>
                      <a:pt x="10623" y="945"/>
                      <a:pt x="10690" y="939"/>
                    </a:cubicBezTo>
                    <a:close/>
                  </a:path>
                </a:pathLst>
              </a:custGeom>
              <a:solidFill>
                <a:schemeClr val="accent6">
                  <a:lumMod val="40000"/>
                  <a:lumOff val="60000"/>
                </a:schemeClr>
              </a:solidFill>
              <a:ln w="12700">
                <a:miter lim="400000"/>
              </a:ln>
            </p:spPr>
            <p:txBody>
              <a:bodyPr wrap="square" lIns="89642" tIns="44821" rIns="89642" bIns="44821" anchor="ctr">
                <a:normAutofit/>
              </a:bodyPr>
              <a:lstStyle/>
              <a:p>
                <a:pPr>
                  <a:lnSpc>
                    <a:spcPct val="90000"/>
                  </a:lnSpc>
                  <a:spcBef>
                    <a:spcPts val="2206"/>
                  </a:spcBef>
                </a:pPr>
                <a:endParaRPr sz="1765">
                  <a:latin typeface="Segoe UI" panose="020B0502040204020203" pitchFamily="34" charset="0"/>
                  <a:cs typeface="Segoe UI" panose="020B0502040204020203" pitchFamily="34" charset="0"/>
                </a:endParaRPr>
              </a:p>
            </p:txBody>
          </p:sp>
          <p:sp>
            <p:nvSpPr>
              <p:cNvPr id="59" name="is1íḓe"/>
              <p:cNvSpPr/>
              <p:nvPr/>
            </p:nvSpPr>
            <p:spPr>
              <a:xfrm>
                <a:off x="5836467" y="1985726"/>
                <a:ext cx="519066" cy="519066"/>
              </a:xfrm>
              <a:prstGeom prst="ellipse">
                <a:avLst/>
              </a:prstGeom>
              <a:solidFill>
                <a:schemeClr val="accent1"/>
              </a:solidFill>
              <a:ln w="28575">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642" tIns="44821" rIns="89642" bIns="44821" numCol="1" spcCol="0" rtlCol="0" fromWordArt="0" anchor="ctr" anchorCtr="0" forceAA="0" compatLnSpc="1">
                <a:normAutofit fontScale="92500" lnSpcReduction="10000"/>
              </a:bodyPr>
              <a:lstStyle/>
              <a:p>
                <a:pPr algn="ctr" defTabSz="896386"/>
                <a:endParaRPr lang="zh-CN" altLang="en-US" sz="1961" b="1" i="1">
                  <a:solidFill>
                    <a:schemeClr val="tx1"/>
                  </a:solidFill>
                  <a:latin typeface="Segoe UI" panose="020B0502040204020203" pitchFamily="34" charset="0"/>
                  <a:cs typeface="Segoe UI" panose="020B0502040204020203" pitchFamily="34" charset="0"/>
                </a:endParaRPr>
              </a:p>
            </p:txBody>
          </p:sp>
          <p:sp>
            <p:nvSpPr>
              <p:cNvPr id="60" name="íSḷîďé"/>
              <p:cNvSpPr/>
              <p:nvPr/>
            </p:nvSpPr>
            <p:spPr>
              <a:xfrm>
                <a:off x="5836467" y="4772308"/>
                <a:ext cx="519066" cy="519066"/>
              </a:xfrm>
              <a:prstGeom prst="ellipse">
                <a:avLst/>
              </a:prstGeom>
              <a:solidFill>
                <a:schemeClr val="accent1"/>
              </a:solidFill>
              <a:ln w="28575">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642" tIns="44821" rIns="89642" bIns="44821" numCol="1" spcCol="0" rtlCol="0" fromWordArt="0" anchor="ctr" anchorCtr="0" forceAA="0" compatLnSpc="1">
                <a:normAutofit fontScale="92500" lnSpcReduction="10000"/>
              </a:bodyPr>
              <a:lstStyle/>
              <a:p>
                <a:pPr algn="ctr" defTabSz="896386"/>
                <a:endParaRPr lang="zh-CN" altLang="en-US" sz="1961" b="1" i="1">
                  <a:solidFill>
                    <a:schemeClr val="tx1"/>
                  </a:solidFill>
                  <a:latin typeface="Segoe UI" panose="020B0502040204020203" pitchFamily="34" charset="0"/>
                  <a:cs typeface="Segoe UI" panose="020B0502040204020203" pitchFamily="34" charset="0"/>
                </a:endParaRPr>
              </a:p>
            </p:txBody>
          </p:sp>
          <p:sp>
            <p:nvSpPr>
              <p:cNvPr id="61" name="ïṡḷíḓè"/>
              <p:cNvSpPr/>
              <p:nvPr/>
            </p:nvSpPr>
            <p:spPr>
              <a:xfrm>
                <a:off x="6967158" y="2623996"/>
                <a:ext cx="519066" cy="519066"/>
              </a:xfrm>
              <a:prstGeom prst="ellipse">
                <a:avLst/>
              </a:prstGeom>
              <a:solidFill>
                <a:schemeClr val="accent1"/>
              </a:solidFill>
              <a:ln w="28575">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642" tIns="44821" rIns="89642" bIns="44821" numCol="1" spcCol="0" rtlCol="0" fromWordArt="0" anchor="ctr" anchorCtr="0" forceAA="0" compatLnSpc="1">
                <a:normAutofit fontScale="92500" lnSpcReduction="10000"/>
              </a:bodyPr>
              <a:lstStyle/>
              <a:p>
                <a:pPr algn="ctr" defTabSz="896386"/>
                <a:endParaRPr lang="zh-CN" altLang="en-US" sz="1961" b="1" i="1">
                  <a:solidFill>
                    <a:schemeClr val="tx1"/>
                  </a:solidFill>
                  <a:latin typeface="Segoe UI" panose="020B0502040204020203" pitchFamily="34" charset="0"/>
                  <a:cs typeface="Segoe UI" panose="020B0502040204020203" pitchFamily="34" charset="0"/>
                </a:endParaRPr>
              </a:p>
            </p:txBody>
          </p:sp>
          <p:sp>
            <p:nvSpPr>
              <p:cNvPr id="62" name="íṣḷíḓe"/>
              <p:cNvSpPr/>
              <p:nvPr/>
            </p:nvSpPr>
            <p:spPr>
              <a:xfrm>
                <a:off x="6967158" y="4134039"/>
                <a:ext cx="519066" cy="519066"/>
              </a:xfrm>
              <a:prstGeom prst="ellipse">
                <a:avLst/>
              </a:prstGeom>
              <a:solidFill>
                <a:schemeClr val="accent1"/>
              </a:solidFill>
              <a:ln w="28575">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642" tIns="44821" rIns="89642" bIns="44821" numCol="1" spcCol="0" rtlCol="0" fromWordArt="0" anchor="ctr" anchorCtr="0" forceAA="0" compatLnSpc="1">
                <a:normAutofit fontScale="92500" lnSpcReduction="10000"/>
              </a:bodyPr>
              <a:lstStyle/>
              <a:p>
                <a:pPr algn="ctr" defTabSz="896386"/>
                <a:endParaRPr lang="zh-CN" altLang="en-US" sz="1961" b="1" i="1">
                  <a:solidFill>
                    <a:schemeClr val="tx1"/>
                  </a:solidFill>
                  <a:latin typeface="Segoe UI" panose="020B0502040204020203" pitchFamily="34" charset="0"/>
                  <a:cs typeface="Segoe UI" panose="020B0502040204020203" pitchFamily="34" charset="0"/>
                </a:endParaRPr>
              </a:p>
            </p:txBody>
          </p:sp>
          <p:sp>
            <p:nvSpPr>
              <p:cNvPr id="63" name="ïSľiḋè"/>
              <p:cNvSpPr/>
              <p:nvPr/>
            </p:nvSpPr>
            <p:spPr>
              <a:xfrm>
                <a:off x="4705776" y="2623996"/>
                <a:ext cx="519066" cy="519066"/>
              </a:xfrm>
              <a:prstGeom prst="ellipse">
                <a:avLst/>
              </a:prstGeom>
              <a:solidFill>
                <a:schemeClr val="accent1"/>
              </a:solidFill>
              <a:ln w="28575">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642" tIns="44821" rIns="89642" bIns="44821" numCol="1" spcCol="0" rtlCol="0" fromWordArt="0" anchor="ctr" anchorCtr="0" forceAA="0" compatLnSpc="1">
                <a:normAutofit fontScale="92500" lnSpcReduction="10000"/>
              </a:bodyPr>
              <a:lstStyle/>
              <a:p>
                <a:pPr algn="ctr" defTabSz="896386"/>
                <a:endParaRPr lang="zh-CN" altLang="en-US" sz="1961" b="1" i="1">
                  <a:solidFill>
                    <a:schemeClr val="tx1"/>
                  </a:solidFill>
                  <a:latin typeface="Segoe UI" panose="020B0502040204020203" pitchFamily="34" charset="0"/>
                  <a:cs typeface="Segoe UI" panose="020B0502040204020203" pitchFamily="34" charset="0"/>
                </a:endParaRPr>
              </a:p>
            </p:txBody>
          </p:sp>
          <p:sp>
            <p:nvSpPr>
              <p:cNvPr id="64" name="íŝḷïdê"/>
              <p:cNvSpPr/>
              <p:nvPr/>
            </p:nvSpPr>
            <p:spPr>
              <a:xfrm>
                <a:off x="4705776" y="4134039"/>
                <a:ext cx="519066" cy="519066"/>
              </a:xfrm>
              <a:prstGeom prst="ellipse">
                <a:avLst/>
              </a:prstGeom>
              <a:solidFill>
                <a:schemeClr val="accent1"/>
              </a:solidFill>
              <a:ln w="28575">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642" tIns="44821" rIns="89642" bIns="44821" numCol="1" spcCol="0" rtlCol="0" fromWordArt="0" anchor="ctr" anchorCtr="0" forceAA="0" compatLnSpc="1">
                <a:normAutofit fontScale="92500" lnSpcReduction="10000"/>
              </a:bodyPr>
              <a:lstStyle/>
              <a:p>
                <a:pPr algn="ctr" defTabSz="896386"/>
                <a:endParaRPr lang="zh-CN" altLang="en-US" sz="1961" b="1" i="1">
                  <a:solidFill>
                    <a:schemeClr val="tx1"/>
                  </a:solidFill>
                  <a:latin typeface="Segoe UI" panose="020B0502040204020203" pitchFamily="34" charset="0"/>
                  <a:cs typeface="Segoe UI" panose="020B0502040204020203" pitchFamily="34" charset="0"/>
                </a:endParaRPr>
              </a:p>
            </p:txBody>
          </p:sp>
          <p:sp>
            <p:nvSpPr>
              <p:cNvPr id="65" name="ïSḷiḍe"/>
              <p:cNvSpPr/>
              <p:nvPr/>
            </p:nvSpPr>
            <p:spPr>
              <a:xfrm>
                <a:off x="5678598" y="3143062"/>
                <a:ext cx="904550" cy="912891"/>
              </a:xfrm>
              <a:prstGeom prst="ellipse">
                <a:avLst/>
              </a:prstGeom>
              <a:solidFill>
                <a:schemeClr val="accent1"/>
              </a:solidFill>
              <a:ln w="285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642" tIns="44821" rIns="89642" bIns="44821" numCol="1" spcCol="0" rtlCol="0" fromWordArt="0" anchor="ctr" anchorCtr="0" forceAA="0" compatLnSpc="1">
                <a:noAutofit/>
              </a:bodyPr>
              <a:lstStyle/>
              <a:p>
                <a:pPr algn="ctr" defTabSz="896386"/>
                <a:r>
                  <a:rPr lang="en-US" altLang="zh-CN" sz="1176" b="1" i="1" dirty="0">
                    <a:solidFill>
                      <a:schemeClr val="bg1"/>
                    </a:solidFill>
                    <a:latin typeface="Segoe UI" panose="020B0502040204020203" pitchFamily="34" charset="0"/>
                    <a:cs typeface="Segoe UI" panose="020B0502040204020203" pitchFamily="34" charset="0"/>
                  </a:rPr>
                  <a:t>Entry series</a:t>
                </a:r>
                <a:endParaRPr lang="zh-CN" altLang="en-US" sz="1176" b="1" i="1" dirty="0">
                  <a:solidFill>
                    <a:schemeClr val="tx1"/>
                  </a:solidFill>
                  <a:latin typeface="Segoe UI" panose="020B0502040204020203" pitchFamily="34" charset="0"/>
                  <a:cs typeface="Segoe UI" panose="020B0502040204020203" pitchFamily="34" charset="0"/>
                </a:endParaRPr>
              </a:p>
            </p:txBody>
          </p:sp>
        </p:grpSp>
        <p:grpSp>
          <p:nvGrpSpPr>
            <p:cNvPr id="38" name="îṩḷîḍé"/>
            <p:cNvGrpSpPr/>
            <p:nvPr/>
          </p:nvGrpSpPr>
          <p:grpSpPr>
            <a:xfrm>
              <a:off x="989101" y="2461676"/>
              <a:ext cx="3716675" cy="938277"/>
              <a:chOff x="547507" y="1792586"/>
              <a:chExt cx="3716675" cy="938277"/>
            </a:xfrm>
          </p:grpSpPr>
          <p:sp>
            <p:nvSpPr>
              <p:cNvPr id="56" name="ïṥļîḑê"/>
              <p:cNvSpPr/>
              <p:nvPr/>
            </p:nvSpPr>
            <p:spPr bwMode="auto">
              <a:xfrm>
                <a:off x="547507" y="2214615"/>
                <a:ext cx="3591082" cy="516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lnSpc>
                    <a:spcPct val="120000"/>
                  </a:lnSpc>
                </a:pPr>
                <a:r>
                  <a:rPr lang="vi-VN" altLang="zh-CN" sz="1568" dirty="0">
                    <a:solidFill>
                      <a:schemeClr val="tx1">
                        <a:lumMod val="50000"/>
                      </a:schemeClr>
                    </a:solidFill>
                    <a:latin typeface="Segoe UI" panose="020B0502040204020203" pitchFamily="34" charset="0"/>
                    <a:cs typeface="Segoe UI" panose="020B0502040204020203" pitchFamily="34" charset="0"/>
                  </a:rPr>
                  <a:t>Chất lượng hình ảnh tốt hơn trong điều kiện ban ngày và ánh sáng yếu</a:t>
                </a:r>
                <a:endParaRPr lang="en-US" altLang="zh-CN" sz="1568" dirty="0">
                  <a:solidFill>
                    <a:schemeClr val="tx1">
                      <a:lumMod val="50000"/>
                    </a:schemeClr>
                  </a:solidFill>
                  <a:latin typeface="Segoe UI" panose="020B0502040204020203" pitchFamily="34" charset="0"/>
                  <a:cs typeface="Segoe UI" panose="020B0502040204020203" pitchFamily="34" charset="0"/>
                </a:endParaRPr>
              </a:p>
            </p:txBody>
          </p:sp>
          <p:sp>
            <p:nvSpPr>
              <p:cNvPr id="57" name="ïṥḻïḍê"/>
              <p:cNvSpPr txBox="1"/>
              <p:nvPr/>
            </p:nvSpPr>
            <p:spPr bwMode="auto">
              <a:xfrm>
                <a:off x="673100" y="1792586"/>
                <a:ext cx="3591082" cy="422028"/>
              </a:xfrm>
              <a:prstGeom prst="rect">
                <a:avLst/>
              </a:prstGeom>
              <a:noFill/>
              <a:ln>
                <a:noFill/>
              </a:ln>
            </p:spPr>
            <p:txBody>
              <a:bodyPr wrap="square" lIns="89642" tIns="44821" rIns="89642" bIns="44821" anchor="ctr">
                <a:normAutofit fontScale="925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vi-VN" altLang="zh-CN" sz="1961" b="1" dirty="0">
                    <a:solidFill>
                      <a:srgbClr val="D74B4B"/>
                    </a:solidFill>
                    <a:latin typeface="Segoe UI" panose="020B0502040204020203" pitchFamily="34" charset="0"/>
                    <a:cs typeface="Segoe UI" panose="020B0502040204020203" pitchFamily="34" charset="0"/>
                  </a:rPr>
                  <a:t>Chất lượng hình ảnh tuyệt vời</a:t>
                </a:r>
                <a:endParaRPr lang="en-US" altLang="zh-CN" sz="1961" b="1" dirty="0">
                  <a:solidFill>
                    <a:srgbClr val="D74B4B"/>
                  </a:solidFill>
                  <a:latin typeface="Segoe UI" panose="020B0502040204020203" pitchFamily="34" charset="0"/>
                  <a:cs typeface="Segoe UI" panose="020B0502040204020203" pitchFamily="34" charset="0"/>
                </a:endParaRPr>
              </a:p>
            </p:txBody>
          </p:sp>
        </p:grpSp>
        <p:grpSp>
          <p:nvGrpSpPr>
            <p:cNvPr id="39" name="îṧliḍè"/>
            <p:cNvGrpSpPr/>
            <p:nvPr/>
          </p:nvGrpSpPr>
          <p:grpSpPr>
            <a:xfrm>
              <a:off x="838200" y="3971719"/>
              <a:ext cx="3867576" cy="938277"/>
              <a:chOff x="396606" y="1792586"/>
              <a:chExt cx="3867576" cy="938277"/>
            </a:xfrm>
          </p:grpSpPr>
          <p:sp>
            <p:nvSpPr>
              <p:cNvPr id="54" name="ísḻíde"/>
              <p:cNvSpPr/>
              <p:nvPr/>
            </p:nvSpPr>
            <p:spPr bwMode="auto">
              <a:xfrm>
                <a:off x="396606" y="2214615"/>
                <a:ext cx="3867576" cy="516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lnSpc>
                    <a:spcPct val="120000"/>
                  </a:lnSpc>
                </a:pPr>
                <a:r>
                  <a:rPr lang="en-US" altLang="zh-CN" sz="1568" dirty="0" err="1">
                    <a:solidFill>
                      <a:schemeClr val="tx1">
                        <a:lumMod val="50000"/>
                      </a:schemeClr>
                    </a:solidFill>
                    <a:latin typeface="Segoe UI" panose="020B0502040204020203" pitchFamily="34" charset="0"/>
                    <a:cs typeface="Segoe UI" panose="020B0502040204020203" pitchFamily="34" charset="0"/>
                  </a:rPr>
                  <a:t>Hỗ</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trợ</a:t>
                </a:r>
                <a:r>
                  <a:rPr lang="en-US" altLang="zh-CN" sz="1568" dirty="0">
                    <a:solidFill>
                      <a:schemeClr val="tx1">
                        <a:lumMod val="50000"/>
                      </a:schemeClr>
                    </a:solidFill>
                    <a:latin typeface="Segoe UI" panose="020B0502040204020203" pitchFamily="34" charset="0"/>
                    <a:cs typeface="Segoe UI" panose="020B0502040204020203" pitchFamily="34" charset="0"/>
                  </a:rPr>
                  <a:t> 2MP </a:t>
                </a:r>
                <a:r>
                  <a:rPr lang="en-US" altLang="zh-CN" sz="1568" dirty="0" err="1">
                    <a:solidFill>
                      <a:schemeClr val="tx1">
                        <a:lumMod val="50000"/>
                      </a:schemeClr>
                    </a:solidFill>
                    <a:latin typeface="Segoe UI" panose="020B0502040204020203" pitchFamily="34" charset="0"/>
                    <a:cs typeface="Segoe UI" panose="020B0502040204020203" pitchFamily="34" charset="0"/>
                  </a:rPr>
                  <a:t>và</a:t>
                </a:r>
                <a:r>
                  <a:rPr lang="en-US" altLang="zh-CN" sz="1568" dirty="0">
                    <a:solidFill>
                      <a:schemeClr val="tx1">
                        <a:lumMod val="50000"/>
                      </a:schemeClr>
                    </a:solidFill>
                    <a:latin typeface="Segoe UI" panose="020B0502040204020203" pitchFamily="34" charset="0"/>
                    <a:cs typeface="Segoe UI" panose="020B0502040204020203" pitchFamily="34" charset="0"/>
                  </a:rPr>
                  <a:t> 4MP 7 * 24</a:t>
                </a:r>
              </a:p>
              <a:p>
                <a:pPr algn="r">
                  <a:lnSpc>
                    <a:spcPct val="120000"/>
                  </a:lnSpc>
                </a:pPr>
                <a:r>
                  <a:rPr lang="en-US" altLang="zh-CN" sz="1568" dirty="0" err="1">
                    <a:solidFill>
                      <a:schemeClr val="tx1">
                        <a:lumMod val="50000"/>
                      </a:schemeClr>
                    </a:solidFill>
                    <a:latin typeface="Segoe UI" panose="020B0502040204020203" pitchFamily="34" charset="0"/>
                    <a:cs typeface="Segoe UI" panose="020B0502040204020203" pitchFamily="34" charset="0"/>
                  </a:rPr>
                  <a:t>giám</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sát</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thời</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gian</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thực</a:t>
                </a:r>
                <a:endParaRPr lang="en-US" altLang="zh-CN" sz="1568" dirty="0">
                  <a:solidFill>
                    <a:schemeClr val="tx1">
                      <a:lumMod val="50000"/>
                    </a:schemeClr>
                  </a:solidFill>
                  <a:latin typeface="Segoe UI" panose="020B0502040204020203" pitchFamily="34" charset="0"/>
                  <a:cs typeface="Segoe UI" panose="020B0502040204020203" pitchFamily="34" charset="0"/>
                </a:endParaRPr>
              </a:p>
            </p:txBody>
          </p:sp>
          <p:sp>
            <p:nvSpPr>
              <p:cNvPr id="55" name="íşļiďè"/>
              <p:cNvSpPr txBox="1"/>
              <p:nvPr/>
            </p:nvSpPr>
            <p:spPr bwMode="auto">
              <a:xfrm>
                <a:off x="673100" y="1792586"/>
                <a:ext cx="3591082" cy="422028"/>
              </a:xfrm>
              <a:prstGeom prst="rect">
                <a:avLst/>
              </a:prstGeom>
              <a:noFill/>
              <a:ln>
                <a:noFill/>
              </a:ln>
            </p:spPr>
            <p:txBody>
              <a:bodyPr wrap="square" lIns="89642" tIns="44821" rIns="89642" bIns="4482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spcBef>
                    <a:spcPct val="0"/>
                  </a:spcBef>
                </a:pPr>
                <a:r>
                  <a:rPr lang="en-US" altLang="zh-CN" sz="1961" b="1" dirty="0" err="1">
                    <a:solidFill>
                      <a:srgbClr val="D74B4B"/>
                    </a:solidFill>
                    <a:latin typeface="Segoe UI" panose="020B0502040204020203" pitchFamily="34" charset="0"/>
                    <a:cs typeface="Segoe UI" panose="020B0502040204020203" pitchFamily="34" charset="0"/>
                  </a:rPr>
                  <a:t>Giám</a:t>
                </a:r>
                <a:r>
                  <a:rPr lang="en-US" altLang="zh-CN" sz="1961" b="1" dirty="0">
                    <a:solidFill>
                      <a:srgbClr val="D74B4B"/>
                    </a:solidFill>
                    <a:latin typeface="Segoe UI" panose="020B0502040204020203" pitchFamily="34" charset="0"/>
                    <a:cs typeface="Segoe UI" panose="020B0502040204020203" pitchFamily="34" charset="0"/>
                  </a:rPr>
                  <a:t> </a:t>
                </a:r>
                <a:r>
                  <a:rPr lang="en-US" altLang="zh-CN" sz="1961" b="1" dirty="0" err="1">
                    <a:solidFill>
                      <a:srgbClr val="D74B4B"/>
                    </a:solidFill>
                    <a:latin typeface="Segoe UI" panose="020B0502040204020203" pitchFamily="34" charset="0"/>
                    <a:cs typeface="Segoe UI" panose="020B0502040204020203" pitchFamily="34" charset="0"/>
                  </a:rPr>
                  <a:t>sát</a:t>
                </a:r>
                <a:r>
                  <a:rPr lang="en-US" altLang="zh-CN" sz="1961" b="1" dirty="0">
                    <a:solidFill>
                      <a:srgbClr val="D74B4B"/>
                    </a:solidFill>
                    <a:latin typeface="Segoe UI" panose="020B0502040204020203" pitchFamily="34" charset="0"/>
                    <a:cs typeface="Segoe UI" panose="020B0502040204020203" pitchFamily="34" charset="0"/>
                  </a:rPr>
                  <a:t> </a:t>
                </a:r>
                <a:r>
                  <a:rPr lang="en-US" altLang="zh-CN" sz="1961" b="1" dirty="0" err="1">
                    <a:solidFill>
                      <a:srgbClr val="D74B4B"/>
                    </a:solidFill>
                    <a:latin typeface="Segoe UI" panose="020B0502040204020203" pitchFamily="34" charset="0"/>
                    <a:cs typeface="Segoe UI" panose="020B0502040204020203" pitchFamily="34" charset="0"/>
                  </a:rPr>
                  <a:t>thời</a:t>
                </a:r>
                <a:r>
                  <a:rPr lang="en-US" altLang="zh-CN" sz="1961" b="1" dirty="0">
                    <a:solidFill>
                      <a:srgbClr val="D74B4B"/>
                    </a:solidFill>
                    <a:latin typeface="Segoe UI" panose="020B0502040204020203" pitchFamily="34" charset="0"/>
                    <a:cs typeface="Segoe UI" panose="020B0502040204020203" pitchFamily="34" charset="0"/>
                  </a:rPr>
                  <a:t> </a:t>
                </a:r>
                <a:r>
                  <a:rPr lang="en-US" altLang="zh-CN" sz="1961" b="1" dirty="0" err="1">
                    <a:solidFill>
                      <a:srgbClr val="D74B4B"/>
                    </a:solidFill>
                    <a:latin typeface="Segoe UI" panose="020B0502040204020203" pitchFamily="34" charset="0"/>
                    <a:cs typeface="Segoe UI" panose="020B0502040204020203" pitchFamily="34" charset="0"/>
                  </a:rPr>
                  <a:t>gian</a:t>
                </a:r>
                <a:r>
                  <a:rPr lang="en-US" altLang="zh-CN" sz="1961" b="1" dirty="0">
                    <a:solidFill>
                      <a:srgbClr val="D74B4B"/>
                    </a:solidFill>
                    <a:latin typeface="Segoe UI" panose="020B0502040204020203" pitchFamily="34" charset="0"/>
                    <a:cs typeface="Segoe UI" panose="020B0502040204020203" pitchFamily="34" charset="0"/>
                  </a:rPr>
                  <a:t> </a:t>
                </a:r>
                <a:r>
                  <a:rPr lang="en-US" altLang="zh-CN" sz="1961" b="1" dirty="0" err="1">
                    <a:solidFill>
                      <a:srgbClr val="D74B4B"/>
                    </a:solidFill>
                    <a:latin typeface="Segoe UI" panose="020B0502040204020203" pitchFamily="34" charset="0"/>
                    <a:cs typeface="Segoe UI" panose="020B0502040204020203" pitchFamily="34" charset="0"/>
                  </a:rPr>
                  <a:t>thực</a:t>
                </a:r>
                <a:endParaRPr lang="en-US" altLang="zh-CN" sz="1961" b="1" dirty="0">
                  <a:solidFill>
                    <a:srgbClr val="D74B4B"/>
                  </a:solidFill>
                  <a:latin typeface="Segoe UI" panose="020B0502040204020203" pitchFamily="34" charset="0"/>
                  <a:cs typeface="Segoe UI" panose="020B0502040204020203" pitchFamily="34" charset="0"/>
                </a:endParaRPr>
              </a:p>
            </p:txBody>
          </p:sp>
        </p:grpSp>
        <p:grpSp>
          <p:nvGrpSpPr>
            <p:cNvPr id="40" name="íśļíḓê"/>
            <p:cNvGrpSpPr/>
            <p:nvPr/>
          </p:nvGrpSpPr>
          <p:grpSpPr>
            <a:xfrm>
              <a:off x="7193308" y="2442277"/>
              <a:ext cx="3883998" cy="957676"/>
              <a:chOff x="380184" y="1773187"/>
              <a:chExt cx="3883998" cy="957676"/>
            </a:xfrm>
          </p:grpSpPr>
          <p:sp>
            <p:nvSpPr>
              <p:cNvPr id="52" name="ïšḷiḋè"/>
              <p:cNvSpPr/>
              <p:nvPr/>
            </p:nvSpPr>
            <p:spPr bwMode="auto">
              <a:xfrm>
                <a:off x="673100" y="2214615"/>
                <a:ext cx="3591082" cy="516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vi-VN" altLang="zh-CN" sz="1568">
                    <a:solidFill>
                      <a:schemeClr val="tx1">
                        <a:lumMod val="50000"/>
                      </a:schemeClr>
                    </a:solidFill>
                    <a:latin typeface="Segoe UI" panose="020B0502040204020203" pitchFamily="34" charset="0"/>
                    <a:cs typeface="Segoe UI" panose="020B0502040204020203" pitchFamily="34" charset="0"/>
                  </a:rPr>
                  <a:t>Dahua có tốc độ mã hóa nén cao hơn, giảm dung lượng lưu trữ</a:t>
                </a:r>
                <a:r>
                  <a:rPr lang="en-US" altLang="zh-CN" sz="1568" dirty="0">
                    <a:solidFill>
                      <a:schemeClr val="tx1">
                        <a:lumMod val="50000"/>
                      </a:schemeClr>
                    </a:solidFill>
                    <a:latin typeface="Segoe UI" panose="020B0502040204020203" pitchFamily="34" charset="0"/>
                    <a:cs typeface="Segoe UI" panose="020B0502040204020203" pitchFamily="34" charset="0"/>
                  </a:rPr>
                  <a:t>.</a:t>
                </a:r>
              </a:p>
            </p:txBody>
          </p:sp>
          <p:sp>
            <p:nvSpPr>
              <p:cNvPr id="53" name="îśľíḍe"/>
              <p:cNvSpPr txBox="1"/>
              <p:nvPr/>
            </p:nvSpPr>
            <p:spPr bwMode="auto">
              <a:xfrm>
                <a:off x="380184" y="1773187"/>
                <a:ext cx="3591082" cy="422028"/>
              </a:xfrm>
              <a:prstGeom prst="rect">
                <a:avLst/>
              </a:prstGeom>
              <a:noFill/>
              <a:ln>
                <a:noFill/>
              </a:ln>
            </p:spPr>
            <p:txBody>
              <a:bodyPr wrap="square" lIns="89642" tIns="44821" rIns="89642" bIns="4482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en-US" altLang="zh-CN" sz="1961" b="1" dirty="0">
                    <a:solidFill>
                      <a:srgbClr val="D74B4B"/>
                    </a:solidFill>
                    <a:latin typeface="Segoe UI" panose="020B0502040204020203" pitchFamily="34" charset="0"/>
                    <a:cs typeface="Segoe UI" panose="020B0502040204020203" pitchFamily="34" charset="0"/>
                  </a:rPr>
                  <a:t>Smart H.264/H.265</a:t>
                </a:r>
                <a:endParaRPr lang="zh-CN" altLang="en-US" sz="1961" b="1" dirty="0">
                  <a:solidFill>
                    <a:srgbClr val="D74B4B"/>
                  </a:solidFill>
                  <a:latin typeface="Segoe UI" panose="020B0502040204020203" pitchFamily="34" charset="0"/>
                  <a:cs typeface="Segoe UI" panose="020B0502040204020203" pitchFamily="34" charset="0"/>
                </a:endParaRPr>
              </a:p>
            </p:txBody>
          </p:sp>
        </p:grpSp>
        <p:grpSp>
          <p:nvGrpSpPr>
            <p:cNvPr id="41" name="î$ļíḋé"/>
            <p:cNvGrpSpPr/>
            <p:nvPr/>
          </p:nvGrpSpPr>
          <p:grpSpPr>
            <a:xfrm>
              <a:off x="7486224" y="3962032"/>
              <a:ext cx="3737873" cy="947964"/>
              <a:chOff x="673100" y="1782899"/>
              <a:chExt cx="3737873" cy="947964"/>
            </a:xfrm>
          </p:grpSpPr>
          <p:sp>
            <p:nvSpPr>
              <p:cNvPr id="50" name="îŝlïdé"/>
              <p:cNvSpPr/>
              <p:nvPr/>
            </p:nvSpPr>
            <p:spPr bwMode="auto">
              <a:xfrm>
                <a:off x="673100" y="2214615"/>
                <a:ext cx="3737873" cy="516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sz="1568" dirty="0" err="1">
                    <a:solidFill>
                      <a:schemeClr val="tx1">
                        <a:lumMod val="50000"/>
                      </a:schemeClr>
                    </a:solidFill>
                    <a:latin typeface="Segoe UI" panose="020B0502040204020203" pitchFamily="34" charset="0"/>
                    <a:cs typeface="Segoe UI" panose="020B0502040204020203" pitchFamily="34" charset="0"/>
                  </a:rPr>
                  <a:t>Không</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cần</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cài</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đặt</a:t>
                </a:r>
                <a:r>
                  <a:rPr lang="en-US" altLang="zh-CN" sz="1568" dirty="0">
                    <a:solidFill>
                      <a:schemeClr val="tx1">
                        <a:lumMod val="50000"/>
                      </a:schemeClr>
                    </a:solidFill>
                    <a:latin typeface="Segoe UI" panose="020B0502040204020203" pitchFamily="34" charset="0"/>
                    <a:cs typeface="Segoe UI" panose="020B0502040204020203" pitchFamily="34" charset="0"/>
                  </a:rPr>
                  <a:t> plug-in, xem video </a:t>
                </a:r>
                <a:r>
                  <a:rPr lang="en-US" altLang="zh-CN" sz="1568" dirty="0" err="1">
                    <a:solidFill>
                      <a:schemeClr val="tx1">
                        <a:lumMod val="50000"/>
                      </a:schemeClr>
                    </a:solidFill>
                    <a:latin typeface="Segoe UI" panose="020B0502040204020203" pitchFamily="34" charset="0"/>
                    <a:cs typeface="Segoe UI" panose="020B0502040204020203" pitchFamily="34" charset="0"/>
                  </a:rPr>
                  <a:t>và</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sử</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dụng</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các</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tính</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năng</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khác</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trực</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tiếp</a:t>
                </a:r>
                <a:r>
                  <a:rPr lang="en-US" altLang="zh-CN" sz="1568" dirty="0">
                    <a:solidFill>
                      <a:schemeClr val="tx1">
                        <a:lumMod val="50000"/>
                      </a:schemeClr>
                    </a:solidFill>
                    <a:latin typeface="Segoe UI" panose="020B0502040204020203" pitchFamily="34" charset="0"/>
                    <a:cs typeface="Segoe UI" panose="020B0502040204020203" pitchFamily="34" charset="0"/>
                  </a:rPr>
                  <a:t>.</a:t>
                </a:r>
              </a:p>
            </p:txBody>
          </p:sp>
          <p:sp>
            <p:nvSpPr>
              <p:cNvPr id="51" name="ïṡ1íḓe"/>
              <p:cNvSpPr txBox="1"/>
              <p:nvPr/>
            </p:nvSpPr>
            <p:spPr bwMode="auto">
              <a:xfrm>
                <a:off x="751827" y="1782899"/>
                <a:ext cx="2359371" cy="422028"/>
              </a:xfrm>
              <a:prstGeom prst="rect">
                <a:avLst/>
              </a:prstGeom>
              <a:noFill/>
              <a:ln>
                <a:noFill/>
              </a:ln>
            </p:spPr>
            <p:txBody>
              <a:bodyPr wrap="square" lIns="89642" tIns="44821" rIns="89642" bIns="4482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en-US" altLang="zh-CN" sz="1961" b="1" dirty="0">
                    <a:solidFill>
                      <a:srgbClr val="D74B4B"/>
                    </a:solidFill>
                    <a:latin typeface="Segoe UI" panose="020B0502040204020203" pitchFamily="34" charset="0"/>
                    <a:cs typeface="Segoe UI" panose="020B0502040204020203" pitchFamily="34" charset="0"/>
                  </a:rPr>
                  <a:t>No plug-ins</a:t>
                </a:r>
                <a:endParaRPr lang="zh-CN" altLang="en-US" sz="1961" b="1" dirty="0">
                  <a:solidFill>
                    <a:srgbClr val="D74B4B"/>
                  </a:solidFill>
                  <a:latin typeface="Segoe UI" panose="020B0502040204020203" pitchFamily="34" charset="0"/>
                  <a:cs typeface="Segoe UI" panose="020B0502040204020203" pitchFamily="34" charset="0"/>
                </a:endParaRPr>
              </a:p>
            </p:txBody>
          </p:sp>
        </p:grpSp>
        <p:grpSp>
          <p:nvGrpSpPr>
            <p:cNvPr id="42" name="ïṣḻide"/>
            <p:cNvGrpSpPr/>
            <p:nvPr/>
          </p:nvGrpSpPr>
          <p:grpSpPr>
            <a:xfrm>
              <a:off x="3704117" y="1101319"/>
              <a:ext cx="5276160" cy="859343"/>
              <a:chOff x="76758" y="1763605"/>
              <a:chExt cx="5276160" cy="859343"/>
            </a:xfrm>
          </p:grpSpPr>
          <p:sp>
            <p:nvSpPr>
              <p:cNvPr id="46" name="íṩḻîḓé"/>
              <p:cNvSpPr/>
              <p:nvPr/>
            </p:nvSpPr>
            <p:spPr bwMode="auto">
              <a:xfrm>
                <a:off x="76758" y="2106700"/>
                <a:ext cx="5276160" cy="516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20000"/>
                  </a:lnSpc>
                </a:pPr>
                <a:r>
                  <a:rPr lang="vi-VN" altLang="zh-CN" sz="1568" dirty="0">
                    <a:solidFill>
                      <a:schemeClr val="tx1">
                        <a:lumMod val="50000"/>
                      </a:schemeClr>
                    </a:solidFill>
                    <a:latin typeface="Segoe UI" panose="020B0502040204020203" pitchFamily="34" charset="0"/>
                    <a:cs typeface="Segoe UI" panose="020B0502040204020203" pitchFamily="34" charset="0"/>
                  </a:rPr>
                  <a:t>Cấu trúc sản phẩm bao </a:t>
                </a:r>
                <a:r>
                  <a:rPr lang="vi-VN" altLang="zh-CN" sz="1568">
                    <a:solidFill>
                      <a:schemeClr val="tx1">
                        <a:lumMod val="50000"/>
                      </a:schemeClr>
                    </a:solidFill>
                    <a:latin typeface="Segoe UI" panose="020B0502040204020203" pitchFamily="34" charset="0"/>
                    <a:cs typeface="Segoe UI" panose="020B0502040204020203" pitchFamily="34" charset="0"/>
                  </a:rPr>
                  <a:t>gồm </a:t>
                </a:r>
                <a:r>
                  <a:rPr lang="en-US" altLang="zh-CN" sz="1568" smtClean="0">
                    <a:solidFill>
                      <a:schemeClr val="tx1">
                        <a:lumMod val="50000"/>
                      </a:schemeClr>
                    </a:solidFill>
                    <a:latin typeface="Segoe UI" panose="020B0502040204020203" pitchFamily="34" charset="0"/>
                    <a:cs typeface="Segoe UI" panose="020B0502040204020203" pitchFamily="34" charset="0"/>
                  </a:rPr>
                  <a:t>thân</a:t>
                </a:r>
                <a:r>
                  <a:rPr lang="vi-VN" altLang="zh-CN" sz="1568" smtClean="0">
                    <a:solidFill>
                      <a:schemeClr val="tx1">
                        <a:lumMod val="50000"/>
                      </a:schemeClr>
                    </a:solidFill>
                    <a:latin typeface="Segoe UI" panose="020B0502040204020203" pitchFamily="34" charset="0"/>
                    <a:cs typeface="Segoe UI" panose="020B0502040204020203" pitchFamily="34" charset="0"/>
                  </a:rPr>
                  <a:t>/ </a:t>
                </a:r>
                <a:r>
                  <a:rPr lang="en-US" altLang="zh-CN" sz="1568" smtClean="0">
                    <a:solidFill>
                      <a:schemeClr val="tx1">
                        <a:lumMod val="50000"/>
                      </a:schemeClr>
                    </a:solidFill>
                    <a:latin typeface="Segoe UI" panose="020B0502040204020203" pitchFamily="34" charset="0"/>
                    <a:cs typeface="Segoe UI" panose="020B0502040204020203" pitchFamily="34" charset="0"/>
                  </a:rPr>
                  <a:t>bán cầu</a:t>
                </a:r>
                <a:r>
                  <a:rPr lang="vi-VN" altLang="zh-CN" sz="1568" smtClean="0">
                    <a:solidFill>
                      <a:schemeClr val="tx1">
                        <a:lumMod val="50000"/>
                      </a:schemeClr>
                    </a:solidFill>
                    <a:latin typeface="Segoe UI" panose="020B0502040204020203" pitchFamily="34" charset="0"/>
                    <a:cs typeface="Segoe UI" panose="020B0502040204020203" pitchFamily="34" charset="0"/>
                  </a:rPr>
                  <a:t>/ </a:t>
                </a:r>
                <a:r>
                  <a:rPr lang="vi-VN" altLang="zh-CN" sz="1568" dirty="0">
                    <a:solidFill>
                      <a:schemeClr val="tx1">
                        <a:lumMod val="50000"/>
                      </a:schemeClr>
                    </a:solidFill>
                    <a:latin typeface="Segoe UI" panose="020B0502040204020203" pitchFamily="34" charset="0"/>
                    <a:cs typeface="Segoe UI" panose="020B0502040204020203" pitchFamily="34" charset="0"/>
                  </a:rPr>
                  <a:t>nhãn cầu (kim loại / nhựa), có thể lựa chọn nhiều hơn</a:t>
                </a:r>
                <a:r>
                  <a:rPr lang="en-US" altLang="zh-CN" sz="1568" dirty="0">
                    <a:solidFill>
                      <a:schemeClr val="tx1">
                        <a:lumMod val="50000"/>
                      </a:schemeClr>
                    </a:solidFill>
                    <a:latin typeface="Segoe UI" panose="020B0502040204020203" pitchFamily="34" charset="0"/>
                    <a:cs typeface="Segoe UI" panose="020B0502040204020203" pitchFamily="34" charset="0"/>
                  </a:rPr>
                  <a:t>.</a:t>
                </a:r>
              </a:p>
            </p:txBody>
          </p:sp>
          <p:sp>
            <p:nvSpPr>
              <p:cNvPr id="49" name="îŝļíḓé"/>
              <p:cNvSpPr txBox="1"/>
              <p:nvPr/>
            </p:nvSpPr>
            <p:spPr bwMode="auto">
              <a:xfrm>
                <a:off x="673100" y="1763605"/>
                <a:ext cx="3591082" cy="422028"/>
              </a:xfrm>
              <a:prstGeom prst="rect">
                <a:avLst/>
              </a:prstGeom>
              <a:noFill/>
              <a:ln>
                <a:noFill/>
              </a:ln>
            </p:spPr>
            <p:txBody>
              <a:bodyPr wrap="square" lIns="89642" tIns="44821" rIns="89642" bIns="4482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en-US" altLang="zh-CN" sz="1961" b="1" dirty="0" err="1">
                    <a:solidFill>
                      <a:srgbClr val="D74B4B"/>
                    </a:solidFill>
                    <a:latin typeface="Segoe UI" panose="020B0502040204020203" pitchFamily="34" charset="0"/>
                    <a:cs typeface="Segoe UI" panose="020B0502040204020203" pitchFamily="34" charset="0"/>
                  </a:rPr>
                  <a:t>Kiểu</a:t>
                </a:r>
                <a:r>
                  <a:rPr lang="en-US" altLang="zh-CN" sz="1961" b="1" dirty="0">
                    <a:solidFill>
                      <a:srgbClr val="D74B4B"/>
                    </a:solidFill>
                    <a:latin typeface="Segoe UI" panose="020B0502040204020203" pitchFamily="34" charset="0"/>
                    <a:cs typeface="Segoe UI" panose="020B0502040204020203" pitchFamily="34" charset="0"/>
                  </a:rPr>
                  <a:t> </a:t>
                </a:r>
                <a:r>
                  <a:rPr lang="en-US" altLang="zh-CN" sz="1961" b="1" err="1">
                    <a:solidFill>
                      <a:srgbClr val="D74B4B"/>
                    </a:solidFill>
                    <a:latin typeface="Segoe UI" panose="020B0502040204020203" pitchFamily="34" charset="0"/>
                    <a:cs typeface="Segoe UI" panose="020B0502040204020203" pitchFamily="34" charset="0"/>
                  </a:rPr>
                  <a:t>dáng</a:t>
                </a:r>
                <a:r>
                  <a:rPr lang="en-US" altLang="zh-CN" sz="1961" b="1">
                    <a:solidFill>
                      <a:srgbClr val="D74B4B"/>
                    </a:solidFill>
                    <a:latin typeface="Segoe UI" panose="020B0502040204020203" pitchFamily="34" charset="0"/>
                    <a:cs typeface="Segoe UI" panose="020B0502040204020203" pitchFamily="34" charset="0"/>
                  </a:rPr>
                  <a:t> </a:t>
                </a:r>
                <a:r>
                  <a:rPr lang="en-US" altLang="zh-CN" sz="1961" b="1" smtClean="0">
                    <a:solidFill>
                      <a:srgbClr val="D74B4B"/>
                    </a:solidFill>
                    <a:latin typeface="Segoe UI" panose="020B0502040204020203" pitchFamily="34" charset="0"/>
                    <a:cs typeface="Segoe UI" panose="020B0502040204020203" pitchFamily="34" charset="0"/>
                  </a:rPr>
                  <a:t>đa dạng</a:t>
                </a:r>
                <a:endParaRPr lang="en-US" altLang="zh-CN" sz="1961" b="1" dirty="0">
                  <a:solidFill>
                    <a:srgbClr val="D74B4B"/>
                  </a:solidFill>
                  <a:latin typeface="Segoe UI" panose="020B0502040204020203" pitchFamily="34" charset="0"/>
                  <a:cs typeface="Segoe UI" panose="020B0502040204020203" pitchFamily="34" charset="0"/>
                </a:endParaRPr>
              </a:p>
            </p:txBody>
          </p:sp>
        </p:grpSp>
        <p:grpSp>
          <p:nvGrpSpPr>
            <p:cNvPr id="43" name="iṩ1îďè"/>
            <p:cNvGrpSpPr/>
            <p:nvPr/>
          </p:nvGrpSpPr>
          <p:grpSpPr>
            <a:xfrm>
              <a:off x="4300459" y="5217954"/>
              <a:ext cx="4143242" cy="928846"/>
              <a:chOff x="673100" y="1802017"/>
              <a:chExt cx="4143242" cy="928846"/>
            </a:xfrm>
          </p:grpSpPr>
          <p:sp>
            <p:nvSpPr>
              <p:cNvPr id="44" name="iŝlîḍe"/>
              <p:cNvSpPr/>
              <p:nvPr/>
            </p:nvSpPr>
            <p:spPr bwMode="auto">
              <a:xfrm>
                <a:off x="673100" y="2214615"/>
                <a:ext cx="3591082" cy="516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20000"/>
                  </a:lnSpc>
                </a:pPr>
                <a:r>
                  <a:rPr lang="en-US" altLang="zh-CN" sz="1568" smtClean="0">
                    <a:solidFill>
                      <a:schemeClr val="tx1">
                        <a:lumMod val="50000"/>
                      </a:schemeClr>
                    </a:solidFill>
                    <a:latin typeface="Segoe UI" panose="020B0502040204020203" pitchFamily="34" charset="0"/>
                    <a:cs typeface="Segoe UI" panose="020B0502040204020203" pitchFamily="34" charset="0"/>
                  </a:rPr>
                  <a:t>Siêu tiết kiêm chi phí</a:t>
                </a:r>
                <a:endParaRPr lang="en-US" altLang="zh-CN" sz="1568" dirty="0">
                  <a:solidFill>
                    <a:schemeClr val="tx1">
                      <a:lumMod val="50000"/>
                    </a:schemeClr>
                  </a:solidFill>
                  <a:latin typeface="Segoe UI" panose="020B0502040204020203" pitchFamily="34" charset="0"/>
                  <a:cs typeface="Segoe UI" panose="020B0502040204020203" pitchFamily="34" charset="0"/>
                </a:endParaRPr>
              </a:p>
            </p:txBody>
          </p:sp>
          <p:sp>
            <p:nvSpPr>
              <p:cNvPr id="45" name="îSḷïḓè"/>
              <p:cNvSpPr txBox="1"/>
              <p:nvPr/>
            </p:nvSpPr>
            <p:spPr bwMode="auto">
              <a:xfrm>
                <a:off x="1225260" y="1802017"/>
                <a:ext cx="3591082" cy="422028"/>
              </a:xfrm>
              <a:prstGeom prst="rect">
                <a:avLst/>
              </a:prstGeom>
              <a:noFill/>
              <a:ln>
                <a:noFill/>
              </a:ln>
            </p:spPr>
            <p:txBody>
              <a:bodyPr wrap="square" lIns="89642" tIns="44821" rIns="89642" bIns="4482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sz="1961" b="1" smtClean="0">
                    <a:solidFill>
                      <a:srgbClr val="D74B4B"/>
                    </a:solidFill>
                    <a:latin typeface="Segoe UI" panose="020B0502040204020203" pitchFamily="34" charset="0"/>
                    <a:cs typeface="Segoe UI" panose="020B0502040204020203" pitchFamily="34" charset="0"/>
                  </a:rPr>
                  <a:t>Hiệu quả về chi phí</a:t>
                </a:r>
                <a:endParaRPr lang="zh-CN" altLang="en-US" sz="1961" b="1" dirty="0">
                  <a:solidFill>
                    <a:srgbClr val="D74B4B"/>
                  </a:solidFill>
                  <a:latin typeface="Segoe UI" panose="020B0502040204020203" pitchFamily="34" charset="0"/>
                  <a:cs typeface="Segoe UI" panose="020B0502040204020203" pitchFamily="34" charset="0"/>
                </a:endParaRPr>
              </a:p>
            </p:txBody>
          </p:sp>
        </p:grpSp>
      </p:grpSp>
      <p:sp>
        <p:nvSpPr>
          <p:cNvPr id="66" name="abundance_137246"/>
          <p:cNvSpPr>
            <a:spLocks noChangeAspect="1"/>
          </p:cNvSpPr>
          <p:nvPr/>
        </p:nvSpPr>
        <p:spPr bwMode="auto">
          <a:xfrm>
            <a:off x="5765292" y="1780704"/>
            <a:ext cx="325074" cy="319400"/>
          </a:xfrm>
          <a:custGeom>
            <a:avLst/>
            <a:gdLst>
              <a:gd name="T0" fmla="*/ 548 w 745"/>
              <a:gd name="T1" fmla="*/ 367 h 733"/>
              <a:gd name="T2" fmla="*/ 735 w 745"/>
              <a:gd name="T3" fmla="*/ 158 h 733"/>
              <a:gd name="T4" fmla="*/ 617 w 745"/>
              <a:gd name="T5" fmla="*/ 0 h 733"/>
              <a:gd name="T6" fmla="*/ 373 w 745"/>
              <a:gd name="T7" fmla="*/ 188 h 733"/>
              <a:gd name="T8" fmla="*/ 128 w 745"/>
              <a:gd name="T9" fmla="*/ 0 h 733"/>
              <a:gd name="T10" fmla="*/ 10 w 745"/>
              <a:gd name="T11" fmla="*/ 158 h 733"/>
              <a:gd name="T12" fmla="*/ 197 w 745"/>
              <a:gd name="T13" fmla="*/ 367 h 733"/>
              <a:gd name="T14" fmla="*/ 10 w 745"/>
              <a:gd name="T15" fmla="*/ 576 h 733"/>
              <a:gd name="T16" fmla="*/ 128 w 745"/>
              <a:gd name="T17" fmla="*/ 733 h 733"/>
              <a:gd name="T18" fmla="*/ 373 w 745"/>
              <a:gd name="T19" fmla="*/ 546 h 733"/>
              <a:gd name="T20" fmla="*/ 617 w 745"/>
              <a:gd name="T21" fmla="*/ 733 h 733"/>
              <a:gd name="T22" fmla="*/ 705 w 745"/>
              <a:gd name="T23" fmla="*/ 700 h 733"/>
              <a:gd name="T24" fmla="*/ 656 w 745"/>
              <a:gd name="T25" fmla="*/ 437 h 733"/>
              <a:gd name="T26" fmla="*/ 567 w 745"/>
              <a:gd name="T27" fmla="*/ 622 h 733"/>
              <a:gd name="T28" fmla="*/ 508 w 745"/>
              <a:gd name="T29" fmla="*/ 562 h 733"/>
              <a:gd name="T30" fmla="*/ 517 w 745"/>
              <a:gd name="T31" fmla="*/ 531 h 733"/>
              <a:gd name="T32" fmla="*/ 407 w 745"/>
              <a:gd name="T33" fmla="*/ 419 h 733"/>
              <a:gd name="T34" fmla="*/ 372 w 745"/>
              <a:gd name="T35" fmla="*/ 430 h 733"/>
              <a:gd name="T36" fmla="*/ 337 w 745"/>
              <a:gd name="T37" fmla="*/ 420 h 733"/>
              <a:gd name="T38" fmla="*/ 228 w 745"/>
              <a:gd name="T39" fmla="*/ 529 h 733"/>
              <a:gd name="T40" fmla="*/ 218 w 745"/>
              <a:gd name="T41" fmla="*/ 604 h 733"/>
              <a:gd name="T42" fmla="*/ 134 w 745"/>
              <a:gd name="T43" fmla="*/ 604 h 733"/>
              <a:gd name="T44" fmla="*/ 176 w 745"/>
              <a:gd name="T45" fmla="*/ 503 h 733"/>
              <a:gd name="T46" fmla="*/ 209 w 745"/>
              <a:gd name="T47" fmla="*/ 510 h 733"/>
              <a:gd name="T48" fmla="*/ 319 w 745"/>
              <a:gd name="T49" fmla="*/ 401 h 733"/>
              <a:gd name="T50" fmla="*/ 309 w 745"/>
              <a:gd name="T51" fmla="*/ 367 h 733"/>
              <a:gd name="T52" fmla="*/ 319 w 745"/>
              <a:gd name="T53" fmla="*/ 332 h 733"/>
              <a:gd name="T54" fmla="*/ 208 w 745"/>
              <a:gd name="T55" fmla="*/ 221 h 733"/>
              <a:gd name="T56" fmla="*/ 134 w 745"/>
              <a:gd name="T57" fmla="*/ 213 h 733"/>
              <a:gd name="T58" fmla="*/ 176 w 745"/>
              <a:gd name="T59" fmla="*/ 112 h 733"/>
              <a:gd name="T60" fmla="*/ 227 w 745"/>
              <a:gd name="T61" fmla="*/ 203 h 733"/>
              <a:gd name="T62" fmla="*/ 337 w 745"/>
              <a:gd name="T63" fmla="*/ 314 h 733"/>
              <a:gd name="T64" fmla="*/ 372 w 745"/>
              <a:gd name="T65" fmla="*/ 303 h 733"/>
              <a:gd name="T66" fmla="*/ 407 w 745"/>
              <a:gd name="T67" fmla="*/ 314 h 733"/>
              <a:gd name="T68" fmla="*/ 517 w 745"/>
              <a:gd name="T69" fmla="*/ 203 h 733"/>
              <a:gd name="T70" fmla="*/ 525 w 745"/>
              <a:gd name="T71" fmla="*/ 129 h 733"/>
              <a:gd name="T72" fmla="*/ 609 w 745"/>
              <a:gd name="T73" fmla="*/ 129 h 733"/>
              <a:gd name="T74" fmla="*/ 609 w 745"/>
              <a:gd name="T75" fmla="*/ 213 h 733"/>
              <a:gd name="T76" fmla="*/ 536 w 745"/>
              <a:gd name="T77" fmla="*/ 221 h 733"/>
              <a:gd name="T78" fmla="*/ 424 w 745"/>
              <a:gd name="T79" fmla="*/ 332 h 733"/>
              <a:gd name="T80" fmla="*/ 435 w 745"/>
              <a:gd name="T81" fmla="*/ 367 h 733"/>
              <a:gd name="T82" fmla="*/ 424 w 745"/>
              <a:gd name="T83" fmla="*/ 401 h 733"/>
              <a:gd name="T84" fmla="*/ 536 w 745"/>
              <a:gd name="T85" fmla="*/ 512 h 733"/>
              <a:gd name="T86" fmla="*/ 567 w 745"/>
              <a:gd name="T87" fmla="*/ 503 h 733"/>
              <a:gd name="T88" fmla="*/ 627 w 745"/>
              <a:gd name="T89" fmla="*/ 562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45" h="733">
                <a:moveTo>
                  <a:pt x="656" y="437"/>
                </a:moveTo>
                <a:cubicBezTo>
                  <a:pt x="624" y="404"/>
                  <a:pt x="586" y="380"/>
                  <a:pt x="548" y="367"/>
                </a:cubicBezTo>
                <a:cubicBezTo>
                  <a:pt x="586" y="353"/>
                  <a:pt x="624" y="329"/>
                  <a:pt x="656" y="297"/>
                </a:cubicBezTo>
                <a:cubicBezTo>
                  <a:pt x="697" y="256"/>
                  <a:pt x="725" y="206"/>
                  <a:pt x="735" y="158"/>
                </a:cubicBezTo>
                <a:cubicBezTo>
                  <a:pt x="745" y="107"/>
                  <a:pt x="734" y="63"/>
                  <a:pt x="705" y="34"/>
                </a:cubicBezTo>
                <a:cubicBezTo>
                  <a:pt x="683" y="12"/>
                  <a:pt x="653" y="0"/>
                  <a:pt x="617" y="0"/>
                </a:cubicBezTo>
                <a:cubicBezTo>
                  <a:pt x="559" y="0"/>
                  <a:pt x="493" y="31"/>
                  <a:pt x="442" y="82"/>
                </a:cubicBezTo>
                <a:cubicBezTo>
                  <a:pt x="410" y="114"/>
                  <a:pt x="386" y="151"/>
                  <a:pt x="373" y="188"/>
                </a:cubicBezTo>
                <a:cubicBezTo>
                  <a:pt x="359" y="151"/>
                  <a:pt x="336" y="114"/>
                  <a:pt x="304" y="82"/>
                </a:cubicBezTo>
                <a:cubicBezTo>
                  <a:pt x="252" y="31"/>
                  <a:pt x="187" y="0"/>
                  <a:pt x="128" y="0"/>
                </a:cubicBezTo>
                <a:cubicBezTo>
                  <a:pt x="93" y="0"/>
                  <a:pt x="62" y="12"/>
                  <a:pt x="40" y="34"/>
                </a:cubicBezTo>
                <a:cubicBezTo>
                  <a:pt x="11" y="63"/>
                  <a:pt x="0" y="107"/>
                  <a:pt x="10" y="158"/>
                </a:cubicBezTo>
                <a:cubicBezTo>
                  <a:pt x="20" y="206"/>
                  <a:pt x="48" y="256"/>
                  <a:pt x="89" y="297"/>
                </a:cubicBezTo>
                <a:cubicBezTo>
                  <a:pt x="121" y="329"/>
                  <a:pt x="159" y="353"/>
                  <a:pt x="197" y="367"/>
                </a:cubicBezTo>
                <a:cubicBezTo>
                  <a:pt x="159" y="380"/>
                  <a:pt x="121" y="404"/>
                  <a:pt x="89" y="437"/>
                </a:cubicBezTo>
                <a:cubicBezTo>
                  <a:pt x="48" y="478"/>
                  <a:pt x="20" y="527"/>
                  <a:pt x="10" y="576"/>
                </a:cubicBezTo>
                <a:cubicBezTo>
                  <a:pt x="0" y="626"/>
                  <a:pt x="11" y="670"/>
                  <a:pt x="40" y="700"/>
                </a:cubicBezTo>
                <a:cubicBezTo>
                  <a:pt x="62" y="722"/>
                  <a:pt x="93" y="733"/>
                  <a:pt x="128" y="733"/>
                </a:cubicBezTo>
                <a:cubicBezTo>
                  <a:pt x="187" y="733"/>
                  <a:pt x="252" y="703"/>
                  <a:pt x="304" y="651"/>
                </a:cubicBezTo>
                <a:cubicBezTo>
                  <a:pt x="336" y="619"/>
                  <a:pt x="359" y="582"/>
                  <a:pt x="373" y="546"/>
                </a:cubicBezTo>
                <a:cubicBezTo>
                  <a:pt x="386" y="582"/>
                  <a:pt x="410" y="619"/>
                  <a:pt x="442" y="651"/>
                </a:cubicBezTo>
                <a:cubicBezTo>
                  <a:pt x="493" y="703"/>
                  <a:pt x="559" y="733"/>
                  <a:pt x="617" y="733"/>
                </a:cubicBezTo>
                <a:lnTo>
                  <a:pt x="617" y="733"/>
                </a:lnTo>
                <a:cubicBezTo>
                  <a:pt x="653" y="733"/>
                  <a:pt x="683" y="722"/>
                  <a:pt x="705" y="700"/>
                </a:cubicBezTo>
                <a:cubicBezTo>
                  <a:pt x="734" y="670"/>
                  <a:pt x="745" y="626"/>
                  <a:pt x="735" y="576"/>
                </a:cubicBezTo>
                <a:cubicBezTo>
                  <a:pt x="725" y="527"/>
                  <a:pt x="697" y="478"/>
                  <a:pt x="656" y="437"/>
                </a:cubicBezTo>
                <a:close/>
                <a:moveTo>
                  <a:pt x="609" y="604"/>
                </a:moveTo>
                <a:cubicBezTo>
                  <a:pt x="598" y="615"/>
                  <a:pt x="583" y="622"/>
                  <a:pt x="567" y="622"/>
                </a:cubicBezTo>
                <a:cubicBezTo>
                  <a:pt x="552" y="622"/>
                  <a:pt x="537" y="615"/>
                  <a:pt x="525" y="604"/>
                </a:cubicBezTo>
                <a:cubicBezTo>
                  <a:pt x="514" y="593"/>
                  <a:pt x="508" y="578"/>
                  <a:pt x="508" y="562"/>
                </a:cubicBezTo>
                <a:cubicBezTo>
                  <a:pt x="508" y="551"/>
                  <a:pt x="511" y="540"/>
                  <a:pt x="517" y="531"/>
                </a:cubicBezTo>
                <a:cubicBezTo>
                  <a:pt x="517" y="531"/>
                  <a:pt x="517" y="531"/>
                  <a:pt x="517" y="531"/>
                </a:cubicBezTo>
                <a:lnTo>
                  <a:pt x="408" y="422"/>
                </a:lnTo>
                <a:cubicBezTo>
                  <a:pt x="407" y="421"/>
                  <a:pt x="407" y="420"/>
                  <a:pt x="407" y="419"/>
                </a:cubicBezTo>
                <a:cubicBezTo>
                  <a:pt x="398" y="425"/>
                  <a:pt x="387" y="429"/>
                  <a:pt x="376" y="430"/>
                </a:cubicBezTo>
                <a:lnTo>
                  <a:pt x="372" y="430"/>
                </a:lnTo>
                <a:lnTo>
                  <a:pt x="369" y="430"/>
                </a:lnTo>
                <a:cubicBezTo>
                  <a:pt x="357" y="429"/>
                  <a:pt x="347" y="426"/>
                  <a:pt x="337" y="420"/>
                </a:cubicBezTo>
                <a:cubicBezTo>
                  <a:pt x="337" y="420"/>
                  <a:pt x="337" y="420"/>
                  <a:pt x="337" y="421"/>
                </a:cubicBezTo>
                <a:lnTo>
                  <a:pt x="228" y="529"/>
                </a:lnTo>
                <a:cubicBezTo>
                  <a:pt x="228" y="530"/>
                  <a:pt x="227" y="530"/>
                  <a:pt x="226" y="530"/>
                </a:cubicBezTo>
                <a:cubicBezTo>
                  <a:pt x="241" y="553"/>
                  <a:pt x="238" y="584"/>
                  <a:pt x="218" y="604"/>
                </a:cubicBezTo>
                <a:cubicBezTo>
                  <a:pt x="207" y="615"/>
                  <a:pt x="192" y="622"/>
                  <a:pt x="176" y="622"/>
                </a:cubicBezTo>
                <a:cubicBezTo>
                  <a:pt x="160" y="622"/>
                  <a:pt x="146" y="615"/>
                  <a:pt x="134" y="604"/>
                </a:cubicBezTo>
                <a:cubicBezTo>
                  <a:pt x="111" y="581"/>
                  <a:pt x="111" y="543"/>
                  <a:pt x="134" y="520"/>
                </a:cubicBezTo>
                <a:cubicBezTo>
                  <a:pt x="146" y="509"/>
                  <a:pt x="160" y="503"/>
                  <a:pt x="176" y="503"/>
                </a:cubicBezTo>
                <a:cubicBezTo>
                  <a:pt x="188" y="503"/>
                  <a:pt x="199" y="506"/>
                  <a:pt x="208" y="512"/>
                </a:cubicBezTo>
                <a:cubicBezTo>
                  <a:pt x="209" y="512"/>
                  <a:pt x="209" y="511"/>
                  <a:pt x="209" y="510"/>
                </a:cubicBezTo>
                <a:lnTo>
                  <a:pt x="318" y="402"/>
                </a:lnTo>
                <a:cubicBezTo>
                  <a:pt x="318" y="401"/>
                  <a:pt x="319" y="401"/>
                  <a:pt x="319" y="401"/>
                </a:cubicBezTo>
                <a:cubicBezTo>
                  <a:pt x="313" y="392"/>
                  <a:pt x="309" y="382"/>
                  <a:pt x="309" y="370"/>
                </a:cubicBezTo>
                <a:lnTo>
                  <a:pt x="309" y="367"/>
                </a:lnTo>
                <a:lnTo>
                  <a:pt x="309" y="363"/>
                </a:lnTo>
                <a:cubicBezTo>
                  <a:pt x="309" y="351"/>
                  <a:pt x="313" y="341"/>
                  <a:pt x="319" y="332"/>
                </a:cubicBezTo>
                <a:cubicBezTo>
                  <a:pt x="318" y="331"/>
                  <a:pt x="317" y="331"/>
                  <a:pt x="316" y="330"/>
                </a:cubicBezTo>
                <a:lnTo>
                  <a:pt x="208" y="221"/>
                </a:lnTo>
                <a:cubicBezTo>
                  <a:pt x="198" y="227"/>
                  <a:pt x="188" y="231"/>
                  <a:pt x="176" y="231"/>
                </a:cubicBezTo>
                <a:cubicBezTo>
                  <a:pt x="160" y="231"/>
                  <a:pt x="146" y="224"/>
                  <a:pt x="134" y="213"/>
                </a:cubicBezTo>
                <a:cubicBezTo>
                  <a:pt x="111" y="190"/>
                  <a:pt x="111" y="152"/>
                  <a:pt x="134" y="129"/>
                </a:cubicBezTo>
                <a:cubicBezTo>
                  <a:pt x="146" y="118"/>
                  <a:pt x="160" y="112"/>
                  <a:pt x="176" y="112"/>
                </a:cubicBezTo>
                <a:cubicBezTo>
                  <a:pt x="192" y="112"/>
                  <a:pt x="207" y="118"/>
                  <a:pt x="218" y="129"/>
                </a:cubicBezTo>
                <a:cubicBezTo>
                  <a:pt x="238" y="149"/>
                  <a:pt x="241" y="180"/>
                  <a:pt x="227" y="203"/>
                </a:cubicBezTo>
                <a:lnTo>
                  <a:pt x="335" y="311"/>
                </a:lnTo>
                <a:cubicBezTo>
                  <a:pt x="336" y="312"/>
                  <a:pt x="336" y="313"/>
                  <a:pt x="337" y="314"/>
                </a:cubicBezTo>
                <a:cubicBezTo>
                  <a:pt x="346" y="308"/>
                  <a:pt x="357" y="304"/>
                  <a:pt x="369" y="303"/>
                </a:cubicBezTo>
                <a:lnTo>
                  <a:pt x="372" y="303"/>
                </a:lnTo>
                <a:lnTo>
                  <a:pt x="376" y="304"/>
                </a:lnTo>
                <a:cubicBezTo>
                  <a:pt x="387" y="304"/>
                  <a:pt x="398" y="308"/>
                  <a:pt x="407" y="314"/>
                </a:cubicBezTo>
                <a:cubicBezTo>
                  <a:pt x="407" y="313"/>
                  <a:pt x="408" y="312"/>
                  <a:pt x="409" y="310"/>
                </a:cubicBezTo>
                <a:lnTo>
                  <a:pt x="517" y="203"/>
                </a:lnTo>
                <a:cubicBezTo>
                  <a:pt x="511" y="193"/>
                  <a:pt x="508" y="182"/>
                  <a:pt x="508" y="171"/>
                </a:cubicBezTo>
                <a:cubicBezTo>
                  <a:pt x="508" y="155"/>
                  <a:pt x="514" y="140"/>
                  <a:pt x="525" y="129"/>
                </a:cubicBezTo>
                <a:cubicBezTo>
                  <a:pt x="537" y="118"/>
                  <a:pt x="552" y="112"/>
                  <a:pt x="567" y="112"/>
                </a:cubicBezTo>
                <a:cubicBezTo>
                  <a:pt x="583" y="112"/>
                  <a:pt x="598" y="118"/>
                  <a:pt x="609" y="129"/>
                </a:cubicBezTo>
                <a:cubicBezTo>
                  <a:pt x="621" y="140"/>
                  <a:pt x="627" y="155"/>
                  <a:pt x="627" y="171"/>
                </a:cubicBezTo>
                <a:cubicBezTo>
                  <a:pt x="627" y="187"/>
                  <a:pt x="621" y="202"/>
                  <a:pt x="609" y="213"/>
                </a:cubicBezTo>
                <a:cubicBezTo>
                  <a:pt x="598" y="224"/>
                  <a:pt x="583" y="231"/>
                  <a:pt x="567" y="231"/>
                </a:cubicBezTo>
                <a:cubicBezTo>
                  <a:pt x="556" y="231"/>
                  <a:pt x="545" y="227"/>
                  <a:pt x="536" y="221"/>
                </a:cubicBezTo>
                <a:lnTo>
                  <a:pt x="428" y="329"/>
                </a:lnTo>
                <a:cubicBezTo>
                  <a:pt x="427" y="330"/>
                  <a:pt x="426" y="331"/>
                  <a:pt x="424" y="332"/>
                </a:cubicBezTo>
                <a:cubicBezTo>
                  <a:pt x="430" y="341"/>
                  <a:pt x="434" y="351"/>
                  <a:pt x="435" y="363"/>
                </a:cubicBezTo>
                <a:lnTo>
                  <a:pt x="435" y="367"/>
                </a:lnTo>
                <a:lnTo>
                  <a:pt x="435" y="371"/>
                </a:lnTo>
                <a:cubicBezTo>
                  <a:pt x="434" y="382"/>
                  <a:pt x="430" y="392"/>
                  <a:pt x="424" y="401"/>
                </a:cubicBezTo>
                <a:cubicBezTo>
                  <a:pt x="425" y="402"/>
                  <a:pt x="426" y="402"/>
                  <a:pt x="427" y="403"/>
                </a:cubicBezTo>
                <a:lnTo>
                  <a:pt x="536" y="512"/>
                </a:lnTo>
                <a:cubicBezTo>
                  <a:pt x="536" y="512"/>
                  <a:pt x="536" y="512"/>
                  <a:pt x="536" y="512"/>
                </a:cubicBezTo>
                <a:cubicBezTo>
                  <a:pt x="545" y="506"/>
                  <a:pt x="556" y="503"/>
                  <a:pt x="567" y="503"/>
                </a:cubicBezTo>
                <a:cubicBezTo>
                  <a:pt x="583" y="503"/>
                  <a:pt x="598" y="509"/>
                  <a:pt x="609" y="520"/>
                </a:cubicBezTo>
                <a:cubicBezTo>
                  <a:pt x="621" y="531"/>
                  <a:pt x="627" y="546"/>
                  <a:pt x="627" y="562"/>
                </a:cubicBezTo>
                <a:cubicBezTo>
                  <a:pt x="627" y="578"/>
                  <a:pt x="621" y="593"/>
                  <a:pt x="609" y="604"/>
                </a:cubicBezTo>
                <a:close/>
              </a:path>
            </a:pathLst>
          </a:custGeom>
          <a:solidFill>
            <a:schemeClr val="bg1"/>
          </a:solidFill>
          <a:ln>
            <a:noFill/>
          </a:ln>
        </p:spPr>
        <p:txBody>
          <a:bodyPr/>
          <a:lstStyle/>
          <a:p>
            <a:endParaRPr lang="zh-CN" altLang="en-US" sz="1765">
              <a:latin typeface="Segoe UI" panose="020B0502040204020203" pitchFamily="34" charset="0"/>
              <a:cs typeface="Segoe UI" panose="020B0502040204020203" pitchFamily="34" charset="0"/>
            </a:endParaRPr>
          </a:p>
        </p:txBody>
      </p:sp>
      <p:sp>
        <p:nvSpPr>
          <p:cNvPr id="67" name="image_16587"/>
          <p:cNvSpPr>
            <a:spLocks noChangeAspect="1"/>
          </p:cNvSpPr>
          <p:nvPr/>
        </p:nvSpPr>
        <p:spPr bwMode="auto">
          <a:xfrm>
            <a:off x="4715230" y="2395797"/>
            <a:ext cx="322186" cy="253566"/>
          </a:xfrm>
          <a:custGeom>
            <a:avLst/>
            <a:gdLst>
              <a:gd name="connsiteX0" fmla="*/ 236747 w 603334"/>
              <a:gd name="connsiteY0" fmla="*/ 147835 h 474835"/>
              <a:gd name="connsiteX1" fmla="*/ 268713 w 603334"/>
              <a:gd name="connsiteY1" fmla="*/ 179731 h 474835"/>
              <a:gd name="connsiteX2" fmla="*/ 236747 w 603334"/>
              <a:gd name="connsiteY2" fmla="*/ 211627 h 474835"/>
              <a:gd name="connsiteX3" fmla="*/ 204781 w 603334"/>
              <a:gd name="connsiteY3" fmla="*/ 179731 h 474835"/>
              <a:gd name="connsiteX4" fmla="*/ 236747 w 603334"/>
              <a:gd name="connsiteY4" fmla="*/ 147835 h 474835"/>
              <a:gd name="connsiteX5" fmla="*/ 443026 w 603334"/>
              <a:gd name="connsiteY5" fmla="*/ 145492 h 474835"/>
              <a:gd name="connsiteX6" fmla="*/ 454999 w 603334"/>
              <a:gd name="connsiteY6" fmla="*/ 162106 h 474835"/>
              <a:gd name="connsiteX7" fmla="*/ 509111 w 603334"/>
              <a:gd name="connsiteY7" fmla="*/ 362561 h 474835"/>
              <a:gd name="connsiteX8" fmla="*/ 492473 w 603334"/>
              <a:gd name="connsiteY8" fmla="*/ 384299 h 474835"/>
              <a:gd name="connsiteX9" fmla="*/ 152252 w 603334"/>
              <a:gd name="connsiteY9" fmla="*/ 384299 h 474835"/>
              <a:gd name="connsiteX10" fmla="*/ 141678 w 603334"/>
              <a:gd name="connsiteY10" fmla="*/ 365201 h 474835"/>
              <a:gd name="connsiteX11" fmla="*/ 185528 w 603334"/>
              <a:gd name="connsiteY11" fmla="*/ 294552 h 474835"/>
              <a:gd name="connsiteX12" fmla="*/ 214138 w 603334"/>
              <a:gd name="connsiteY12" fmla="*/ 290515 h 474835"/>
              <a:gd name="connsiteX13" fmla="*/ 227666 w 603334"/>
              <a:gd name="connsiteY13" fmla="*/ 302626 h 474835"/>
              <a:gd name="connsiteX14" fmla="*/ 257832 w 603334"/>
              <a:gd name="connsiteY14" fmla="*/ 299676 h 474835"/>
              <a:gd name="connsiteX15" fmla="*/ 299349 w 603334"/>
              <a:gd name="connsiteY15" fmla="*/ 244555 h 474835"/>
              <a:gd name="connsiteX16" fmla="*/ 326094 w 603334"/>
              <a:gd name="connsiteY16" fmla="*/ 245021 h 474835"/>
              <a:gd name="connsiteX17" fmla="*/ 364657 w 603334"/>
              <a:gd name="connsiteY17" fmla="*/ 299366 h 474835"/>
              <a:gd name="connsiteX18" fmla="*/ 385337 w 603334"/>
              <a:gd name="connsiteY18" fmla="*/ 296416 h 474835"/>
              <a:gd name="connsiteX19" fmla="*/ 429498 w 603334"/>
              <a:gd name="connsiteY19" fmla="*/ 171888 h 474835"/>
              <a:gd name="connsiteX20" fmla="*/ 443026 w 603334"/>
              <a:gd name="connsiteY20" fmla="*/ 145492 h 474835"/>
              <a:gd name="connsiteX21" fmla="*/ 120356 w 603334"/>
              <a:gd name="connsiteY21" fmla="*/ 61024 h 474835"/>
              <a:gd name="connsiteX22" fmla="*/ 97809 w 603334"/>
              <a:gd name="connsiteY22" fmla="*/ 83539 h 474835"/>
              <a:gd name="connsiteX23" fmla="*/ 97809 w 603334"/>
              <a:gd name="connsiteY23" fmla="*/ 391296 h 474835"/>
              <a:gd name="connsiteX24" fmla="*/ 120356 w 603334"/>
              <a:gd name="connsiteY24" fmla="*/ 413811 h 474835"/>
              <a:gd name="connsiteX25" fmla="*/ 530094 w 603334"/>
              <a:gd name="connsiteY25" fmla="*/ 413811 h 474835"/>
              <a:gd name="connsiteX26" fmla="*/ 552641 w 603334"/>
              <a:gd name="connsiteY26" fmla="*/ 391296 h 474835"/>
              <a:gd name="connsiteX27" fmla="*/ 552641 w 603334"/>
              <a:gd name="connsiteY27" fmla="*/ 83539 h 474835"/>
              <a:gd name="connsiteX28" fmla="*/ 530094 w 603334"/>
              <a:gd name="connsiteY28" fmla="*/ 61024 h 474835"/>
              <a:gd name="connsiteX29" fmla="*/ 22547 w 603334"/>
              <a:gd name="connsiteY29" fmla="*/ 0 h 474835"/>
              <a:gd name="connsiteX30" fmla="*/ 580787 w 603334"/>
              <a:gd name="connsiteY30" fmla="*/ 0 h 474835"/>
              <a:gd name="connsiteX31" fmla="*/ 603334 w 603334"/>
              <a:gd name="connsiteY31" fmla="*/ 22515 h 474835"/>
              <a:gd name="connsiteX32" fmla="*/ 603334 w 603334"/>
              <a:gd name="connsiteY32" fmla="*/ 452320 h 474835"/>
              <a:gd name="connsiteX33" fmla="*/ 580787 w 603334"/>
              <a:gd name="connsiteY33" fmla="*/ 474835 h 474835"/>
              <a:gd name="connsiteX34" fmla="*/ 22547 w 603334"/>
              <a:gd name="connsiteY34" fmla="*/ 474835 h 474835"/>
              <a:gd name="connsiteX35" fmla="*/ 0 w 603334"/>
              <a:gd name="connsiteY35" fmla="*/ 452320 h 474835"/>
              <a:gd name="connsiteX36" fmla="*/ 0 w 603334"/>
              <a:gd name="connsiteY36" fmla="*/ 22515 h 474835"/>
              <a:gd name="connsiteX37" fmla="*/ 22547 w 603334"/>
              <a:gd name="connsiteY37" fmla="*/ 0 h 47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03334" h="474835">
                <a:moveTo>
                  <a:pt x="236747" y="147835"/>
                </a:moveTo>
                <a:cubicBezTo>
                  <a:pt x="254401" y="147835"/>
                  <a:pt x="268713" y="162115"/>
                  <a:pt x="268713" y="179731"/>
                </a:cubicBezTo>
                <a:cubicBezTo>
                  <a:pt x="268713" y="197347"/>
                  <a:pt x="254401" y="211627"/>
                  <a:pt x="236747" y="211627"/>
                </a:cubicBezTo>
                <a:cubicBezTo>
                  <a:pt x="219093" y="211627"/>
                  <a:pt x="204781" y="197347"/>
                  <a:pt x="204781" y="179731"/>
                </a:cubicBezTo>
                <a:cubicBezTo>
                  <a:pt x="204781" y="162115"/>
                  <a:pt x="219093" y="147835"/>
                  <a:pt x="236747" y="147835"/>
                </a:cubicBezTo>
                <a:close/>
                <a:moveTo>
                  <a:pt x="443026" y="145492"/>
                </a:moveTo>
                <a:cubicBezTo>
                  <a:pt x="446447" y="142542"/>
                  <a:pt x="451889" y="149995"/>
                  <a:pt x="454999" y="162106"/>
                </a:cubicBezTo>
                <a:lnTo>
                  <a:pt x="509111" y="362561"/>
                </a:lnTo>
                <a:cubicBezTo>
                  <a:pt x="512376" y="374517"/>
                  <a:pt x="504912" y="384299"/>
                  <a:pt x="492473" y="384299"/>
                </a:cubicBezTo>
                <a:lnTo>
                  <a:pt x="152252" y="384299"/>
                </a:lnTo>
                <a:cubicBezTo>
                  <a:pt x="139812" y="384299"/>
                  <a:pt x="134992" y="375759"/>
                  <a:pt x="141678" y="365201"/>
                </a:cubicBezTo>
                <a:lnTo>
                  <a:pt x="185528" y="294552"/>
                </a:lnTo>
                <a:cubicBezTo>
                  <a:pt x="192058" y="283994"/>
                  <a:pt x="204809" y="282131"/>
                  <a:pt x="214138" y="290515"/>
                </a:cubicBezTo>
                <a:lnTo>
                  <a:pt x="227666" y="302626"/>
                </a:lnTo>
                <a:cubicBezTo>
                  <a:pt x="236841" y="310856"/>
                  <a:pt x="250369" y="309614"/>
                  <a:pt x="257832" y="299676"/>
                </a:cubicBezTo>
                <a:lnTo>
                  <a:pt x="299349" y="244555"/>
                </a:lnTo>
                <a:cubicBezTo>
                  <a:pt x="306813" y="234618"/>
                  <a:pt x="318786" y="234773"/>
                  <a:pt x="326094" y="245021"/>
                </a:cubicBezTo>
                <a:lnTo>
                  <a:pt x="364657" y="299366"/>
                </a:lnTo>
                <a:cubicBezTo>
                  <a:pt x="371965" y="309458"/>
                  <a:pt x="381139" y="308216"/>
                  <a:pt x="385337" y="296416"/>
                </a:cubicBezTo>
                <a:lnTo>
                  <a:pt x="429498" y="171888"/>
                </a:lnTo>
                <a:cubicBezTo>
                  <a:pt x="433541" y="160088"/>
                  <a:pt x="439760" y="148287"/>
                  <a:pt x="443026" y="145492"/>
                </a:cubicBezTo>
                <a:close/>
                <a:moveTo>
                  <a:pt x="120356" y="61024"/>
                </a:moveTo>
                <a:cubicBezTo>
                  <a:pt x="107760" y="61024"/>
                  <a:pt x="97809" y="71117"/>
                  <a:pt x="97809" y="83539"/>
                </a:cubicBezTo>
                <a:lnTo>
                  <a:pt x="97809" y="391296"/>
                </a:lnTo>
                <a:cubicBezTo>
                  <a:pt x="97809" y="403718"/>
                  <a:pt x="107760" y="413811"/>
                  <a:pt x="120356" y="413811"/>
                </a:cubicBezTo>
                <a:lnTo>
                  <a:pt x="530094" y="413811"/>
                </a:lnTo>
                <a:cubicBezTo>
                  <a:pt x="542534" y="413811"/>
                  <a:pt x="552641" y="403718"/>
                  <a:pt x="552641" y="391296"/>
                </a:cubicBezTo>
                <a:lnTo>
                  <a:pt x="552641" y="83539"/>
                </a:lnTo>
                <a:cubicBezTo>
                  <a:pt x="552641" y="71117"/>
                  <a:pt x="542534" y="61024"/>
                  <a:pt x="530094" y="61024"/>
                </a:cubicBezTo>
                <a:close/>
                <a:moveTo>
                  <a:pt x="22547" y="0"/>
                </a:moveTo>
                <a:lnTo>
                  <a:pt x="580787" y="0"/>
                </a:lnTo>
                <a:cubicBezTo>
                  <a:pt x="593227" y="0"/>
                  <a:pt x="603334" y="10093"/>
                  <a:pt x="603334" y="22515"/>
                </a:cubicBezTo>
                <a:lnTo>
                  <a:pt x="603334" y="452320"/>
                </a:lnTo>
                <a:cubicBezTo>
                  <a:pt x="603334" y="464742"/>
                  <a:pt x="593227" y="474835"/>
                  <a:pt x="580787" y="474835"/>
                </a:cubicBezTo>
                <a:lnTo>
                  <a:pt x="22547" y="474835"/>
                </a:lnTo>
                <a:cubicBezTo>
                  <a:pt x="10107" y="474835"/>
                  <a:pt x="0" y="464742"/>
                  <a:pt x="0" y="452320"/>
                </a:cubicBezTo>
                <a:lnTo>
                  <a:pt x="0" y="22515"/>
                </a:lnTo>
                <a:cubicBezTo>
                  <a:pt x="0" y="10093"/>
                  <a:pt x="10107" y="0"/>
                  <a:pt x="22547" y="0"/>
                </a:cubicBezTo>
                <a:close/>
              </a:path>
            </a:pathLst>
          </a:custGeom>
          <a:solidFill>
            <a:schemeClr val="bg1"/>
          </a:solidFill>
          <a:ln>
            <a:noFill/>
          </a:ln>
        </p:spPr>
        <p:txBody>
          <a:bodyPr/>
          <a:lstStyle/>
          <a:p>
            <a:endParaRPr lang="zh-CN" altLang="en-US" sz="1765">
              <a:latin typeface="Segoe UI" panose="020B0502040204020203" pitchFamily="34" charset="0"/>
              <a:cs typeface="Segoe UI" panose="020B0502040204020203" pitchFamily="34" charset="0"/>
            </a:endParaRPr>
          </a:p>
        </p:txBody>
      </p:sp>
      <p:sp>
        <p:nvSpPr>
          <p:cNvPr id="68" name="cloud-computing_117274"/>
          <p:cNvSpPr>
            <a:spLocks noChangeAspect="1"/>
          </p:cNvSpPr>
          <p:nvPr/>
        </p:nvSpPr>
        <p:spPr bwMode="auto">
          <a:xfrm>
            <a:off x="6846583" y="2381708"/>
            <a:ext cx="253450" cy="253050"/>
          </a:xfrm>
          <a:custGeom>
            <a:avLst/>
            <a:gdLst>
              <a:gd name="connsiteX0" fmla="*/ 325000 h 606722"/>
              <a:gd name="connsiteY0" fmla="*/ 325000 h 606722"/>
              <a:gd name="connsiteX1" fmla="*/ 325000 h 606722"/>
              <a:gd name="connsiteY1" fmla="*/ 325000 h 606722"/>
              <a:gd name="connsiteX2" fmla="*/ 325000 h 606722"/>
              <a:gd name="connsiteY2" fmla="*/ 325000 h 606722"/>
              <a:gd name="connsiteX3" fmla="*/ 325000 h 606722"/>
              <a:gd name="connsiteY3" fmla="*/ 325000 h 606722"/>
              <a:gd name="connsiteX4" fmla="*/ 325000 h 606722"/>
              <a:gd name="connsiteY4" fmla="*/ 325000 h 606722"/>
              <a:gd name="connsiteX5" fmla="*/ 325000 h 606722"/>
              <a:gd name="connsiteY5" fmla="*/ 325000 h 606722"/>
              <a:gd name="connsiteX6" fmla="*/ 325000 h 606722"/>
              <a:gd name="connsiteY6" fmla="*/ 325000 h 606722"/>
              <a:gd name="connsiteX7" fmla="*/ 325000 h 606722"/>
              <a:gd name="connsiteY7" fmla="*/ 325000 h 606722"/>
              <a:gd name="connsiteX8" fmla="*/ 325000 h 606722"/>
              <a:gd name="connsiteY8" fmla="*/ 325000 h 606722"/>
              <a:gd name="connsiteX9" fmla="*/ 325000 h 606722"/>
              <a:gd name="connsiteY9" fmla="*/ 325000 h 606722"/>
              <a:gd name="connsiteX10" fmla="*/ 325000 h 606722"/>
              <a:gd name="connsiteY10" fmla="*/ 325000 h 606722"/>
              <a:gd name="connsiteX11" fmla="*/ 325000 h 606722"/>
              <a:gd name="connsiteY11" fmla="*/ 325000 h 606722"/>
              <a:gd name="connsiteX12" fmla="*/ 325000 h 606722"/>
              <a:gd name="connsiteY12" fmla="*/ 325000 h 606722"/>
              <a:gd name="connsiteX13" fmla="*/ 325000 h 606722"/>
              <a:gd name="connsiteY13" fmla="*/ 325000 h 606722"/>
              <a:gd name="connsiteX14" fmla="*/ 325000 h 606722"/>
              <a:gd name="connsiteY14" fmla="*/ 325000 h 606722"/>
              <a:gd name="connsiteX15" fmla="*/ 325000 h 606722"/>
              <a:gd name="connsiteY15" fmla="*/ 325000 h 606722"/>
              <a:gd name="connsiteX16" fmla="*/ 325000 h 606722"/>
              <a:gd name="connsiteY16" fmla="*/ 325000 h 606722"/>
              <a:gd name="connsiteX17" fmla="*/ 325000 h 606722"/>
              <a:gd name="connsiteY17" fmla="*/ 325000 h 606722"/>
              <a:gd name="connsiteX18" fmla="*/ 325000 h 606722"/>
              <a:gd name="connsiteY18" fmla="*/ 325000 h 606722"/>
              <a:gd name="connsiteX19" fmla="*/ 325000 h 606722"/>
              <a:gd name="connsiteY19" fmla="*/ 325000 h 606722"/>
              <a:gd name="connsiteX20" fmla="*/ 325000 h 606722"/>
              <a:gd name="connsiteY20" fmla="*/ 325000 h 606722"/>
              <a:gd name="connsiteX21" fmla="*/ 325000 h 606722"/>
              <a:gd name="connsiteY21" fmla="*/ 325000 h 606722"/>
              <a:gd name="connsiteX22" fmla="*/ 325000 h 606722"/>
              <a:gd name="connsiteY22" fmla="*/ 325000 h 606722"/>
              <a:gd name="connsiteX23" fmla="*/ 325000 h 606722"/>
              <a:gd name="connsiteY23" fmla="*/ 325000 h 606722"/>
              <a:gd name="connsiteX24" fmla="*/ 325000 h 606722"/>
              <a:gd name="connsiteY24" fmla="*/ 325000 h 606722"/>
              <a:gd name="connsiteX25" fmla="*/ 325000 h 606722"/>
              <a:gd name="connsiteY25" fmla="*/ 325000 h 606722"/>
              <a:gd name="connsiteX26" fmla="*/ 325000 h 606722"/>
              <a:gd name="connsiteY26" fmla="*/ 325000 h 606722"/>
              <a:gd name="connsiteX27" fmla="*/ 325000 h 606722"/>
              <a:gd name="connsiteY27" fmla="*/ 325000 h 606722"/>
              <a:gd name="connsiteX28" fmla="*/ 325000 h 606722"/>
              <a:gd name="connsiteY28" fmla="*/ 325000 h 606722"/>
              <a:gd name="connsiteX29" fmla="*/ 325000 h 606722"/>
              <a:gd name="connsiteY29" fmla="*/ 325000 h 606722"/>
              <a:gd name="connsiteX30" fmla="*/ 325000 h 606722"/>
              <a:gd name="connsiteY30" fmla="*/ 325000 h 606722"/>
              <a:gd name="connsiteX31" fmla="*/ 325000 h 606722"/>
              <a:gd name="connsiteY31" fmla="*/ 325000 h 606722"/>
              <a:gd name="connsiteX32" fmla="*/ 325000 h 606722"/>
              <a:gd name="connsiteY32" fmla="*/ 325000 h 606722"/>
              <a:gd name="connsiteX33" fmla="*/ 325000 h 606722"/>
              <a:gd name="connsiteY33" fmla="*/ 325000 h 606722"/>
              <a:gd name="connsiteX34" fmla="*/ 325000 h 606722"/>
              <a:gd name="connsiteY34" fmla="*/ 325000 h 606722"/>
              <a:gd name="connsiteX35" fmla="*/ 325000 h 606722"/>
              <a:gd name="connsiteY35" fmla="*/ 325000 h 606722"/>
              <a:gd name="connsiteX36" fmla="*/ 325000 h 606722"/>
              <a:gd name="connsiteY36" fmla="*/ 325000 h 606722"/>
              <a:gd name="connsiteX37" fmla="*/ 325000 h 606722"/>
              <a:gd name="connsiteY37" fmla="*/ 325000 h 606722"/>
              <a:gd name="connsiteX38" fmla="*/ 325000 h 606722"/>
              <a:gd name="connsiteY38" fmla="*/ 325000 h 606722"/>
              <a:gd name="connsiteX39" fmla="*/ 325000 h 606722"/>
              <a:gd name="connsiteY39" fmla="*/ 325000 h 606722"/>
              <a:gd name="connsiteX40" fmla="*/ 325000 h 606722"/>
              <a:gd name="connsiteY40" fmla="*/ 325000 h 606722"/>
              <a:gd name="connsiteX41" fmla="*/ 325000 h 606722"/>
              <a:gd name="connsiteY41" fmla="*/ 325000 h 606722"/>
              <a:gd name="connsiteX42" fmla="*/ 325000 h 606722"/>
              <a:gd name="connsiteY42" fmla="*/ 325000 h 606722"/>
              <a:gd name="connsiteX43" fmla="*/ 325000 h 606722"/>
              <a:gd name="connsiteY43" fmla="*/ 325000 h 606722"/>
              <a:gd name="connsiteX44" fmla="*/ 325000 h 606722"/>
              <a:gd name="connsiteY44" fmla="*/ 325000 h 606722"/>
              <a:gd name="connsiteX45" fmla="*/ 325000 h 606722"/>
              <a:gd name="connsiteY45" fmla="*/ 325000 h 606722"/>
              <a:gd name="connsiteX46" fmla="*/ 325000 h 606722"/>
              <a:gd name="connsiteY46" fmla="*/ 325000 h 606722"/>
              <a:gd name="connsiteX47" fmla="*/ 325000 h 606722"/>
              <a:gd name="connsiteY47" fmla="*/ 325000 h 606722"/>
              <a:gd name="connsiteX48" fmla="*/ 325000 h 606722"/>
              <a:gd name="connsiteY48" fmla="*/ 32500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81600" h="580683">
                <a:moveTo>
                  <a:pt x="191963" y="193422"/>
                </a:moveTo>
                <a:lnTo>
                  <a:pt x="191963" y="270643"/>
                </a:lnTo>
                <a:lnTo>
                  <a:pt x="239577" y="231988"/>
                </a:lnTo>
                <a:close/>
                <a:moveTo>
                  <a:pt x="170615" y="118467"/>
                </a:moveTo>
                <a:cubicBezTo>
                  <a:pt x="175076" y="119000"/>
                  <a:pt x="179370" y="120777"/>
                  <a:pt x="182974" y="123754"/>
                </a:cubicBezTo>
                <a:lnTo>
                  <a:pt x="293242" y="213150"/>
                </a:lnTo>
                <a:cubicBezTo>
                  <a:pt x="298938" y="217770"/>
                  <a:pt x="302231" y="224702"/>
                  <a:pt x="302142" y="231900"/>
                </a:cubicBezTo>
                <a:cubicBezTo>
                  <a:pt x="302142" y="239097"/>
                  <a:pt x="298938" y="246029"/>
                  <a:pt x="293242" y="250649"/>
                </a:cubicBezTo>
                <a:lnTo>
                  <a:pt x="182974" y="340045"/>
                </a:lnTo>
                <a:cubicBezTo>
                  <a:pt x="175943" y="345732"/>
                  <a:pt x="165531" y="346265"/>
                  <a:pt x="157254" y="343155"/>
                </a:cubicBezTo>
                <a:cubicBezTo>
                  <a:pt x="148443" y="339956"/>
                  <a:pt x="143459" y="330714"/>
                  <a:pt x="143459" y="321384"/>
                </a:cubicBezTo>
                <a:lnTo>
                  <a:pt x="143459" y="142415"/>
                </a:lnTo>
                <a:cubicBezTo>
                  <a:pt x="143459" y="133174"/>
                  <a:pt x="148799" y="124643"/>
                  <a:pt x="157254" y="120644"/>
                </a:cubicBezTo>
                <a:cubicBezTo>
                  <a:pt x="161526" y="118645"/>
                  <a:pt x="166154" y="117934"/>
                  <a:pt x="170615" y="118467"/>
                </a:cubicBezTo>
                <a:close/>
                <a:moveTo>
                  <a:pt x="189476" y="48434"/>
                </a:moveTo>
                <a:cubicBezTo>
                  <a:pt x="118812" y="48434"/>
                  <a:pt x="61230" y="111977"/>
                  <a:pt x="61230" y="189918"/>
                </a:cubicBezTo>
                <a:cubicBezTo>
                  <a:pt x="61230" y="207692"/>
                  <a:pt x="64345" y="225199"/>
                  <a:pt x="70397" y="242085"/>
                </a:cubicBezTo>
                <a:cubicBezTo>
                  <a:pt x="73334" y="250261"/>
                  <a:pt x="71643" y="259237"/>
                  <a:pt x="66125" y="265902"/>
                </a:cubicBezTo>
                <a:cubicBezTo>
                  <a:pt x="54734" y="279233"/>
                  <a:pt x="48415" y="296829"/>
                  <a:pt x="48415" y="315137"/>
                </a:cubicBezTo>
                <a:cubicBezTo>
                  <a:pt x="48415" y="354773"/>
                  <a:pt x="77250" y="386944"/>
                  <a:pt x="112582" y="386944"/>
                </a:cubicBezTo>
                <a:lnTo>
                  <a:pt x="468840" y="386944"/>
                </a:lnTo>
                <a:cubicBezTo>
                  <a:pt x="504172" y="386944"/>
                  <a:pt x="533007" y="354773"/>
                  <a:pt x="533007" y="315137"/>
                </a:cubicBezTo>
                <a:cubicBezTo>
                  <a:pt x="533007" y="281366"/>
                  <a:pt x="511648" y="251861"/>
                  <a:pt x="482101" y="244929"/>
                </a:cubicBezTo>
                <a:cubicBezTo>
                  <a:pt x="470531" y="242174"/>
                  <a:pt x="464568" y="232131"/>
                  <a:pt x="463856" y="212224"/>
                </a:cubicBezTo>
                <a:cubicBezTo>
                  <a:pt x="462165" y="166367"/>
                  <a:pt x="430482" y="129130"/>
                  <a:pt x="389454" y="129130"/>
                </a:cubicBezTo>
                <a:cubicBezTo>
                  <a:pt x="373701" y="129130"/>
                  <a:pt x="358483" y="134729"/>
                  <a:pt x="345667" y="145127"/>
                </a:cubicBezTo>
                <a:cubicBezTo>
                  <a:pt x="339615" y="150103"/>
                  <a:pt x="316565" y="157924"/>
                  <a:pt x="307665" y="135084"/>
                </a:cubicBezTo>
                <a:cubicBezTo>
                  <a:pt x="287285" y="82561"/>
                  <a:pt x="241273" y="48434"/>
                  <a:pt x="189476" y="48434"/>
                </a:cubicBezTo>
                <a:close/>
                <a:moveTo>
                  <a:pt x="189654" y="0"/>
                </a:moveTo>
                <a:cubicBezTo>
                  <a:pt x="252309" y="0"/>
                  <a:pt x="309089" y="35015"/>
                  <a:pt x="340772" y="91448"/>
                </a:cubicBezTo>
                <a:cubicBezTo>
                  <a:pt x="355991" y="84338"/>
                  <a:pt x="372455" y="80695"/>
                  <a:pt x="389454" y="80695"/>
                </a:cubicBezTo>
                <a:cubicBezTo>
                  <a:pt x="454600" y="80695"/>
                  <a:pt x="508266" y="135440"/>
                  <a:pt x="512004" y="204137"/>
                </a:cubicBezTo>
                <a:cubicBezTo>
                  <a:pt x="553210" y="222533"/>
                  <a:pt x="581422" y="266347"/>
                  <a:pt x="581600" y="315137"/>
                </a:cubicBezTo>
                <a:cubicBezTo>
                  <a:pt x="581600" y="381523"/>
                  <a:pt x="531049" y="435468"/>
                  <a:pt x="468929" y="435468"/>
                </a:cubicBezTo>
                <a:lnTo>
                  <a:pt x="315052" y="435468"/>
                </a:lnTo>
                <a:lnTo>
                  <a:pt x="315052" y="532337"/>
                </a:lnTo>
                <a:lnTo>
                  <a:pt x="380465" y="532337"/>
                </a:lnTo>
                <a:cubicBezTo>
                  <a:pt x="393815" y="532337"/>
                  <a:pt x="404673" y="543180"/>
                  <a:pt x="404673" y="556510"/>
                </a:cubicBezTo>
                <a:cubicBezTo>
                  <a:pt x="404673" y="569930"/>
                  <a:pt x="393815" y="580683"/>
                  <a:pt x="380465" y="580683"/>
                </a:cubicBezTo>
                <a:lnTo>
                  <a:pt x="201135" y="580683"/>
                </a:lnTo>
                <a:cubicBezTo>
                  <a:pt x="187696" y="580683"/>
                  <a:pt x="176928" y="569930"/>
                  <a:pt x="176928" y="556510"/>
                </a:cubicBezTo>
                <a:cubicBezTo>
                  <a:pt x="176928" y="543180"/>
                  <a:pt x="187696" y="532337"/>
                  <a:pt x="201135" y="532337"/>
                </a:cubicBezTo>
                <a:lnTo>
                  <a:pt x="266548" y="532337"/>
                </a:lnTo>
                <a:lnTo>
                  <a:pt x="266548" y="435468"/>
                </a:lnTo>
                <a:lnTo>
                  <a:pt x="112582" y="435468"/>
                </a:lnTo>
                <a:cubicBezTo>
                  <a:pt x="50551" y="435468"/>
                  <a:pt x="0" y="381523"/>
                  <a:pt x="0" y="315137"/>
                </a:cubicBezTo>
                <a:cubicBezTo>
                  <a:pt x="0" y="290164"/>
                  <a:pt x="7209" y="265991"/>
                  <a:pt x="20914" y="245729"/>
                </a:cubicBezTo>
                <a:cubicBezTo>
                  <a:pt x="15575" y="227510"/>
                  <a:pt x="12905" y="208758"/>
                  <a:pt x="12905" y="189829"/>
                </a:cubicBezTo>
                <a:cubicBezTo>
                  <a:pt x="12905" y="85138"/>
                  <a:pt x="92202" y="0"/>
                  <a:pt x="189654" y="0"/>
                </a:cubicBezTo>
                <a:close/>
              </a:path>
            </a:pathLst>
          </a:custGeom>
          <a:solidFill>
            <a:schemeClr val="bg1"/>
          </a:solidFill>
          <a:ln>
            <a:noFill/>
          </a:ln>
        </p:spPr>
        <p:txBody>
          <a:bodyPr/>
          <a:lstStyle/>
          <a:p>
            <a:endParaRPr lang="zh-CN" altLang="en-US" sz="1765">
              <a:latin typeface="Segoe UI" panose="020B0502040204020203" pitchFamily="34" charset="0"/>
              <a:cs typeface="Segoe UI" panose="020B0502040204020203" pitchFamily="34" charset="0"/>
            </a:endParaRPr>
          </a:p>
        </p:txBody>
      </p:sp>
      <p:sp>
        <p:nvSpPr>
          <p:cNvPr id="69" name="software-component_1364"/>
          <p:cNvSpPr>
            <a:spLocks noChangeAspect="1"/>
          </p:cNvSpPr>
          <p:nvPr/>
        </p:nvSpPr>
        <p:spPr bwMode="auto">
          <a:xfrm>
            <a:off x="6817842" y="3775632"/>
            <a:ext cx="303709" cy="268326"/>
          </a:xfrm>
          <a:custGeom>
            <a:avLst/>
            <a:gdLst>
              <a:gd name="connsiteX0" fmla="*/ 64606 w 560454"/>
              <a:gd name="connsiteY0" fmla="*/ 108049 h 495159"/>
              <a:gd name="connsiteX1" fmla="*/ 495849 w 560454"/>
              <a:gd name="connsiteY1" fmla="*/ 108049 h 495159"/>
              <a:gd name="connsiteX2" fmla="*/ 560454 w 560454"/>
              <a:gd name="connsiteY2" fmla="*/ 172568 h 495159"/>
              <a:gd name="connsiteX3" fmla="*/ 560454 w 560454"/>
              <a:gd name="connsiteY3" fmla="*/ 430641 h 495159"/>
              <a:gd name="connsiteX4" fmla="*/ 495849 w 560454"/>
              <a:gd name="connsiteY4" fmla="*/ 495159 h 495159"/>
              <a:gd name="connsiteX5" fmla="*/ 64606 w 560454"/>
              <a:gd name="connsiteY5" fmla="*/ 495159 h 495159"/>
              <a:gd name="connsiteX6" fmla="*/ 0 w 560454"/>
              <a:gd name="connsiteY6" fmla="*/ 430641 h 495159"/>
              <a:gd name="connsiteX7" fmla="*/ 0 w 560454"/>
              <a:gd name="connsiteY7" fmla="*/ 172568 h 495159"/>
              <a:gd name="connsiteX8" fmla="*/ 64606 w 560454"/>
              <a:gd name="connsiteY8" fmla="*/ 108049 h 495159"/>
              <a:gd name="connsiteX9" fmla="*/ 366680 w 560454"/>
              <a:gd name="connsiteY9" fmla="*/ 0 h 495159"/>
              <a:gd name="connsiteX10" fmla="*/ 452167 w 560454"/>
              <a:gd name="connsiteY10" fmla="*/ 0 h 495159"/>
              <a:gd name="connsiteX11" fmla="*/ 473135 w 560454"/>
              <a:gd name="connsiteY11" fmla="*/ 20973 h 495159"/>
              <a:gd name="connsiteX12" fmla="*/ 473135 w 560454"/>
              <a:gd name="connsiteY12" fmla="*/ 85506 h 495159"/>
              <a:gd name="connsiteX13" fmla="*/ 344098 w 560454"/>
              <a:gd name="connsiteY13" fmla="*/ 85506 h 495159"/>
              <a:gd name="connsiteX14" fmla="*/ 344098 w 560454"/>
              <a:gd name="connsiteY14" fmla="*/ 20973 h 495159"/>
              <a:gd name="connsiteX15" fmla="*/ 366680 w 560454"/>
              <a:gd name="connsiteY15" fmla="*/ 0 h 495159"/>
              <a:gd name="connsiteX16" fmla="*/ 108133 w 560454"/>
              <a:gd name="connsiteY16" fmla="*/ 0 h 495159"/>
              <a:gd name="connsiteX17" fmla="*/ 193792 w 560454"/>
              <a:gd name="connsiteY17" fmla="*/ 0 h 495159"/>
              <a:gd name="connsiteX18" fmla="*/ 214802 w 560454"/>
              <a:gd name="connsiteY18" fmla="*/ 20973 h 495159"/>
              <a:gd name="connsiteX19" fmla="*/ 214802 w 560454"/>
              <a:gd name="connsiteY19" fmla="*/ 85506 h 495159"/>
              <a:gd name="connsiteX20" fmla="*/ 85506 w 560454"/>
              <a:gd name="connsiteY20" fmla="*/ 85506 h 495159"/>
              <a:gd name="connsiteX21" fmla="*/ 85506 w 560454"/>
              <a:gd name="connsiteY21" fmla="*/ 20973 h 495159"/>
              <a:gd name="connsiteX22" fmla="*/ 108133 w 560454"/>
              <a:gd name="connsiteY22" fmla="*/ 0 h 495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60454" h="495159">
                <a:moveTo>
                  <a:pt x="64606" y="108049"/>
                </a:moveTo>
                <a:lnTo>
                  <a:pt x="495849" y="108049"/>
                </a:lnTo>
                <a:cubicBezTo>
                  <a:pt x="531382" y="108049"/>
                  <a:pt x="560454" y="137082"/>
                  <a:pt x="560454" y="172568"/>
                </a:cubicBezTo>
                <a:lnTo>
                  <a:pt x="560454" y="430641"/>
                </a:lnTo>
                <a:cubicBezTo>
                  <a:pt x="560454" y="466126"/>
                  <a:pt x="531382" y="495159"/>
                  <a:pt x="495849" y="495159"/>
                </a:cubicBezTo>
                <a:lnTo>
                  <a:pt x="64606" y="495159"/>
                </a:lnTo>
                <a:cubicBezTo>
                  <a:pt x="29073" y="495159"/>
                  <a:pt x="0" y="466126"/>
                  <a:pt x="0" y="430641"/>
                </a:cubicBezTo>
                <a:lnTo>
                  <a:pt x="0" y="172568"/>
                </a:lnTo>
                <a:cubicBezTo>
                  <a:pt x="0" y="137082"/>
                  <a:pt x="29073" y="108049"/>
                  <a:pt x="64606" y="108049"/>
                </a:cubicBezTo>
                <a:close/>
                <a:moveTo>
                  <a:pt x="366680" y="0"/>
                </a:moveTo>
                <a:lnTo>
                  <a:pt x="452167" y="0"/>
                </a:lnTo>
                <a:cubicBezTo>
                  <a:pt x="463457" y="0"/>
                  <a:pt x="473135" y="9680"/>
                  <a:pt x="473135" y="20973"/>
                </a:cubicBezTo>
                <a:lnTo>
                  <a:pt x="473135" y="85506"/>
                </a:lnTo>
                <a:lnTo>
                  <a:pt x="344098" y="85506"/>
                </a:lnTo>
                <a:lnTo>
                  <a:pt x="344098" y="20973"/>
                </a:lnTo>
                <a:cubicBezTo>
                  <a:pt x="344098" y="9680"/>
                  <a:pt x="353776" y="0"/>
                  <a:pt x="366680" y="0"/>
                </a:cubicBezTo>
                <a:close/>
                <a:moveTo>
                  <a:pt x="108133" y="0"/>
                </a:moveTo>
                <a:lnTo>
                  <a:pt x="193792" y="0"/>
                </a:lnTo>
                <a:cubicBezTo>
                  <a:pt x="205105" y="0"/>
                  <a:pt x="214802" y="9680"/>
                  <a:pt x="214802" y="20973"/>
                </a:cubicBezTo>
                <a:lnTo>
                  <a:pt x="214802" y="85506"/>
                </a:lnTo>
                <a:lnTo>
                  <a:pt x="85506" y="85506"/>
                </a:lnTo>
                <a:lnTo>
                  <a:pt x="85506" y="20973"/>
                </a:lnTo>
                <a:cubicBezTo>
                  <a:pt x="85506" y="9680"/>
                  <a:pt x="95203" y="0"/>
                  <a:pt x="108133" y="0"/>
                </a:cubicBezTo>
                <a:close/>
              </a:path>
            </a:pathLst>
          </a:custGeom>
          <a:solidFill>
            <a:schemeClr val="bg1"/>
          </a:solidFill>
          <a:ln>
            <a:noFill/>
          </a:ln>
        </p:spPr>
        <p:txBody>
          <a:bodyPr/>
          <a:lstStyle/>
          <a:p>
            <a:endParaRPr lang="zh-CN" altLang="en-US" sz="1765">
              <a:latin typeface="Segoe UI" panose="020B0502040204020203" pitchFamily="34" charset="0"/>
              <a:cs typeface="Segoe UI" panose="020B0502040204020203" pitchFamily="34" charset="0"/>
            </a:endParaRPr>
          </a:p>
        </p:txBody>
      </p:sp>
      <p:sp>
        <p:nvSpPr>
          <p:cNvPr id="70" name="coins-stacks-of-dollars-hand-drawn-commercial-symbol_35718"/>
          <p:cNvSpPr>
            <a:spLocks noChangeAspect="1"/>
          </p:cNvSpPr>
          <p:nvPr/>
        </p:nvSpPr>
        <p:spPr bwMode="auto">
          <a:xfrm>
            <a:off x="5767703" y="4385164"/>
            <a:ext cx="320253" cy="307109"/>
          </a:xfrm>
          <a:custGeom>
            <a:avLst/>
            <a:gdLst>
              <a:gd name="connsiteX0" fmla="*/ 425891 w 606568"/>
              <a:gd name="connsiteY0" fmla="*/ 420849 h 581671"/>
              <a:gd name="connsiteX1" fmla="*/ 426862 w 606568"/>
              <a:gd name="connsiteY1" fmla="*/ 470359 h 581671"/>
              <a:gd name="connsiteX2" fmla="*/ 438123 w 606568"/>
              <a:gd name="connsiteY2" fmla="*/ 466387 h 581671"/>
              <a:gd name="connsiteX3" fmla="*/ 453850 w 606568"/>
              <a:gd name="connsiteY3" fmla="*/ 439839 h 581671"/>
              <a:gd name="connsiteX4" fmla="*/ 449288 w 606568"/>
              <a:gd name="connsiteY4" fmla="*/ 430925 h 581671"/>
              <a:gd name="connsiteX5" fmla="*/ 425891 w 606568"/>
              <a:gd name="connsiteY5" fmla="*/ 420849 h 581671"/>
              <a:gd name="connsiteX6" fmla="*/ 392107 w 606568"/>
              <a:gd name="connsiteY6" fmla="*/ 352154 h 581671"/>
              <a:gd name="connsiteX7" fmla="*/ 381040 w 606568"/>
              <a:gd name="connsiteY7" fmla="*/ 355642 h 581671"/>
              <a:gd name="connsiteX8" fmla="*/ 375215 w 606568"/>
              <a:gd name="connsiteY8" fmla="*/ 360389 h 581671"/>
              <a:gd name="connsiteX9" fmla="*/ 373371 w 606568"/>
              <a:gd name="connsiteY9" fmla="*/ 367269 h 581671"/>
              <a:gd name="connsiteX10" fmla="*/ 387059 w 606568"/>
              <a:gd name="connsiteY10" fmla="*/ 381124 h 581671"/>
              <a:gd name="connsiteX11" fmla="*/ 393369 w 606568"/>
              <a:gd name="connsiteY11" fmla="*/ 382577 h 581671"/>
              <a:gd name="connsiteX12" fmla="*/ 392690 w 606568"/>
              <a:gd name="connsiteY12" fmla="*/ 367559 h 581671"/>
              <a:gd name="connsiteX13" fmla="*/ 392107 w 606568"/>
              <a:gd name="connsiteY13" fmla="*/ 352154 h 581671"/>
              <a:gd name="connsiteX14" fmla="*/ 404825 w 606568"/>
              <a:gd name="connsiteY14" fmla="*/ 306325 h 581671"/>
              <a:gd name="connsiteX15" fmla="*/ 421814 w 606568"/>
              <a:gd name="connsiteY15" fmla="*/ 322021 h 581671"/>
              <a:gd name="connsiteX16" fmla="*/ 421814 w 606568"/>
              <a:gd name="connsiteY16" fmla="*/ 322215 h 581671"/>
              <a:gd name="connsiteX17" fmla="*/ 448899 w 606568"/>
              <a:gd name="connsiteY17" fmla="*/ 330451 h 581671"/>
              <a:gd name="connsiteX18" fmla="*/ 455306 w 606568"/>
              <a:gd name="connsiteY18" fmla="*/ 335780 h 581671"/>
              <a:gd name="connsiteX19" fmla="*/ 457928 w 606568"/>
              <a:gd name="connsiteY19" fmla="*/ 349150 h 581671"/>
              <a:gd name="connsiteX20" fmla="*/ 438220 w 606568"/>
              <a:gd name="connsiteY20" fmla="*/ 359614 h 581671"/>
              <a:gd name="connsiteX21" fmla="*/ 423173 w 606568"/>
              <a:gd name="connsiteY21" fmla="*/ 354285 h 581671"/>
              <a:gd name="connsiteX22" fmla="*/ 424144 w 606568"/>
              <a:gd name="connsiteY22" fmla="*/ 375407 h 581671"/>
              <a:gd name="connsiteX23" fmla="*/ 424629 w 606568"/>
              <a:gd name="connsiteY23" fmla="*/ 388681 h 581671"/>
              <a:gd name="connsiteX24" fmla="*/ 469286 w 606568"/>
              <a:gd name="connsiteY24" fmla="*/ 407187 h 581671"/>
              <a:gd name="connsiteX25" fmla="*/ 473363 w 606568"/>
              <a:gd name="connsiteY25" fmla="*/ 410966 h 581671"/>
              <a:gd name="connsiteX26" fmla="*/ 484528 w 606568"/>
              <a:gd name="connsiteY26" fmla="*/ 437126 h 581671"/>
              <a:gd name="connsiteX27" fmla="*/ 460258 w 606568"/>
              <a:gd name="connsiteY27" fmla="*/ 488671 h 581671"/>
              <a:gd name="connsiteX28" fmla="*/ 427153 w 606568"/>
              <a:gd name="connsiteY28" fmla="*/ 501558 h 581671"/>
              <a:gd name="connsiteX29" fmla="*/ 427153 w 606568"/>
              <a:gd name="connsiteY29" fmla="*/ 502527 h 581671"/>
              <a:gd name="connsiteX30" fmla="*/ 412397 w 606568"/>
              <a:gd name="connsiteY30" fmla="*/ 516963 h 581671"/>
              <a:gd name="connsiteX31" fmla="*/ 400456 w 606568"/>
              <a:gd name="connsiteY31" fmla="*/ 512119 h 581671"/>
              <a:gd name="connsiteX32" fmla="*/ 396087 w 606568"/>
              <a:gd name="connsiteY32" fmla="*/ 501073 h 581671"/>
              <a:gd name="connsiteX33" fmla="*/ 395990 w 606568"/>
              <a:gd name="connsiteY33" fmla="*/ 496035 h 581671"/>
              <a:gd name="connsiteX34" fmla="*/ 350751 w 606568"/>
              <a:gd name="connsiteY34" fmla="*/ 466484 h 581671"/>
              <a:gd name="connsiteX35" fmla="*/ 347936 w 606568"/>
              <a:gd name="connsiteY35" fmla="*/ 450691 h 581671"/>
              <a:gd name="connsiteX36" fmla="*/ 362983 w 606568"/>
              <a:gd name="connsiteY36" fmla="*/ 440711 h 581671"/>
              <a:gd name="connsiteX37" fmla="*/ 374050 w 606568"/>
              <a:gd name="connsiteY37" fmla="*/ 445749 h 581671"/>
              <a:gd name="connsiteX38" fmla="*/ 395699 w 606568"/>
              <a:gd name="connsiteY38" fmla="*/ 462317 h 581671"/>
              <a:gd name="connsiteX39" fmla="*/ 394631 w 606568"/>
              <a:gd name="connsiteY39" fmla="*/ 414841 h 581671"/>
              <a:gd name="connsiteX40" fmla="*/ 371817 w 606568"/>
              <a:gd name="connsiteY40" fmla="*/ 409028 h 581671"/>
              <a:gd name="connsiteX41" fmla="*/ 370555 w 606568"/>
              <a:gd name="connsiteY41" fmla="*/ 408447 h 581671"/>
              <a:gd name="connsiteX42" fmla="*/ 364439 w 606568"/>
              <a:gd name="connsiteY42" fmla="*/ 405346 h 581671"/>
              <a:gd name="connsiteX43" fmla="*/ 358420 w 606568"/>
              <a:gd name="connsiteY43" fmla="*/ 400889 h 581671"/>
              <a:gd name="connsiteX44" fmla="*/ 344441 w 606568"/>
              <a:gd name="connsiteY44" fmla="*/ 380058 h 581671"/>
              <a:gd name="connsiteX45" fmla="*/ 343082 w 606568"/>
              <a:gd name="connsiteY45" fmla="*/ 375407 h 581671"/>
              <a:gd name="connsiteX46" fmla="*/ 347547 w 606568"/>
              <a:gd name="connsiteY46" fmla="*/ 344209 h 581671"/>
              <a:gd name="connsiteX47" fmla="*/ 351236 w 606568"/>
              <a:gd name="connsiteY47" fmla="*/ 339364 h 581671"/>
              <a:gd name="connsiteX48" fmla="*/ 359294 w 606568"/>
              <a:gd name="connsiteY48" fmla="*/ 332291 h 581671"/>
              <a:gd name="connsiteX49" fmla="*/ 365993 w 606568"/>
              <a:gd name="connsiteY49" fmla="*/ 328222 h 581671"/>
              <a:gd name="connsiteX50" fmla="*/ 372788 w 606568"/>
              <a:gd name="connsiteY50" fmla="*/ 325219 h 581671"/>
              <a:gd name="connsiteX51" fmla="*/ 381331 w 606568"/>
              <a:gd name="connsiteY51" fmla="*/ 322699 h 581671"/>
              <a:gd name="connsiteX52" fmla="*/ 390748 w 606568"/>
              <a:gd name="connsiteY52" fmla="*/ 321052 h 581671"/>
              <a:gd name="connsiteX53" fmla="*/ 390748 w 606568"/>
              <a:gd name="connsiteY53" fmla="*/ 320859 h 581671"/>
              <a:gd name="connsiteX54" fmla="*/ 394243 w 606568"/>
              <a:gd name="connsiteY54" fmla="*/ 310491 h 581671"/>
              <a:gd name="connsiteX55" fmla="*/ 404825 w 606568"/>
              <a:gd name="connsiteY55" fmla="*/ 306325 h 581671"/>
              <a:gd name="connsiteX56" fmla="*/ 406108 w 606568"/>
              <a:gd name="connsiteY56" fmla="*/ 283044 h 581671"/>
              <a:gd name="connsiteX57" fmla="*/ 383596 w 606568"/>
              <a:gd name="connsiteY57" fmla="*/ 285467 h 581671"/>
              <a:gd name="connsiteX58" fmla="*/ 378162 w 606568"/>
              <a:gd name="connsiteY58" fmla="*/ 286823 h 581671"/>
              <a:gd name="connsiteX59" fmla="*/ 372922 w 606568"/>
              <a:gd name="connsiteY59" fmla="*/ 288276 h 581671"/>
              <a:gd name="connsiteX60" fmla="*/ 366227 w 606568"/>
              <a:gd name="connsiteY60" fmla="*/ 290602 h 581671"/>
              <a:gd name="connsiteX61" fmla="*/ 359434 w 606568"/>
              <a:gd name="connsiteY61" fmla="*/ 293121 h 581671"/>
              <a:gd name="connsiteX62" fmla="*/ 314215 w 606568"/>
              <a:gd name="connsiteY62" fmla="*/ 326356 h 581671"/>
              <a:gd name="connsiteX63" fmla="*/ 293838 w 606568"/>
              <a:gd name="connsiteY63" fmla="*/ 356781 h 581671"/>
              <a:gd name="connsiteX64" fmla="*/ 289859 w 606568"/>
              <a:gd name="connsiteY64" fmla="*/ 365792 h 581671"/>
              <a:gd name="connsiteX65" fmla="*/ 286754 w 606568"/>
              <a:gd name="connsiteY65" fmla="*/ 374221 h 581671"/>
              <a:gd name="connsiteX66" fmla="*/ 281514 w 606568"/>
              <a:gd name="connsiteY66" fmla="*/ 396023 h 581671"/>
              <a:gd name="connsiteX67" fmla="*/ 280738 w 606568"/>
              <a:gd name="connsiteY67" fmla="*/ 403774 h 581671"/>
              <a:gd name="connsiteX68" fmla="*/ 280253 w 606568"/>
              <a:gd name="connsiteY68" fmla="*/ 411429 h 581671"/>
              <a:gd name="connsiteX69" fmla="*/ 281417 w 606568"/>
              <a:gd name="connsiteY69" fmla="*/ 433327 h 581671"/>
              <a:gd name="connsiteX70" fmla="*/ 285978 w 606568"/>
              <a:gd name="connsiteY70" fmla="*/ 453481 h 581671"/>
              <a:gd name="connsiteX71" fmla="*/ 288016 w 606568"/>
              <a:gd name="connsiteY71" fmla="*/ 459876 h 581671"/>
              <a:gd name="connsiteX72" fmla="*/ 290345 w 606568"/>
              <a:gd name="connsiteY72" fmla="*/ 466174 h 581671"/>
              <a:gd name="connsiteX73" fmla="*/ 407564 w 606568"/>
              <a:gd name="connsiteY73" fmla="*/ 548049 h 581671"/>
              <a:gd name="connsiteX74" fmla="*/ 424642 w 606568"/>
              <a:gd name="connsiteY74" fmla="*/ 546789 h 581671"/>
              <a:gd name="connsiteX75" fmla="*/ 510518 w 606568"/>
              <a:gd name="connsiteY75" fmla="*/ 494660 h 581671"/>
              <a:gd name="connsiteX76" fmla="*/ 530119 w 606568"/>
              <a:gd name="connsiteY76" fmla="*/ 399995 h 581671"/>
              <a:gd name="connsiteX77" fmla="*/ 530022 w 606568"/>
              <a:gd name="connsiteY77" fmla="*/ 398639 h 581671"/>
              <a:gd name="connsiteX78" fmla="*/ 520707 w 606568"/>
              <a:gd name="connsiteY78" fmla="*/ 368602 h 581671"/>
              <a:gd name="connsiteX79" fmla="*/ 499747 w 606568"/>
              <a:gd name="connsiteY79" fmla="*/ 332654 h 581671"/>
              <a:gd name="connsiteX80" fmla="*/ 468308 w 606568"/>
              <a:gd name="connsiteY80" fmla="*/ 302811 h 581671"/>
              <a:gd name="connsiteX81" fmla="*/ 406108 w 606568"/>
              <a:gd name="connsiteY81" fmla="*/ 283044 h 581671"/>
              <a:gd name="connsiteX82" fmla="*/ 406108 w 606568"/>
              <a:gd name="connsiteY82" fmla="*/ 249519 h 581671"/>
              <a:gd name="connsiteX83" fmla="*/ 465397 w 606568"/>
              <a:gd name="connsiteY83" fmla="*/ 263181 h 581671"/>
              <a:gd name="connsiteX84" fmla="*/ 512168 w 606568"/>
              <a:gd name="connsiteY84" fmla="*/ 296222 h 581671"/>
              <a:gd name="connsiteX85" fmla="*/ 534971 w 606568"/>
              <a:gd name="connsiteY85" fmla="*/ 323740 h 581671"/>
              <a:gd name="connsiteX86" fmla="*/ 551758 w 606568"/>
              <a:gd name="connsiteY86" fmla="*/ 355424 h 581671"/>
              <a:gd name="connsiteX87" fmla="*/ 557483 w 606568"/>
              <a:gd name="connsiteY87" fmla="*/ 371121 h 581671"/>
              <a:gd name="connsiteX88" fmla="*/ 561559 w 606568"/>
              <a:gd name="connsiteY88" fmla="*/ 385946 h 581671"/>
              <a:gd name="connsiteX89" fmla="*/ 563014 w 606568"/>
              <a:gd name="connsiteY89" fmla="*/ 392341 h 581671"/>
              <a:gd name="connsiteX90" fmla="*/ 537591 w 606568"/>
              <a:gd name="connsiteY90" fmla="*/ 514524 h 581671"/>
              <a:gd name="connsiteX91" fmla="*/ 429397 w 606568"/>
              <a:gd name="connsiteY91" fmla="*/ 580121 h 581671"/>
              <a:gd name="connsiteX92" fmla="*/ 407564 w 606568"/>
              <a:gd name="connsiteY92" fmla="*/ 581671 h 581671"/>
              <a:gd name="connsiteX93" fmla="*/ 258808 w 606568"/>
              <a:gd name="connsiteY93" fmla="*/ 477607 h 581671"/>
              <a:gd name="connsiteX94" fmla="*/ 256382 w 606568"/>
              <a:gd name="connsiteY94" fmla="*/ 471309 h 581671"/>
              <a:gd name="connsiteX95" fmla="*/ 254248 w 606568"/>
              <a:gd name="connsiteY95" fmla="*/ 464914 h 581671"/>
              <a:gd name="connsiteX96" fmla="*/ 248134 w 606568"/>
              <a:gd name="connsiteY96" fmla="*/ 438171 h 581671"/>
              <a:gd name="connsiteX97" fmla="*/ 246679 w 606568"/>
              <a:gd name="connsiteY97" fmla="*/ 423734 h 581671"/>
              <a:gd name="connsiteX98" fmla="*/ 246485 w 606568"/>
              <a:gd name="connsiteY98" fmla="*/ 416855 h 581671"/>
              <a:gd name="connsiteX99" fmla="*/ 246582 w 606568"/>
              <a:gd name="connsiteY99" fmla="*/ 409781 h 581671"/>
              <a:gd name="connsiteX100" fmla="*/ 249299 w 606568"/>
              <a:gd name="connsiteY100" fmla="*/ 385558 h 581671"/>
              <a:gd name="connsiteX101" fmla="*/ 249299 w 606568"/>
              <a:gd name="connsiteY101" fmla="*/ 385461 h 581671"/>
              <a:gd name="connsiteX102" fmla="*/ 250754 w 606568"/>
              <a:gd name="connsiteY102" fmla="*/ 378194 h 581671"/>
              <a:gd name="connsiteX103" fmla="*/ 252695 w 606568"/>
              <a:gd name="connsiteY103" fmla="*/ 370830 h 581671"/>
              <a:gd name="connsiteX104" fmla="*/ 277633 w 606568"/>
              <a:gd name="connsiteY104" fmla="*/ 318604 h 581671"/>
              <a:gd name="connsiteX105" fmla="*/ 286269 w 606568"/>
              <a:gd name="connsiteY105" fmla="*/ 307365 h 581671"/>
              <a:gd name="connsiteX106" fmla="*/ 301989 w 606568"/>
              <a:gd name="connsiteY106" fmla="*/ 291086 h 581671"/>
              <a:gd name="connsiteX107" fmla="*/ 305482 w 606568"/>
              <a:gd name="connsiteY107" fmla="*/ 287986 h 581671"/>
              <a:gd name="connsiteX108" fmla="*/ 312275 w 606568"/>
              <a:gd name="connsiteY108" fmla="*/ 282463 h 581671"/>
              <a:gd name="connsiteX109" fmla="*/ 314118 w 606568"/>
              <a:gd name="connsiteY109" fmla="*/ 281009 h 581671"/>
              <a:gd name="connsiteX110" fmla="*/ 318970 w 606568"/>
              <a:gd name="connsiteY110" fmla="*/ 277521 h 581671"/>
              <a:gd name="connsiteX111" fmla="*/ 346917 w 606568"/>
              <a:gd name="connsiteY111" fmla="*/ 262018 h 581671"/>
              <a:gd name="connsiteX112" fmla="*/ 359628 w 606568"/>
              <a:gd name="connsiteY112" fmla="*/ 257174 h 581671"/>
              <a:gd name="connsiteX113" fmla="*/ 366421 w 606568"/>
              <a:gd name="connsiteY113" fmla="*/ 255139 h 581671"/>
              <a:gd name="connsiteX114" fmla="*/ 373116 w 606568"/>
              <a:gd name="connsiteY114" fmla="*/ 253395 h 581671"/>
              <a:gd name="connsiteX115" fmla="*/ 376707 w 606568"/>
              <a:gd name="connsiteY115" fmla="*/ 252523 h 581671"/>
              <a:gd name="connsiteX116" fmla="*/ 384178 w 606568"/>
              <a:gd name="connsiteY116" fmla="*/ 251263 h 581671"/>
              <a:gd name="connsiteX117" fmla="*/ 406108 w 606568"/>
              <a:gd name="connsiteY117" fmla="*/ 249519 h 581671"/>
              <a:gd name="connsiteX118" fmla="*/ 43372 w 606568"/>
              <a:gd name="connsiteY118" fmla="*/ 175759 h 581671"/>
              <a:gd name="connsiteX119" fmla="*/ 43760 w 606568"/>
              <a:gd name="connsiteY119" fmla="*/ 214418 h 581671"/>
              <a:gd name="connsiteX120" fmla="*/ 202404 w 606568"/>
              <a:gd name="connsiteY120" fmla="*/ 246489 h 581671"/>
              <a:gd name="connsiteX121" fmla="*/ 313794 w 606568"/>
              <a:gd name="connsiteY121" fmla="*/ 223235 h 581671"/>
              <a:gd name="connsiteX122" fmla="*/ 319519 w 606568"/>
              <a:gd name="connsiteY122" fmla="*/ 220716 h 581671"/>
              <a:gd name="connsiteX123" fmla="*/ 319907 w 606568"/>
              <a:gd name="connsiteY123" fmla="*/ 181185 h 581671"/>
              <a:gd name="connsiteX124" fmla="*/ 313212 w 606568"/>
              <a:gd name="connsiteY124" fmla="*/ 184092 h 581671"/>
              <a:gd name="connsiteX125" fmla="*/ 186103 w 606568"/>
              <a:gd name="connsiteY125" fmla="*/ 211124 h 581671"/>
              <a:gd name="connsiteX126" fmla="*/ 43372 w 606568"/>
              <a:gd name="connsiteY126" fmla="*/ 175759 h 581671"/>
              <a:gd name="connsiteX127" fmla="*/ 321654 w 606568"/>
              <a:gd name="connsiteY127" fmla="*/ 100088 h 581671"/>
              <a:gd name="connsiteX128" fmla="*/ 311465 w 606568"/>
              <a:gd name="connsiteY128" fmla="*/ 105901 h 581671"/>
              <a:gd name="connsiteX129" fmla="*/ 182804 w 606568"/>
              <a:gd name="connsiteY129" fmla="*/ 137875 h 581671"/>
              <a:gd name="connsiteX130" fmla="*/ 41723 w 606568"/>
              <a:gd name="connsiteY130" fmla="*/ 102026 h 581671"/>
              <a:gd name="connsiteX131" fmla="*/ 42208 w 606568"/>
              <a:gd name="connsiteY131" fmla="*/ 127508 h 581671"/>
              <a:gd name="connsiteX132" fmla="*/ 44828 w 606568"/>
              <a:gd name="connsiteY132" fmla="*/ 128864 h 581671"/>
              <a:gd name="connsiteX133" fmla="*/ 186200 w 606568"/>
              <a:gd name="connsiteY133" fmla="*/ 169752 h 581671"/>
              <a:gd name="connsiteX134" fmla="*/ 312339 w 606568"/>
              <a:gd name="connsiteY134" fmla="*/ 138553 h 581671"/>
              <a:gd name="connsiteX135" fmla="*/ 320877 w 606568"/>
              <a:gd name="connsiteY135" fmla="*/ 134096 h 581671"/>
              <a:gd name="connsiteX136" fmla="*/ 321654 w 606568"/>
              <a:gd name="connsiteY136" fmla="*/ 100088 h 581671"/>
              <a:gd name="connsiteX137" fmla="*/ 170869 w 606568"/>
              <a:gd name="connsiteY137" fmla="*/ 41275 h 581671"/>
              <a:gd name="connsiteX138" fmla="*/ 58800 w 606568"/>
              <a:gd name="connsiteY138" fmla="*/ 63948 h 581671"/>
              <a:gd name="connsiteX139" fmla="*/ 186685 w 606568"/>
              <a:gd name="connsiteY139" fmla="*/ 96890 h 581671"/>
              <a:gd name="connsiteX140" fmla="*/ 296814 w 606568"/>
              <a:gd name="connsiteY140" fmla="*/ 67823 h 581671"/>
              <a:gd name="connsiteX141" fmla="*/ 170869 w 606568"/>
              <a:gd name="connsiteY141" fmla="*/ 41275 h 581671"/>
              <a:gd name="connsiteX142" fmla="*/ 448008 w 606568"/>
              <a:gd name="connsiteY142" fmla="*/ 35047 h 581671"/>
              <a:gd name="connsiteX143" fmla="*/ 509638 w 606568"/>
              <a:gd name="connsiteY143" fmla="*/ 41805 h 581671"/>
              <a:gd name="connsiteX144" fmla="*/ 570201 w 606568"/>
              <a:gd name="connsiteY144" fmla="*/ 59924 h 581671"/>
              <a:gd name="connsiteX145" fmla="*/ 605627 w 606568"/>
              <a:gd name="connsiteY145" fmla="*/ 86859 h 581671"/>
              <a:gd name="connsiteX146" fmla="*/ 603880 w 606568"/>
              <a:gd name="connsiteY146" fmla="*/ 143248 h 581671"/>
              <a:gd name="connsiteX147" fmla="*/ 602230 w 606568"/>
              <a:gd name="connsiteY147" fmla="*/ 349137 h 581671"/>
              <a:gd name="connsiteX148" fmla="*/ 601453 w 606568"/>
              <a:gd name="connsiteY148" fmla="*/ 354272 h 581671"/>
              <a:gd name="connsiteX149" fmla="*/ 595727 w 606568"/>
              <a:gd name="connsiteY149" fmla="*/ 364058 h 581671"/>
              <a:gd name="connsiteX150" fmla="*/ 576122 w 606568"/>
              <a:gd name="connsiteY150" fmla="*/ 377525 h 581671"/>
              <a:gd name="connsiteX151" fmla="*/ 567193 w 606568"/>
              <a:gd name="connsiteY151" fmla="*/ 346133 h 581671"/>
              <a:gd name="connsiteX152" fmla="*/ 569231 w 606568"/>
              <a:gd name="connsiteY152" fmla="*/ 343033 h 581671"/>
              <a:gd name="connsiteX153" fmla="*/ 569425 w 606568"/>
              <a:gd name="connsiteY153" fmla="*/ 308734 h 581671"/>
              <a:gd name="connsiteX154" fmla="*/ 552828 w 606568"/>
              <a:gd name="connsiteY154" fmla="*/ 316873 h 581671"/>
              <a:gd name="connsiteX155" fmla="*/ 532641 w 606568"/>
              <a:gd name="connsiteY155" fmla="*/ 289453 h 581671"/>
              <a:gd name="connsiteX156" fmla="*/ 569522 w 606568"/>
              <a:gd name="connsiteY156" fmla="*/ 270269 h 581671"/>
              <a:gd name="connsiteX157" fmla="*/ 569619 w 606568"/>
              <a:gd name="connsiteY157" fmla="*/ 246144 h 581671"/>
              <a:gd name="connsiteX158" fmla="*/ 502165 w 606568"/>
              <a:gd name="connsiteY158" fmla="*/ 262034 h 581671"/>
              <a:gd name="connsiteX159" fmla="*/ 403265 w 606568"/>
              <a:gd name="connsiteY159" fmla="*/ 229866 h 581671"/>
              <a:gd name="connsiteX160" fmla="*/ 379390 w 606568"/>
              <a:gd name="connsiteY160" fmla="*/ 231610 h 581671"/>
              <a:gd name="connsiteX161" fmla="*/ 373275 w 606568"/>
              <a:gd name="connsiteY161" fmla="*/ 232676 h 581671"/>
              <a:gd name="connsiteX162" fmla="*/ 373469 w 606568"/>
              <a:gd name="connsiteY162" fmla="*/ 214267 h 581671"/>
              <a:gd name="connsiteX163" fmla="*/ 570007 w 606568"/>
              <a:gd name="connsiteY163" fmla="*/ 210295 h 581671"/>
              <a:gd name="connsiteX164" fmla="*/ 570395 w 606568"/>
              <a:gd name="connsiteY164" fmla="*/ 178903 h 581671"/>
              <a:gd name="connsiteX165" fmla="*/ 373857 w 606568"/>
              <a:gd name="connsiteY165" fmla="*/ 186945 h 581671"/>
              <a:gd name="connsiteX166" fmla="*/ 374440 w 606568"/>
              <a:gd name="connsiteY166" fmla="*/ 151677 h 581671"/>
              <a:gd name="connsiteX167" fmla="*/ 571172 w 606568"/>
              <a:gd name="connsiteY167" fmla="*/ 141601 h 581671"/>
              <a:gd name="connsiteX168" fmla="*/ 571754 w 606568"/>
              <a:gd name="connsiteY168" fmla="*/ 114472 h 581671"/>
              <a:gd name="connsiteX169" fmla="*/ 375119 w 606568"/>
              <a:gd name="connsiteY169" fmla="*/ 129587 h 581671"/>
              <a:gd name="connsiteX170" fmla="*/ 376284 w 606568"/>
              <a:gd name="connsiteY170" fmla="*/ 113503 h 581671"/>
              <a:gd name="connsiteX171" fmla="*/ 377545 w 606568"/>
              <a:gd name="connsiteY171" fmla="*/ 94804 h 581671"/>
              <a:gd name="connsiteX172" fmla="*/ 551664 w 606568"/>
              <a:gd name="connsiteY172" fmla="*/ 88893 h 581671"/>
              <a:gd name="connsiteX173" fmla="*/ 377837 w 606568"/>
              <a:gd name="connsiteY173" fmla="*/ 78817 h 581671"/>
              <a:gd name="connsiteX174" fmla="*/ 376672 w 606568"/>
              <a:gd name="connsiteY174" fmla="*/ 63315 h 581671"/>
              <a:gd name="connsiteX175" fmla="*/ 368422 w 606568"/>
              <a:gd name="connsiteY175" fmla="*/ 47037 h 581671"/>
              <a:gd name="connsiteX176" fmla="*/ 386378 w 606568"/>
              <a:gd name="connsiteY176" fmla="*/ 42096 h 581671"/>
              <a:gd name="connsiteX177" fmla="*/ 448008 w 606568"/>
              <a:gd name="connsiteY177" fmla="*/ 35047 h 581671"/>
              <a:gd name="connsiteX178" fmla="*/ 170287 w 606568"/>
              <a:gd name="connsiteY178" fmla="*/ 0 h 581671"/>
              <a:gd name="connsiteX179" fmla="*/ 245000 w 606568"/>
              <a:gd name="connsiteY179" fmla="*/ 8623 h 581671"/>
              <a:gd name="connsiteX180" fmla="*/ 319713 w 606568"/>
              <a:gd name="connsiteY180" fmla="*/ 31392 h 581671"/>
              <a:gd name="connsiteX181" fmla="*/ 354547 w 606568"/>
              <a:gd name="connsiteY181" fmla="*/ 51836 h 581671"/>
              <a:gd name="connsiteX182" fmla="*/ 363377 w 606568"/>
              <a:gd name="connsiteY182" fmla="*/ 65304 h 581671"/>
              <a:gd name="connsiteX183" fmla="*/ 364541 w 606568"/>
              <a:gd name="connsiteY183" fmla="*/ 83423 h 581671"/>
              <a:gd name="connsiteX184" fmla="*/ 364347 w 606568"/>
              <a:gd name="connsiteY184" fmla="*/ 88655 h 581671"/>
              <a:gd name="connsiteX185" fmla="*/ 361921 w 606568"/>
              <a:gd name="connsiteY185" fmla="*/ 124213 h 581671"/>
              <a:gd name="connsiteX186" fmla="*/ 361242 w 606568"/>
              <a:gd name="connsiteY186" fmla="*/ 136228 h 581671"/>
              <a:gd name="connsiteX187" fmla="*/ 361145 w 606568"/>
              <a:gd name="connsiteY187" fmla="*/ 145239 h 581671"/>
              <a:gd name="connsiteX188" fmla="*/ 360466 w 606568"/>
              <a:gd name="connsiteY188" fmla="*/ 181476 h 581671"/>
              <a:gd name="connsiteX189" fmla="*/ 360078 w 606568"/>
              <a:gd name="connsiteY189" fmla="*/ 209961 h 581671"/>
              <a:gd name="connsiteX190" fmla="*/ 359787 w 606568"/>
              <a:gd name="connsiteY190" fmla="*/ 235637 h 581671"/>
              <a:gd name="connsiteX191" fmla="*/ 313988 w 606568"/>
              <a:gd name="connsiteY191" fmla="*/ 255597 h 581671"/>
              <a:gd name="connsiteX192" fmla="*/ 287111 w 606568"/>
              <a:gd name="connsiteY192" fmla="*/ 276428 h 581671"/>
              <a:gd name="connsiteX193" fmla="*/ 201725 w 606568"/>
              <a:gd name="connsiteY193" fmla="*/ 287571 h 581671"/>
              <a:gd name="connsiteX194" fmla="*/ 44246 w 606568"/>
              <a:gd name="connsiteY194" fmla="*/ 258407 h 581671"/>
              <a:gd name="connsiteX195" fmla="*/ 44440 w 606568"/>
              <a:gd name="connsiteY195" fmla="*/ 299101 h 581671"/>
              <a:gd name="connsiteX196" fmla="*/ 48903 w 606568"/>
              <a:gd name="connsiteY196" fmla="*/ 300942 h 581671"/>
              <a:gd name="connsiteX197" fmla="*/ 184551 w 606568"/>
              <a:gd name="connsiteY197" fmla="*/ 337566 h 581671"/>
              <a:gd name="connsiteX198" fmla="*/ 249172 w 606568"/>
              <a:gd name="connsiteY198" fmla="*/ 328652 h 581671"/>
              <a:gd name="connsiteX199" fmla="*/ 234036 w 606568"/>
              <a:gd name="connsiteY199" fmla="*/ 374675 h 581671"/>
              <a:gd name="connsiteX200" fmla="*/ 185618 w 606568"/>
              <a:gd name="connsiteY200" fmla="*/ 378842 h 581671"/>
              <a:gd name="connsiteX201" fmla="*/ 44537 w 606568"/>
              <a:gd name="connsiteY201" fmla="*/ 345027 h 581671"/>
              <a:gd name="connsiteX202" fmla="*/ 44731 w 606568"/>
              <a:gd name="connsiteY202" fmla="*/ 387852 h 581671"/>
              <a:gd name="connsiteX203" fmla="*/ 85580 w 606568"/>
              <a:gd name="connsiteY203" fmla="*/ 412560 h 581671"/>
              <a:gd name="connsiteX204" fmla="*/ 128176 w 606568"/>
              <a:gd name="connsiteY204" fmla="*/ 426609 h 581671"/>
              <a:gd name="connsiteX205" fmla="*/ 180669 w 606568"/>
              <a:gd name="connsiteY205" fmla="*/ 432035 h 581671"/>
              <a:gd name="connsiteX206" fmla="*/ 190469 w 606568"/>
              <a:gd name="connsiteY206" fmla="*/ 431841 h 581671"/>
              <a:gd name="connsiteX207" fmla="*/ 230446 w 606568"/>
              <a:gd name="connsiteY207" fmla="*/ 427481 h 581671"/>
              <a:gd name="connsiteX208" fmla="*/ 231610 w 606568"/>
              <a:gd name="connsiteY208" fmla="*/ 427287 h 581671"/>
              <a:gd name="connsiteX209" fmla="*/ 232677 w 606568"/>
              <a:gd name="connsiteY209" fmla="*/ 436298 h 581671"/>
              <a:gd name="connsiteX210" fmla="*/ 240149 w 606568"/>
              <a:gd name="connsiteY210" fmla="*/ 468272 h 581671"/>
              <a:gd name="connsiteX211" fmla="*/ 186394 w 606568"/>
              <a:gd name="connsiteY211" fmla="*/ 473988 h 581671"/>
              <a:gd name="connsiteX212" fmla="*/ 12032 w 606568"/>
              <a:gd name="connsiteY212" fmla="*/ 414400 h 581671"/>
              <a:gd name="connsiteX213" fmla="*/ 5046 w 606568"/>
              <a:gd name="connsiteY213" fmla="*/ 401998 h 581671"/>
              <a:gd name="connsiteX214" fmla="*/ 4075 w 606568"/>
              <a:gd name="connsiteY214" fmla="*/ 395507 h 581671"/>
              <a:gd name="connsiteX215" fmla="*/ 0 w 606568"/>
              <a:gd name="connsiteY215" fmla="*/ 65885 h 581671"/>
              <a:gd name="connsiteX216" fmla="*/ 388 w 606568"/>
              <a:gd name="connsiteY216" fmla="*/ 61332 h 581671"/>
              <a:gd name="connsiteX217" fmla="*/ 10091 w 606568"/>
              <a:gd name="connsiteY217" fmla="*/ 41760 h 581671"/>
              <a:gd name="connsiteX218" fmla="*/ 93052 w 606568"/>
              <a:gd name="connsiteY218" fmla="*/ 8914 h 581671"/>
              <a:gd name="connsiteX219" fmla="*/ 170287 w 606568"/>
              <a:gd name="connsiteY219" fmla="*/ 0 h 581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Lst>
            <a:rect l="l" t="t" r="r" b="b"/>
            <a:pathLst>
              <a:path w="606568" h="581671">
                <a:moveTo>
                  <a:pt x="425891" y="420849"/>
                </a:moveTo>
                <a:cubicBezTo>
                  <a:pt x="426377" y="436835"/>
                  <a:pt x="426668" y="453113"/>
                  <a:pt x="426862" y="470359"/>
                </a:cubicBezTo>
                <a:cubicBezTo>
                  <a:pt x="431133" y="469875"/>
                  <a:pt x="434920" y="468518"/>
                  <a:pt x="438123" y="466387"/>
                </a:cubicBezTo>
                <a:cubicBezTo>
                  <a:pt x="444531" y="462027"/>
                  <a:pt x="453850" y="449528"/>
                  <a:pt x="453850" y="439839"/>
                </a:cubicBezTo>
                <a:cubicBezTo>
                  <a:pt x="453850" y="435963"/>
                  <a:pt x="452394" y="433057"/>
                  <a:pt x="449288" y="430925"/>
                </a:cubicBezTo>
                <a:cubicBezTo>
                  <a:pt x="442880" y="426565"/>
                  <a:pt x="435502" y="423368"/>
                  <a:pt x="425891" y="420849"/>
                </a:cubicBezTo>
                <a:close/>
                <a:moveTo>
                  <a:pt x="392107" y="352154"/>
                </a:moveTo>
                <a:cubicBezTo>
                  <a:pt x="387933" y="352832"/>
                  <a:pt x="384244" y="353995"/>
                  <a:pt x="381040" y="355642"/>
                </a:cubicBezTo>
                <a:cubicBezTo>
                  <a:pt x="378419" y="356998"/>
                  <a:pt x="376477" y="358549"/>
                  <a:pt x="375215" y="360389"/>
                </a:cubicBezTo>
                <a:cubicBezTo>
                  <a:pt x="373759" y="362424"/>
                  <a:pt x="373079" y="364749"/>
                  <a:pt x="373371" y="367269"/>
                </a:cubicBezTo>
                <a:cubicBezTo>
                  <a:pt x="374050" y="373470"/>
                  <a:pt x="379875" y="379283"/>
                  <a:pt x="387059" y="381124"/>
                </a:cubicBezTo>
                <a:cubicBezTo>
                  <a:pt x="389195" y="381608"/>
                  <a:pt x="391233" y="382093"/>
                  <a:pt x="393369" y="382577"/>
                </a:cubicBezTo>
                <a:cubicBezTo>
                  <a:pt x="393175" y="377539"/>
                  <a:pt x="392981" y="372598"/>
                  <a:pt x="392690" y="367559"/>
                </a:cubicBezTo>
                <a:cubicBezTo>
                  <a:pt x="392495" y="362424"/>
                  <a:pt x="392301" y="357289"/>
                  <a:pt x="392107" y="352154"/>
                </a:cubicBezTo>
                <a:close/>
                <a:moveTo>
                  <a:pt x="404825" y="306325"/>
                </a:moveTo>
                <a:cubicBezTo>
                  <a:pt x="412688" y="306325"/>
                  <a:pt x="421328" y="311848"/>
                  <a:pt x="421814" y="322021"/>
                </a:cubicBezTo>
                <a:lnTo>
                  <a:pt x="421814" y="322215"/>
                </a:lnTo>
                <a:cubicBezTo>
                  <a:pt x="431522" y="323862"/>
                  <a:pt x="440744" y="326769"/>
                  <a:pt x="448899" y="330451"/>
                </a:cubicBezTo>
                <a:cubicBezTo>
                  <a:pt x="451715" y="331807"/>
                  <a:pt x="453850" y="333648"/>
                  <a:pt x="455306" y="335780"/>
                </a:cubicBezTo>
                <a:cubicBezTo>
                  <a:pt x="458219" y="339752"/>
                  <a:pt x="458898" y="344790"/>
                  <a:pt x="457928" y="349150"/>
                </a:cubicBezTo>
                <a:cubicBezTo>
                  <a:pt x="455889" y="358645"/>
                  <a:pt x="446958" y="363684"/>
                  <a:pt x="438220" y="359614"/>
                </a:cubicBezTo>
                <a:cubicBezTo>
                  <a:pt x="433658" y="357483"/>
                  <a:pt x="428512" y="355739"/>
                  <a:pt x="423173" y="354285"/>
                </a:cubicBezTo>
                <a:cubicBezTo>
                  <a:pt x="423561" y="361358"/>
                  <a:pt x="423852" y="368431"/>
                  <a:pt x="424144" y="375407"/>
                </a:cubicBezTo>
                <a:cubicBezTo>
                  <a:pt x="424241" y="379864"/>
                  <a:pt x="424435" y="384224"/>
                  <a:pt x="424629" y="388681"/>
                </a:cubicBezTo>
                <a:cubicBezTo>
                  <a:pt x="440065" y="391975"/>
                  <a:pt x="455986" y="396626"/>
                  <a:pt x="469286" y="407187"/>
                </a:cubicBezTo>
                <a:cubicBezTo>
                  <a:pt x="470742" y="408447"/>
                  <a:pt x="472101" y="409706"/>
                  <a:pt x="473363" y="410966"/>
                </a:cubicBezTo>
                <a:cubicBezTo>
                  <a:pt x="480353" y="418136"/>
                  <a:pt x="484236" y="427050"/>
                  <a:pt x="484528" y="437126"/>
                </a:cubicBezTo>
                <a:cubicBezTo>
                  <a:pt x="485207" y="454275"/>
                  <a:pt x="475596" y="474525"/>
                  <a:pt x="460258" y="488671"/>
                </a:cubicBezTo>
                <a:cubicBezTo>
                  <a:pt x="451423" y="496810"/>
                  <a:pt x="440259" y="501170"/>
                  <a:pt x="427153" y="501558"/>
                </a:cubicBezTo>
                <a:lnTo>
                  <a:pt x="427153" y="502527"/>
                </a:lnTo>
                <a:cubicBezTo>
                  <a:pt x="427056" y="512506"/>
                  <a:pt x="419484" y="516963"/>
                  <a:pt x="412397" y="516963"/>
                </a:cubicBezTo>
                <a:cubicBezTo>
                  <a:pt x="407834" y="516963"/>
                  <a:pt x="403466" y="515219"/>
                  <a:pt x="400456" y="512119"/>
                </a:cubicBezTo>
                <a:cubicBezTo>
                  <a:pt x="397544" y="509212"/>
                  <a:pt x="395990" y="505433"/>
                  <a:pt x="396087" y="501073"/>
                </a:cubicBezTo>
                <a:lnTo>
                  <a:pt x="395990" y="496035"/>
                </a:lnTo>
                <a:cubicBezTo>
                  <a:pt x="378904" y="489737"/>
                  <a:pt x="362206" y="478789"/>
                  <a:pt x="350751" y="466484"/>
                </a:cubicBezTo>
                <a:cubicBezTo>
                  <a:pt x="346576" y="461833"/>
                  <a:pt x="345509" y="456116"/>
                  <a:pt x="347936" y="450691"/>
                </a:cubicBezTo>
                <a:cubicBezTo>
                  <a:pt x="350460" y="444780"/>
                  <a:pt x="356673" y="440711"/>
                  <a:pt x="362983" y="440711"/>
                </a:cubicBezTo>
                <a:cubicBezTo>
                  <a:pt x="367158" y="440711"/>
                  <a:pt x="370944" y="442455"/>
                  <a:pt x="374050" y="445749"/>
                </a:cubicBezTo>
                <a:cubicBezTo>
                  <a:pt x="379487" y="451756"/>
                  <a:pt x="387544" y="457860"/>
                  <a:pt x="395699" y="462317"/>
                </a:cubicBezTo>
                <a:cubicBezTo>
                  <a:pt x="395505" y="445459"/>
                  <a:pt x="395117" y="429859"/>
                  <a:pt x="394631" y="414841"/>
                </a:cubicBezTo>
                <a:cubicBezTo>
                  <a:pt x="387156" y="413485"/>
                  <a:pt x="379293" y="411741"/>
                  <a:pt x="371817" y="409028"/>
                </a:cubicBezTo>
                <a:cubicBezTo>
                  <a:pt x="371429" y="408834"/>
                  <a:pt x="371041" y="408640"/>
                  <a:pt x="370555" y="408447"/>
                </a:cubicBezTo>
                <a:cubicBezTo>
                  <a:pt x="368420" y="407575"/>
                  <a:pt x="366381" y="406509"/>
                  <a:pt x="364439" y="405346"/>
                </a:cubicBezTo>
                <a:cubicBezTo>
                  <a:pt x="362303" y="403990"/>
                  <a:pt x="360362" y="402536"/>
                  <a:pt x="358420" y="400889"/>
                </a:cubicBezTo>
                <a:cubicBezTo>
                  <a:pt x="352304" y="395464"/>
                  <a:pt x="347353" y="388197"/>
                  <a:pt x="344441" y="380058"/>
                </a:cubicBezTo>
                <a:cubicBezTo>
                  <a:pt x="343955" y="378508"/>
                  <a:pt x="343470" y="377054"/>
                  <a:pt x="343082" y="375407"/>
                </a:cubicBezTo>
                <a:cubicBezTo>
                  <a:pt x="340266" y="364071"/>
                  <a:pt x="341917" y="353026"/>
                  <a:pt x="347547" y="344209"/>
                </a:cubicBezTo>
                <a:cubicBezTo>
                  <a:pt x="348615" y="342465"/>
                  <a:pt x="349877" y="340818"/>
                  <a:pt x="351236" y="339364"/>
                </a:cubicBezTo>
                <a:cubicBezTo>
                  <a:pt x="353566" y="336748"/>
                  <a:pt x="356285" y="334326"/>
                  <a:pt x="359294" y="332291"/>
                </a:cubicBezTo>
                <a:cubicBezTo>
                  <a:pt x="361333" y="330838"/>
                  <a:pt x="363663" y="329482"/>
                  <a:pt x="365993" y="328222"/>
                </a:cubicBezTo>
                <a:cubicBezTo>
                  <a:pt x="368128" y="327156"/>
                  <a:pt x="370361" y="326091"/>
                  <a:pt x="372788" y="325219"/>
                </a:cubicBezTo>
                <a:cubicBezTo>
                  <a:pt x="375506" y="324250"/>
                  <a:pt x="378322" y="323378"/>
                  <a:pt x="381331" y="322699"/>
                </a:cubicBezTo>
                <a:cubicBezTo>
                  <a:pt x="384341" y="322021"/>
                  <a:pt x="387447" y="321440"/>
                  <a:pt x="390748" y="321052"/>
                </a:cubicBezTo>
                <a:lnTo>
                  <a:pt x="390748" y="320859"/>
                </a:lnTo>
                <a:cubicBezTo>
                  <a:pt x="390554" y="316692"/>
                  <a:pt x="391816" y="313204"/>
                  <a:pt x="394243" y="310491"/>
                </a:cubicBezTo>
                <a:cubicBezTo>
                  <a:pt x="396864" y="307875"/>
                  <a:pt x="400650" y="306325"/>
                  <a:pt x="404825" y="306325"/>
                </a:cubicBezTo>
                <a:close/>
                <a:moveTo>
                  <a:pt x="406108" y="283044"/>
                </a:moveTo>
                <a:cubicBezTo>
                  <a:pt x="398636" y="283044"/>
                  <a:pt x="391068" y="283916"/>
                  <a:pt x="383596" y="285467"/>
                </a:cubicBezTo>
                <a:cubicBezTo>
                  <a:pt x="381752" y="285854"/>
                  <a:pt x="380006" y="286435"/>
                  <a:pt x="378162" y="286823"/>
                </a:cubicBezTo>
                <a:cubicBezTo>
                  <a:pt x="376415" y="287308"/>
                  <a:pt x="374669" y="287695"/>
                  <a:pt x="372922" y="288276"/>
                </a:cubicBezTo>
                <a:cubicBezTo>
                  <a:pt x="370593" y="288955"/>
                  <a:pt x="368361" y="289730"/>
                  <a:pt x="366227" y="290602"/>
                </a:cubicBezTo>
                <a:cubicBezTo>
                  <a:pt x="363898" y="291377"/>
                  <a:pt x="361666" y="292152"/>
                  <a:pt x="359434" y="293121"/>
                </a:cubicBezTo>
                <a:cubicBezTo>
                  <a:pt x="341968" y="300776"/>
                  <a:pt x="326636" y="312306"/>
                  <a:pt x="314215" y="326356"/>
                </a:cubicBezTo>
                <a:cubicBezTo>
                  <a:pt x="306064" y="335464"/>
                  <a:pt x="299272" y="345735"/>
                  <a:pt x="293838" y="356781"/>
                </a:cubicBezTo>
                <a:cubicBezTo>
                  <a:pt x="292382" y="359784"/>
                  <a:pt x="291121" y="362691"/>
                  <a:pt x="289859" y="365792"/>
                </a:cubicBezTo>
                <a:cubicBezTo>
                  <a:pt x="288695" y="368602"/>
                  <a:pt x="287725" y="371315"/>
                  <a:pt x="286754" y="374221"/>
                </a:cubicBezTo>
                <a:cubicBezTo>
                  <a:pt x="284426" y="381295"/>
                  <a:pt x="282582" y="388562"/>
                  <a:pt x="281514" y="396023"/>
                </a:cubicBezTo>
                <a:cubicBezTo>
                  <a:pt x="281126" y="398639"/>
                  <a:pt x="280932" y="401255"/>
                  <a:pt x="280738" y="403774"/>
                </a:cubicBezTo>
                <a:cubicBezTo>
                  <a:pt x="280447" y="406293"/>
                  <a:pt x="280350" y="408813"/>
                  <a:pt x="280253" y="411429"/>
                </a:cubicBezTo>
                <a:cubicBezTo>
                  <a:pt x="280059" y="418696"/>
                  <a:pt x="280350" y="425963"/>
                  <a:pt x="281417" y="433327"/>
                </a:cubicBezTo>
                <a:cubicBezTo>
                  <a:pt x="282388" y="440303"/>
                  <a:pt x="283940" y="446989"/>
                  <a:pt x="285978" y="453481"/>
                </a:cubicBezTo>
                <a:cubicBezTo>
                  <a:pt x="286560" y="455612"/>
                  <a:pt x="287240" y="457744"/>
                  <a:pt x="288016" y="459876"/>
                </a:cubicBezTo>
                <a:cubicBezTo>
                  <a:pt x="288792" y="462007"/>
                  <a:pt x="289568" y="464139"/>
                  <a:pt x="290345" y="466174"/>
                </a:cubicBezTo>
                <a:cubicBezTo>
                  <a:pt x="310237" y="514524"/>
                  <a:pt x="356038" y="548049"/>
                  <a:pt x="407564" y="548049"/>
                </a:cubicBezTo>
                <a:cubicBezTo>
                  <a:pt x="413289" y="548049"/>
                  <a:pt x="419014" y="547661"/>
                  <a:pt x="424642" y="546789"/>
                </a:cubicBezTo>
                <a:cubicBezTo>
                  <a:pt x="452491" y="542817"/>
                  <a:pt x="493343" y="518012"/>
                  <a:pt x="510518" y="494660"/>
                </a:cubicBezTo>
                <a:cubicBezTo>
                  <a:pt x="529634" y="468499"/>
                  <a:pt x="536621" y="434974"/>
                  <a:pt x="530119" y="399995"/>
                </a:cubicBezTo>
                <a:cubicBezTo>
                  <a:pt x="530119" y="399511"/>
                  <a:pt x="530022" y="399123"/>
                  <a:pt x="530022" y="398639"/>
                </a:cubicBezTo>
                <a:cubicBezTo>
                  <a:pt x="528081" y="388562"/>
                  <a:pt x="524879" y="378485"/>
                  <a:pt x="520707" y="368602"/>
                </a:cubicBezTo>
                <a:cubicBezTo>
                  <a:pt x="515370" y="355908"/>
                  <a:pt x="508286" y="343797"/>
                  <a:pt x="499747" y="332654"/>
                </a:cubicBezTo>
                <a:cubicBezTo>
                  <a:pt x="490820" y="321220"/>
                  <a:pt x="480243" y="310950"/>
                  <a:pt x="468308" y="302811"/>
                </a:cubicBezTo>
                <a:cubicBezTo>
                  <a:pt x="450453" y="290699"/>
                  <a:pt x="429494" y="283044"/>
                  <a:pt x="406108" y="283044"/>
                </a:cubicBezTo>
                <a:close/>
                <a:moveTo>
                  <a:pt x="406108" y="249519"/>
                </a:moveTo>
                <a:cubicBezTo>
                  <a:pt x="426680" y="249519"/>
                  <a:pt x="446766" y="254461"/>
                  <a:pt x="465397" y="263181"/>
                </a:cubicBezTo>
                <a:cubicBezTo>
                  <a:pt x="482572" y="271126"/>
                  <a:pt x="498389" y="282366"/>
                  <a:pt x="512168" y="296222"/>
                </a:cubicBezTo>
                <a:cubicBezTo>
                  <a:pt x="520513" y="304555"/>
                  <a:pt x="528178" y="313663"/>
                  <a:pt x="534971" y="323740"/>
                </a:cubicBezTo>
                <a:cubicBezTo>
                  <a:pt x="541472" y="333623"/>
                  <a:pt x="547100" y="344281"/>
                  <a:pt x="551758" y="355424"/>
                </a:cubicBezTo>
                <a:cubicBezTo>
                  <a:pt x="553893" y="360559"/>
                  <a:pt x="555736" y="365792"/>
                  <a:pt x="557483" y="371121"/>
                </a:cubicBezTo>
                <a:cubicBezTo>
                  <a:pt x="559036" y="375965"/>
                  <a:pt x="560394" y="380907"/>
                  <a:pt x="561559" y="385946"/>
                </a:cubicBezTo>
                <a:cubicBezTo>
                  <a:pt x="562044" y="388077"/>
                  <a:pt x="562626" y="390112"/>
                  <a:pt x="563014" y="392341"/>
                </a:cubicBezTo>
                <a:cubicBezTo>
                  <a:pt x="571650" y="437009"/>
                  <a:pt x="562626" y="480417"/>
                  <a:pt x="537591" y="514524"/>
                </a:cubicBezTo>
                <a:cubicBezTo>
                  <a:pt x="515370" y="544851"/>
                  <a:pt x="465785" y="574889"/>
                  <a:pt x="429397" y="580121"/>
                </a:cubicBezTo>
                <a:cubicBezTo>
                  <a:pt x="422119" y="581090"/>
                  <a:pt x="414841" y="581671"/>
                  <a:pt x="407564" y="581671"/>
                </a:cubicBezTo>
                <a:cubicBezTo>
                  <a:pt x="341774" y="581671"/>
                  <a:pt x="283455" y="538941"/>
                  <a:pt x="258808" y="477607"/>
                </a:cubicBezTo>
                <a:cubicBezTo>
                  <a:pt x="257935" y="475572"/>
                  <a:pt x="257159" y="473441"/>
                  <a:pt x="256382" y="471309"/>
                </a:cubicBezTo>
                <a:cubicBezTo>
                  <a:pt x="255606" y="469177"/>
                  <a:pt x="254927" y="467046"/>
                  <a:pt x="254248" y="464914"/>
                </a:cubicBezTo>
                <a:cubicBezTo>
                  <a:pt x="251531" y="456290"/>
                  <a:pt x="249396" y="447376"/>
                  <a:pt x="248134" y="438171"/>
                </a:cubicBezTo>
                <a:cubicBezTo>
                  <a:pt x="247455" y="433327"/>
                  <a:pt x="246970" y="428579"/>
                  <a:pt x="246679" y="423734"/>
                </a:cubicBezTo>
                <a:cubicBezTo>
                  <a:pt x="246582" y="421409"/>
                  <a:pt x="246582" y="419083"/>
                  <a:pt x="246485" y="416855"/>
                </a:cubicBezTo>
                <a:cubicBezTo>
                  <a:pt x="246485" y="414529"/>
                  <a:pt x="246485" y="412204"/>
                  <a:pt x="246582" y="409781"/>
                </a:cubicBezTo>
                <a:cubicBezTo>
                  <a:pt x="246873" y="401642"/>
                  <a:pt x="247746" y="393503"/>
                  <a:pt x="249299" y="385558"/>
                </a:cubicBezTo>
                <a:cubicBezTo>
                  <a:pt x="249299" y="385558"/>
                  <a:pt x="249299" y="385461"/>
                  <a:pt x="249299" y="385461"/>
                </a:cubicBezTo>
                <a:cubicBezTo>
                  <a:pt x="249784" y="383039"/>
                  <a:pt x="250269" y="380616"/>
                  <a:pt x="250754" y="378194"/>
                </a:cubicBezTo>
                <a:cubicBezTo>
                  <a:pt x="251337" y="375772"/>
                  <a:pt x="252016" y="373252"/>
                  <a:pt x="252695" y="370830"/>
                </a:cubicBezTo>
                <a:cubicBezTo>
                  <a:pt x="258032" y="352033"/>
                  <a:pt x="266474" y="334398"/>
                  <a:pt x="277633" y="318604"/>
                </a:cubicBezTo>
                <a:cubicBezTo>
                  <a:pt x="280350" y="314729"/>
                  <a:pt x="283261" y="310950"/>
                  <a:pt x="286269" y="307365"/>
                </a:cubicBezTo>
                <a:cubicBezTo>
                  <a:pt x="291121" y="301551"/>
                  <a:pt x="296361" y="296125"/>
                  <a:pt x="301989" y="291086"/>
                </a:cubicBezTo>
                <a:cubicBezTo>
                  <a:pt x="303153" y="290021"/>
                  <a:pt x="304318" y="288955"/>
                  <a:pt x="305482" y="287986"/>
                </a:cubicBezTo>
                <a:cubicBezTo>
                  <a:pt x="307714" y="286048"/>
                  <a:pt x="309946" y="284207"/>
                  <a:pt x="312275" y="282463"/>
                </a:cubicBezTo>
                <a:cubicBezTo>
                  <a:pt x="312857" y="281978"/>
                  <a:pt x="313536" y="281494"/>
                  <a:pt x="314118" y="281009"/>
                </a:cubicBezTo>
                <a:cubicBezTo>
                  <a:pt x="315768" y="279750"/>
                  <a:pt x="317320" y="278587"/>
                  <a:pt x="318970" y="277521"/>
                </a:cubicBezTo>
                <a:cubicBezTo>
                  <a:pt x="327703" y="271417"/>
                  <a:pt x="337019" y="266185"/>
                  <a:pt x="346917" y="262018"/>
                </a:cubicBezTo>
                <a:cubicBezTo>
                  <a:pt x="351089" y="260177"/>
                  <a:pt x="355262" y="258627"/>
                  <a:pt x="359628" y="257174"/>
                </a:cubicBezTo>
                <a:cubicBezTo>
                  <a:pt x="361860" y="256495"/>
                  <a:pt x="364092" y="255720"/>
                  <a:pt x="366421" y="255139"/>
                </a:cubicBezTo>
                <a:cubicBezTo>
                  <a:pt x="368653" y="254461"/>
                  <a:pt x="370884" y="253976"/>
                  <a:pt x="373116" y="253395"/>
                </a:cubicBezTo>
                <a:cubicBezTo>
                  <a:pt x="374378" y="253104"/>
                  <a:pt x="375542" y="252813"/>
                  <a:pt x="376707" y="252523"/>
                </a:cubicBezTo>
                <a:cubicBezTo>
                  <a:pt x="379229" y="252038"/>
                  <a:pt x="381655" y="251554"/>
                  <a:pt x="384178" y="251263"/>
                </a:cubicBezTo>
                <a:cubicBezTo>
                  <a:pt x="391456" y="250100"/>
                  <a:pt x="398831" y="249519"/>
                  <a:pt x="406108" y="249519"/>
                </a:cubicBezTo>
                <a:close/>
                <a:moveTo>
                  <a:pt x="43372" y="175759"/>
                </a:moveTo>
                <a:cubicBezTo>
                  <a:pt x="43566" y="188646"/>
                  <a:pt x="43566" y="201532"/>
                  <a:pt x="43760" y="214418"/>
                </a:cubicBezTo>
                <a:cubicBezTo>
                  <a:pt x="94992" y="233021"/>
                  <a:pt x="149038" y="246489"/>
                  <a:pt x="202404" y="246489"/>
                </a:cubicBezTo>
                <a:cubicBezTo>
                  <a:pt x="240246" y="246489"/>
                  <a:pt x="277699" y="239610"/>
                  <a:pt x="313794" y="223235"/>
                </a:cubicBezTo>
                <a:cubicBezTo>
                  <a:pt x="315638" y="222363"/>
                  <a:pt x="317578" y="221588"/>
                  <a:pt x="319519" y="220716"/>
                </a:cubicBezTo>
                <a:cubicBezTo>
                  <a:pt x="319616" y="207539"/>
                  <a:pt x="319713" y="194362"/>
                  <a:pt x="319907" y="181185"/>
                </a:cubicBezTo>
                <a:cubicBezTo>
                  <a:pt x="317675" y="182251"/>
                  <a:pt x="315444" y="183123"/>
                  <a:pt x="313212" y="184092"/>
                </a:cubicBezTo>
                <a:cubicBezTo>
                  <a:pt x="273042" y="202016"/>
                  <a:pt x="229572" y="211124"/>
                  <a:pt x="186103" y="211124"/>
                </a:cubicBezTo>
                <a:cubicBezTo>
                  <a:pt x="136909" y="211124"/>
                  <a:pt x="87715" y="199497"/>
                  <a:pt x="43372" y="175759"/>
                </a:cubicBezTo>
                <a:close/>
                <a:moveTo>
                  <a:pt x="321654" y="100088"/>
                </a:moveTo>
                <a:cubicBezTo>
                  <a:pt x="318355" y="102122"/>
                  <a:pt x="314862" y="103963"/>
                  <a:pt x="311465" y="105901"/>
                </a:cubicBezTo>
                <a:cubicBezTo>
                  <a:pt x="272265" y="127411"/>
                  <a:pt x="227729" y="137875"/>
                  <a:pt x="182804" y="137875"/>
                </a:cubicBezTo>
                <a:cubicBezTo>
                  <a:pt x="133804" y="137875"/>
                  <a:pt x="84513" y="125570"/>
                  <a:pt x="41723" y="102026"/>
                </a:cubicBezTo>
                <a:cubicBezTo>
                  <a:pt x="41917" y="110552"/>
                  <a:pt x="42014" y="119078"/>
                  <a:pt x="42208" y="127508"/>
                </a:cubicBezTo>
                <a:cubicBezTo>
                  <a:pt x="43081" y="127992"/>
                  <a:pt x="43954" y="128283"/>
                  <a:pt x="44828" y="128864"/>
                </a:cubicBezTo>
                <a:cubicBezTo>
                  <a:pt x="88006" y="156284"/>
                  <a:pt x="137006" y="169752"/>
                  <a:pt x="186200" y="169752"/>
                </a:cubicBezTo>
                <a:cubicBezTo>
                  <a:pt x="229572" y="169752"/>
                  <a:pt x="272945" y="159094"/>
                  <a:pt x="312339" y="138553"/>
                </a:cubicBezTo>
                <a:cubicBezTo>
                  <a:pt x="315153" y="137100"/>
                  <a:pt x="318064" y="135743"/>
                  <a:pt x="320877" y="134096"/>
                </a:cubicBezTo>
                <a:cubicBezTo>
                  <a:pt x="321168" y="122760"/>
                  <a:pt x="321363" y="111424"/>
                  <a:pt x="321654" y="100088"/>
                </a:cubicBezTo>
                <a:close/>
                <a:moveTo>
                  <a:pt x="170869" y="41275"/>
                </a:moveTo>
                <a:cubicBezTo>
                  <a:pt x="132834" y="41275"/>
                  <a:pt x="94798" y="48542"/>
                  <a:pt x="58800" y="63948"/>
                </a:cubicBezTo>
                <a:cubicBezTo>
                  <a:pt x="97030" y="84973"/>
                  <a:pt x="142149" y="96890"/>
                  <a:pt x="186685" y="96890"/>
                </a:cubicBezTo>
                <a:cubicBezTo>
                  <a:pt x="225497" y="96890"/>
                  <a:pt x="263921" y="87783"/>
                  <a:pt x="296814" y="67823"/>
                </a:cubicBezTo>
                <a:cubicBezTo>
                  <a:pt x="256450" y="50480"/>
                  <a:pt x="213562" y="41275"/>
                  <a:pt x="170869" y="41275"/>
                </a:cubicBezTo>
                <a:close/>
                <a:moveTo>
                  <a:pt x="448008" y="35047"/>
                </a:moveTo>
                <a:cubicBezTo>
                  <a:pt x="468705" y="34975"/>
                  <a:pt x="489402" y="37203"/>
                  <a:pt x="509638" y="41805"/>
                </a:cubicBezTo>
                <a:cubicBezTo>
                  <a:pt x="529923" y="46553"/>
                  <a:pt x="550887" y="51882"/>
                  <a:pt x="570201" y="59924"/>
                </a:cubicBezTo>
                <a:cubicBezTo>
                  <a:pt x="579325" y="63799"/>
                  <a:pt x="603686" y="74941"/>
                  <a:pt x="605627" y="86859"/>
                </a:cubicBezTo>
                <a:cubicBezTo>
                  <a:pt x="608344" y="104299"/>
                  <a:pt x="604365" y="125517"/>
                  <a:pt x="603880" y="143248"/>
                </a:cubicBezTo>
                <a:cubicBezTo>
                  <a:pt x="602327" y="211845"/>
                  <a:pt x="602230" y="280539"/>
                  <a:pt x="602230" y="349137"/>
                </a:cubicBezTo>
                <a:cubicBezTo>
                  <a:pt x="602230" y="351074"/>
                  <a:pt x="601939" y="352722"/>
                  <a:pt x="601453" y="354272"/>
                </a:cubicBezTo>
                <a:cubicBezTo>
                  <a:pt x="601162" y="357663"/>
                  <a:pt x="599512" y="361151"/>
                  <a:pt x="595727" y="364058"/>
                </a:cubicBezTo>
                <a:cubicBezTo>
                  <a:pt x="589612" y="368805"/>
                  <a:pt x="583013" y="373262"/>
                  <a:pt x="576122" y="377525"/>
                </a:cubicBezTo>
                <a:cubicBezTo>
                  <a:pt x="573986" y="366674"/>
                  <a:pt x="570978" y="356210"/>
                  <a:pt x="567193" y="346133"/>
                </a:cubicBezTo>
                <a:cubicBezTo>
                  <a:pt x="568454" y="345067"/>
                  <a:pt x="569231" y="343905"/>
                  <a:pt x="569231" y="343033"/>
                </a:cubicBezTo>
                <a:cubicBezTo>
                  <a:pt x="569231" y="331600"/>
                  <a:pt x="569328" y="320167"/>
                  <a:pt x="569425" y="308734"/>
                </a:cubicBezTo>
                <a:cubicBezTo>
                  <a:pt x="563990" y="311738"/>
                  <a:pt x="558360" y="314354"/>
                  <a:pt x="552828" y="316873"/>
                </a:cubicBezTo>
                <a:cubicBezTo>
                  <a:pt x="546908" y="306990"/>
                  <a:pt x="540114" y="297882"/>
                  <a:pt x="532641" y="289453"/>
                </a:cubicBezTo>
                <a:cubicBezTo>
                  <a:pt x="545258" y="284512"/>
                  <a:pt x="557681" y="278117"/>
                  <a:pt x="569522" y="270269"/>
                </a:cubicBezTo>
                <a:cubicBezTo>
                  <a:pt x="569619" y="262227"/>
                  <a:pt x="569619" y="254186"/>
                  <a:pt x="569619" y="246144"/>
                </a:cubicBezTo>
                <a:cubicBezTo>
                  <a:pt x="547587" y="254767"/>
                  <a:pt x="524973" y="259805"/>
                  <a:pt x="502165" y="262034"/>
                </a:cubicBezTo>
                <a:cubicBezTo>
                  <a:pt x="473631" y="241784"/>
                  <a:pt x="439467" y="229866"/>
                  <a:pt x="403265" y="229866"/>
                </a:cubicBezTo>
                <a:cubicBezTo>
                  <a:pt x="395307" y="229866"/>
                  <a:pt x="387348" y="230448"/>
                  <a:pt x="379390" y="231610"/>
                </a:cubicBezTo>
                <a:cubicBezTo>
                  <a:pt x="377351" y="231901"/>
                  <a:pt x="375313" y="232289"/>
                  <a:pt x="373275" y="232676"/>
                </a:cubicBezTo>
                <a:cubicBezTo>
                  <a:pt x="373372" y="226475"/>
                  <a:pt x="373372" y="220371"/>
                  <a:pt x="373469" y="214267"/>
                </a:cubicBezTo>
                <a:cubicBezTo>
                  <a:pt x="438302" y="233645"/>
                  <a:pt x="507115" y="240234"/>
                  <a:pt x="570007" y="210295"/>
                </a:cubicBezTo>
                <a:cubicBezTo>
                  <a:pt x="570201" y="199831"/>
                  <a:pt x="570201" y="189367"/>
                  <a:pt x="570395" y="178903"/>
                </a:cubicBezTo>
                <a:cubicBezTo>
                  <a:pt x="508765" y="207388"/>
                  <a:pt x="437138" y="210586"/>
                  <a:pt x="373857" y="186945"/>
                </a:cubicBezTo>
                <a:cubicBezTo>
                  <a:pt x="374051" y="175221"/>
                  <a:pt x="374246" y="163401"/>
                  <a:pt x="374440" y="151677"/>
                </a:cubicBezTo>
                <a:cubicBezTo>
                  <a:pt x="437332" y="179194"/>
                  <a:pt x="510609" y="175124"/>
                  <a:pt x="571172" y="141601"/>
                </a:cubicBezTo>
                <a:cubicBezTo>
                  <a:pt x="571366" y="132493"/>
                  <a:pt x="571560" y="123483"/>
                  <a:pt x="571754" y="114472"/>
                </a:cubicBezTo>
                <a:cubicBezTo>
                  <a:pt x="513812" y="149546"/>
                  <a:pt x="438982" y="152937"/>
                  <a:pt x="375119" y="129587"/>
                </a:cubicBezTo>
                <a:cubicBezTo>
                  <a:pt x="375410" y="124451"/>
                  <a:pt x="375798" y="119123"/>
                  <a:pt x="376284" y="113503"/>
                </a:cubicBezTo>
                <a:cubicBezTo>
                  <a:pt x="376769" y="107302"/>
                  <a:pt x="377254" y="101004"/>
                  <a:pt x="377545" y="94804"/>
                </a:cubicBezTo>
                <a:cubicBezTo>
                  <a:pt x="432867" y="117863"/>
                  <a:pt x="500418" y="119316"/>
                  <a:pt x="551664" y="88893"/>
                </a:cubicBezTo>
                <a:cubicBezTo>
                  <a:pt x="496148" y="65543"/>
                  <a:pt x="434808" y="60892"/>
                  <a:pt x="377837" y="78817"/>
                </a:cubicBezTo>
                <a:cubicBezTo>
                  <a:pt x="377740" y="73585"/>
                  <a:pt x="377448" y="68353"/>
                  <a:pt x="376672" y="63315"/>
                </a:cubicBezTo>
                <a:cubicBezTo>
                  <a:pt x="375798" y="57695"/>
                  <a:pt x="372984" y="52269"/>
                  <a:pt x="368422" y="47037"/>
                </a:cubicBezTo>
                <a:cubicBezTo>
                  <a:pt x="374343" y="45100"/>
                  <a:pt x="380360" y="43452"/>
                  <a:pt x="386378" y="42096"/>
                </a:cubicBezTo>
                <a:cubicBezTo>
                  <a:pt x="406614" y="37494"/>
                  <a:pt x="427311" y="35120"/>
                  <a:pt x="448008" y="35047"/>
                </a:cubicBezTo>
                <a:close/>
                <a:moveTo>
                  <a:pt x="170287" y="0"/>
                </a:moveTo>
                <a:cubicBezTo>
                  <a:pt x="195321" y="0"/>
                  <a:pt x="220452" y="2810"/>
                  <a:pt x="245000" y="8623"/>
                </a:cubicBezTo>
                <a:cubicBezTo>
                  <a:pt x="270131" y="14437"/>
                  <a:pt x="295844" y="21219"/>
                  <a:pt x="319713" y="31392"/>
                </a:cubicBezTo>
                <a:cubicBezTo>
                  <a:pt x="327475" y="34687"/>
                  <a:pt x="344165" y="42438"/>
                  <a:pt x="354547" y="51836"/>
                </a:cubicBezTo>
                <a:cubicBezTo>
                  <a:pt x="359205" y="56099"/>
                  <a:pt x="362601" y="60653"/>
                  <a:pt x="363377" y="65304"/>
                </a:cubicBezTo>
                <a:cubicBezTo>
                  <a:pt x="364250" y="71118"/>
                  <a:pt x="364541" y="77222"/>
                  <a:pt x="364541" y="83423"/>
                </a:cubicBezTo>
                <a:cubicBezTo>
                  <a:pt x="364444" y="85167"/>
                  <a:pt x="364444" y="86911"/>
                  <a:pt x="364347" y="88655"/>
                </a:cubicBezTo>
                <a:cubicBezTo>
                  <a:pt x="363959" y="100475"/>
                  <a:pt x="362698" y="112684"/>
                  <a:pt x="361921" y="124213"/>
                </a:cubicBezTo>
                <a:cubicBezTo>
                  <a:pt x="361630" y="128380"/>
                  <a:pt x="361339" y="132352"/>
                  <a:pt x="361242" y="136228"/>
                </a:cubicBezTo>
                <a:cubicBezTo>
                  <a:pt x="361242" y="139231"/>
                  <a:pt x="361145" y="142235"/>
                  <a:pt x="361145" y="145239"/>
                </a:cubicBezTo>
                <a:cubicBezTo>
                  <a:pt x="360854" y="157350"/>
                  <a:pt x="360660" y="169364"/>
                  <a:pt x="360466" y="181476"/>
                </a:cubicBezTo>
                <a:cubicBezTo>
                  <a:pt x="360369" y="190971"/>
                  <a:pt x="360175" y="200466"/>
                  <a:pt x="360078" y="209961"/>
                </a:cubicBezTo>
                <a:cubicBezTo>
                  <a:pt x="359981" y="218488"/>
                  <a:pt x="359884" y="227014"/>
                  <a:pt x="359787" y="235637"/>
                </a:cubicBezTo>
                <a:cubicBezTo>
                  <a:pt x="343389" y="239998"/>
                  <a:pt x="327961" y="246780"/>
                  <a:pt x="313988" y="255597"/>
                </a:cubicBezTo>
                <a:cubicBezTo>
                  <a:pt x="304382" y="261604"/>
                  <a:pt x="295359" y="268580"/>
                  <a:pt x="287111" y="276428"/>
                </a:cubicBezTo>
                <a:cubicBezTo>
                  <a:pt x="259069" y="284083"/>
                  <a:pt x="230446" y="287571"/>
                  <a:pt x="201725" y="287571"/>
                </a:cubicBezTo>
                <a:cubicBezTo>
                  <a:pt x="148941" y="287571"/>
                  <a:pt x="95671" y="276041"/>
                  <a:pt x="44246" y="258407"/>
                </a:cubicBezTo>
                <a:cubicBezTo>
                  <a:pt x="44343" y="271971"/>
                  <a:pt x="44343" y="285536"/>
                  <a:pt x="44440" y="299101"/>
                </a:cubicBezTo>
                <a:cubicBezTo>
                  <a:pt x="45895" y="299488"/>
                  <a:pt x="47351" y="300070"/>
                  <a:pt x="48903" y="300942"/>
                </a:cubicBezTo>
                <a:cubicBezTo>
                  <a:pt x="91887" y="324680"/>
                  <a:pt x="138461" y="337566"/>
                  <a:pt x="184551" y="337566"/>
                </a:cubicBezTo>
                <a:cubicBezTo>
                  <a:pt x="206285" y="337566"/>
                  <a:pt x="228020" y="334563"/>
                  <a:pt x="249172" y="328652"/>
                </a:cubicBezTo>
                <a:cubicBezTo>
                  <a:pt x="242186" y="342992"/>
                  <a:pt x="237044" y="358495"/>
                  <a:pt x="234036" y="374675"/>
                </a:cubicBezTo>
                <a:cubicBezTo>
                  <a:pt x="218026" y="377485"/>
                  <a:pt x="201822" y="378842"/>
                  <a:pt x="185618" y="378842"/>
                </a:cubicBezTo>
                <a:cubicBezTo>
                  <a:pt x="137685" y="378842"/>
                  <a:pt x="89461" y="367021"/>
                  <a:pt x="44537" y="345027"/>
                </a:cubicBezTo>
                <a:cubicBezTo>
                  <a:pt x="44634" y="359367"/>
                  <a:pt x="44731" y="373610"/>
                  <a:pt x="44731" y="387852"/>
                </a:cubicBezTo>
                <a:cubicBezTo>
                  <a:pt x="44731" y="394538"/>
                  <a:pt x="79855" y="409944"/>
                  <a:pt x="85580" y="412560"/>
                </a:cubicBezTo>
                <a:cubicBezTo>
                  <a:pt x="99261" y="418857"/>
                  <a:pt x="113525" y="423508"/>
                  <a:pt x="128176" y="426609"/>
                </a:cubicBezTo>
                <a:cubicBezTo>
                  <a:pt x="145351" y="430290"/>
                  <a:pt x="163010" y="432035"/>
                  <a:pt x="180669" y="432035"/>
                </a:cubicBezTo>
                <a:cubicBezTo>
                  <a:pt x="183968" y="432035"/>
                  <a:pt x="187267" y="432035"/>
                  <a:pt x="190469" y="431841"/>
                </a:cubicBezTo>
                <a:cubicBezTo>
                  <a:pt x="203957" y="431356"/>
                  <a:pt x="217347" y="429903"/>
                  <a:pt x="230446" y="427481"/>
                </a:cubicBezTo>
                <a:cubicBezTo>
                  <a:pt x="230834" y="427384"/>
                  <a:pt x="231222" y="427287"/>
                  <a:pt x="231610" y="427287"/>
                </a:cubicBezTo>
                <a:cubicBezTo>
                  <a:pt x="231901" y="430290"/>
                  <a:pt x="232289" y="433294"/>
                  <a:pt x="232677" y="436298"/>
                </a:cubicBezTo>
                <a:cubicBezTo>
                  <a:pt x="234230" y="447343"/>
                  <a:pt x="236850" y="458001"/>
                  <a:pt x="240149" y="468272"/>
                </a:cubicBezTo>
                <a:cubicBezTo>
                  <a:pt x="222683" y="472050"/>
                  <a:pt x="204636" y="473988"/>
                  <a:pt x="186394" y="473988"/>
                </a:cubicBezTo>
                <a:cubicBezTo>
                  <a:pt x="123810" y="473988"/>
                  <a:pt x="59964" y="452382"/>
                  <a:pt x="12032" y="414400"/>
                </a:cubicBezTo>
                <a:cubicBezTo>
                  <a:pt x="7374" y="410719"/>
                  <a:pt x="5337" y="406359"/>
                  <a:pt x="5046" y="401998"/>
                </a:cubicBezTo>
                <a:cubicBezTo>
                  <a:pt x="4463" y="400061"/>
                  <a:pt x="4075" y="397929"/>
                  <a:pt x="4075" y="395507"/>
                </a:cubicBezTo>
                <a:cubicBezTo>
                  <a:pt x="4075" y="285633"/>
                  <a:pt x="3881" y="175759"/>
                  <a:pt x="0" y="65885"/>
                </a:cubicBezTo>
                <a:cubicBezTo>
                  <a:pt x="0" y="64238"/>
                  <a:pt x="97" y="62785"/>
                  <a:pt x="388" y="61332"/>
                </a:cubicBezTo>
                <a:cubicBezTo>
                  <a:pt x="-776" y="54065"/>
                  <a:pt x="1844" y="46410"/>
                  <a:pt x="10091" y="41760"/>
                </a:cubicBezTo>
                <a:cubicBezTo>
                  <a:pt x="35804" y="27323"/>
                  <a:pt x="64331" y="15599"/>
                  <a:pt x="93052" y="8914"/>
                </a:cubicBezTo>
                <a:cubicBezTo>
                  <a:pt x="118376" y="3004"/>
                  <a:pt x="144283" y="0"/>
                  <a:pt x="170287" y="0"/>
                </a:cubicBezTo>
                <a:close/>
              </a:path>
            </a:pathLst>
          </a:custGeom>
          <a:solidFill>
            <a:schemeClr val="bg1"/>
          </a:solidFill>
          <a:ln>
            <a:noFill/>
          </a:ln>
        </p:spPr>
        <p:txBody>
          <a:bodyPr/>
          <a:lstStyle/>
          <a:p>
            <a:endParaRPr lang="zh-CN" altLang="en-US" sz="1765">
              <a:latin typeface="Segoe UI" panose="020B0502040204020203" pitchFamily="34" charset="0"/>
              <a:cs typeface="Segoe UI" panose="020B0502040204020203" pitchFamily="34" charset="0"/>
            </a:endParaRPr>
          </a:p>
        </p:txBody>
      </p:sp>
      <p:sp>
        <p:nvSpPr>
          <p:cNvPr id="71" name="old-video-camera_74055"/>
          <p:cNvSpPr>
            <a:spLocks noChangeAspect="1"/>
          </p:cNvSpPr>
          <p:nvPr/>
        </p:nvSpPr>
        <p:spPr bwMode="auto">
          <a:xfrm>
            <a:off x="4699252" y="3784252"/>
            <a:ext cx="347803" cy="292658"/>
          </a:xfrm>
          <a:custGeom>
            <a:avLst/>
            <a:gdLst>
              <a:gd name="connsiteX0" fmla="*/ 114211 w 603052"/>
              <a:gd name="connsiteY0" fmla="*/ 305703 h 507436"/>
              <a:gd name="connsiteX1" fmla="*/ 104270 w 603052"/>
              <a:gd name="connsiteY1" fmla="*/ 315627 h 507436"/>
              <a:gd name="connsiteX2" fmla="*/ 104270 w 603052"/>
              <a:gd name="connsiteY2" fmla="*/ 411762 h 507436"/>
              <a:gd name="connsiteX3" fmla="*/ 114211 w 603052"/>
              <a:gd name="connsiteY3" fmla="*/ 421538 h 507436"/>
              <a:gd name="connsiteX4" fmla="*/ 274603 w 603052"/>
              <a:gd name="connsiteY4" fmla="*/ 421538 h 507436"/>
              <a:gd name="connsiteX5" fmla="*/ 284544 w 603052"/>
              <a:gd name="connsiteY5" fmla="*/ 411762 h 507436"/>
              <a:gd name="connsiteX6" fmla="*/ 284544 w 603052"/>
              <a:gd name="connsiteY6" fmla="*/ 315627 h 507436"/>
              <a:gd name="connsiteX7" fmla="*/ 274603 w 603052"/>
              <a:gd name="connsiteY7" fmla="*/ 305703 h 507436"/>
              <a:gd name="connsiteX8" fmla="*/ 360755 w 603052"/>
              <a:gd name="connsiteY8" fmla="*/ 294328 h 507436"/>
              <a:gd name="connsiteX9" fmla="*/ 401424 w 603052"/>
              <a:gd name="connsiteY9" fmla="*/ 294328 h 507436"/>
              <a:gd name="connsiteX10" fmla="*/ 416266 w 603052"/>
              <a:gd name="connsiteY10" fmla="*/ 309146 h 507436"/>
              <a:gd name="connsiteX11" fmla="*/ 401424 w 603052"/>
              <a:gd name="connsiteY11" fmla="*/ 323965 h 507436"/>
              <a:gd name="connsiteX12" fmla="*/ 360755 w 603052"/>
              <a:gd name="connsiteY12" fmla="*/ 323965 h 507436"/>
              <a:gd name="connsiteX13" fmla="*/ 345912 w 603052"/>
              <a:gd name="connsiteY13" fmla="*/ 309146 h 507436"/>
              <a:gd name="connsiteX14" fmla="*/ 360755 w 603052"/>
              <a:gd name="connsiteY14" fmla="*/ 294328 h 507436"/>
              <a:gd name="connsiteX15" fmla="*/ 572640 w 603052"/>
              <a:gd name="connsiteY15" fmla="*/ 289265 h 507436"/>
              <a:gd name="connsiteX16" fmla="*/ 480217 w 603052"/>
              <a:gd name="connsiteY16" fmla="*/ 312371 h 507436"/>
              <a:gd name="connsiteX17" fmla="*/ 480217 w 603052"/>
              <a:gd name="connsiteY17" fmla="*/ 414865 h 507436"/>
              <a:gd name="connsiteX18" fmla="*/ 572640 w 603052"/>
              <a:gd name="connsiteY18" fmla="*/ 437971 h 507436"/>
              <a:gd name="connsiteX19" fmla="*/ 573233 w 603052"/>
              <a:gd name="connsiteY19" fmla="*/ 438119 h 507436"/>
              <a:gd name="connsiteX20" fmla="*/ 573382 w 603052"/>
              <a:gd name="connsiteY20" fmla="*/ 437378 h 507436"/>
              <a:gd name="connsiteX21" fmla="*/ 573382 w 603052"/>
              <a:gd name="connsiteY21" fmla="*/ 289858 h 507436"/>
              <a:gd name="connsiteX22" fmla="*/ 573233 w 603052"/>
              <a:gd name="connsiteY22" fmla="*/ 289265 h 507436"/>
              <a:gd name="connsiteX23" fmla="*/ 572640 w 603052"/>
              <a:gd name="connsiteY23" fmla="*/ 289265 h 507436"/>
              <a:gd name="connsiteX24" fmla="*/ 114211 w 603052"/>
              <a:gd name="connsiteY24" fmla="*/ 286002 h 507436"/>
              <a:gd name="connsiteX25" fmla="*/ 274603 w 603052"/>
              <a:gd name="connsiteY25" fmla="*/ 286002 h 507436"/>
              <a:gd name="connsiteX26" fmla="*/ 304278 w 603052"/>
              <a:gd name="connsiteY26" fmla="*/ 315627 h 507436"/>
              <a:gd name="connsiteX27" fmla="*/ 304278 w 603052"/>
              <a:gd name="connsiteY27" fmla="*/ 411762 h 507436"/>
              <a:gd name="connsiteX28" fmla="*/ 274603 w 603052"/>
              <a:gd name="connsiteY28" fmla="*/ 441387 h 507436"/>
              <a:gd name="connsiteX29" fmla="*/ 114211 w 603052"/>
              <a:gd name="connsiteY29" fmla="*/ 441387 h 507436"/>
              <a:gd name="connsiteX30" fmla="*/ 84537 w 603052"/>
              <a:gd name="connsiteY30" fmla="*/ 411762 h 507436"/>
              <a:gd name="connsiteX31" fmla="*/ 84537 w 603052"/>
              <a:gd name="connsiteY31" fmla="*/ 315627 h 507436"/>
              <a:gd name="connsiteX32" fmla="*/ 114211 w 603052"/>
              <a:gd name="connsiteY32" fmla="*/ 286002 h 507436"/>
              <a:gd name="connsiteX33" fmla="*/ 35308 w 603052"/>
              <a:gd name="connsiteY33" fmla="*/ 249423 h 507436"/>
              <a:gd name="connsiteX34" fmla="*/ 30264 w 603052"/>
              <a:gd name="connsiteY34" fmla="*/ 254310 h 507436"/>
              <a:gd name="connsiteX35" fmla="*/ 30264 w 603052"/>
              <a:gd name="connsiteY35" fmla="*/ 472926 h 507436"/>
              <a:gd name="connsiteX36" fmla="*/ 35308 w 603052"/>
              <a:gd name="connsiteY36" fmla="*/ 477813 h 507436"/>
              <a:gd name="connsiteX37" fmla="*/ 445650 w 603052"/>
              <a:gd name="connsiteY37" fmla="*/ 477813 h 507436"/>
              <a:gd name="connsiteX38" fmla="*/ 450546 w 603052"/>
              <a:gd name="connsiteY38" fmla="*/ 472926 h 507436"/>
              <a:gd name="connsiteX39" fmla="*/ 450546 w 603052"/>
              <a:gd name="connsiteY39" fmla="*/ 254310 h 507436"/>
              <a:gd name="connsiteX40" fmla="*/ 445650 w 603052"/>
              <a:gd name="connsiteY40" fmla="*/ 249423 h 507436"/>
              <a:gd name="connsiteX41" fmla="*/ 94352 w 603052"/>
              <a:gd name="connsiteY41" fmla="*/ 87535 h 507436"/>
              <a:gd name="connsiteX42" fmla="*/ 29670 w 603052"/>
              <a:gd name="connsiteY42" fmla="*/ 152260 h 507436"/>
              <a:gd name="connsiteX43" fmla="*/ 94352 w 603052"/>
              <a:gd name="connsiteY43" fmla="*/ 216838 h 507436"/>
              <a:gd name="connsiteX44" fmla="*/ 159182 w 603052"/>
              <a:gd name="connsiteY44" fmla="*/ 152260 h 507436"/>
              <a:gd name="connsiteX45" fmla="*/ 94352 w 603052"/>
              <a:gd name="connsiteY45" fmla="*/ 87535 h 507436"/>
              <a:gd name="connsiteX46" fmla="*/ 332012 w 603052"/>
              <a:gd name="connsiteY46" fmla="*/ 29623 h 507436"/>
              <a:gd name="connsiteX47" fmla="*/ 236770 w 603052"/>
              <a:gd name="connsiteY47" fmla="*/ 124711 h 507436"/>
              <a:gd name="connsiteX48" fmla="*/ 332012 w 603052"/>
              <a:gd name="connsiteY48" fmla="*/ 219800 h 507436"/>
              <a:gd name="connsiteX49" fmla="*/ 427255 w 603052"/>
              <a:gd name="connsiteY49" fmla="*/ 124711 h 507436"/>
              <a:gd name="connsiteX50" fmla="*/ 332012 w 603052"/>
              <a:gd name="connsiteY50" fmla="*/ 29623 h 507436"/>
              <a:gd name="connsiteX51" fmla="*/ 332012 w 603052"/>
              <a:gd name="connsiteY51" fmla="*/ 0 h 507436"/>
              <a:gd name="connsiteX52" fmla="*/ 456925 w 603052"/>
              <a:gd name="connsiteY52" fmla="*/ 124711 h 507436"/>
              <a:gd name="connsiteX53" fmla="*/ 412716 w 603052"/>
              <a:gd name="connsiteY53" fmla="*/ 219800 h 507436"/>
              <a:gd name="connsiteX54" fmla="*/ 445650 w 603052"/>
              <a:gd name="connsiteY54" fmla="*/ 219800 h 507436"/>
              <a:gd name="connsiteX55" fmla="*/ 480217 w 603052"/>
              <a:gd name="connsiteY55" fmla="*/ 254310 h 507436"/>
              <a:gd name="connsiteX56" fmla="*/ 480217 w 603052"/>
              <a:gd name="connsiteY56" fmla="*/ 281860 h 507436"/>
              <a:gd name="connsiteX57" fmla="*/ 565371 w 603052"/>
              <a:gd name="connsiteY57" fmla="*/ 260531 h 507436"/>
              <a:gd name="connsiteX58" fmla="*/ 591629 w 603052"/>
              <a:gd name="connsiteY58" fmla="*/ 265715 h 507436"/>
              <a:gd name="connsiteX59" fmla="*/ 603052 w 603052"/>
              <a:gd name="connsiteY59" fmla="*/ 289858 h 507436"/>
              <a:gd name="connsiteX60" fmla="*/ 603052 w 603052"/>
              <a:gd name="connsiteY60" fmla="*/ 437378 h 507436"/>
              <a:gd name="connsiteX61" fmla="*/ 591629 w 603052"/>
              <a:gd name="connsiteY61" fmla="*/ 461521 h 507436"/>
              <a:gd name="connsiteX62" fmla="*/ 573382 w 603052"/>
              <a:gd name="connsiteY62" fmla="*/ 467742 h 507436"/>
              <a:gd name="connsiteX63" fmla="*/ 565371 w 603052"/>
              <a:gd name="connsiteY63" fmla="*/ 466705 h 507436"/>
              <a:gd name="connsiteX64" fmla="*/ 480217 w 603052"/>
              <a:gd name="connsiteY64" fmla="*/ 445525 h 507436"/>
              <a:gd name="connsiteX65" fmla="*/ 480217 w 603052"/>
              <a:gd name="connsiteY65" fmla="*/ 472926 h 507436"/>
              <a:gd name="connsiteX66" fmla="*/ 445650 w 603052"/>
              <a:gd name="connsiteY66" fmla="*/ 507436 h 507436"/>
              <a:gd name="connsiteX67" fmla="*/ 35308 w 603052"/>
              <a:gd name="connsiteY67" fmla="*/ 507436 h 507436"/>
              <a:gd name="connsiteX68" fmla="*/ 593 w 603052"/>
              <a:gd name="connsiteY68" fmla="*/ 472926 h 507436"/>
              <a:gd name="connsiteX69" fmla="*/ 593 w 603052"/>
              <a:gd name="connsiteY69" fmla="*/ 254310 h 507436"/>
              <a:gd name="connsiteX70" fmla="*/ 29374 w 603052"/>
              <a:gd name="connsiteY70" fmla="*/ 220393 h 507436"/>
              <a:gd name="connsiteX71" fmla="*/ 0 w 603052"/>
              <a:gd name="connsiteY71" fmla="*/ 152260 h 507436"/>
              <a:gd name="connsiteX72" fmla="*/ 94352 w 603052"/>
              <a:gd name="connsiteY72" fmla="*/ 57912 h 507436"/>
              <a:gd name="connsiteX73" fmla="*/ 188852 w 603052"/>
              <a:gd name="connsiteY73" fmla="*/ 152260 h 507436"/>
              <a:gd name="connsiteX74" fmla="*/ 160072 w 603052"/>
              <a:gd name="connsiteY74" fmla="*/ 219800 h 507436"/>
              <a:gd name="connsiteX75" fmla="*/ 251309 w 603052"/>
              <a:gd name="connsiteY75" fmla="*/ 219800 h 507436"/>
              <a:gd name="connsiteX76" fmla="*/ 207100 w 603052"/>
              <a:gd name="connsiteY76" fmla="*/ 124711 h 507436"/>
              <a:gd name="connsiteX77" fmla="*/ 332012 w 603052"/>
              <a:gd name="connsiteY77" fmla="*/ 0 h 50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03052" h="507436">
                <a:moveTo>
                  <a:pt x="114211" y="305703"/>
                </a:moveTo>
                <a:cubicBezTo>
                  <a:pt x="108722" y="305703"/>
                  <a:pt x="104270" y="310147"/>
                  <a:pt x="104270" y="315627"/>
                </a:cubicBezTo>
                <a:lnTo>
                  <a:pt x="104270" y="411762"/>
                </a:lnTo>
                <a:cubicBezTo>
                  <a:pt x="104270" y="417094"/>
                  <a:pt x="108722" y="421538"/>
                  <a:pt x="114211" y="421538"/>
                </a:cubicBezTo>
                <a:lnTo>
                  <a:pt x="274603" y="421538"/>
                </a:lnTo>
                <a:cubicBezTo>
                  <a:pt x="280093" y="421538"/>
                  <a:pt x="284544" y="417094"/>
                  <a:pt x="284544" y="411762"/>
                </a:cubicBezTo>
                <a:lnTo>
                  <a:pt x="284544" y="315627"/>
                </a:lnTo>
                <a:cubicBezTo>
                  <a:pt x="284544" y="310147"/>
                  <a:pt x="280093" y="305703"/>
                  <a:pt x="274603" y="305703"/>
                </a:cubicBezTo>
                <a:close/>
                <a:moveTo>
                  <a:pt x="360755" y="294328"/>
                </a:moveTo>
                <a:lnTo>
                  <a:pt x="401424" y="294328"/>
                </a:lnTo>
                <a:cubicBezTo>
                  <a:pt x="409587" y="294328"/>
                  <a:pt x="416266" y="300996"/>
                  <a:pt x="416266" y="309146"/>
                </a:cubicBezTo>
                <a:cubicBezTo>
                  <a:pt x="416266" y="317297"/>
                  <a:pt x="409587" y="323965"/>
                  <a:pt x="401424" y="323965"/>
                </a:cubicBezTo>
                <a:lnTo>
                  <a:pt x="360755" y="323965"/>
                </a:lnTo>
                <a:cubicBezTo>
                  <a:pt x="352591" y="323965"/>
                  <a:pt x="345912" y="317297"/>
                  <a:pt x="345912" y="309146"/>
                </a:cubicBezTo>
                <a:cubicBezTo>
                  <a:pt x="345912" y="300996"/>
                  <a:pt x="352591" y="294328"/>
                  <a:pt x="360755" y="294328"/>
                </a:cubicBezTo>
                <a:close/>
                <a:moveTo>
                  <a:pt x="572640" y="289265"/>
                </a:moveTo>
                <a:lnTo>
                  <a:pt x="480217" y="312371"/>
                </a:lnTo>
                <a:lnTo>
                  <a:pt x="480217" y="414865"/>
                </a:lnTo>
                <a:lnTo>
                  <a:pt x="572640" y="437971"/>
                </a:lnTo>
                <a:cubicBezTo>
                  <a:pt x="572788" y="437971"/>
                  <a:pt x="573085" y="438119"/>
                  <a:pt x="573233" y="438119"/>
                </a:cubicBezTo>
                <a:cubicBezTo>
                  <a:pt x="573233" y="437971"/>
                  <a:pt x="573382" y="437675"/>
                  <a:pt x="573382" y="437378"/>
                </a:cubicBezTo>
                <a:lnTo>
                  <a:pt x="573382" y="289858"/>
                </a:lnTo>
                <a:cubicBezTo>
                  <a:pt x="573382" y="289561"/>
                  <a:pt x="573382" y="289413"/>
                  <a:pt x="573233" y="289265"/>
                </a:cubicBezTo>
                <a:cubicBezTo>
                  <a:pt x="573085" y="289265"/>
                  <a:pt x="572937" y="289265"/>
                  <a:pt x="572640" y="289265"/>
                </a:cubicBezTo>
                <a:close/>
                <a:moveTo>
                  <a:pt x="114211" y="286002"/>
                </a:moveTo>
                <a:lnTo>
                  <a:pt x="274603" y="286002"/>
                </a:lnTo>
                <a:cubicBezTo>
                  <a:pt x="290924" y="286002"/>
                  <a:pt x="304278" y="299185"/>
                  <a:pt x="304278" y="315627"/>
                </a:cubicBezTo>
                <a:lnTo>
                  <a:pt x="304278" y="411762"/>
                </a:lnTo>
                <a:cubicBezTo>
                  <a:pt x="304278" y="428056"/>
                  <a:pt x="290924" y="441387"/>
                  <a:pt x="274603" y="441387"/>
                </a:cubicBezTo>
                <a:lnTo>
                  <a:pt x="114211" y="441387"/>
                </a:lnTo>
                <a:cubicBezTo>
                  <a:pt x="97742" y="441387"/>
                  <a:pt x="84537" y="428056"/>
                  <a:pt x="84537" y="411762"/>
                </a:cubicBezTo>
                <a:lnTo>
                  <a:pt x="84537" y="315627"/>
                </a:lnTo>
                <a:cubicBezTo>
                  <a:pt x="84537" y="299185"/>
                  <a:pt x="97742" y="286002"/>
                  <a:pt x="114211" y="286002"/>
                </a:cubicBezTo>
                <a:close/>
                <a:moveTo>
                  <a:pt x="35308" y="249423"/>
                </a:moveTo>
                <a:cubicBezTo>
                  <a:pt x="32637" y="249423"/>
                  <a:pt x="30264" y="251644"/>
                  <a:pt x="30264" y="254310"/>
                </a:cubicBezTo>
                <a:lnTo>
                  <a:pt x="30264" y="472926"/>
                </a:lnTo>
                <a:cubicBezTo>
                  <a:pt x="30264" y="475592"/>
                  <a:pt x="32637" y="477813"/>
                  <a:pt x="35308" y="477813"/>
                </a:cubicBezTo>
                <a:lnTo>
                  <a:pt x="445650" y="477813"/>
                </a:lnTo>
                <a:cubicBezTo>
                  <a:pt x="448321" y="477813"/>
                  <a:pt x="450546" y="475592"/>
                  <a:pt x="450546" y="472926"/>
                </a:cubicBezTo>
                <a:lnTo>
                  <a:pt x="450546" y="254310"/>
                </a:lnTo>
                <a:cubicBezTo>
                  <a:pt x="450546" y="251644"/>
                  <a:pt x="448321" y="249423"/>
                  <a:pt x="445650" y="249423"/>
                </a:cubicBezTo>
                <a:close/>
                <a:moveTo>
                  <a:pt x="94352" y="87535"/>
                </a:moveTo>
                <a:cubicBezTo>
                  <a:pt x="58747" y="87535"/>
                  <a:pt x="29670" y="116565"/>
                  <a:pt x="29670" y="152260"/>
                </a:cubicBezTo>
                <a:cubicBezTo>
                  <a:pt x="29670" y="187808"/>
                  <a:pt x="58747" y="216838"/>
                  <a:pt x="94352" y="216838"/>
                </a:cubicBezTo>
                <a:cubicBezTo>
                  <a:pt x="130105" y="216838"/>
                  <a:pt x="159182" y="187808"/>
                  <a:pt x="159182" y="152260"/>
                </a:cubicBezTo>
                <a:cubicBezTo>
                  <a:pt x="159182" y="116565"/>
                  <a:pt x="130105" y="87535"/>
                  <a:pt x="94352" y="87535"/>
                </a:cubicBezTo>
                <a:close/>
                <a:moveTo>
                  <a:pt x="332012" y="29623"/>
                </a:moveTo>
                <a:cubicBezTo>
                  <a:pt x="279495" y="29623"/>
                  <a:pt x="236770" y="72279"/>
                  <a:pt x="236770" y="124711"/>
                </a:cubicBezTo>
                <a:cubicBezTo>
                  <a:pt x="236770" y="177143"/>
                  <a:pt x="279495" y="219800"/>
                  <a:pt x="332012" y="219800"/>
                </a:cubicBezTo>
                <a:cubicBezTo>
                  <a:pt x="384529" y="219800"/>
                  <a:pt x="427255" y="177143"/>
                  <a:pt x="427255" y="124711"/>
                </a:cubicBezTo>
                <a:cubicBezTo>
                  <a:pt x="427255" y="72279"/>
                  <a:pt x="384529" y="29623"/>
                  <a:pt x="332012" y="29623"/>
                </a:cubicBezTo>
                <a:close/>
                <a:moveTo>
                  <a:pt x="332012" y="0"/>
                </a:moveTo>
                <a:cubicBezTo>
                  <a:pt x="400996" y="0"/>
                  <a:pt x="456925" y="55987"/>
                  <a:pt x="456925" y="124711"/>
                </a:cubicBezTo>
                <a:cubicBezTo>
                  <a:pt x="456925" y="162776"/>
                  <a:pt x="439716" y="196991"/>
                  <a:pt x="412716" y="219800"/>
                </a:cubicBezTo>
                <a:lnTo>
                  <a:pt x="445650" y="219800"/>
                </a:lnTo>
                <a:cubicBezTo>
                  <a:pt x="464640" y="219800"/>
                  <a:pt x="480217" y="235352"/>
                  <a:pt x="480217" y="254310"/>
                </a:cubicBezTo>
                <a:lnTo>
                  <a:pt x="480217" y="281860"/>
                </a:lnTo>
                <a:lnTo>
                  <a:pt x="565371" y="260531"/>
                </a:lnTo>
                <a:cubicBezTo>
                  <a:pt x="574865" y="258161"/>
                  <a:pt x="584508" y="260087"/>
                  <a:pt x="591629" y="265715"/>
                </a:cubicBezTo>
                <a:cubicBezTo>
                  <a:pt x="598898" y="271343"/>
                  <a:pt x="603052" y="280082"/>
                  <a:pt x="603052" y="289858"/>
                </a:cubicBezTo>
                <a:lnTo>
                  <a:pt x="603052" y="437378"/>
                </a:lnTo>
                <a:cubicBezTo>
                  <a:pt x="603052" y="447154"/>
                  <a:pt x="598898" y="456041"/>
                  <a:pt x="591629" y="461521"/>
                </a:cubicBezTo>
                <a:cubicBezTo>
                  <a:pt x="586437" y="465668"/>
                  <a:pt x="580058" y="467742"/>
                  <a:pt x="573382" y="467742"/>
                </a:cubicBezTo>
                <a:cubicBezTo>
                  <a:pt x="570711" y="467742"/>
                  <a:pt x="568041" y="467445"/>
                  <a:pt x="565371" y="466705"/>
                </a:cubicBezTo>
                <a:lnTo>
                  <a:pt x="480217" y="445525"/>
                </a:lnTo>
                <a:lnTo>
                  <a:pt x="480217" y="472926"/>
                </a:lnTo>
                <a:cubicBezTo>
                  <a:pt x="480217" y="492032"/>
                  <a:pt x="464640" y="507436"/>
                  <a:pt x="445650" y="507436"/>
                </a:cubicBezTo>
                <a:lnTo>
                  <a:pt x="35308" y="507436"/>
                </a:lnTo>
                <a:cubicBezTo>
                  <a:pt x="16170" y="507436"/>
                  <a:pt x="593" y="492032"/>
                  <a:pt x="593" y="472926"/>
                </a:cubicBezTo>
                <a:lnTo>
                  <a:pt x="593" y="254310"/>
                </a:lnTo>
                <a:cubicBezTo>
                  <a:pt x="593" y="237277"/>
                  <a:pt x="13055" y="223207"/>
                  <a:pt x="29374" y="220393"/>
                </a:cubicBezTo>
                <a:cubicBezTo>
                  <a:pt x="11275" y="203211"/>
                  <a:pt x="0" y="178921"/>
                  <a:pt x="0" y="152260"/>
                </a:cubicBezTo>
                <a:cubicBezTo>
                  <a:pt x="0" y="100273"/>
                  <a:pt x="42280" y="57912"/>
                  <a:pt x="94352" y="57912"/>
                </a:cubicBezTo>
                <a:cubicBezTo>
                  <a:pt x="146423" y="57912"/>
                  <a:pt x="188852" y="100273"/>
                  <a:pt x="188852" y="152260"/>
                </a:cubicBezTo>
                <a:cubicBezTo>
                  <a:pt x="188852" y="178773"/>
                  <a:pt x="177726" y="202619"/>
                  <a:pt x="160072" y="219800"/>
                </a:cubicBezTo>
                <a:lnTo>
                  <a:pt x="251309" y="219800"/>
                </a:lnTo>
                <a:cubicBezTo>
                  <a:pt x="224308" y="196991"/>
                  <a:pt x="207100" y="162776"/>
                  <a:pt x="207100" y="124711"/>
                </a:cubicBezTo>
                <a:cubicBezTo>
                  <a:pt x="207100" y="55987"/>
                  <a:pt x="263177" y="0"/>
                  <a:pt x="332012" y="0"/>
                </a:cubicBezTo>
                <a:close/>
              </a:path>
            </a:pathLst>
          </a:custGeom>
          <a:solidFill>
            <a:schemeClr val="bg1"/>
          </a:solidFill>
          <a:ln>
            <a:noFill/>
          </a:ln>
        </p:spPr>
        <p:txBody>
          <a:bodyPr/>
          <a:lstStyle/>
          <a:p>
            <a:endParaRPr lang="zh-CN" altLang="en-US" sz="1765">
              <a:latin typeface="Segoe UI" panose="020B0502040204020203" pitchFamily="34" charset="0"/>
              <a:cs typeface="Segoe UI" panose="020B0502040204020203" pitchFamily="34" charset="0"/>
            </a:endParaRPr>
          </a:p>
        </p:txBody>
      </p:sp>
      <p:sp>
        <p:nvSpPr>
          <p:cNvPr id="72" name="PA_文本框 115"/>
          <p:cNvSpPr txBox="1">
            <a:spLocks noChangeArrowheads="1"/>
          </p:cNvSpPr>
          <p:nvPr>
            <p:custDataLst>
              <p:tags r:id="rId2"/>
            </p:custDataLst>
          </p:nvPr>
        </p:nvSpPr>
        <p:spPr bwMode="auto">
          <a:xfrm>
            <a:off x="187011" y="6336060"/>
            <a:ext cx="1752403" cy="363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lvl="0" algn="ctr" fontAlgn="base">
              <a:lnSpc>
                <a:spcPct val="100000"/>
              </a:lnSpc>
              <a:spcBef>
                <a:spcPct val="0"/>
              </a:spcBef>
              <a:spcAft>
                <a:spcPct val="0"/>
              </a:spcAft>
              <a:buNone/>
              <a:defRPr/>
            </a:pPr>
            <a:r>
              <a:rPr lang="en-US" altLang="zh-CN" sz="1765" dirty="0" err="1">
                <a:solidFill>
                  <a:srgbClr val="595959"/>
                </a:solidFill>
                <a:cs typeface="Segoe UI" panose="020B0502040204020203" pitchFamily="34" charset="0"/>
              </a:rPr>
              <a:t>Bán</a:t>
            </a:r>
            <a:r>
              <a:rPr lang="en-US" altLang="zh-CN" sz="1765" dirty="0">
                <a:solidFill>
                  <a:srgbClr val="595959"/>
                </a:solidFill>
                <a:cs typeface="Segoe UI" panose="020B0502040204020203" pitchFamily="34" charset="0"/>
              </a:rPr>
              <a:t> </a:t>
            </a:r>
            <a:r>
              <a:rPr lang="en-US" altLang="zh-CN" sz="1765" dirty="0" err="1">
                <a:solidFill>
                  <a:srgbClr val="595959"/>
                </a:solidFill>
                <a:cs typeface="Segoe UI" panose="020B0502040204020203" pitchFamily="34" charset="0"/>
              </a:rPr>
              <a:t>lẻ</a:t>
            </a:r>
            <a:r>
              <a:rPr lang="en-US" altLang="zh-CN" sz="1765" dirty="0">
                <a:solidFill>
                  <a:srgbClr val="595959"/>
                </a:solidFill>
                <a:cs typeface="Segoe UI" panose="020B0502040204020203" pitchFamily="34" charset="0"/>
              </a:rPr>
              <a:t> &amp; </a:t>
            </a:r>
            <a:r>
              <a:rPr lang="en-US" altLang="zh-CN" sz="1765" dirty="0" err="1">
                <a:solidFill>
                  <a:srgbClr val="595959"/>
                </a:solidFill>
                <a:cs typeface="Segoe UI" panose="020B0502040204020203" pitchFamily="34" charset="0"/>
              </a:rPr>
              <a:t>Giải</a:t>
            </a:r>
            <a:r>
              <a:rPr lang="en-US" altLang="zh-CN" sz="1765" dirty="0">
                <a:solidFill>
                  <a:srgbClr val="595959"/>
                </a:solidFill>
                <a:cs typeface="Segoe UI" panose="020B0502040204020203" pitchFamily="34" charset="0"/>
              </a:rPr>
              <a:t> </a:t>
            </a:r>
            <a:r>
              <a:rPr lang="en-US" altLang="zh-CN" sz="1765" dirty="0" err="1">
                <a:solidFill>
                  <a:srgbClr val="595959"/>
                </a:solidFill>
                <a:cs typeface="Segoe UI" panose="020B0502040204020203" pitchFamily="34" charset="0"/>
              </a:rPr>
              <a:t>trí</a:t>
            </a:r>
            <a:endParaRPr lang="en-US" altLang="zh-CN" sz="1765" dirty="0">
              <a:solidFill>
                <a:srgbClr val="595959"/>
              </a:solidFill>
              <a:cs typeface="Segoe UI" panose="020B0502040204020203" pitchFamily="34" charset="0"/>
            </a:endParaRPr>
          </a:p>
        </p:txBody>
      </p:sp>
      <p:sp>
        <p:nvSpPr>
          <p:cNvPr id="73" name="PA_文本框 121"/>
          <p:cNvSpPr txBox="1">
            <a:spLocks noChangeArrowheads="1"/>
          </p:cNvSpPr>
          <p:nvPr>
            <p:custDataLst>
              <p:tags r:id="rId3"/>
            </p:custDataLst>
          </p:nvPr>
        </p:nvSpPr>
        <p:spPr bwMode="auto">
          <a:xfrm>
            <a:off x="2842656" y="6336060"/>
            <a:ext cx="959815" cy="363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defTabSz="896386" fontAlgn="base">
              <a:lnSpc>
                <a:spcPct val="100000"/>
              </a:lnSpc>
              <a:spcBef>
                <a:spcPct val="0"/>
              </a:spcBef>
              <a:spcAft>
                <a:spcPct val="0"/>
              </a:spcAft>
              <a:buNone/>
              <a:defRPr/>
            </a:pPr>
            <a:r>
              <a:rPr lang="en-US" altLang="zh-CN" sz="1765" dirty="0" err="1">
                <a:solidFill>
                  <a:srgbClr val="595959"/>
                </a:solidFill>
                <a:cs typeface="Segoe UI" panose="020B0502040204020203" pitchFamily="34" charset="0"/>
              </a:rPr>
              <a:t>Tòa</a:t>
            </a:r>
            <a:r>
              <a:rPr lang="en-US" altLang="zh-CN" sz="1765" dirty="0">
                <a:solidFill>
                  <a:srgbClr val="595959"/>
                </a:solidFill>
                <a:cs typeface="Segoe UI" panose="020B0502040204020203" pitchFamily="34" charset="0"/>
              </a:rPr>
              <a:t> nhà</a:t>
            </a:r>
            <a:endParaRPr lang="zh-CN" altLang="en-US" sz="1765" dirty="0">
              <a:solidFill>
                <a:srgbClr val="595959"/>
              </a:solidFill>
              <a:cs typeface="Segoe UI" panose="020B0502040204020203" pitchFamily="34" charset="0"/>
            </a:endParaRPr>
          </a:p>
        </p:txBody>
      </p:sp>
      <p:sp>
        <p:nvSpPr>
          <p:cNvPr id="74" name="PA_文本框 124"/>
          <p:cNvSpPr txBox="1">
            <a:spLocks noChangeArrowheads="1"/>
          </p:cNvSpPr>
          <p:nvPr>
            <p:custDataLst>
              <p:tags r:id="rId4"/>
            </p:custDataLst>
          </p:nvPr>
        </p:nvSpPr>
        <p:spPr bwMode="auto">
          <a:xfrm>
            <a:off x="6820186" y="6331666"/>
            <a:ext cx="2475422" cy="363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lvl="0" algn="ctr" fontAlgn="base">
              <a:lnSpc>
                <a:spcPct val="100000"/>
              </a:lnSpc>
              <a:spcBef>
                <a:spcPct val="0"/>
              </a:spcBef>
              <a:spcAft>
                <a:spcPct val="0"/>
              </a:spcAft>
              <a:buNone/>
              <a:defRPr/>
            </a:pPr>
            <a:r>
              <a:rPr lang="en-US" altLang="zh-CN" sz="1765" dirty="0" err="1">
                <a:solidFill>
                  <a:srgbClr val="595959"/>
                </a:solidFill>
                <a:cs typeface="Segoe UI" panose="020B0502040204020203" pitchFamily="34" charset="0"/>
              </a:rPr>
              <a:t>Ngân</a:t>
            </a:r>
            <a:r>
              <a:rPr lang="en-US" altLang="zh-CN" sz="1765" dirty="0">
                <a:solidFill>
                  <a:srgbClr val="595959"/>
                </a:solidFill>
                <a:cs typeface="Segoe UI" panose="020B0502040204020203" pitchFamily="34" charset="0"/>
              </a:rPr>
              <a:t> </a:t>
            </a:r>
            <a:r>
              <a:rPr lang="en-US" altLang="zh-CN" sz="1765" dirty="0" err="1">
                <a:solidFill>
                  <a:srgbClr val="595959"/>
                </a:solidFill>
                <a:cs typeface="Segoe UI" panose="020B0502040204020203" pitchFamily="34" charset="0"/>
              </a:rPr>
              <a:t>hàng</a:t>
            </a:r>
            <a:r>
              <a:rPr lang="en-US" altLang="zh-CN" sz="1765" dirty="0">
                <a:solidFill>
                  <a:srgbClr val="595959"/>
                </a:solidFill>
                <a:cs typeface="Segoe UI" panose="020B0502040204020203" pitchFamily="34" charset="0"/>
              </a:rPr>
              <a:t> &amp; </a:t>
            </a:r>
            <a:r>
              <a:rPr lang="en-US" altLang="zh-CN" sz="1765" dirty="0" err="1">
                <a:solidFill>
                  <a:srgbClr val="595959"/>
                </a:solidFill>
                <a:cs typeface="Segoe UI" panose="020B0502040204020203" pitchFamily="34" charset="0"/>
              </a:rPr>
              <a:t>Tài</a:t>
            </a:r>
            <a:r>
              <a:rPr lang="en-US" altLang="zh-CN" sz="1765" dirty="0">
                <a:solidFill>
                  <a:srgbClr val="595959"/>
                </a:solidFill>
                <a:cs typeface="Segoe UI" panose="020B0502040204020203" pitchFamily="34" charset="0"/>
              </a:rPr>
              <a:t> </a:t>
            </a:r>
            <a:r>
              <a:rPr lang="en-US" altLang="zh-CN" sz="1765" dirty="0" err="1">
                <a:solidFill>
                  <a:srgbClr val="595959"/>
                </a:solidFill>
                <a:cs typeface="Segoe UI" panose="020B0502040204020203" pitchFamily="34" charset="0"/>
              </a:rPr>
              <a:t>chính</a:t>
            </a:r>
            <a:endParaRPr lang="zh-CN" altLang="en-US" sz="1765" dirty="0">
              <a:solidFill>
                <a:srgbClr val="595959"/>
              </a:solidFill>
              <a:cs typeface="Segoe UI" panose="020B0502040204020203" pitchFamily="34" charset="0"/>
            </a:endParaRPr>
          </a:p>
        </p:txBody>
      </p:sp>
      <p:sp>
        <p:nvSpPr>
          <p:cNvPr id="75" name="PA_文本框 127"/>
          <p:cNvSpPr txBox="1">
            <a:spLocks noChangeArrowheads="1"/>
          </p:cNvSpPr>
          <p:nvPr>
            <p:custDataLst>
              <p:tags r:id="rId5"/>
            </p:custDataLst>
          </p:nvPr>
        </p:nvSpPr>
        <p:spPr bwMode="auto">
          <a:xfrm>
            <a:off x="9578751" y="6315835"/>
            <a:ext cx="1996252" cy="363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defTabSz="896386" fontAlgn="base">
              <a:lnSpc>
                <a:spcPct val="100000"/>
              </a:lnSpc>
              <a:spcBef>
                <a:spcPct val="0"/>
              </a:spcBef>
              <a:spcAft>
                <a:spcPct val="0"/>
              </a:spcAft>
              <a:buNone/>
              <a:defRPr/>
            </a:pPr>
            <a:r>
              <a:rPr lang="en-US" altLang="zh-CN" sz="1765" dirty="0" err="1">
                <a:solidFill>
                  <a:srgbClr val="595959"/>
                </a:solidFill>
                <a:cs typeface="Segoe UI" panose="020B0502040204020203" pitchFamily="34" charset="0"/>
              </a:rPr>
              <a:t>Sân</a:t>
            </a:r>
            <a:r>
              <a:rPr lang="en-US" altLang="zh-CN" sz="1765" dirty="0">
                <a:solidFill>
                  <a:srgbClr val="595959"/>
                </a:solidFill>
                <a:cs typeface="Segoe UI" panose="020B0502040204020203" pitchFamily="34" charset="0"/>
              </a:rPr>
              <a:t> bay &amp; Nhà ga</a:t>
            </a:r>
            <a:endParaRPr lang="zh-CN" altLang="en-US" sz="1765" dirty="0">
              <a:solidFill>
                <a:srgbClr val="595959"/>
              </a:solidFill>
              <a:cs typeface="Segoe UI" panose="020B0502040204020203" pitchFamily="34" charset="0"/>
            </a:endParaRPr>
          </a:p>
        </p:txBody>
      </p:sp>
      <p:sp>
        <p:nvSpPr>
          <p:cNvPr id="76" name="矩形 75"/>
          <p:cNvSpPr>
            <a:spLocks noChangeAspect="1"/>
          </p:cNvSpPr>
          <p:nvPr/>
        </p:nvSpPr>
        <p:spPr bwMode="auto">
          <a:xfrm>
            <a:off x="427804" y="4773935"/>
            <a:ext cx="1443684" cy="1422151"/>
          </a:xfrm>
          <a:prstGeom prst="rect">
            <a:avLst/>
          </a:prstGeom>
          <a:blipFill dpi="0" rotWithShape="1">
            <a:blip r:embed="rId8"/>
            <a:srcRect/>
            <a:stretch>
              <a:fillRect/>
            </a:stretch>
          </a:blip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a:solidFill>
                  <a:schemeClr val="dk1"/>
                </a:solidFill>
                <a:prstDash val="solid"/>
                <a:miter lim="800000"/>
                <a:headEnd type="none" w="med" len="med"/>
                <a:tailEnd type="none" w="med" len="med"/>
              </a14:hiddenLine>
            </a:ext>
          </a:extLst>
        </p:spPr>
        <p:style>
          <a:lnRef idx="2">
            <a:schemeClr val="dk1"/>
          </a:lnRef>
          <a:fillRef idx="1">
            <a:schemeClr val="lt1"/>
          </a:fillRef>
          <a:effectRef idx="0">
            <a:schemeClr val="dk1"/>
          </a:effectRef>
          <a:fontRef idx="minor">
            <a:schemeClr val="dk1"/>
          </a:fontRef>
        </p:style>
        <p:txBody>
          <a:bodyPr vert="horz" wrap="square" lIns="89642" tIns="44821" rIns="89642" bIns="44821" numCol="1" rtlCol="0" anchor="t" anchorCtr="0" compatLnSpc="1"/>
          <a:lstStyle/>
          <a:p>
            <a:pPr defTabSz="896386" eaLnBrk="0" fontAlgn="base" hangingPunct="0">
              <a:spcBef>
                <a:spcPct val="0"/>
              </a:spcBef>
              <a:spcAft>
                <a:spcPct val="0"/>
              </a:spcAft>
            </a:pPr>
            <a:endParaRPr lang="zh-CN" altLang="en-US" sz="1765">
              <a:solidFill>
                <a:schemeClr val="tx1"/>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77" name="矩形 76"/>
          <p:cNvSpPr>
            <a:spLocks noChangeAspect="1"/>
          </p:cNvSpPr>
          <p:nvPr/>
        </p:nvSpPr>
        <p:spPr bwMode="auto">
          <a:xfrm>
            <a:off x="2693740" y="4773935"/>
            <a:ext cx="1320977" cy="1418096"/>
          </a:xfrm>
          <a:prstGeom prst="rect">
            <a:avLst/>
          </a:prstGeom>
          <a:blipFill dpi="0" rotWithShape="1">
            <a:blip r:embed="rId9"/>
            <a:srcRect/>
            <a:stretch>
              <a:fillRect/>
            </a:stretch>
          </a:blip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a:solidFill>
                  <a:schemeClr val="dk1"/>
                </a:solidFill>
                <a:prstDash val="solid"/>
                <a:miter lim="800000"/>
                <a:headEnd type="none" w="med" len="med"/>
                <a:tailEnd type="none" w="med" len="med"/>
              </a14:hiddenLine>
            </a:ext>
          </a:extLst>
        </p:spPr>
        <p:style>
          <a:lnRef idx="2">
            <a:schemeClr val="dk1"/>
          </a:lnRef>
          <a:fillRef idx="1">
            <a:schemeClr val="lt1"/>
          </a:fillRef>
          <a:effectRef idx="0">
            <a:schemeClr val="dk1"/>
          </a:effectRef>
          <a:fontRef idx="minor">
            <a:schemeClr val="dk1"/>
          </a:fontRef>
        </p:style>
        <p:txBody>
          <a:bodyPr vert="horz" wrap="square" lIns="89642" tIns="44821" rIns="89642" bIns="44821" numCol="1" rtlCol="0" anchor="t" anchorCtr="0" compatLnSpc="1"/>
          <a:lstStyle/>
          <a:p>
            <a:pPr defTabSz="896386" eaLnBrk="0" fontAlgn="base" hangingPunct="0">
              <a:spcBef>
                <a:spcPct val="0"/>
              </a:spcBef>
              <a:spcAft>
                <a:spcPct val="0"/>
              </a:spcAft>
            </a:pPr>
            <a:endParaRPr lang="zh-CN" altLang="en-US" sz="1765">
              <a:solidFill>
                <a:schemeClr val="tx1"/>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78" name="矩形 77"/>
          <p:cNvSpPr>
            <a:spLocks noChangeAspect="1"/>
          </p:cNvSpPr>
          <p:nvPr/>
        </p:nvSpPr>
        <p:spPr bwMode="auto">
          <a:xfrm>
            <a:off x="9917825" y="4760643"/>
            <a:ext cx="1318100" cy="1431389"/>
          </a:xfrm>
          <a:prstGeom prst="rect">
            <a:avLst/>
          </a:prstGeom>
          <a:blipFill dpi="0" rotWithShape="1">
            <a:blip r:embed="rId10"/>
            <a:srcRect/>
            <a:stretch>
              <a:fillRect/>
            </a:stretch>
          </a:blip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a:solidFill>
                  <a:schemeClr val="dk1"/>
                </a:solidFill>
                <a:prstDash val="solid"/>
                <a:miter lim="800000"/>
                <a:headEnd type="none" w="med" len="med"/>
                <a:tailEnd type="none" w="med" len="med"/>
              </a14:hiddenLine>
            </a:ext>
          </a:extLst>
        </p:spPr>
        <p:style>
          <a:lnRef idx="2">
            <a:schemeClr val="dk1"/>
          </a:lnRef>
          <a:fillRef idx="1">
            <a:schemeClr val="lt1"/>
          </a:fillRef>
          <a:effectRef idx="0">
            <a:schemeClr val="dk1"/>
          </a:effectRef>
          <a:fontRef idx="minor">
            <a:schemeClr val="dk1"/>
          </a:fontRef>
        </p:style>
        <p:txBody>
          <a:bodyPr vert="horz" wrap="square" lIns="89642" tIns="44821" rIns="89642" bIns="44821" numCol="1" rtlCol="0" anchor="t" anchorCtr="0" compatLnSpc="1"/>
          <a:lstStyle/>
          <a:p>
            <a:pPr defTabSz="896386" eaLnBrk="0" fontAlgn="base" hangingPunct="0">
              <a:spcBef>
                <a:spcPct val="0"/>
              </a:spcBef>
              <a:spcAft>
                <a:spcPct val="0"/>
              </a:spcAft>
            </a:pPr>
            <a:endParaRPr lang="zh-CN" altLang="en-US" sz="1765">
              <a:solidFill>
                <a:schemeClr val="tx1"/>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79" name="矩形 78"/>
          <p:cNvSpPr>
            <a:spLocks noChangeAspect="1"/>
          </p:cNvSpPr>
          <p:nvPr/>
        </p:nvSpPr>
        <p:spPr bwMode="auto">
          <a:xfrm>
            <a:off x="7473651" y="4788645"/>
            <a:ext cx="1318207" cy="1418096"/>
          </a:xfrm>
          <a:prstGeom prst="rect">
            <a:avLst/>
          </a:prstGeom>
          <a:blipFill dpi="0" rotWithShape="1">
            <a:blip r:embed="rId11"/>
            <a:srcRect/>
            <a:stretch>
              <a:fillRect l="-35945" r="-37219"/>
            </a:stretch>
          </a:blip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a:solidFill>
                  <a:schemeClr val="dk1"/>
                </a:solidFill>
                <a:prstDash val="solid"/>
                <a:miter lim="800000"/>
                <a:headEnd type="none" w="med" len="med"/>
                <a:tailEnd type="none" w="med" len="med"/>
              </a14:hiddenLine>
            </a:ext>
          </a:extLst>
        </p:spPr>
        <p:style>
          <a:lnRef idx="2">
            <a:schemeClr val="dk1"/>
          </a:lnRef>
          <a:fillRef idx="1">
            <a:schemeClr val="lt1"/>
          </a:fillRef>
          <a:effectRef idx="0">
            <a:schemeClr val="dk1"/>
          </a:effectRef>
          <a:fontRef idx="minor">
            <a:schemeClr val="dk1"/>
          </a:fontRef>
        </p:style>
        <p:txBody>
          <a:bodyPr vert="horz" wrap="square" lIns="89642" tIns="44821" rIns="89642" bIns="44821" numCol="1" rtlCol="0" anchor="t" anchorCtr="0" compatLnSpc="1"/>
          <a:lstStyle/>
          <a:p>
            <a:pPr defTabSz="896386" eaLnBrk="0" fontAlgn="base" hangingPunct="0">
              <a:spcBef>
                <a:spcPct val="0"/>
              </a:spcBef>
              <a:spcAft>
                <a:spcPct val="0"/>
              </a:spcAft>
            </a:pPr>
            <a:endParaRPr lang="zh-CN" altLang="en-US" sz="1765">
              <a:solidFill>
                <a:schemeClr val="tx1"/>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48" name="Rectangle 47"/>
          <p:cNvSpPr/>
          <p:nvPr/>
        </p:nvSpPr>
        <p:spPr>
          <a:xfrm>
            <a:off x="9869111" y="0"/>
            <a:ext cx="2337163" cy="8311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80" name="Picture 7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3859457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entr" presetSubtype="0" fill="hold" grpId="0" nodeType="withEffect">
                                  <p:stCondLst>
                                    <p:cond delay="0"/>
                                  </p:stCondLst>
                                  <p:iterate type="lt">
                                    <p:tmPct val="10000"/>
                                  </p:iterate>
                                  <p:childTnLst>
                                    <p:set>
                                      <p:cBhvr>
                                        <p:cTn id="6" dur="1" fill="hold">
                                          <p:stCondLst>
                                            <p:cond delay="0"/>
                                          </p:stCondLst>
                                        </p:cTn>
                                        <p:tgtEl>
                                          <p:spTgt spid="72"/>
                                        </p:tgtEl>
                                        <p:attrNameLst>
                                          <p:attrName>style.visibility</p:attrName>
                                        </p:attrNameLst>
                                      </p:cBhvr>
                                      <p:to>
                                        <p:strVal val="visible"/>
                                      </p:to>
                                    </p:set>
                                    <p:anim to="" calcmode="lin" valueType="num">
                                      <p:cBhvr>
                                        <p:cTn id="7" dur="700" fill="hold">
                                          <p:stCondLst>
                                            <p:cond delay="0"/>
                                          </p:stCondLst>
                                        </p:cTn>
                                        <p:tgtEl>
                                          <p:spTgt spid="72"/>
                                        </p:tgtEl>
                                        <p:attrNameLst>
                                          <p:attrName>ppt_y</p:attrName>
                                        </p:attrNameLst>
                                      </p:cBhvr>
                                      <p:tavLst>
                                        <p:tav tm="0" fmla="#ppt_y+#ppt_h/2*((1.5-1.5*$)^3-(1.5-1.5*$)^2)*8/9">
                                          <p:val>
                                            <p:fltVal val="0"/>
                                          </p:val>
                                        </p:tav>
                                        <p:tav tm="100000">
                                          <p:val>
                                            <p:fltVal val="1"/>
                                          </p:val>
                                        </p:tav>
                                      </p:tavLst>
                                    </p:anim>
                                    <p:anim to="" calcmode="lin" valueType="num">
                                      <p:cBhvr>
                                        <p:cTn id="8" dur="700" fill="hold">
                                          <p:stCondLst>
                                            <p:cond delay="0"/>
                                          </p:stCondLst>
                                        </p:cTn>
                                        <p:tgtEl>
                                          <p:spTgt spid="72"/>
                                        </p:tgtEl>
                                        <p:attrNameLst>
                                          <p:attrName>ppt_h</p:attrName>
                                        </p:attrNameLst>
                                      </p:cBhvr>
                                      <p:tavLst>
                                        <p:tav tm="0" fmla="#ppt_h-#ppt_h*((1.5-1.5*$)^3-(1.5-1.5*$)^2)">
                                          <p:val>
                                            <p:fltVal val="0"/>
                                          </p:val>
                                        </p:tav>
                                        <p:tav tm="100000">
                                          <p:val>
                                            <p:fltVal val="1"/>
                                          </p:val>
                                        </p:tav>
                                      </p:tavLst>
                                    </p:anim>
                                  </p:childTnLst>
                                </p:cTn>
                              </p:par>
                              <p:par>
                                <p:cTn id="9" presetID="0" presetClass="entr" presetSubtype="0" fill="hold" grpId="0" nodeType="withEffect">
                                  <p:stCondLst>
                                    <p:cond delay="0"/>
                                  </p:stCondLst>
                                  <p:iterate type="lt">
                                    <p:tmPct val="10000"/>
                                  </p:iterate>
                                  <p:childTnLst>
                                    <p:set>
                                      <p:cBhvr>
                                        <p:cTn id="10" dur="1" fill="hold">
                                          <p:stCondLst>
                                            <p:cond delay="0"/>
                                          </p:stCondLst>
                                        </p:cTn>
                                        <p:tgtEl>
                                          <p:spTgt spid="73"/>
                                        </p:tgtEl>
                                        <p:attrNameLst>
                                          <p:attrName>style.visibility</p:attrName>
                                        </p:attrNameLst>
                                      </p:cBhvr>
                                      <p:to>
                                        <p:strVal val="visible"/>
                                      </p:to>
                                    </p:set>
                                    <p:anim to="" calcmode="lin" valueType="num">
                                      <p:cBhvr>
                                        <p:cTn id="11" dur="700" fill="hold">
                                          <p:stCondLst>
                                            <p:cond delay="0"/>
                                          </p:stCondLst>
                                        </p:cTn>
                                        <p:tgtEl>
                                          <p:spTgt spid="73"/>
                                        </p:tgtEl>
                                        <p:attrNameLst>
                                          <p:attrName>ppt_y</p:attrName>
                                        </p:attrNameLst>
                                      </p:cBhvr>
                                      <p:tavLst>
                                        <p:tav tm="0" fmla="#ppt_y+#ppt_h/2*((1.5-1.5*$)^3-(1.5-1.5*$)^2)*8/9">
                                          <p:val>
                                            <p:fltVal val="0"/>
                                          </p:val>
                                        </p:tav>
                                        <p:tav tm="100000">
                                          <p:val>
                                            <p:fltVal val="1"/>
                                          </p:val>
                                        </p:tav>
                                      </p:tavLst>
                                    </p:anim>
                                    <p:anim to="" calcmode="lin" valueType="num">
                                      <p:cBhvr>
                                        <p:cTn id="12" dur="700" fill="hold">
                                          <p:stCondLst>
                                            <p:cond delay="0"/>
                                          </p:stCondLst>
                                        </p:cTn>
                                        <p:tgtEl>
                                          <p:spTgt spid="73"/>
                                        </p:tgtEl>
                                        <p:attrNameLst>
                                          <p:attrName>ppt_h</p:attrName>
                                        </p:attrNameLst>
                                      </p:cBhvr>
                                      <p:tavLst>
                                        <p:tav tm="0" fmla="#ppt_h-#ppt_h*((1.5-1.5*$)^3-(1.5-1.5*$)^2)">
                                          <p:val>
                                            <p:fltVal val="0"/>
                                          </p:val>
                                        </p:tav>
                                        <p:tav tm="100000">
                                          <p:val>
                                            <p:fltVal val="1"/>
                                          </p:val>
                                        </p:tav>
                                      </p:tavLst>
                                    </p:anim>
                                  </p:childTnLst>
                                </p:cTn>
                              </p:par>
                              <p:par>
                                <p:cTn id="13" presetID="0" presetClass="entr" presetSubtype="0" fill="hold" grpId="0" nodeType="withEffect">
                                  <p:stCondLst>
                                    <p:cond delay="0"/>
                                  </p:stCondLst>
                                  <p:iterate type="lt">
                                    <p:tmPct val="10000"/>
                                  </p:iterate>
                                  <p:childTnLst>
                                    <p:set>
                                      <p:cBhvr>
                                        <p:cTn id="14" dur="1" fill="hold">
                                          <p:stCondLst>
                                            <p:cond delay="0"/>
                                          </p:stCondLst>
                                        </p:cTn>
                                        <p:tgtEl>
                                          <p:spTgt spid="74"/>
                                        </p:tgtEl>
                                        <p:attrNameLst>
                                          <p:attrName>style.visibility</p:attrName>
                                        </p:attrNameLst>
                                      </p:cBhvr>
                                      <p:to>
                                        <p:strVal val="visible"/>
                                      </p:to>
                                    </p:set>
                                    <p:anim to="" calcmode="lin" valueType="num">
                                      <p:cBhvr>
                                        <p:cTn id="15" dur="700" fill="hold">
                                          <p:stCondLst>
                                            <p:cond delay="0"/>
                                          </p:stCondLst>
                                        </p:cTn>
                                        <p:tgtEl>
                                          <p:spTgt spid="74"/>
                                        </p:tgtEl>
                                        <p:attrNameLst>
                                          <p:attrName>ppt_y</p:attrName>
                                        </p:attrNameLst>
                                      </p:cBhvr>
                                      <p:tavLst>
                                        <p:tav tm="0" fmla="#ppt_y+#ppt_h/2*((1.5-1.5*$)^3-(1.5-1.5*$)^2)*8/9">
                                          <p:val>
                                            <p:fltVal val="0"/>
                                          </p:val>
                                        </p:tav>
                                        <p:tav tm="100000">
                                          <p:val>
                                            <p:fltVal val="1"/>
                                          </p:val>
                                        </p:tav>
                                      </p:tavLst>
                                    </p:anim>
                                    <p:anim to="" calcmode="lin" valueType="num">
                                      <p:cBhvr>
                                        <p:cTn id="16" dur="700" fill="hold">
                                          <p:stCondLst>
                                            <p:cond delay="0"/>
                                          </p:stCondLst>
                                        </p:cTn>
                                        <p:tgtEl>
                                          <p:spTgt spid="74"/>
                                        </p:tgtEl>
                                        <p:attrNameLst>
                                          <p:attrName>ppt_h</p:attrName>
                                        </p:attrNameLst>
                                      </p:cBhvr>
                                      <p:tavLst>
                                        <p:tav tm="0" fmla="#ppt_h-#ppt_h*((1.5-1.5*$)^3-(1.5-1.5*$)^2)">
                                          <p:val>
                                            <p:fltVal val="0"/>
                                          </p:val>
                                        </p:tav>
                                        <p:tav tm="100000">
                                          <p:val>
                                            <p:fltVal val="1"/>
                                          </p:val>
                                        </p:tav>
                                      </p:tavLst>
                                    </p:anim>
                                  </p:childTnLst>
                                </p:cTn>
                              </p:par>
                              <p:par>
                                <p:cTn id="17" presetID="0" presetClass="entr" presetSubtype="0" fill="hold" grpId="0" nodeType="withEffect">
                                  <p:stCondLst>
                                    <p:cond delay="0"/>
                                  </p:stCondLst>
                                  <p:iterate type="lt">
                                    <p:tmPct val="10000"/>
                                  </p:iterate>
                                  <p:childTnLst>
                                    <p:set>
                                      <p:cBhvr>
                                        <p:cTn id="18" dur="1" fill="hold">
                                          <p:stCondLst>
                                            <p:cond delay="0"/>
                                          </p:stCondLst>
                                        </p:cTn>
                                        <p:tgtEl>
                                          <p:spTgt spid="75"/>
                                        </p:tgtEl>
                                        <p:attrNameLst>
                                          <p:attrName>style.visibility</p:attrName>
                                        </p:attrNameLst>
                                      </p:cBhvr>
                                      <p:to>
                                        <p:strVal val="visible"/>
                                      </p:to>
                                    </p:set>
                                    <p:anim to="" calcmode="lin" valueType="num">
                                      <p:cBhvr>
                                        <p:cTn id="19" dur="700" fill="hold">
                                          <p:stCondLst>
                                            <p:cond delay="0"/>
                                          </p:stCondLst>
                                        </p:cTn>
                                        <p:tgtEl>
                                          <p:spTgt spid="75"/>
                                        </p:tgtEl>
                                        <p:attrNameLst>
                                          <p:attrName>ppt_y</p:attrName>
                                        </p:attrNameLst>
                                      </p:cBhvr>
                                      <p:tavLst>
                                        <p:tav tm="0" fmla="#ppt_y+#ppt_h/2*((1.5-1.5*$)^3-(1.5-1.5*$)^2)*8/9">
                                          <p:val>
                                            <p:fltVal val="0"/>
                                          </p:val>
                                        </p:tav>
                                        <p:tav tm="100000">
                                          <p:val>
                                            <p:fltVal val="1"/>
                                          </p:val>
                                        </p:tav>
                                      </p:tavLst>
                                    </p:anim>
                                    <p:anim to="" calcmode="lin" valueType="num">
                                      <p:cBhvr>
                                        <p:cTn id="20" dur="700" fill="hold">
                                          <p:stCondLst>
                                            <p:cond delay="0"/>
                                          </p:stCondLst>
                                        </p:cTn>
                                        <p:tgtEl>
                                          <p:spTgt spid="75"/>
                                        </p:tgtEl>
                                        <p:attrNameLst>
                                          <p:attrName>ppt_h</p:attrName>
                                        </p:attrNameLst>
                                      </p:cBhvr>
                                      <p:tavLst>
                                        <p:tav tm="0" fmla="#ppt_h-#ppt_h*((1.5-1.5*$)^3-(1.5-1.5*$)^2)">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73" grpId="0"/>
      <p:bldP spid="74" grpId="0"/>
      <p:bldP spid="7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p:cNvSpPr/>
          <p:nvPr/>
        </p:nvSpPr>
        <p:spPr bwMode="auto">
          <a:xfrm>
            <a:off x="1199262" y="1412044"/>
            <a:ext cx="4063575" cy="4802098"/>
          </a:xfrm>
          <a:prstGeom prst="rect">
            <a:avLst/>
          </a:prstGeom>
          <a:solidFill>
            <a:srgbClr val="FFC000"/>
          </a:solidFill>
          <a:ln w="9525" cap="flat" cmpd="sng" algn="ctr">
            <a:solidFill>
              <a:srgbClr val="FFC000"/>
            </a:solidFill>
            <a:prstDash val="solid"/>
            <a:round/>
            <a:headEnd type="none" w="med" len="med"/>
            <a:tailEnd type="none" w="med" len="med"/>
          </a:ln>
          <a:effectLst/>
        </p:spPr>
        <p:txBody>
          <a:bodyPr/>
          <a:lstStyle/>
          <a:p>
            <a:pPr eaLnBrk="1" hangingPunct="1">
              <a:buFont typeface="Arial" panose="020B0604020202020204" pitchFamily="34" charset="0"/>
              <a:buNone/>
              <a:defRPr/>
            </a:pPr>
            <a:endParaRPr lang="zh-CN" altLang="en-US" sz="1765"/>
          </a:p>
        </p:txBody>
      </p:sp>
      <p:sp>
        <p:nvSpPr>
          <p:cNvPr id="48" name="Title 1"/>
          <p:cNvSpPr txBox="1"/>
          <p:nvPr/>
        </p:nvSpPr>
        <p:spPr>
          <a:xfrm>
            <a:off x="595377" y="390402"/>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smtClean="0">
                <a:solidFill>
                  <a:srgbClr val="00B050"/>
                </a:solidFill>
                <a:latin typeface="Segoe UI" panose="020B0502040204020203" pitchFamily="34" charset="0"/>
              </a:rPr>
              <a:t>Dòng Entry – Camera độ </a:t>
            </a:r>
            <a:r>
              <a:rPr lang="en-US" altLang="zh-CN" sz="2745" b="1" spc="0" dirty="0" err="1">
                <a:solidFill>
                  <a:srgbClr val="00B050"/>
                </a:solidFill>
                <a:latin typeface="Segoe UI" panose="020B0502040204020203" pitchFamily="34" charset="0"/>
              </a:rPr>
              <a:t>phân</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giải</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cao</a:t>
            </a:r>
            <a:endParaRPr lang="en-US" altLang="zh-CN" sz="2745" b="1" spc="0" dirty="0">
              <a:solidFill>
                <a:srgbClr val="00B050"/>
              </a:solidFill>
              <a:latin typeface="Segoe UI" panose="020B0502040204020203" pitchFamily="34" charset="0"/>
            </a:endParaRPr>
          </a:p>
        </p:txBody>
      </p:sp>
      <p:sp>
        <p:nvSpPr>
          <p:cNvPr id="87" name="矩形 86"/>
          <p:cNvSpPr/>
          <p:nvPr/>
        </p:nvSpPr>
        <p:spPr>
          <a:xfrm>
            <a:off x="5740200" y="3764580"/>
            <a:ext cx="4718157" cy="301749"/>
          </a:xfrm>
          <a:prstGeom prst="rect">
            <a:avLst/>
          </a:prstGeom>
        </p:spPr>
        <p:txBody>
          <a:bodyPr wrap="square" lIns="0" tIns="0" rIns="0" bIns="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336145" indent="-336145">
              <a:buFont typeface="Wingdings" panose="05000000000000000000" pitchFamily="2" charset="2"/>
              <a:buChar char="ü"/>
            </a:pPr>
            <a:r>
              <a:rPr lang="en-US" altLang="zh-CN" sz="1961"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Hoàn</a:t>
            </a:r>
            <a:r>
              <a:rPr lang="en-US" altLang="zh-CN" sz="1961"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a:t>
            </a:r>
            <a:r>
              <a:rPr lang="en-US" altLang="zh-CN" sz="1961"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toàn</a:t>
            </a:r>
            <a:r>
              <a:rPr lang="en-US" altLang="zh-CN" sz="1961"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a:t>
            </a:r>
            <a:r>
              <a:rPr lang="en-US" altLang="zh-CN" sz="1961"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bằng</a:t>
            </a:r>
            <a:r>
              <a:rPr lang="en-US" altLang="zh-CN" sz="1961"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a:t>
            </a:r>
            <a:r>
              <a:rPr lang="en-US" altLang="zh-CN" sz="1961"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kim</a:t>
            </a:r>
            <a:r>
              <a:rPr lang="en-US" altLang="zh-CN" sz="1961"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a:t>
            </a:r>
            <a:r>
              <a:rPr lang="en-US" altLang="zh-CN" sz="1961"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loại</a:t>
            </a:r>
            <a:endParaRPr lang="zh-CN" altLang="en-US" sz="1961"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88" name="矩形 87"/>
          <p:cNvSpPr/>
          <p:nvPr/>
        </p:nvSpPr>
        <p:spPr>
          <a:xfrm>
            <a:off x="5807857" y="4089267"/>
            <a:ext cx="3261567" cy="283026"/>
          </a:xfrm>
          <a:prstGeom prst="rect">
            <a:avLst/>
          </a:prstGeom>
        </p:spPr>
        <p:txBody>
          <a:bodyPr wrap="square" lIns="0" tIns="0" rIns="0" bIns="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en-US" altLang="zh-CN" sz="1400" dirty="0">
                <a:latin typeface="Segoe UI" panose="020B0502040204020203" pitchFamily="34" charset="0"/>
                <a:cs typeface="Segoe UI" panose="020B0502040204020203" pitchFamily="34" charset="0"/>
              </a:rPr>
              <a:t>Ba </a:t>
            </a:r>
            <a:r>
              <a:rPr lang="en-US" altLang="zh-CN" sz="1400" dirty="0" err="1">
                <a:latin typeface="Segoe UI" panose="020B0502040204020203" pitchFamily="34" charset="0"/>
                <a:cs typeface="Segoe UI" panose="020B0502040204020203" pitchFamily="34" charset="0"/>
              </a:rPr>
              <a:t>loại</a:t>
            </a:r>
            <a:r>
              <a:rPr lang="en-US" altLang="zh-CN" sz="1400" dirty="0">
                <a:latin typeface="Segoe UI" panose="020B0502040204020203" pitchFamily="34" charset="0"/>
                <a:cs typeface="Segoe UI" panose="020B0502040204020203" pitchFamily="34" charset="0"/>
              </a:rPr>
              <a:t> </a:t>
            </a:r>
            <a:r>
              <a:rPr lang="en-US" altLang="zh-CN" sz="1400" dirty="0" err="1">
                <a:latin typeface="Segoe UI" panose="020B0502040204020203" pitchFamily="34" charset="0"/>
                <a:cs typeface="Segoe UI" panose="020B0502040204020203" pitchFamily="34" charset="0"/>
              </a:rPr>
              <a:t>vỏ</a:t>
            </a:r>
            <a:r>
              <a:rPr lang="en-US" altLang="zh-CN" sz="1400" dirty="0">
                <a:latin typeface="Segoe UI" panose="020B0502040204020203" pitchFamily="34" charset="0"/>
                <a:cs typeface="Segoe UI" panose="020B0502040204020203" pitchFamily="34" charset="0"/>
              </a:rPr>
              <a:t> </a:t>
            </a:r>
            <a:r>
              <a:rPr lang="en-US" altLang="zh-CN" sz="1400" dirty="0" err="1">
                <a:latin typeface="Segoe UI" panose="020B0502040204020203" pitchFamily="34" charset="0"/>
                <a:cs typeface="Segoe UI" panose="020B0502040204020203" pitchFamily="34" charset="0"/>
              </a:rPr>
              <a:t>đều</a:t>
            </a:r>
            <a:r>
              <a:rPr lang="en-US" altLang="zh-CN" sz="1400" dirty="0">
                <a:latin typeface="Segoe UI" panose="020B0502040204020203" pitchFamily="34" charset="0"/>
                <a:cs typeface="Segoe UI" panose="020B0502040204020203" pitchFamily="34" charset="0"/>
              </a:rPr>
              <a:t> </a:t>
            </a:r>
            <a:r>
              <a:rPr lang="en-US" altLang="zh-CN" sz="1400" dirty="0" err="1">
                <a:latin typeface="Segoe UI" panose="020B0502040204020203" pitchFamily="34" charset="0"/>
                <a:cs typeface="Segoe UI" panose="020B0502040204020203" pitchFamily="34" charset="0"/>
              </a:rPr>
              <a:t>bằng</a:t>
            </a:r>
            <a:r>
              <a:rPr lang="en-US" altLang="zh-CN" sz="1400" dirty="0">
                <a:latin typeface="Segoe UI" panose="020B0502040204020203" pitchFamily="34" charset="0"/>
                <a:cs typeface="Segoe UI" panose="020B0502040204020203" pitchFamily="34" charset="0"/>
              </a:rPr>
              <a:t> </a:t>
            </a:r>
            <a:r>
              <a:rPr lang="en-US" altLang="zh-CN" sz="1400" dirty="0" err="1">
                <a:latin typeface="Segoe UI" panose="020B0502040204020203" pitchFamily="34" charset="0"/>
                <a:cs typeface="Segoe UI" panose="020B0502040204020203" pitchFamily="34" charset="0"/>
              </a:rPr>
              <a:t>kim</a:t>
            </a:r>
            <a:r>
              <a:rPr lang="en-US" altLang="zh-CN" sz="1400" dirty="0">
                <a:latin typeface="Segoe UI" panose="020B0502040204020203" pitchFamily="34" charset="0"/>
                <a:cs typeface="Segoe UI" panose="020B0502040204020203" pitchFamily="34" charset="0"/>
              </a:rPr>
              <a:t> </a:t>
            </a:r>
            <a:r>
              <a:rPr lang="en-US" altLang="zh-CN" sz="1400" dirty="0" err="1">
                <a:latin typeface="Segoe UI" panose="020B0502040204020203" pitchFamily="34" charset="0"/>
                <a:cs typeface="Segoe UI" panose="020B0502040204020203" pitchFamily="34" charset="0"/>
              </a:rPr>
              <a:t>loại</a:t>
            </a:r>
            <a:r>
              <a:rPr lang="en-US" altLang="zh-CN" sz="1400" dirty="0">
                <a:latin typeface="Segoe UI" panose="020B0502040204020203" pitchFamily="34" charset="0"/>
                <a:cs typeface="Segoe UI" panose="020B0502040204020203" pitchFamily="34" charset="0"/>
              </a:rPr>
              <a:t>.</a:t>
            </a:r>
            <a:endParaRPr lang="zh-CN" altLang="en-US" sz="1600"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91" name="矩形 90"/>
          <p:cNvSpPr/>
          <p:nvPr/>
        </p:nvSpPr>
        <p:spPr>
          <a:xfrm>
            <a:off x="5740200" y="4945179"/>
            <a:ext cx="4725781" cy="301749"/>
          </a:xfrm>
          <a:prstGeom prst="rect">
            <a:avLst/>
          </a:prstGeom>
        </p:spPr>
        <p:txBody>
          <a:bodyPr wrap="none" lIns="0" tIns="0" rIns="0" bIns="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336145" indent="-336145">
              <a:buFont typeface="Wingdings" panose="05000000000000000000" pitchFamily="2" charset="2"/>
              <a:buChar char="ü"/>
            </a:pPr>
            <a:r>
              <a:rPr lang="en-US" altLang="zh-CN" sz="1961"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Khả</a:t>
            </a:r>
            <a:r>
              <a:rPr lang="en-US" altLang="zh-CN" sz="1961"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a:t>
            </a:r>
            <a:r>
              <a:rPr lang="en-US" altLang="zh-CN" sz="1961"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năng</a:t>
            </a:r>
            <a:r>
              <a:rPr lang="en-US" altLang="zh-CN" sz="1961"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a:t>
            </a:r>
            <a:r>
              <a:rPr lang="en-US" altLang="zh-CN" sz="1961"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giải</a:t>
            </a:r>
            <a:r>
              <a:rPr lang="en-US" altLang="zh-CN" sz="1961"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a:t>
            </a:r>
            <a:r>
              <a:rPr lang="en-US" altLang="zh-CN" sz="1961"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mã</a:t>
            </a:r>
            <a:r>
              <a:rPr lang="en-US" altLang="zh-CN" sz="1961"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back-end </a:t>
            </a:r>
            <a:r>
              <a:rPr lang="en-US" altLang="zh-CN" sz="1961"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mạnh</a:t>
            </a:r>
            <a:r>
              <a:rPr lang="en-US" altLang="zh-CN" sz="1961"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a:t>
            </a:r>
            <a:r>
              <a:rPr lang="en-US" altLang="zh-CN" sz="1961"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mẽ</a:t>
            </a:r>
            <a:endParaRPr lang="zh-CN" altLang="en-US" sz="1961"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92" name="矩形 91"/>
          <p:cNvSpPr/>
          <p:nvPr/>
        </p:nvSpPr>
        <p:spPr>
          <a:xfrm>
            <a:off x="5807857" y="5310415"/>
            <a:ext cx="6267609" cy="316753"/>
          </a:xfrm>
          <a:prstGeom prst="rect">
            <a:avLst/>
          </a:prstGeom>
        </p:spPr>
        <p:txBody>
          <a:bodyPr wrap="square" lIns="0" tIns="0" rIns="0" bIns="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en-US" altLang="zh-CN" sz="1372" smtClean="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NVR4000-4KS2/L </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có thể </a:t>
            </a:r>
            <a:r>
              <a:rPr lang="en-US" altLang="zh-CN" sz="1372"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giải</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a:t>
            </a:r>
            <a:r>
              <a:rPr lang="en-US" altLang="zh-CN" sz="1372"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mã</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3 </a:t>
            </a:r>
            <a:r>
              <a:rPr lang="en-US" altLang="zh-CN" sz="1372"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kênh</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IPC 5MP </a:t>
            </a:r>
            <a:r>
              <a:rPr lang="en-US" altLang="zh-CN" sz="1372"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và</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2 </a:t>
            </a:r>
            <a:r>
              <a:rPr lang="en-US" altLang="zh-CN" sz="1372"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kênh</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IPC 8MP.</a:t>
            </a:r>
            <a:endParaRPr lang="zh-CN" altLang="en-US"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19" name="图片 18" descr="DH3.RD004117_海外新1系58MP定焦红外金属S枪项目_高清整机图片1"/>
          <p:cNvPicPr>
            <a:picLocks noChangeAspect="1"/>
          </p:cNvPicPr>
          <p:nvPr/>
        </p:nvPicPr>
        <p:blipFill rotWithShape="1">
          <a:blip r:embed="rId3"/>
          <a:srcRect t="13386" b="28726"/>
          <a:stretch>
            <a:fillRect/>
          </a:stretch>
        </p:blipFill>
        <p:spPr>
          <a:xfrm>
            <a:off x="631998" y="1895006"/>
            <a:ext cx="2906777" cy="1122671"/>
          </a:xfrm>
          <a:prstGeom prst="rect">
            <a:avLst/>
          </a:prstGeom>
        </p:spPr>
      </p:pic>
      <p:sp>
        <p:nvSpPr>
          <p:cNvPr id="20" name="矩形 19"/>
          <p:cNvSpPr/>
          <p:nvPr/>
        </p:nvSpPr>
        <p:spPr bwMode="auto">
          <a:xfrm>
            <a:off x="3195907" y="2219440"/>
            <a:ext cx="1686738" cy="651685"/>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765" dirty="0"/>
              <a:t>HFW1530S-S6</a:t>
            </a:r>
          </a:p>
          <a:p>
            <a:pPr defTabSz="914439">
              <a:lnSpc>
                <a:spcPct val="90000"/>
              </a:lnSpc>
              <a:defRPr/>
            </a:pPr>
            <a:r>
              <a:rPr lang="zh-CN" altLang="en-US" sz="1765" dirty="0"/>
              <a:t>HFW1</a:t>
            </a:r>
            <a:r>
              <a:rPr lang="en-US" altLang="zh-CN" sz="1765" dirty="0"/>
              <a:t>8</a:t>
            </a:r>
            <a:r>
              <a:rPr lang="zh-CN" altLang="en-US" sz="1765" dirty="0"/>
              <a:t>30S-S</a:t>
            </a:r>
            <a:r>
              <a:rPr lang="en-US" altLang="zh-CN" sz="1765" dirty="0"/>
              <a:t>6</a:t>
            </a:r>
          </a:p>
        </p:txBody>
      </p:sp>
      <p:sp>
        <p:nvSpPr>
          <p:cNvPr id="22" name="矩形 21"/>
          <p:cNvSpPr/>
          <p:nvPr/>
        </p:nvSpPr>
        <p:spPr bwMode="auto">
          <a:xfrm>
            <a:off x="3195905" y="3749088"/>
            <a:ext cx="1976169" cy="651685"/>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765" dirty="0"/>
              <a:t>HDW1530T-S6</a:t>
            </a:r>
          </a:p>
          <a:p>
            <a:pPr defTabSz="914439">
              <a:lnSpc>
                <a:spcPct val="90000"/>
              </a:lnSpc>
              <a:defRPr/>
            </a:pPr>
            <a:r>
              <a:rPr lang="zh-CN" altLang="en-US" sz="1765" dirty="0"/>
              <a:t>H</a:t>
            </a:r>
            <a:r>
              <a:rPr lang="en-US" altLang="zh-CN" sz="1765" dirty="0"/>
              <a:t>D</a:t>
            </a:r>
            <a:r>
              <a:rPr lang="zh-CN" altLang="en-US" sz="1765" dirty="0"/>
              <a:t>W1</a:t>
            </a:r>
            <a:r>
              <a:rPr lang="en-US" altLang="zh-CN" sz="1765" dirty="0"/>
              <a:t>8</a:t>
            </a:r>
            <a:r>
              <a:rPr lang="zh-CN" altLang="en-US" sz="1765" dirty="0"/>
              <a:t>30</a:t>
            </a:r>
            <a:r>
              <a:rPr lang="en-US" altLang="zh-CN" sz="1765" dirty="0"/>
              <a:t>T</a:t>
            </a:r>
            <a:r>
              <a:rPr lang="zh-CN" altLang="en-US" sz="1765" dirty="0"/>
              <a:t>-S</a:t>
            </a:r>
            <a:r>
              <a:rPr lang="en-US" altLang="zh-CN" sz="1765" dirty="0"/>
              <a:t>6</a:t>
            </a:r>
          </a:p>
        </p:txBody>
      </p:sp>
      <p:sp>
        <p:nvSpPr>
          <p:cNvPr id="23" name="矩形 22"/>
          <p:cNvSpPr/>
          <p:nvPr/>
        </p:nvSpPr>
        <p:spPr>
          <a:xfrm>
            <a:off x="5740200" y="1426683"/>
            <a:ext cx="4248920" cy="301749"/>
          </a:xfrm>
          <a:prstGeom prst="rect">
            <a:avLst/>
          </a:prstGeom>
        </p:spPr>
        <p:txBody>
          <a:bodyPr wrap="none" lIns="0" tIns="0" rIns="0" bIns="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336145" indent="-336145">
              <a:buFont typeface="Wingdings" panose="05000000000000000000" pitchFamily="2" charset="2"/>
              <a:buChar char="ü"/>
            </a:pPr>
            <a:r>
              <a:rPr lang="en-US" altLang="zh-CN" sz="1961" b="1" smtClean="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Độ phân giả 5MP/ 8MP tỷ lệ 16:9</a:t>
            </a:r>
            <a:endParaRPr lang="zh-CN" altLang="en-US" sz="1961"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4" name="矩形 23"/>
          <p:cNvSpPr/>
          <p:nvPr/>
        </p:nvSpPr>
        <p:spPr>
          <a:xfrm>
            <a:off x="5740200" y="1736409"/>
            <a:ext cx="5746950" cy="633507"/>
          </a:xfrm>
          <a:prstGeom prst="rect">
            <a:avLst/>
          </a:prstGeom>
        </p:spPr>
        <p:txBody>
          <a:bodyPr wrap="square" lIns="0" tIns="0" rIns="0" bIns="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vi-VN"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Tỷ lệ khung hình 16: 9 phù hợp hơn với màn hình HD thông thường và tránh biến dạng hình ảnh.</a:t>
            </a:r>
            <a:endParaRPr lang="zh-CN" altLang="en-US"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5" name="矩形 24"/>
          <p:cNvSpPr/>
          <p:nvPr/>
        </p:nvSpPr>
        <p:spPr bwMode="auto">
          <a:xfrm>
            <a:off x="3195905" y="5044599"/>
            <a:ext cx="2182281" cy="890584"/>
          </a:xfrm>
          <a:prstGeom prst="rect">
            <a:avLst/>
          </a:prstGeom>
          <a:noFill/>
          <a:ln w="9525" algn="ctr">
            <a:noFill/>
            <a:miter lim="800000"/>
          </a:ln>
          <a:effectLst/>
        </p:spPr>
        <p:txBody>
          <a:bodyPr rot="0" spcFirstLastPara="0" vert="horz" wrap="square" lIns="89642" tIns="44821" rIns="89642" bIns="44821"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39">
              <a:lnSpc>
                <a:spcPct val="90000"/>
              </a:lnSpc>
              <a:defRPr/>
            </a:pPr>
            <a:r>
              <a:rPr lang="en-US" altLang="zh-CN" sz="1765" dirty="0"/>
              <a:t>HDBW1530E-S6</a:t>
            </a:r>
          </a:p>
          <a:p>
            <a:pPr defTabSz="914439">
              <a:lnSpc>
                <a:spcPct val="90000"/>
              </a:lnSpc>
              <a:defRPr/>
            </a:pPr>
            <a:r>
              <a:rPr lang="en-US" altLang="zh-CN" sz="1765" dirty="0"/>
              <a:t>HDBW1830E-S6</a:t>
            </a:r>
            <a:endParaRPr lang="en-US" altLang="zh-CN" sz="1765" dirty="0">
              <a:solidFill>
                <a:srgbClr val="F8F8F8">
                  <a:lumMod val="25000"/>
                </a:srgbClr>
              </a:solidFill>
            </a:endParaRPr>
          </a:p>
        </p:txBody>
      </p:sp>
      <p:pic>
        <p:nvPicPr>
          <p:cNvPr id="26" name="图片 25"/>
          <p:cNvPicPr>
            <a:picLocks noChangeAspect="1"/>
          </p:cNvPicPr>
          <p:nvPr/>
        </p:nvPicPr>
        <p:blipFill rotWithShape="1">
          <a:blip r:embed="rId4" cstate="print">
            <a:extLst>
              <a:ext uri="{28A0092B-C50C-407E-A947-70E740481C1C}">
                <a14:useLocalDpi xmlns:a14="http://schemas.microsoft.com/office/drawing/2010/main" val="0"/>
              </a:ext>
            </a:extLst>
          </a:blip>
          <a:srcRect l="34022" t="23854" r="32569" b="29301"/>
          <a:stretch>
            <a:fillRect/>
          </a:stretch>
        </p:blipFill>
        <p:spPr>
          <a:xfrm>
            <a:off x="1621932" y="5056662"/>
            <a:ext cx="926909" cy="866458"/>
          </a:xfrm>
          <a:prstGeom prst="rect">
            <a:avLst/>
          </a:prstGeom>
        </p:spPr>
      </p:pic>
      <p:pic>
        <p:nvPicPr>
          <p:cNvPr id="31" name="图片 30"/>
          <p:cNvPicPr>
            <a:picLocks noChangeAspect="1"/>
          </p:cNvPicPr>
          <p:nvPr/>
        </p:nvPicPr>
        <p:blipFill rotWithShape="1">
          <a:blip r:embed="rId5" cstate="print">
            <a:extLst>
              <a:ext uri="{28A0092B-C50C-407E-A947-70E740481C1C}">
                <a14:useLocalDpi xmlns:a14="http://schemas.microsoft.com/office/drawing/2010/main" val="0"/>
              </a:ext>
            </a:extLst>
          </a:blip>
          <a:srcRect l="29967" t="19474" r="29488" b="19707"/>
          <a:stretch>
            <a:fillRect/>
          </a:stretch>
        </p:blipFill>
        <p:spPr>
          <a:xfrm>
            <a:off x="1744282" y="3598144"/>
            <a:ext cx="774149" cy="774149"/>
          </a:xfrm>
          <a:prstGeom prst="rect">
            <a:avLst/>
          </a:prstGeom>
        </p:spPr>
      </p:pic>
      <p:sp>
        <p:nvSpPr>
          <p:cNvPr id="2" name="矩形 1"/>
          <p:cNvSpPr/>
          <p:nvPr/>
        </p:nvSpPr>
        <p:spPr>
          <a:xfrm>
            <a:off x="5681017" y="2902447"/>
            <a:ext cx="4777340" cy="409086"/>
          </a:xfrm>
          <a:prstGeom prst="rect">
            <a:avLst/>
          </a:prstGeom>
        </p:spPr>
        <p:txBody>
          <a:bodyPr wrap="square">
            <a:spAutoFit/>
          </a:bodyPr>
          <a:lstStyle/>
          <a:p>
            <a:pPr defTabSz="672290">
              <a:lnSpc>
                <a:spcPct val="150000"/>
              </a:lnSpc>
            </a:pPr>
            <a:r>
              <a:rPr lang="en-US" altLang="zh-CN" sz="1372" smtClean="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Camera dạng thân </a:t>
            </a:r>
            <a:r>
              <a:rPr lang="vi-VN"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và </a:t>
            </a:r>
            <a:r>
              <a:rPr lang="en-US" altLang="zh-CN" sz="1372"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bán</a:t>
            </a:r>
            <a:r>
              <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vi-VN"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cầu </a:t>
            </a:r>
            <a:r>
              <a:rPr lang="vi-VN" altLang="zh-CN" sz="1372">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được </a:t>
            </a:r>
            <a:r>
              <a:rPr lang="en-US" altLang="zh-CN" sz="1372" smtClean="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tích hợp </a:t>
            </a:r>
            <a:r>
              <a:rPr lang="vi-VN" altLang="zh-CN" sz="1372" smtClean="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MIC</a:t>
            </a:r>
            <a:r>
              <a:rPr lang="en-US" altLang="zh-CN" sz="1372" smtClean="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a:t>
            </a:r>
            <a:endParaRPr lang="zh-CN" altLang="en-US"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1" name="矩形 20"/>
          <p:cNvSpPr/>
          <p:nvPr/>
        </p:nvSpPr>
        <p:spPr>
          <a:xfrm>
            <a:off x="5740200" y="2669912"/>
            <a:ext cx="2000932" cy="301749"/>
          </a:xfrm>
          <a:prstGeom prst="rect">
            <a:avLst/>
          </a:prstGeom>
        </p:spPr>
        <p:txBody>
          <a:bodyPr wrap="none" lIns="0" tIns="0" rIns="0" bIns="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336145" indent="-336145">
              <a:buFont typeface="Wingdings" panose="05000000000000000000" pitchFamily="2" charset="2"/>
              <a:buChar char="ü"/>
            </a:pPr>
            <a:r>
              <a:rPr lang="en-US" altLang="zh-CN" sz="1961"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Tích</a:t>
            </a:r>
            <a:r>
              <a:rPr lang="en-US" altLang="zh-CN" sz="1961"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a:t>
            </a:r>
            <a:r>
              <a:rPr lang="en-US" altLang="zh-CN" sz="1961"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hợp</a:t>
            </a:r>
            <a:r>
              <a:rPr lang="en-US" altLang="zh-CN" sz="1961"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 Mic </a:t>
            </a:r>
          </a:p>
        </p:txBody>
      </p:sp>
      <p:sp>
        <p:nvSpPr>
          <p:cNvPr id="28" name="Rectangle 27"/>
          <p:cNvSpPr/>
          <p:nvPr/>
        </p:nvSpPr>
        <p:spPr>
          <a:xfrm>
            <a:off x="9869111" y="0"/>
            <a:ext cx="2337163" cy="8311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29" name="Picture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208130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文本框 33"/>
          <p:cNvSpPr txBox="1"/>
          <p:nvPr/>
        </p:nvSpPr>
        <p:spPr>
          <a:xfrm>
            <a:off x="3018716" y="2452132"/>
            <a:ext cx="1880643" cy="1861920"/>
          </a:xfrm>
          <a:prstGeom prst="rect">
            <a:avLst/>
          </a:prstGeom>
          <a:noFill/>
        </p:spPr>
        <p:txBody>
          <a:bodyPr wrap="none" rtlCol="0">
            <a:spAutoFit/>
          </a:bodyPr>
          <a:lstStyle/>
          <a:p>
            <a:pPr algn="ctr"/>
            <a:r>
              <a:rPr lang="en-US" altLang="zh-CN" sz="11499" b="1" smtClean="0">
                <a:solidFill>
                  <a:srgbClr val="C00000"/>
                </a:solidFill>
                <a:latin typeface="Segoe UI" panose="020B0502040204020203" pitchFamily="34" charset="0"/>
                <a:ea typeface="华文宋体" panose="02010600040101010101" pitchFamily="2" charset="-122"/>
                <a:cs typeface="Segoe UI" panose="020B0502040204020203" pitchFamily="34" charset="0"/>
              </a:rPr>
              <a:t>04</a:t>
            </a:r>
            <a:endParaRPr lang="zh-CN" altLang="en-US" sz="11499" b="1" dirty="0">
              <a:solidFill>
                <a:srgbClr val="C00000"/>
              </a:solidFill>
              <a:latin typeface="Segoe UI" panose="020B0502040204020203" pitchFamily="34" charset="0"/>
              <a:ea typeface="华文宋体" panose="02010600040101010101" pitchFamily="2" charset="-122"/>
              <a:cs typeface="Segoe UI" panose="020B0502040204020203" pitchFamily="34" charset="0"/>
            </a:endParaRPr>
          </a:p>
        </p:txBody>
      </p:sp>
      <p:sp>
        <p:nvSpPr>
          <p:cNvPr id="4" name="Title 3"/>
          <p:cNvSpPr>
            <a:spLocks noGrp="1"/>
          </p:cNvSpPr>
          <p:nvPr>
            <p:ph type="title"/>
          </p:nvPr>
        </p:nvSpPr>
        <p:spPr>
          <a:xfrm>
            <a:off x="6185825" y="2308469"/>
            <a:ext cx="5552142" cy="1003099"/>
          </a:xfrm>
        </p:spPr>
        <p:txBody>
          <a:bodyPr>
            <a:noAutofit/>
          </a:bodyPr>
          <a:lstStyle/>
          <a:p>
            <a:r>
              <a:rPr lang="en-US" altLang="zh-CN" sz="5294" b="1" dirty="0" err="1">
                <a:solidFill>
                  <a:srgbClr val="C00000"/>
                </a:solidFill>
                <a:latin typeface="Segoe UI" panose="020B0502040204020203" pitchFamily="34" charset="0"/>
                <a:cs typeface="Segoe UI" panose="020B0502040204020203" pitchFamily="34" charset="0"/>
              </a:rPr>
              <a:t>Dòng</a:t>
            </a:r>
            <a:r>
              <a:rPr lang="en-US" altLang="zh-CN" sz="5294" b="1" dirty="0">
                <a:solidFill>
                  <a:srgbClr val="C00000"/>
                </a:solidFill>
                <a:latin typeface="Segoe UI" panose="020B0502040204020203" pitchFamily="34" charset="0"/>
                <a:cs typeface="Segoe UI" panose="020B0502040204020203" pitchFamily="34" charset="0"/>
              </a:rPr>
              <a:t> </a:t>
            </a:r>
            <a:r>
              <a:rPr lang="en-US" altLang="zh-CN" sz="5294" b="1" dirty="0" err="1">
                <a:solidFill>
                  <a:srgbClr val="C00000"/>
                </a:solidFill>
                <a:latin typeface="Segoe UI" panose="020B0502040204020203" pitchFamily="34" charset="0"/>
                <a:cs typeface="Segoe UI" panose="020B0502040204020203" pitchFamily="34" charset="0"/>
              </a:rPr>
              <a:t>WizMind</a:t>
            </a:r>
            <a:endParaRPr lang="zh-CN" altLang="en-US" sz="5294" b="1" dirty="0">
              <a:solidFill>
                <a:srgbClr val="C00000"/>
              </a:solidFill>
              <a:latin typeface="Segoe UI" panose="020B0502040204020203" pitchFamily="34" charset="0"/>
              <a:cs typeface="Segoe UI" panose="020B0502040204020203" pitchFamily="34" charset="0"/>
            </a:endParaRPr>
          </a:p>
        </p:txBody>
      </p:sp>
      <p:cxnSp>
        <p:nvCxnSpPr>
          <p:cNvPr id="3" name="直接连接符 2"/>
          <p:cNvCxnSpPr/>
          <p:nvPr/>
        </p:nvCxnSpPr>
        <p:spPr>
          <a:xfrm>
            <a:off x="6320106" y="3429000"/>
            <a:ext cx="5527953"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6319796" y="3850757"/>
            <a:ext cx="4160163" cy="1517686"/>
          </a:xfrm>
          <a:prstGeom prst="rect">
            <a:avLst/>
          </a:prstGeom>
          <a:noFill/>
        </p:spPr>
        <p:txBody>
          <a:bodyPr wrap="none" lIns="179285" tIns="143428" rIns="179285" bIns="143428" rtlCol="0">
            <a:spAutoFit/>
          </a:bodyPr>
          <a:lstStyle/>
          <a:p>
            <a:pPr marL="280121" indent="-280121">
              <a:lnSpc>
                <a:spcPct val="90000"/>
              </a:lnSpc>
              <a:spcAft>
                <a:spcPts val="588"/>
              </a:spcAft>
              <a:buFont typeface="Arial" panose="020B0604020202020204" pitchFamily="34" charset="0"/>
              <a:buChar char="•"/>
            </a:pPr>
            <a:r>
              <a:rPr lang="en-US" altLang="zh-CN" b="1" smtClean="0">
                <a:solidFill>
                  <a:srgbClr val="00B050"/>
                </a:solidFill>
                <a:latin typeface="Segoe UI" panose="020B0502040204020203" pitchFamily="34" charset="0"/>
                <a:ea typeface="+mj-ea"/>
                <a:cs typeface="Segoe UI" panose="020B0502040204020203" pitchFamily="34" charset="0"/>
                <a:sym typeface="+mn-ea"/>
              </a:rPr>
              <a:t>Dòng WizMind </a:t>
            </a:r>
            <a:r>
              <a:rPr lang="en-US" altLang="zh-CN" b="1">
                <a:solidFill>
                  <a:srgbClr val="00B050"/>
                </a:solidFill>
                <a:latin typeface="Segoe UI" panose="020B0502040204020203" pitchFamily="34" charset="0"/>
                <a:ea typeface="+mj-ea"/>
                <a:cs typeface="Segoe UI" panose="020B0502040204020203" pitchFamily="34" charset="0"/>
                <a:sym typeface="+mn-ea"/>
              </a:rPr>
              <a:t>Panoramic </a:t>
            </a:r>
            <a:r>
              <a:rPr lang="en-US" altLang="zh-CN" b="1" smtClean="0">
                <a:solidFill>
                  <a:srgbClr val="00B050"/>
                </a:solidFill>
                <a:latin typeface="Segoe UI" panose="020B0502040204020203" pitchFamily="34" charset="0"/>
                <a:ea typeface="+mj-ea"/>
                <a:cs typeface="Segoe UI" panose="020B0502040204020203" pitchFamily="34" charset="0"/>
                <a:sym typeface="+mn-ea"/>
              </a:rPr>
              <a:t>series</a:t>
            </a:r>
            <a:endParaRPr lang="en-US" altLang="zh-CN" b="1" smtClean="0">
              <a:solidFill>
                <a:srgbClr val="00B050"/>
              </a:solidFill>
              <a:latin typeface="Segoe UI" panose="020B0502040204020203" pitchFamily="34" charset="0"/>
              <a:ea typeface="+mj-ea"/>
              <a:cs typeface="Segoe UI" panose="020B0502040204020203" pitchFamily="34" charset="0"/>
            </a:endParaRPr>
          </a:p>
          <a:p>
            <a:pPr marL="280121" indent="-280121">
              <a:lnSpc>
                <a:spcPct val="90000"/>
              </a:lnSpc>
              <a:spcAft>
                <a:spcPts val="588"/>
              </a:spcAft>
              <a:buFont typeface="Arial" panose="020B0604020202020204" pitchFamily="34" charset="0"/>
              <a:buChar char="•"/>
            </a:pPr>
            <a:r>
              <a:rPr lang="en-US" altLang="zh-CN" b="1" smtClean="0">
                <a:solidFill>
                  <a:srgbClr val="00B050"/>
                </a:solidFill>
                <a:latin typeface="Segoe UI" panose="020B0502040204020203" pitchFamily="34" charset="0"/>
                <a:ea typeface="+mj-ea"/>
                <a:cs typeface="Segoe UI" panose="020B0502040204020203" pitchFamily="34" charset="0"/>
                <a:sym typeface="+mn-ea"/>
              </a:rPr>
              <a:t>WizMind </a:t>
            </a:r>
            <a:r>
              <a:rPr lang="en-US" altLang="zh-CN" b="1">
                <a:solidFill>
                  <a:srgbClr val="00B050"/>
                </a:solidFill>
                <a:latin typeface="Segoe UI" panose="020B0502040204020203" pitchFamily="34" charset="0"/>
                <a:ea typeface="+mj-ea"/>
                <a:cs typeface="Segoe UI" panose="020B0502040204020203" pitchFamily="34" charset="0"/>
                <a:sym typeface="+mn-ea"/>
              </a:rPr>
              <a:t>Special </a:t>
            </a:r>
            <a:r>
              <a:rPr lang="en-US" altLang="zh-CN" b="1" smtClean="0">
                <a:solidFill>
                  <a:srgbClr val="00B050"/>
                </a:solidFill>
                <a:latin typeface="Segoe UI" panose="020B0502040204020203" pitchFamily="34" charset="0"/>
                <a:ea typeface="+mj-ea"/>
                <a:cs typeface="Segoe UI" panose="020B0502040204020203" pitchFamily="34" charset="0"/>
                <a:sym typeface="+mn-ea"/>
              </a:rPr>
              <a:t>series</a:t>
            </a:r>
          </a:p>
          <a:p>
            <a:pPr marL="280121" indent="-280121">
              <a:lnSpc>
                <a:spcPct val="90000"/>
              </a:lnSpc>
              <a:spcAft>
                <a:spcPts val="588"/>
              </a:spcAft>
              <a:buFont typeface="Arial" panose="020B0604020202020204" pitchFamily="34" charset="0"/>
              <a:buChar char="•"/>
            </a:pPr>
            <a:r>
              <a:rPr lang="en-US" altLang="zh-CN" b="1" smtClean="0">
                <a:solidFill>
                  <a:srgbClr val="00B050"/>
                </a:solidFill>
                <a:latin typeface="Segoe UI" panose="020B0502040204020203" pitchFamily="34" charset="0"/>
                <a:ea typeface="+mj-ea"/>
                <a:cs typeface="Segoe UI" panose="020B0502040204020203" pitchFamily="34" charset="0"/>
                <a:sym typeface="+mn-ea"/>
              </a:rPr>
              <a:t>WizMind 7 series</a:t>
            </a:r>
            <a:endParaRPr lang="en-US" altLang="zh-CN" b="1" smtClean="0">
              <a:solidFill>
                <a:srgbClr val="00B050"/>
              </a:solidFill>
              <a:latin typeface="Segoe UI" panose="020B0502040204020203" pitchFamily="34" charset="0"/>
              <a:ea typeface="+mj-ea"/>
              <a:cs typeface="Segoe UI" panose="020B0502040204020203" pitchFamily="34" charset="0"/>
            </a:endParaRPr>
          </a:p>
          <a:p>
            <a:pPr marL="280121" indent="-280121">
              <a:lnSpc>
                <a:spcPct val="90000"/>
              </a:lnSpc>
              <a:spcAft>
                <a:spcPts val="588"/>
              </a:spcAft>
              <a:buFont typeface="Arial" panose="020B0604020202020204" pitchFamily="34" charset="0"/>
              <a:buChar char="•"/>
            </a:pPr>
            <a:r>
              <a:rPr lang="en-US" altLang="zh-CN" b="1" smtClean="0">
                <a:solidFill>
                  <a:srgbClr val="00B050"/>
                </a:solidFill>
                <a:latin typeface="Segoe UI" panose="020B0502040204020203" pitchFamily="34" charset="0"/>
                <a:ea typeface="+mj-ea"/>
                <a:cs typeface="Segoe UI" panose="020B0502040204020203" pitchFamily="34" charset="0"/>
                <a:sym typeface="+mn-ea"/>
              </a:rPr>
              <a:t>WizMind 5 series</a:t>
            </a:r>
            <a:endParaRPr lang="en-US" altLang="zh-CN" b="1" dirty="0">
              <a:solidFill>
                <a:srgbClr val="00B050"/>
              </a:solidFill>
              <a:latin typeface="Segoe UI" panose="020B0502040204020203" pitchFamily="34" charset="0"/>
              <a:ea typeface="+mj-ea"/>
              <a:cs typeface="Segoe UI" panose="020B0502040204020203" pitchFamily="34" charset="0"/>
            </a:endParaRPr>
          </a:p>
        </p:txBody>
      </p:sp>
      <p:sp>
        <p:nvSpPr>
          <p:cNvPr id="6" name="Rectangle 5"/>
          <p:cNvSpPr/>
          <p:nvPr/>
        </p:nvSpPr>
        <p:spPr>
          <a:xfrm>
            <a:off x="9777066" y="8098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2145" y="86515"/>
            <a:ext cx="2235555" cy="513265"/>
          </a:xfrm>
          <a:prstGeom prst="rect">
            <a:avLst/>
          </a:prstGeom>
        </p:spPr>
      </p:pic>
    </p:spTree>
    <p:custDataLst>
      <p:tags r:id="rId1"/>
    </p:custDataLst>
    <p:extLst>
      <p:ext uri="{BB962C8B-B14F-4D97-AF65-F5344CB8AC3E}">
        <p14:creationId xmlns:p14="http://schemas.microsoft.com/office/powerpoint/2010/main" val="870367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stretch>
            <a:fillRect/>
          </a:stretch>
        </p:blipFill>
        <p:spPr>
          <a:xfrm>
            <a:off x="792153" y="1710852"/>
            <a:ext cx="10608054" cy="4986363"/>
          </a:xfrm>
          <a:prstGeom prst="rect">
            <a:avLst/>
          </a:prstGeom>
        </p:spPr>
      </p:pic>
      <p:sp>
        <p:nvSpPr>
          <p:cNvPr id="6" name="矩形 5"/>
          <p:cNvSpPr/>
          <p:nvPr/>
        </p:nvSpPr>
        <p:spPr>
          <a:xfrm>
            <a:off x="717811" y="880156"/>
            <a:ext cx="10682396" cy="738664"/>
          </a:xfrm>
          <a:prstGeom prst="rect">
            <a:avLst/>
          </a:prstGeom>
        </p:spPr>
        <p:txBody>
          <a:bodyPr wrap="square">
            <a:spAutoFit/>
          </a:bodyPr>
          <a:lstStyle/>
          <a:p>
            <a:pPr defTabSz="896386">
              <a:defRPr/>
            </a:pPr>
            <a:r>
              <a:rPr lang="vi-VN" altLang="zh-CN" sz="1400" dirty="0">
                <a:solidFill>
                  <a:srgbClr val="FF0000"/>
                </a:solidFill>
                <a:latin typeface="Segoe UI Semibold" panose="020B0702040204020203" pitchFamily="34" charset="0"/>
                <a:ea typeface="Segoe UI" panose="020B0502040204020203" pitchFamily="34" charset="0"/>
                <a:cs typeface="Segoe UI Semibold" panose="020B0702040204020203" pitchFamily="34" charset="0"/>
                <a:sym typeface="+mn-lt"/>
              </a:rPr>
              <a:t>Dahua WizMind </a:t>
            </a:r>
            <a:r>
              <a:rPr lang="vi-VN" altLang="zh-CN" sz="1400" dirty="0">
                <a:solidFill>
                  <a:schemeClr val="tx1">
                    <a:lumMod val="50000"/>
                  </a:schemeClr>
                </a:solidFill>
                <a:latin typeface="Segoe UI Semibold" panose="020B0702040204020203" pitchFamily="34" charset="0"/>
                <a:ea typeface="Segoe UI" panose="020B0502040204020203" pitchFamily="34" charset="0"/>
                <a:cs typeface="Segoe UI Semibold" panose="020B0702040204020203" pitchFamily="34" charset="0"/>
                <a:sym typeface="+mn-lt"/>
              </a:rPr>
              <a:t>là một danh mục đầy đủ các giải pháp bao gồm </a:t>
            </a:r>
            <a:r>
              <a:rPr lang="vi-VN" altLang="zh-CN" sz="1400" dirty="0">
                <a:solidFill>
                  <a:srgbClr val="FF0000"/>
                </a:solidFill>
                <a:latin typeface="Segoe UI Semibold" panose="020B0702040204020203" pitchFamily="34" charset="0"/>
                <a:ea typeface="Segoe UI" panose="020B0502040204020203" pitchFamily="34" charset="0"/>
                <a:cs typeface="Segoe UI Semibold" panose="020B0702040204020203" pitchFamily="34" charset="0"/>
                <a:sym typeface="+mn-lt"/>
              </a:rPr>
              <a:t>các sản phẩm định hướng dự án bao gồm IPC, NVR, PTZ, XVR, Thermal và nền tảng phần mềm áp dụng các thuật toán học sâu hàng đầu trong ngành</a:t>
            </a:r>
            <a:r>
              <a:rPr lang="vi-VN" altLang="zh-CN" sz="1400" dirty="0">
                <a:solidFill>
                  <a:schemeClr val="tx1">
                    <a:lumMod val="50000"/>
                  </a:schemeClr>
                </a:solidFill>
                <a:latin typeface="Segoe UI Semibold" panose="020B0702040204020203" pitchFamily="34" charset="0"/>
                <a:ea typeface="Segoe UI" panose="020B0502040204020203" pitchFamily="34" charset="0"/>
                <a:cs typeface="Segoe UI Semibold" panose="020B0702040204020203" pitchFamily="34" charset="0"/>
                <a:sym typeface="+mn-lt"/>
              </a:rPr>
              <a:t>. Tập trung vào yêu cầu của khách hàng, WizMind cung cấp các giải pháp AI chính xác, đáng tin cậy và toàn diện cho các thị trường dọc.</a:t>
            </a:r>
            <a:endParaRPr lang="en-US" altLang="zh-CN" sz="1400" dirty="0">
              <a:solidFill>
                <a:schemeClr val="tx1">
                  <a:lumMod val="50000"/>
                </a:schemeClr>
              </a:solidFill>
              <a:latin typeface="Segoe UI Semibold" panose="020B0702040204020203" pitchFamily="34" charset="0"/>
              <a:ea typeface="Segoe UI" panose="020B0502040204020203" pitchFamily="34" charset="0"/>
              <a:cs typeface="Segoe UI Semibold" panose="020B0702040204020203" pitchFamily="34" charset="0"/>
              <a:sym typeface="+mn-lt"/>
            </a:endParaRPr>
          </a:p>
        </p:txBody>
      </p:sp>
      <p:sp>
        <p:nvSpPr>
          <p:cNvPr id="451" name="标题 1"/>
          <p:cNvSpPr txBox="1"/>
          <p:nvPr/>
        </p:nvSpPr>
        <p:spPr>
          <a:xfrm>
            <a:off x="657162" y="214271"/>
            <a:ext cx="12156252" cy="573854"/>
          </a:xfrm>
          <a:prstGeom prst="rect">
            <a:avLst/>
          </a:prstGeom>
        </p:spPr>
        <p:txBody>
          <a:bodyPr vert="horz" wrap="square" lIns="146284" tIns="91427" rIns="146284" bIns="91427" rtlCol="0" anchor="t">
            <a:noAutofit/>
          </a:bodyPr>
          <a:lstStyle>
            <a:lvl1pPr algn="l" defTabSz="914400" rtl="0" eaLnBrk="1" latinLnBrk="0" hangingPunct="1">
              <a:lnSpc>
                <a:spcPct val="90000"/>
              </a:lnSpc>
              <a:spcBef>
                <a:spcPct val="0"/>
              </a:spcBef>
              <a:buNone/>
              <a:defRPr lang="en-US" sz="4000" b="0" kern="1200" cap="none" spc="-100" baseline="0">
                <a:ln w="3175">
                  <a:noFill/>
                </a:ln>
                <a:solidFill>
                  <a:schemeClr val="tx1"/>
                </a:solidFill>
                <a:effectLst/>
                <a:latin typeface="+mj-lt"/>
                <a:ea typeface="+mn-ea"/>
                <a:cs typeface="Segoe UI" panose="020B0502040204020203" pitchFamily="34" charset="0"/>
              </a:defRPr>
            </a:lvl1pPr>
          </a:lstStyle>
          <a:p>
            <a:r>
              <a:rPr lang="en-US" altLang="zh-CN" sz="2745" b="1" dirty="0">
                <a:solidFill>
                  <a:srgbClr val="00B050"/>
                </a:solidFill>
                <a:latin typeface="Segoe UI" panose="020B0502040204020203" pitchFamily="34" charset="0"/>
              </a:rPr>
              <a:t>WizMind: </a:t>
            </a:r>
            <a:r>
              <a:rPr lang="en-US" altLang="zh-CN" sz="2745" b="1" dirty="0" err="1">
                <a:solidFill>
                  <a:srgbClr val="00B050"/>
                </a:solidFill>
                <a:latin typeface="Segoe UI" panose="020B0502040204020203" pitchFamily="34" charset="0"/>
              </a:rPr>
              <a:t>Chính</a:t>
            </a:r>
            <a:r>
              <a:rPr lang="en-US" altLang="zh-CN" sz="2745" b="1" dirty="0">
                <a:solidFill>
                  <a:srgbClr val="00B050"/>
                </a:solidFill>
                <a:latin typeface="Segoe UI" panose="020B0502040204020203" pitchFamily="34" charset="0"/>
              </a:rPr>
              <a:t> </a:t>
            </a:r>
            <a:r>
              <a:rPr lang="en-US" altLang="zh-CN" sz="2745" b="1" dirty="0" err="1">
                <a:solidFill>
                  <a:srgbClr val="00B050"/>
                </a:solidFill>
                <a:latin typeface="Segoe UI" panose="020B0502040204020203" pitchFamily="34" charset="0"/>
              </a:rPr>
              <a:t>xác</a:t>
            </a:r>
            <a:r>
              <a:rPr lang="en-US" altLang="zh-CN" sz="2745" b="1" dirty="0">
                <a:solidFill>
                  <a:srgbClr val="00B050"/>
                </a:solidFill>
                <a:latin typeface="Segoe UI" panose="020B0502040204020203" pitchFamily="34" charset="0"/>
              </a:rPr>
              <a:t>, </a:t>
            </a:r>
            <a:r>
              <a:rPr lang="en-US" altLang="zh-CN" sz="2745" b="1" dirty="0" err="1">
                <a:solidFill>
                  <a:srgbClr val="00B050"/>
                </a:solidFill>
                <a:latin typeface="Segoe UI" panose="020B0502040204020203" pitchFamily="34" charset="0"/>
              </a:rPr>
              <a:t>đáng</a:t>
            </a:r>
            <a:r>
              <a:rPr lang="en-US" altLang="zh-CN" sz="2745" b="1" dirty="0">
                <a:solidFill>
                  <a:srgbClr val="00B050"/>
                </a:solidFill>
                <a:latin typeface="Segoe UI" panose="020B0502040204020203" pitchFamily="34" charset="0"/>
              </a:rPr>
              <a:t> tin </a:t>
            </a:r>
            <a:r>
              <a:rPr lang="en-US" altLang="zh-CN" sz="2745" b="1" dirty="0" err="1">
                <a:solidFill>
                  <a:srgbClr val="00B050"/>
                </a:solidFill>
                <a:latin typeface="Segoe UI" panose="020B0502040204020203" pitchFamily="34" charset="0"/>
              </a:rPr>
              <a:t>cậy</a:t>
            </a:r>
            <a:r>
              <a:rPr lang="en-US" altLang="zh-CN" sz="2745" b="1" dirty="0">
                <a:solidFill>
                  <a:srgbClr val="00B050"/>
                </a:solidFill>
                <a:latin typeface="Segoe UI" panose="020B0502040204020203" pitchFamily="34" charset="0"/>
              </a:rPr>
              <a:t> </a:t>
            </a:r>
            <a:r>
              <a:rPr lang="en-US" altLang="zh-CN" sz="2745" b="1" dirty="0" err="1">
                <a:solidFill>
                  <a:srgbClr val="00B050"/>
                </a:solidFill>
                <a:latin typeface="Segoe UI" panose="020B0502040204020203" pitchFamily="34" charset="0"/>
              </a:rPr>
              <a:t>và</a:t>
            </a:r>
            <a:r>
              <a:rPr lang="en-US" altLang="zh-CN" sz="2745" b="1" dirty="0">
                <a:solidFill>
                  <a:srgbClr val="00B050"/>
                </a:solidFill>
                <a:latin typeface="Segoe UI" panose="020B0502040204020203" pitchFamily="34" charset="0"/>
              </a:rPr>
              <a:t> </a:t>
            </a:r>
            <a:r>
              <a:rPr lang="en-US" altLang="zh-CN" sz="2745" b="1" dirty="0" err="1">
                <a:solidFill>
                  <a:srgbClr val="00B050"/>
                </a:solidFill>
                <a:latin typeface="Segoe UI" panose="020B0502040204020203" pitchFamily="34" charset="0"/>
              </a:rPr>
              <a:t>toàn</a:t>
            </a:r>
            <a:r>
              <a:rPr lang="en-US" altLang="zh-CN" sz="2745" b="1" dirty="0">
                <a:solidFill>
                  <a:srgbClr val="00B050"/>
                </a:solidFill>
                <a:latin typeface="Segoe UI" panose="020B0502040204020203" pitchFamily="34" charset="0"/>
              </a:rPr>
              <a:t> </a:t>
            </a:r>
            <a:r>
              <a:rPr lang="en-US" altLang="zh-CN" sz="2745" b="1" dirty="0" err="1">
                <a:solidFill>
                  <a:srgbClr val="00B050"/>
                </a:solidFill>
                <a:latin typeface="Segoe UI" panose="020B0502040204020203" pitchFamily="34" charset="0"/>
              </a:rPr>
              <a:t>diện</a:t>
            </a:r>
            <a:endParaRPr lang="en-US" altLang="zh-CN" sz="2745" b="1" dirty="0">
              <a:solidFill>
                <a:srgbClr val="00B050"/>
              </a:solidFill>
              <a:latin typeface="Segoe UI" panose="020B0502040204020203" pitchFamily="34" charset="0"/>
            </a:endParaRPr>
          </a:p>
        </p:txBody>
      </p:sp>
      <p:sp>
        <p:nvSpPr>
          <p:cNvPr id="7" name="Rectangle 6"/>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229045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324789" y="222270"/>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rgbClr val="00B050"/>
                </a:solidFill>
                <a:latin typeface="Segoe UI" panose="020B0502040204020203" pitchFamily="34" charset="0"/>
              </a:rPr>
              <a:t>Dòng</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WizMind</a:t>
            </a:r>
            <a:r>
              <a:rPr lang="en-US" altLang="zh-CN" sz="2745" b="1" spc="0" dirty="0">
                <a:solidFill>
                  <a:srgbClr val="00B050"/>
                </a:solidFill>
                <a:latin typeface="Segoe UI" panose="020B0502040204020203" pitchFamily="34" charset="0"/>
              </a:rPr>
              <a:t> Panoramic</a:t>
            </a:r>
          </a:p>
        </p:txBody>
      </p:sp>
      <p:sp>
        <p:nvSpPr>
          <p:cNvPr id="24" name="矩形 23"/>
          <p:cNvSpPr/>
          <p:nvPr/>
        </p:nvSpPr>
        <p:spPr>
          <a:xfrm>
            <a:off x="8187658" y="1011486"/>
            <a:ext cx="3086129" cy="554040"/>
          </a:xfrm>
          <a:prstGeom prst="rect">
            <a:avLst/>
          </a:prstGeom>
          <a:solidFill>
            <a:srgbClr val="252C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765">
              <a:solidFill>
                <a:prstClr val="white"/>
              </a:solidFill>
              <a:latin typeface="等线" panose="02010600030101010101" pitchFamily="2" charset="-122"/>
              <a:ea typeface="等线" panose="02010600030101010101" pitchFamily="2" charset="-122"/>
            </a:endParaRPr>
          </a:p>
        </p:txBody>
      </p:sp>
      <p:sp>
        <p:nvSpPr>
          <p:cNvPr id="26" name="文本框 25"/>
          <p:cNvSpPr txBox="1">
            <a:spLocks noChangeArrowheads="1"/>
          </p:cNvSpPr>
          <p:nvPr/>
        </p:nvSpPr>
        <p:spPr bwMode="auto">
          <a:xfrm>
            <a:off x="8998487" y="1107976"/>
            <a:ext cx="1024041" cy="36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765" b="1">
                <a:solidFill>
                  <a:schemeClr val="bg1"/>
                </a:solidFill>
                <a:latin typeface="微软雅黑" panose="020B0503020204020204" pitchFamily="34" charset="-122"/>
                <a:ea typeface="微软雅黑" panose="020B0503020204020204" pitchFamily="34" charset="-122"/>
              </a:rPr>
              <a:t>Fisheye</a:t>
            </a:r>
            <a:endParaRPr lang="zh-CN" altLang="en-US" sz="1765" b="1">
              <a:solidFill>
                <a:schemeClr val="bg1"/>
              </a:solidFill>
              <a:latin typeface="微软雅黑" panose="020B0503020204020204" pitchFamily="34" charset="-122"/>
              <a:ea typeface="微软雅黑" panose="020B0503020204020204" pitchFamily="34" charset="-122"/>
            </a:endParaRPr>
          </a:p>
        </p:txBody>
      </p:sp>
      <p:sp>
        <p:nvSpPr>
          <p:cNvPr id="31" name="矩形 30"/>
          <p:cNvSpPr/>
          <p:nvPr/>
        </p:nvSpPr>
        <p:spPr>
          <a:xfrm>
            <a:off x="1046387" y="1002654"/>
            <a:ext cx="6917164" cy="554040"/>
          </a:xfrm>
          <a:prstGeom prst="rect">
            <a:avLst/>
          </a:prstGeom>
          <a:solidFill>
            <a:srgbClr val="252C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765">
              <a:solidFill>
                <a:prstClr val="white"/>
              </a:solidFill>
              <a:latin typeface="等线" panose="02010600030101010101" pitchFamily="2" charset="-122"/>
              <a:ea typeface="等线" panose="02010600030101010101" pitchFamily="2" charset="-122"/>
            </a:endParaRPr>
          </a:p>
        </p:txBody>
      </p:sp>
      <p:sp>
        <p:nvSpPr>
          <p:cNvPr id="32" name="文本框 31"/>
          <p:cNvSpPr txBox="1">
            <a:spLocks noChangeArrowheads="1"/>
          </p:cNvSpPr>
          <p:nvPr/>
        </p:nvSpPr>
        <p:spPr bwMode="auto">
          <a:xfrm>
            <a:off x="2504752" y="1093753"/>
            <a:ext cx="3400500" cy="36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en-US" altLang="zh-CN" sz="1765" b="1" dirty="0">
                <a:solidFill>
                  <a:schemeClr val="bg1"/>
                </a:solidFill>
                <a:latin typeface="微软雅黑" panose="020B0503020204020204" pitchFamily="34" charset="-122"/>
                <a:ea typeface="微软雅黑" panose="020B0503020204020204" pitchFamily="34" charset="-122"/>
              </a:rPr>
              <a:t>Multi-Sensor</a:t>
            </a:r>
            <a:endParaRPr lang="zh-CN" altLang="en-US" sz="1765" b="1" dirty="0">
              <a:solidFill>
                <a:schemeClr val="bg1"/>
              </a:solidFill>
              <a:latin typeface="微软雅黑" panose="020B0503020204020204" pitchFamily="34" charset="-122"/>
              <a:ea typeface="微软雅黑" panose="020B0503020204020204" pitchFamily="34" charset="-122"/>
            </a:endParaRPr>
          </a:p>
        </p:txBody>
      </p:sp>
      <p:sp>
        <p:nvSpPr>
          <p:cNvPr id="35" name="矩形 34"/>
          <p:cNvSpPr/>
          <p:nvPr/>
        </p:nvSpPr>
        <p:spPr bwMode="auto">
          <a:xfrm>
            <a:off x="8186101" y="1559301"/>
            <a:ext cx="3087685" cy="4015236"/>
          </a:xfrm>
          <a:prstGeom prst="rect">
            <a:avLst/>
          </a:prstGeom>
          <a:solidFill>
            <a:srgbClr val="FFC000"/>
          </a:solidFill>
          <a:ln w="9525" cap="flat" cmpd="sng" algn="ctr">
            <a:solidFill>
              <a:srgbClr val="FFC000"/>
            </a:solidFill>
            <a:prstDash val="solid"/>
            <a:round/>
            <a:headEnd type="none" w="med" len="med"/>
            <a:tailEnd type="none" w="med" len="med"/>
          </a:ln>
          <a:effectLst/>
        </p:spPr>
        <p:txBody>
          <a:bodyPr/>
          <a:lstStyle/>
          <a:p>
            <a:pPr eaLnBrk="1" hangingPunct="1">
              <a:buFont typeface="Arial" panose="020B0604020202020204" pitchFamily="34" charset="0"/>
              <a:buNone/>
              <a:defRPr/>
            </a:pPr>
            <a:endParaRPr lang="zh-CN" altLang="en-US" sz="1765" dirty="0"/>
          </a:p>
        </p:txBody>
      </p:sp>
      <p:sp>
        <p:nvSpPr>
          <p:cNvPr id="36" name="标题 1"/>
          <p:cNvSpPr txBox="1"/>
          <p:nvPr/>
        </p:nvSpPr>
        <p:spPr bwMode="auto">
          <a:xfrm>
            <a:off x="9244543" y="2364495"/>
            <a:ext cx="2278574" cy="569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spcBef>
                <a:spcPct val="0"/>
              </a:spcBef>
              <a:buFontTx/>
              <a:buNone/>
            </a:pPr>
            <a:endParaRPr lang="en-US" altLang="zh-CN" sz="1568" dirty="0">
              <a:solidFill>
                <a:schemeClr val="accent1"/>
              </a:solidFill>
              <a:latin typeface="Segoe UI" panose="020B0502040204020203" pitchFamily="34" charset="0"/>
              <a:cs typeface="Segoe UI" panose="020B0502040204020203" pitchFamily="34" charset="0"/>
            </a:endParaRPr>
          </a:p>
        </p:txBody>
      </p:sp>
      <p:sp>
        <p:nvSpPr>
          <p:cNvPr id="38" name="矩形 37"/>
          <p:cNvSpPr/>
          <p:nvPr/>
        </p:nvSpPr>
        <p:spPr bwMode="auto">
          <a:xfrm>
            <a:off x="1046387" y="1556695"/>
            <a:ext cx="6917165" cy="4005898"/>
          </a:xfrm>
          <a:prstGeom prst="rect">
            <a:avLst/>
          </a:prstGeom>
          <a:solidFill>
            <a:srgbClr val="FFC000"/>
          </a:solidFill>
          <a:ln w="9525" cap="flat" cmpd="sng" algn="ctr">
            <a:solidFill>
              <a:srgbClr val="FFC000"/>
            </a:solidFill>
            <a:prstDash val="solid"/>
            <a:round/>
            <a:headEnd type="none" w="med" len="med"/>
            <a:tailEnd type="none" w="med" len="med"/>
          </a:ln>
          <a:effectLst/>
        </p:spPr>
        <p:txBody>
          <a:bodyPr/>
          <a:lstStyle/>
          <a:p>
            <a:pPr eaLnBrk="1" hangingPunct="1">
              <a:buFont typeface="Arial" panose="020B0604020202020204" pitchFamily="34" charset="0"/>
              <a:buNone/>
              <a:defRPr/>
            </a:pPr>
            <a:endParaRPr lang="zh-CN" altLang="en-US" sz="1765"/>
          </a:p>
        </p:txBody>
      </p:sp>
      <p:pic>
        <p:nvPicPr>
          <p:cNvPr id="40" name="图片 16"/>
          <p:cNvPicPr>
            <a:picLocks noChangeAspect="1"/>
          </p:cNvPicPr>
          <p:nvPr/>
        </p:nvPicPr>
        <p:blipFill>
          <a:blip r:embed="rId3">
            <a:extLst>
              <a:ext uri="{28A0092B-C50C-407E-A947-70E740481C1C}">
                <a14:useLocalDpi xmlns:a14="http://schemas.microsoft.com/office/drawing/2010/main" val="0"/>
              </a:ext>
            </a:extLst>
          </a:blip>
          <a:srcRect l="28076" t="13855" r="29793" b="11147"/>
          <a:stretch>
            <a:fillRect/>
          </a:stretch>
        </p:blipFill>
        <p:spPr bwMode="auto">
          <a:xfrm>
            <a:off x="1320195" y="1665963"/>
            <a:ext cx="1114406" cy="1321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文本框 40"/>
          <p:cNvSpPr txBox="1">
            <a:spLocks noChangeArrowheads="1"/>
          </p:cNvSpPr>
          <p:nvPr/>
        </p:nvSpPr>
        <p:spPr bwMode="auto">
          <a:xfrm>
            <a:off x="2759898" y="1667934"/>
            <a:ext cx="2989769" cy="2021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None/>
            </a:pPr>
            <a:r>
              <a:rPr lang="en-US" altLang="zh-CN" sz="1568" dirty="0">
                <a:solidFill>
                  <a:srgbClr val="FF0000"/>
                </a:solidFill>
                <a:latin typeface="Segoe UI" panose="020B0502040204020203" pitchFamily="34" charset="0"/>
                <a:ea typeface="微软雅黑" panose="020B0503020204020204" pitchFamily="34" charset="-122"/>
                <a:cs typeface="Segoe UI" panose="020B0502040204020203" pitchFamily="34" charset="0"/>
              </a:rPr>
              <a:t>PSDW83242M-A360-D845L</a:t>
            </a:r>
            <a:endPar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a:p>
            <a:pPr>
              <a:lnSpc>
                <a:spcPct val="100000"/>
              </a:lnSpc>
              <a:spcBef>
                <a:spcPct val="0"/>
              </a:spcBef>
              <a:buFontTx/>
              <a:buNone/>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PSDW81642M-A360-D440</a:t>
            </a:r>
          </a:p>
          <a:p>
            <a:pPr>
              <a:lnSpc>
                <a:spcPct val="100000"/>
              </a:lnSpc>
              <a:spcBef>
                <a:spcPct val="0"/>
              </a:spcBef>
              <a:buFontTx/>
              <a:buNone/>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PSDW8842M-A180-D440</a:t>
            </a:r>
          </a:p>
          <a:p>
            <a:pPr>
              <a:lnSpc>
                <a:spcPct val="100000"/>
              </a:lnSpc>
              <a:spcBef>
                <a:spcPct val="0"/>
              </a:spcBef>
              <a:buFontTx/>
              <a:buNone/>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PSDW81642ML-A360-D237</a:t>
            </a:r>
          </a:p>
          <a:p>
            <a:pPr>
              <a:lnSpc>
                <a:spcPct val="100000"/>
              </a:lnSpc>
              <a:spcBef>
                <a:spcPct val="0"/>
              </a:spcBef>
              <a:buFontTx/>
              <a:buNone/>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PSDW8842ML-A180-D237</a:t>
            </a:r>
          </a:p>
          <a:p>
            <a:pPr>
              <a:lnSpc>
                <a:spcPct val="100000"/>
              </a:lnSpc>
              <a:spcBef>
                <a:spcPct val="0"/>
              </a:spcBef>
              <a:buNone/>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PSDW82442M-A270-D440</a:t>
            </a:r>
          </a:p>
          <a:p>
            <a:pPr>
              <a:lnSpc>
                <a:spcPct val="100000"/>
              </a:lnSpc>
              <a:spcBef>
                <a:spcPct val="0"/>
              </a:spcBef>
              <a:buNone/>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PSDW81642M-A180-D440</a:t>
            </a:r>
          </a:p>
          <a:p>
            <a:pPr>
              <a:lnSpc>
                <a:spcPct val="100000"/>
              </a:lnSpc>
              <a:spcBef>
                <a:spcPct val="0"/>
              </a:spcBef>
              <a:buNone/>
            </a:pPr>
            <a:endPar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42" name="TextBox 19"/>
          <p:cNvSpPr txBox="1">
            <a:spLocks noChangeArrowheads="1"/>
          </p:cNvSpPr>
          <p:nvPr/>
        </p:nvSpPr>
        <p:spPr bwMode="auto">
          <a:xfrm>
            <a:off x="9603885" y="3433078"/>
            <a:ext cx="929106" cy="307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spcBef>
                <a:spcPct val="0"/>
              </a:spcBef>
              <a:buFontTx/>
              <a:buNone/>
            </a:pPr>
            <a:r>
              <a:rPr lang="en-US" altLang="zh-CN" sz="1568" dirty="0">
                <a:solidFill>
                  <a:srgbClr val="252C40"/>
                </a:solidFill>
                <a:latin typeface="Segoe UI" panose="020B0502040204020203" pitchFamily="34" charset="0"/>
                <a:cs typeface="Segoe UI" panose="020B0502040204020203" pitchFamily="34" charset="0"/>
              </a:rPr>
              <a:t>EB5541</a:t>
            </a:r>
          </a:p>
        </p:txBody>
      </p:sp>
      <p:sp>
        <p:nvSpPr>
          <p:cNvPr id="44" name="TextBox 15"/>
          <p:cNvSpPr txBox="1">
            <a:spLocks noChangeArrowheads="1"/>
          </p:cNvSpPr>
          <p:nvPr/>
        </p:nvSpPr>
        <p:spPr bwMode="auto">
          <a:xfrm>
            <a:off x="9603885" y="4699901"/>
            <a:ext cx="1419339" cy="308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spcBef>
                <a:spcPct val="0"/>
              </a:spcBef>
              <a:buFontTx/>
              <a:buNone/>
            </a:pPr>
            <a:r>
              <a:rPr lang="en-US" altLang="zh-CN" sz="1568" dirty="0">
                <a:solidFill>
                  <a:srgbClr val="252C40"/>
                </a:solidFill>
                <a:latin typeface="Segoe UI" panose="020B0502040204020203" pitchFamily="34" charset="0"/>
                <a:cs typeface="Segoe UI" panose="020B0502040204020203" pitchFamily="34" charset="0"/>
              </a:rPr>
              <a:t>EW5541-AS</a:t>
            </a:r>
          </a:p>
        </p:txBody>
      </p:sp>
      <p:pic>
        <p:nvPicPr>
          <p:cNvPr id="45" name="图片 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81036" y="3991788"/>
            <a:ext cx="1313511" cy="1707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文本框 46"/>
          <p:cNvSpPr txBox="1">
            <a:spLocks noChangeArrowheads="1"/>
          </p:cNvSpPr>
          <p:nvPr/>
        </p:nvSpPr>
        <p:spPr bwMode="auto">
          <a:xfrm>
            <a:off x="2835061" y="3592107"/>
            <a:ext cx="2026294" cy="573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IPC-PFW8840-A180</a:t>
            </a:r>
          </a:p>
          <a:p>
            <a:pPr>
              <a:lnSpc>
                <a:spcPct val="100000"/>
              </a:lnSpc>
              <a:spcBef>
                <a:spcPct val="0"/>
              </a:spcBef>
              <a:buFontTx/>
              <a:buNone/>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IPC-PFW83242-A180</a:t>
            </a:r>
            <a:endParaRPr lang="zh-CN" altLang="en-US"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51" name="文本框 50"/>
          <p:cNvSpPr txBox="1">
            <a:spLocks noChangeArrowheads="1"/>
          </p:cNvSpPr>
          <p:nvPr/>
        </p:nvSpPr>
        <p:spPr bwMode="auto">
          <a:xfrm>
            <a:off x="5890181" y="3719208"/>
            <a:ext cx="2121228" cy="331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IPC-PDBW8840-A180</a:t>
            </a:r>
            <a:endParaRPr lang="zh-CN" altLang="en-US"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2" name="图片 1"/>
          <p:cNvPicPr>
            <a:picLocks noChangeAspect="1"/>
          </p:cNvPicPr>
          <p:nvPr/>
        </p:nvPicPr>
        <p:blipFill>
          <a:blip r:embed="rId5">
            <a:clrChange>
              <a:clrFrom>
                <a:srgbClr val="F5F5F5"/>
              </a:clrFrom>
              <a:clrTo>
                <a:srgbClr val="F5F5F5">
                  <a:alpha val="0"/>
                </a:srgbClr>
              </a:clrTo>
            </a:clrChange>
          </a:blip>
          <a:stretch>
            <a:fillRect/>
          </a:stretch>
        </p:blipFill>
        <p:spPr>
          <a:xfrm>
            <a:off x="1170698" y="3425696"/>
            <a:ext cx="1576730" cy="848431"/>
          </a:xfrm>
          <a:prstGeom prst="rect">
            <a:avLst/>
          </a:prstGeom>
        </p:spPr>
      </p:pic>
      <p:pic>
        <p:nvPicPr>
          <p:cNvPr id="4" name="图片 3"/>
          <p:cNvPicPr>
            <a:picLocks noChangeAspect="1"/>
          </p:cNvPicPr>
          <p:nvPr/>
        </p:nvPicPr>
        <p:blipFill>
          <a:blip r:embed="rId6">
            <a:clrChange>
              <a:clrFrom>
                <a:srgbClr val="F5F5F5"/>
              </a:clrFrom>
              <a:clrTo>
                <a:srgbClr val="F5F5F5">
                  <a:alpha val="0"/>
                </a:srgbClr>
              </a:clrTo>
            </a:clrChange>
          </a:blip>
          <a:stretch>
            <a:fillRect/>
          </a:stretch>
        </p:blipFill>
        <p:spPr>
          <a:xfrm>
            <a:off x="4809323" y="3368018"/>
            <a:ext cx="1146988" cy="1034279"/>
          </a:xfrm>
          <a:prstGeom prst="rect">
            <a:avLst/>
          </a:prstGeom>
        </p:spPr>
      </p:pic>
      <p:pic>
        <p:nvPicPr>
          <p:cNvPr id="30" name="图片 29"/>
          <p:cNvPicPr>
            <a:picLocks noChangeAspect="1"/>
          </p:cNvPicPr>
          <p:nvPr/>
        </p:nvPicPr>
        <p:blipFill rotWithShape="1">
          <a:blip r:embed="rId7" cstate="print">
            <a:extLst>
              <a:ext uri="{28A0092B-C50C-407E-A947-70E740481C1C}">
                <a14:useLocalDpi xmlns:a14="http://schemas.microsoft.com/office/drawing/2010/main" val="0"/>
              </a:ext>
            </a:extLst>
          </a:blip>
          <a:srcRect l="2728" t="31008" r="4081" b="4366"/>
          <a:stretch>
            <a:fillRect/>
          </a:stretch>
        </p:blipFill>
        <p:spPr>
          <a:xfrm>
            <a:off x="1268936" y="4645738"/>
            <a:ext cx="1373110" cy="788671"/>
          </a:xfrm>
          <a:prstGeom prst="rect">
            <a:avLst/>
          </a:prstGeom>
        </p:spPr>
      </p:pic>
      <p:sp>
        <p:nvSpPr>
          <p:cNvPr id="33" name="文本框 20"/>
          <p:cNvSpPr txBox="1"/>
          <p:nvPr/>
        </p:nvSpPr>
        <p:spPr>
          <a:xfrm>
            <a:off x="3012413" y="4845414"/>
            <a:ext cx="1994136" cy="482568"/>
          </a:xfrm>
          <a:prstGeom prst="rect">
            <a:avLst/>
          </a:prstGeom>
        </p:spPr>
        <p:txBody>
          <a:bodyPr wrap="non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439">
              <a:spcBef>
                <a:spcPct val="0"/>
              </a:spcBef>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Calibri" panose="020F0502020204030204" pitchFamily="34" charset="0"/>
              </a:rPr>
              <a:t>IPC-PDBW82041-B360</a:t>
            </a:r>
          </a:p>
          <a:p>
            <a:pPr defTabSz="914439">
              <a:spcBef>
                <a:spcPct val="0"/>
              </a:spcBef>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Calibri" panose="020F0502020204030204" pitchFamily="34" charset="0"/>
              </a:rPr>
              <a:t>IPC-PDBW5831-B360</a:t>
            </a:r>
          </a:p>
        </p:txBody>
      </p:sp>
      <p:pic>
        <p:nvPicPr>
          <p:cNvPr id="23" name="图片 22"/>
          <p:cNvPicPr/>
          <p:nvPr/>
        </p:nvPicPr>
        <p:blipFill rotWithShape="1">
          <a:blip r:embed="rId8" cstate="print">
            <a:extLst>
              <a:ext uri="{28A0092B-C50C-407E-A947-70E740481C1C}">
                <a14:useLocalDpi xmlns:a14="http://schemas.microsoft.com/office/drawing/2010/main" val="0"/>
              </a:ext>
            </a:extLst>
          </a:blip>
          <a:srcRect l="33306" t="15963" r="32984" b="16859"/>
          <a:stretch>
            <a:fillRect/>
          </a:stretch>
        </p:blipFill>
        <p:spPr>
          <a:xfrm>
            <a:off x="8349675" y="1987282"/>
            <a:ext cx="894869" cy="884566"/>
          </a:xfrm>
          <a:prstGeom prst="rect">
            <a:avLst/>
          </a:prstGeom>
        </p:spPr>
      </p:pic>
      <p:pic>
        <p:nvPicPr>
          <p:cNvPr id="6" name="图片 5"/>
          <p:cNvPicPr>
            <a:picLocks noChangeAspect="1"/>
          </p:cNvPicPr>
          <p:nvPr/>
        </p:nvPicPr>
        <p:blipFill rotWithShape="1">
          <a:blip r:embed="rId9" cstate="print">
            <a:extLst>
              <a:ext uri="{28A0092B-C50C-407E-A947-70E740481C1C}">
                <a14:useLocalDpi xmlns:a14="http://schemas.microsoft.com/office/drawing/2010/main" val="0"/>
              </a:ext>
            </a:extLst>
          </a:blip>
          <a:srcRect l="26033" t="27122" r="26032" b="26033"/>
          <a:stretch>
            <a:fillRect/>
          </a:stretch>
        </p:blipFill>
        <p:spPr>
          <a:xfrm>
            <a:off x="8315759" y="3293602"/>
            <a:ext cx="1122926" cy="731604"/>
          </a:xfrm>
          <a:prstGeom prst="rect">
            <a:avLst/>
          </a:prstGeom>
        </p:spPr>
      </p:pic>
      <p:sp>
        <p:nvSpPr>
          <p:cNvPr id="27" name="TextBox 19"/>
          <p:cNvSpPr txBox="1">
            <a:spLocks noChangeArrowheads="1"/>
          </p:cNvSpPr>
          <p:nvPr/>
        </p:nvSpPr>
        <p:spPr bwMode="auto">
          <a:xfrm>
            <a:off x="9225048" y="1952782"/>
            <a:ext cx="2253512" cy="959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spcBef>
                <a:spcPct val="0"/>
              </a:spcBef>
              <a:buNone/>
            </a:pPr>
            <a:r>
              <a:rPr lang="en-US" altLang="zh-CN" sz="1568" dirty="0">
                <a:solidFill>
                  <a:srgbClr val="00B050"/>
                </a:solidFill>
                <a:latin typeface="Segoe UI" panose="020B0502040204020203" pitchFamily="34" charset="0"/>
                <a:cs typeface="Segoe UI" panose="020B0502040204020203" pitchFamily="34" charset="0"/>
              </a:rPr>
              <a:t>EBW81242-AS-S2</a:t>
            </a:r>
          </a:p>
          <a:p>
            <a:pPr>
              <a:spcBef>
                <a:spcPct val="0"/>
              </a:spcBef>
              <a:buNone/>
            </a:pPr>
            <a:r>
              <a:rPr lang="en-US" altLang="zh-CN" sz="1568" dirty="0">
                <a:solidFill>
                  <a:srgbClr val="00B050"/>
                </a:solidFill>
                <a:latin typeface="Segoe UI" panose="020B0502040204020203" pitchFamily="34" charset="0"/>
                <a:cs typeface="Segoe UI" panose="020B0502040204020203" pitchFamily="34" charset="0"/>
              </a:rPr>
              <a:t>EBW81242-AS-S2-IVC</a:t>
            </a:r>
          </a:p>
          <a:p>
            <a:pPr>
              <a:spcBef>
                <a:spcPct val="0"/>
              </a:spcBef>
              <a:buNone/>
            </a:pPr>
            <a:r>
              <a:rPr lang="en-US" altLang="zh-CN" sz="1568" dirty="0">
                <a:solidFill>
                  <a:srgbClr val="00B050"/>
                </a:solidFill>
                <a:latin typeface="Segoe UI" panose="020B0502040204020203" pitchFamily="34" charset="0"/>
                <a:cs typeface="Segoe UI" panose="020B0502040204020203" pitchFamily="34" charset="0"/>
              </a:rPr>
              <a:t>EBW8842-AS</a:t>
            </a:r>
          </a:p>
          <a:p>
            <a:pPr>
              <a:spcBef>
                <a:spcPct val="0"/>
              </a:spcBef>
              <a:buNone/>
            </a:pPr>
            <a:r>
              <a:rPr lang="en-US" altLang="zh-CN" sz="1568" dirty="0">
                <a:solidFill>
                  <a:srgbClr val="00B050"/>
                </a:solidFill>
                <a:latin typeface="Segoe UI" panose="020B0502040204020203" pitchFamily="34" charset="0"/>
                <a:cs typeface="Segoe UI" panose="020B0502040204020203" pitchFamily="34" charset="0"/>
              </a:rPr>
              <a:t>EBW8842-AS-IVC</a:t>
            </a:r>
          </a:p>
        </p:txBody>
      </p:sp>
      <p:sp>
        <p:nvSpPr>
          <p:cNvPr id="25" name="Rectangle 24"/>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826728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wipe(up)">
                                      <p:cBhvr>
                                        <p:cTn id="11" dur="500"/>
                                        <p:tgtEl>
                                          <p:spTgt spid="32"/>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up)">
                                      <p:cBhvr>
                                        <p:cTn id="15" dur="500"/>
                                        <p:tgtEl>
                                          <p:spTgt spid="41"/>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wipe(up)">
                                      <p:cBhvr>
                                        <p:cTn id="19" dur="500"/>
                                        <p:tgtEl>
                                          <p:spTgt spid="47"/>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51"/>
                                        </p:tgtEl>
                                        <p:attrNameLst>
                                          <p:attrName>style.visibility</p:attrName>
                                        </p:attrNameLst>
                                      </p:cBhvr>
                                      <p:to>
                                        <p:strVal val="visible"/>
                                      </p:to>
                                    </p:set>
                                    <p:animEffect transition="in" filter="wipe(up)">
                                      <p:cBhvr>
                                        <p:cTn id="23"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2" grpId="0"/>
      <p:bldP spid="41" grpId="0"/>
      <p:bldP spid="47" grpId="0"/>
      <p:bldP spid="5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16"/>
          <p:cNvPicPr>
            <a:picLocks noChangeAspect="1"/>
          </p:cNvPicPr>
          <p:nvPr/>
        </p:nvPicPr>
        <p:blipFill>
          <a:blip r:embed="rId4" cstate="print">
            <a:extLst>
              <a:ext uri="{28A0092B-C50C-407E-A947-70E740481C1C}">
                <a14:useLocalDpi xmlns:a14="http://schemas.microsoft.com/office/drawing/2010/main" val="0"/>
              </a:ext>
            </a:extLst>
          </a:blip>
          <a:srcRect l="28076" t="13855" r="29793" b="11147"/>
          <a:stretch>
            <a:fillRect/>
          </a:stretch>
        </p:blipFill>
        <p:spPr bwMode="auto">
          <a:xfrm>
            <a:off x="533945" y="2534949"/>
            <a:ext cx="1354128" cy="160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文本框 31"/>
          <p:cNvSpPr txBox="1">
            <a:spLocks noChangeArrowheads="1"/>
          </p:cNvSpPr>
          <p:nvPr/>
        </p:nvSpPr>
        <p:spPr bwMode="auto">
          <a:xfrm>
            <a:off x="2348067" y="3092791"/>
            <a:ext cx="3147447" cy="69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en-US" altLang="zh-CN" sz="1961" dirty="0">
                <a:latin typeface="Segoe UI" panose="020B0502040204020203" pitchFamily="34" charset="0"/>
                <a:ea typeface="微软雅黑" panose="020B0503020204020204" pitchFamily="34" charset="-122"/>
                <a:cs typeface="Segoe UI" panose="020B0502040204020203" pitchFamily="34" charset="0"/>
              </a:rPr>
              <a:t>PSDW81642M-A360-D440</a:t>
            </a:r>
          </a:p>
          <a:p>
            <a:pPr>
              <a:lnSpc>
                <a:spcPct val="100000"/>
              </a:lnSpc>
              <a:spcBef>
                <a:spcPct val="0"/>
              </a:spcBef>
              <a:buFontTx/>
              <a:buNone/>
            </a:pPr>
            <a:r>
              <a:rPr lang="en-US" altLang="zh-CN" sz="1961" dirty="0">
                <a:latin typeface="Segoe UI" panose="020B0502040204020203" pitchFamily="34" charset="0"/>
                <a:ea typeface="微软雅黑" panose="020B0503020204020204" pitchFamily="34" charset="-122"/>
                <a:cs typeface="Segoe UI" panose="020B0502040204020203" pitchFamily="34" charset="0"/>
              </a:rPr>
              <a:t>PSDW8842M-A180-D440</a:t>
            </a:r>
            <a:endParaRPr lang="zh-CN" altLang="en-US" sz="1961" dirty="0">
              <a:latin typeface="Segoe UI" panose="020B0502040204020203" pitchFamily="34" charset="0"/>
              <a:ea typeface="微软雅黑" panose="020B0503020204020204" pitchFamily="34" charset="-122"/>
              <a:cs typeface="Segoe UI" panose="020B0502040204020203" pitchFamily="34" charset="0"/>
            </a:endParaRPr>
          </a:p>
        </p:txBody>
      </p:sp>
      <p:sp>
        <p:nvSpPr>
          <p:cNvPr id="33" name="文本框 32"/>
          <p:cNvSpPr txBox="1"/>
          <p:nvPr/>
        </p:nvSpPr>
        <p:spPr>
          <a:xfrm>
            <a:off x="6748149" y="2875005"/>
            <a:ext cx="2739560" cy="1176733"/>
          </a:xfrm>
          <a:prstGeom prst="rect">
            <a:avLst/>
          </a:prstGeom>
          <a:noFill/>
        </p:spPr>
        <p:txBody>
          <a:bodyPr wrap="square">
            <a:spAutoFit/>
          </a:bodyPr>
          <a:lstStyle/>
          <a:p>
            <a:pPr marL="336145" indent="-336145">
              <a:lnSpc>
                <a:spcPct val="150000"/>
              </a:lnSpc>
              <a:buFont typeface="Wingdings" panose="05000000000000000000" pitchFamily="2" charset="2"/>
              <a:buChar char="ü"/>
              <a:defRPr/>
            </a:pPr>
            <a:r>
              <a:rPr lang="en-US" altLang="zh-CN" sz="1568" dirty="0">
                <a:latin typeface="+mj-lt"/>
                <a:cs typeface="Segoe UI" panose="020B0502040204020203" pitchFamily="34" charset="0"/>
              </a:rPr>
              <a:t>IVS</a:t>
            </a:r>
          </a:p>
          <a:p>
            <a:pPr marL="336145" indent="-336145">
              <a:lnSpc>
                <a:spcPct val="150000"/>
              </a:lnSpc>
              <a:buFont typeface="Wingdings" panose="05000000000000000000" pitchFamily="2" charset="2"/>
              <a:buChar char="ü"/>
              <a:defRPr/>
            </a:pPr>
            <a:r>
              <a:rPr lang="en-US" altLang="zh-CN" sz="1568" dirty="0">
                <a:solidFill>
                  <a:srgbClr val="FF0000"/>
                </a:solidFill>
                <a:latin typeface="+mj-lt"/>
                <a:cs typeface="Segoe UI" panose="020B0502040204020203" pitchFamily="34" charset="0"/>
              </a:rPr>
              <a:t>Bản </a:t>
            </a:r>
            <a:r>
              <a:rPr lang="en-US" altLang="zh-CN" sz="1568" dirty="0" err="1">
                <a:solidFill>
                  <a:srgbClr val="FF0000"/>
                </a:solidFill>
                <a:latin typeface="+mj-lt"/>
                <a:cs typeface="Segoe UI" panose="020B0502040204020203" pitchFamily="34" charset="0"/>
              </a:rPr>
              <a:t>đồ</a:t>
            </a:r>
            <a:r>
              <a:rPr lang="en-US" altLang="zh-CN" sz="1568" dirty="0">
                <a:solidFill>
                  <a:srgbClr val="FF0000"/>
                </a:solidFill>
                <a:latin typeface="+mj-lt"/>
                <a:cs typeface="Segoe UI" panose="020B0502040204020203" pitchFamily="34" charset="0"/>
              </a:rPr>
              <a:t> </a:t>
            </a:r>
            <a:r>
              <a:rPr lang="en-US" altLang="zh-CN" sz="1568" dirty="0" err="1">
                <a:solidFill>
                  <a:srgbClr val="FF0000"/>
                </a:solidFill>
                <a:latin typeface="+mj-lt"/>
                <a:cs typeface="Segoe UI" panose="020B0502040204020203" pitchFamily="34" charset="0"/>
              </a:rPr>
              <a:t>đám</a:t>
            </a:r>
            <a:r>
              <a:rPr lang="en-US" altLang="zh-CN" sz="1568" dirty="0">
                <a:solidFill>
                  <a:srgbClr val="FF0000"/>
                </a:solidFill>
                <a:latin typeface="+mj-lt"/>
                <a:cs typeface="Segoe UI" panose="020B0502040204020203" pitchFamily="34" charset="0"/>
              </a:rPr>
              <a:t> </a:t>
            </a:r>
            <a:r>
              <a:rPr lang="en-US" altLang="zh-CN" sz="1568" dirty="0" err="1">
                <a:solidFill>
                  <a:srgbClr val="FF0000"/>
                </a:solidFill>
                <a:latin typeface="+mj-lt"/>
                <a:cs typeface="Segoe UI" panose="020B0502040204020203" pitchFamily="34" charset="0"/>
              </a:rPr>
              <a:t>đông</a:t>
            </a:r>
            <a:endParaRPr lang="en-US" altLang="zh-CN" sz="1568" dirty="0">
              <a:solidFill>
                <a:srgbClr val="FF0000"/>
              </a:solidFill>
              <a:latin typeface="+mj-lt"/>
              <a:cs typeface="Segoe UI" panose="020B0502040204020203" pitchFamily="34" charset="0"/>
            </a:endParaRPr>
          </a:p>
          <a:p>
            <a:pPr marL="336145" indent="-336145">
              <a:lnSpc>
                <a:spcPct val="150000"/>
              </a:lnSpc>
              <a:buFont typeface="Wingdings" panose="05000000000000000000" pitchFamily="2" charset="2"/>
              <a:buChar char="ü"/>
              <a:defRPr/>
            </a:pPr>
            <a:r>
              <a:rPr lang="en-US" altLang="zh-CN" sz="1568" dirty="0" err="1">
                <a:latin typeface="+mj-lt"/>
                <a:cs typeface="Segoe UI" panose="020B0502040204020203" pitchFamily="34" charset="0"/>
              </a:rPr>
              <a:t>Chống</a:t>
            </a:r>
            <a:r>
              <a:rPr lang="en-US" altLang="zh-CN" sz="1568" dirty="0">
                <a:latin typeface="+mj-lt"/>
                <a:cs typeface="Segoe UI" panose="020B0502040204020203" pitchFamily="34" charset="0"/>
              </a:rPr>
              <a:t> </a:t>
            </a:r>
            <a:r>
              <a:rPr lang="en-US" altLang="zh-CN" sz="1568" dirty="0" err="1">
                <a:latin typeface="+mj-lt"/>
                <a:cs typeface="Segoe UI" panose="020B0502040204020203" pitchFamily="34" charset="0"/>
              </a:rPr>
              <a:t>ăn</a:t>
            </a:r>
            <a:r>
              <a:rPr lang="en-US" altLang="zh-CN" sz="1568" dirty="0">
                <a:latin typeface="+mj-lt"/>
                <a:cs typeface="Segoe UI" panose="020B0502040204020203" pitchFamily="34" charset="0"/>
              </a:rPr>
              <a:t> </a:t>
            </a:r>
            <a:r>
              <a:rPr lang="en-US" altLang="zh-CN" sz="1568" dirty="0" err="1">
                <a:latin typeface="+mj-lt"/>
                <a:cs typeface="Segoe UI" panose="020B0502040204020203" pitchFamily="34" charset="0"/>
              </a:rPr>
              <a:t>mòn</a:t>
            </a:r>
            <a:r>
              <a:rPr lang="en-US" altLang="zh-CN" sz="1568" dirty="0">
                <a:latin typeface="+mj-lt"/>
                <a:cs typeface="Segoe UI" panose="020B0502040204020203" pitchFamily="34" charset="0"/>
              </a:rPr>
              <a:t> </a:t>
            </a:r>
            <a:r>
              <a:rPr lang="en-US" altLang="zh-CN" sz="1568" dirty="0" err="1">
                <a:latin typeface="+mj-lt"/>
                <a:cs typeface="Segoe UI" panose="020B0502040204020203" pitchFamily="34" charset="0"/>
              </a:rPr>
              <a:t>tùy</a:t>
            </a:r>
            <a:r>
              <a:rPr lang="en-US" altLang="zh-CN" sz="1568" dirty="0">
                <a:latin typeface="+mj-lt"/>
                <a:cs typeface="Segoe UI" panose="020B0502040204020203" pitchFamily="34" charset="0"/>
              </a:rPr>
              <a:t> </a:t>
            </a:r>
            <a:r>
              <a:rPr lang="en-US" altLang="zh-CN" sz="1568" dirty="0" err="1">
                <a:latin typeface="+mj-lt"/>
                <a:cs typeface="Segoe UI" panose="020B0502040204020203" pitchFamily="34" charset="0"/>
              </a:rPr>
              <a:t>chọn</a:t>
            </a:r>
            <a:endParaRPr lang="en-US" altLang="zh-CN" sz="1568" dirty="0">
              <a:latin typeface="+mj-lt"/>
              <a:cs typeface="Segoe UI" panose="020B0502040204020203" pitchFamily="34" charset="0"/>
            </a:endParaRPr>
          </a:p>
        </p:txBody>
      </p:sp>
      <p:sp>
        <p:nvSpPr>
          <p:cNvPr id="35" name="矩形 34"/>
          <p:cNvSpPr/>
          <p:nvPr/>
        </p:nvSpPr>
        <p:spPr>
          <a:xfrm>
            <a:off x="194536" y="5317627"/>
            <a:ext cx="12190270" cy="15349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Segoe UI Light" panose="020B0502040204020203" pitchFamily="34" charset="0"/>
              <a:cs typeface="Segoe UI Light" panose="020B0502040204020203" pitchFamily="34" charset="0"/>
            </a:endParaRPr>
          </a:p>
        </p:txBody>
      </p:sp>
      <p:sp>
        <p:nvSpPr>
          <p:cNvPr id="36" name="文本框 54"/>
          <p:cNvSpPr txBox="1">
            <a:spLocks noChangeArrowheads="1"/>
          </p:cNvSpPr>
          <p:nvPr/>
        </p:nvSpPr>
        <p:spPr bwMode="auto">
          <a:xfrm>
            <a:off x="2380560" y="5654176"/>
            <a:ext cx="7826281" cy="907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3218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3218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3218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3218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3218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50000"/>
              </a:lnSpc>
              <a:spcBef>
                <a:spcPct val="0"/>
              </a:spcBef>
              <a:buNone/>
            </a:pPr>
            <a:r>
              <a:rPr lang="en-US" altLang="zh-CN" sz="1765">
                <a:solidFill>
                  <a:schemeClr val="tx1">
                    <a:lumMod val="50000"/>
                  </a:schemeClr>
                </a:solidFill>
                <a:latin typeface="Segoe UI" panose="020B0502040204020203" pitchFamily="34" charset="0"/>
                <a:cs typeface="Segoe UI" panose="020B0502040204020203" pitchFamily="34" charset="0"/>
              </a:rPr>
              <a:t>Góc tối đa </a:t>
            </a:r>
            <a:r>
              <a:rPr lang="en-US" altLang="zh-CN" sz="1765" b="1">
                <a:solidFill>
                  <a:srgbClr val="FF0000"/>
                </a:solidFill>
                <a:latin typeface="Segoe UI" panose="020B0502040204020203" pitchFamily="34" charset="0"/>
                <a:cs typeface="Segoe UI" panose="020B0502040204020203" pitchFamily="34" charset="0"/>
              </a:rPr>
              <a:t>360°</a:t>
            </a:r>
            <a:r>
              <a:rPr lang="en-US" altLang="zh-CN" sz="1765">
                <a:solidFill>
                  <a:schemeClr val="tx1">
                    <a:lumMod val="50000"/>
                  </a:schemeClr>
                </a:solidFill>
                <a:latin typeface="Segoe UI" panose="020B0502040204020203" pitchFamily="34" charset="0"/>
                <a:cs typeface="Segoe UI" panose="020B0502040204020203" pitchFamily="34" charset="0"/>
              </a:rPr>
              <a:t>FOV </a:t>
            </a:r>
            <a:r>
              <a:rPr lang="en-US" altLang="zh-CN" sz="1765" b="1">
                <a:solidFill>
                  <a:schemeClr val="tx1">
                    <a:lumMod val="50000"/>
                  </a:schemeClr>
                </a:solidFill>
                <a:latin typeface="Segoe UI" panose="020B0502040204020203" pitchFamily="34" charset="0"/>
                <a:cs typeface="Segoe UI" panose="020B0502040204020203" pitchFamily="34" charset="0"/>
              </a:rPr>
              <a:t>/ </a:t>
            </a:r>
            <a:r>
              <a:rPr lang="en-US" altLang="zh-CN" sz="1765">
                <a:solidFill>
                  <a:schemeClr val="tx1">
                    <a:lumMod val="50000"/>
                  </a:schemeClr>
                </a:solidFill>
                <a:latin typeface="Segoe UI" panose="020B0502040204020203" pitchFamily="34" charset="0"/>
                <a:cs typeface="Segoe UI" panose="020B0502040204020203" pitchFamily="34" charset="0"/>
              </a:rPr>
              <a:t> Độ phân giải tối đa </a:t>
            </a:r>
            <a:r>
              <a:rPr lang="en-US" altLang="zh-CN" sz="1765" b="1">
                <a:solidFill>
                  <a:srgbClr val="FF0000"/>
                </a:solidFill>
                <a:latin typeface="Segoe UI" panose="020B0502040204020203" pitchFamily="34" charset="0"/>
                <a:cs typeface="Segoe UI" panose="020B0502040204020203" pitchFamily="34" charset="0"/>
              </a:rPr>
              <a:t>32MP</a:t>
            </a:r>
            <a:r>
              <a:rPr lang="en-US" altLang="zh-CN" sz="1765">
                <a:solidFill>
                  <a:schemeClr val="tx1">
                    <a:lumMod val="50000"/>
                  </a:schemeClr>
                </a:solidFill>
                <a:latin typeface="Segoe UI" panose="020B0502040204020203" pitchFamily="34" charset="0"/>
                <a:cs typeface="Segoe UI" panose="020B0502040204020203" pitchFamily="34" charset="0"/>
              </a:rPr>
              <a:t> </a:t>
            </a:r>
            <a:r>
              <a:rPr lang="en-US" altLang="zh-CN" sz="1765" b="1">
                <a:solidFill>
                  <a:schemeClr val="tx1">
                    <a:lumMod val="50000"/>
                  </a:schemeClr>
                </a:solidFill>
                <a:latin typeface="Segoe UI" panose="020B0502040204020203" pitchFamily="34" charset="0"/>
                <a:cs typeface="Segoe UI" panose="020B0502040204020203" pitchFamily="34" charset="0"/>
              </a:rPr>
              <a:t>/ </a:t>
            </a:r>
            <a:r>
              <a:rPr lang="en-US" altLang="zh-CN" sz="1765" dirty="0">
                <a:solidFill>
                  <a:schemeClr val="tx1">
                    <a:lumMod val="50000"/>
                  </a:schemeClr>
                </a:solidFill>
                <a:latin typeface="Segoe UI" panose="020B0502040204020203" pitchFamily="34" charset="0"/>
                <a:cs typeface="Segoe UI" panose="020B0502040204020203" pitchFamily="34" charset="0"/>
              </a:rPr>
              <a:t>IVS </a:t>
            </a:r>
            <a:r>
              <a:rPr lang="en-US" altLang="zh-CN" sz="1765" b="1">
                <a:solidFill>
                  <a:schemeClr val="tx1">
                    <a:lumMod val="50000"/>
                  </a:schemeClr>
                </a:solidFill>
                <a:latin typeface="Segoe UI" panose="020B0502040204020203" pitchFamily="34" charset="0"/>
                <a:cs typeface="Segoe UI" panose="020B0502040204020203" pitchFamily="34" charset="0"/>
              </a:rPr>
              <a:t>/</a:t>
            </a:r>
            <a:r>
              <a:rPr lang="en-US" altLang="zh-CN" sz="1765">
                <a:solidFill>
                  <a:schemeClr val="tx1">
                    <a:lumMod val="50000"/>
                  </a:schemeClr>
                </a:solidFill>
                <a:latin typeface="Segoe UI" panose="020B0502040204020203" pitchFamily="34" charset="0"/>
                <a:cs typeface="Segoe UI" panose="020B0502040204020203" pitchFamily="34" charset="0"/>
              </a:rPr>
              <a:t> Bản đồ đám đông.</a:t>
            </a:r>
            <a:endParaRPr lang="en-US" altLang="zh-CN" sz="1765" dirty="0">
              <a:solidFill>
                <a:schemeClr val="tx1">
                  <a:lumMod val="50000"/>
                </a:schemeClr>
              </a:solidFill>
              <a:latin typeface="Segoe UI" panose="020B0502040204020203" pitchFamily="34" charset="0"/>
              <a:cs typeface="Segoe UI" panose="020B0502040204020203" pitchFamily="34" charset="0"/>
            </a:endParaRPr>
          </a:p>
          <a:p>
            <a:pPr algn="ctr">
              <a:lnSpc>
                <a:spcPct val="150000"/>
              </a:lnSpc>
              <a:spcBef>
                <a:spcPct val="0"/>
              </a:spcBef>
              <a:buNone/>
            </a:pPr>
            <a:r>
              <a:rPr lang="en-US" altLang="zh-CN" sz="1765" b="1">
                <a:solidFill>
                  <a:schemeClr val="tx1">
                    <a:lumMod val="50000"/>
                  </a:schemeClr>
                </a:solidFill>
                <a:latin typeface="Segoe UI" panose="020B0502040204020203" pitchFamily="34" charset="0"/>
                <a:cs typeface="Segoe UI" panose="020B0502040204020203" pitchFamily="34" charset="0"/>
              </a:rPr>
              <a:t>/</a:t>
            </a:r>
            <a:r>
              <a:rPr lang="en-US" altLang="zh-CN" sz="1765">
                <a:solidFill>
                  <a:schemeClr val="tx1">
                    <a:lumMod val="50000"/>
                  </a:schemeClr>
                </a:solidFill>
                <a:latin typeface="Segoe UI" panose="020B0502040204020203" pitchFamily="34" charset="0"/>
                <a:cs typeface="Segoe UI" panose="020B0502040204020203" pitchFamily="34" charset="0"/>
              </a:rPr>
              <a:t> Mật độ giao thông / IR tối đa </a:t>
            </a:r>
            <a:r>
              <a:rPr lang="en-US" altLang="zh-CN" sz="1765" b="1" dirty="0">
                <a:solidFill>
                  <a:srgbClr val="FF0000"/>
                </a:solidFill>
                <a:latin typeface="Segoe UI" panose="020B0502040204020203" pitchFamily="34" charset="0"/>
                <a:cs typeface="Segoe UI" panose="020B0502040204020203" pitchFamily="34" charset="0"/>
              </a:rPr>
              <a:t>450 m</a:t>
            </a:r>
            <a:r>
              <a:rPr lang="en-US" altLang="zh-CN" sz="1765" dirty="0">
                <a:solidFill>
                  <a:srgbClr val="FF0000"/>
                </a:solidFill>
                <a:latin typeface="Segoe UI" panose="020B0502040204020203" pitchFamily="34" charset="0"/>
                <a:cs typeface="Segoe UI" panose="020B0502040204020203" pitchFamily="34" charset="0"/>
              </a:rPr>
              <a:t> </a:t>
            </a:r>
            <a:r>
              <a:rPr lang="en-US" altLang="zh-CN" sz="1765" b="1">
                <a:solidFill>
                  <a:schemeClr val="tx1">
                    <a:lumMod val="50000"/>
                  </a:schemeClr>
                </a:solidFill>
                <a:latin typeface="Segoe UI" panose="020B0502040204020203" pitchFamily="34" charset="0"/>
                <a:cs typeface="Segoe UI" panose="020B0502040204020203" pitchFamily="34" charset="0"/>
              </a:rPr>
              <a:t>/ </a:t>
            </a:r>
            <a:r>
              <a:rPr lang="en-US" altLang="zh-CN" sz="1765">
                <a:solidFill>
                  <a:schemeClr val="tx1">
                    <a:lumMod val="50000"/>
                  </a:schemeClr>
                </a:solidFill>
                <a:latin typeface="Segoe UI" panose="020B0502040204020203" pitchFamily="34" charset="0"/>
                <a:cs typeface="Segoe UI" panose="020B0502040204020203" pitchFamily="34" charset="0"/>
              </a:rPr>
              <a:t>theo dõi thông minh</a:t>
            </a:r>
            <a:endParaRPr lang="en-US" altLang="zh-CN" sz="1765" dirty="0">
              <a:solidFill>
                <a:srgbClr val="FFFFFF"/>
              </a:solidFill>
              <a:latin typeface="Segoe UI" panose="020B0502040204020203" pitchFamily="34" charset="0"/>
              <a:cs typeface="Segoe UI" panose="020B0502040204020203" pitchFamily="34" charset="0"/>
            </a:endParaRPr>
          </a:p>
        </p:txBody>
      </p:sp>
      <p:sp>
        <p:nvSpPr>
          <p:cNvPr id="2" name="矩形 1"/>
          <p:cNvSpPr/>
          <p:nvPr/>
        </p:nvSpPr>
        <p:spPr>
          <a:xfrm>
            <a:off x="2338580" y="4330800"/>
            <a:ext cx="3282533" cy="692862"/>
          </a:xfrm>
          <a:prstGeom prst="rect">
            <a:avLst/>
          </a:prstGeom>
        </p:spPr>
        <p:txBody>
          <a:bodyPr wrap="square">
            <a:spAutoFit/>
          </a:bodyPr>
          <a:lstStyle/>
          <a:p>
            <a:pPr>
              <a:spcBef>
                <a:spcPct val="0"/>
              </a:spcBef>
            </a:pPr>
            <a:r>
              <a:rPr lang="en-US" altLang="zh-CN" sz="1961" dirty="0">
                <a:latin typeface="Segoe UI" panose="020B0502040204020203" pitchFamily="34" charset="0"/>
                <a:ea typeface="微软雅黑" panose="020B0503020204020204" pitchFamily="34" charset="-122"/>
                <a:cs typeface="Segoe UI" panose="020B0502040204020203" pitchFamily="34" charset="0"/>
                <a:sym typeface="Calibri" panose="020F0502020204030204" pitchFamily="34" charset="0"/>
              </a:rPr>
              <a:t>PSDW81642ML-A360-D237</a:t>
            </a:r>
          </a:p>
          <a:p>
            <a:pPr>
              <a:spcBef>
                <a:spcPct val="0"/>
              </a:spcBef>
            </a:pPr>
            <a:r>
              <a:rPr lang="en-US" altLang="zh-CN" sz="1961" dirty="0">
                <a:latin typeface="Segoe UI" panose="020B0502040204020203" pitchFamily="34" charset="0"/>
                <a:ea typeface="微软雅黑" panose="020B0503020204020204" pitchFamily="34" charset="-122"/>
                <a:cs typeface="Segoe UI" panose="020B0502040204020203" pitchFamily="34" charset="0"/>
                <a:sym typeface="Calibri" panose="020F0502020204030204" pitchFamily="34" charset="0"/>
              </a:rPr>
              <a:t>PSDW8842ML-A180-D237</a:t>
            </a:r>
          </a:p>
        </p:txBody>
      </p:sp>
      <p:sp>
        <p:nvSpPr>
          <p:cNvPr id="10" name="文本框 9"/>
          <p:cNvSpPr txBox="1"/>
          <p:nvPr/>
        </p:nvSpPr>
        <p:spPr>
          <a:xfrm>
            <a:off x="6770625" y="4512634"/>
            <a:ext cx="2264375" cy="454292"/>
          </a:xfrm>
          <a:prstGeom prst="rect">
            <a:avLst/>
          </a:prstGeom>
          <a:noFill/>
        </p:spPr>
        <p:txBody>
          <a:bodyPr wrap="square">
            <a:spAutoFit/>
          </a:bodyPr>
          <a:lstStyle/>
          <a:p>
            <a:pPr marL="336145" indent="-336145">
              <a:lnSpc>
                <a:spcPct val="150000"/>
              </a:lnSpc>
              <a:buFont typeface="Wingdings" panose="05000000000000000000" pitchFamily="2" charset="2"/>
              <a:buChar char="ü"/>
              <a:defRPr/>
            </a:pPr>
            <a:r>
              <a:rPr lang="en-US" altLang="zh-CN" sz="1568" dirty="0">
                <a:latin typeface="+mj-lt"/>
                <a:cs typeface="Segoe UI" panose="020B0502040204020203" pitchFamily="34" charset="0"/>
              </a:rPr>
              <a:t>IVS</a:t>
            </a:r>
          </a:p>
        </p:txBody>
      </p:sp>
      <p:sp>
        <p:nvSpPr>
          <p:cNvPr id="4" name="矩形 3"/>
          <p:cNvSpPr/>
          <p:nvPr/>
        </p:nvSpPr>
        <p:spPr>
          <a:xfrm>
            <a:off x="2182496" y="1697943"/>
            <a:ext cx="3236015" cy="392245"/>
          </a:xfrm>
          <a:prstGeom prst="rect">
            <a:avLst/>
          </a:prstGeom>
        </p:spPr>
        <p:txBody>
          <a:bodyPr wrap="none">
            <a:spAutoFit/>
          </a:bodyPr>
          <a:lstStyle/>
          <a:p>
            <a:pPr>
              <a:spcBef>
                <a:spcPct val="0"/>
              </a:spcBef>
            </a:pPr>
            <a:r>
              <a:rPr lang="en-US" altLang="zh-CN" sz="1961" dirty="0">
                <a:solidFill>
                  <a:srgbClr val="333135"/>
                </a:solidFill>
                <a:latin typeface="Segoe UI" panose="020B0502040204020203" pitchFamily="34" charset="0"/>
                <a:ea typeface="微软雅黑" panose="020B0503020204020204" pitchFamily="34" charset="-122"/>
                <a:cs typeface="Segoe UI" panose="020B0502040204020203" pitchFamily="34" charset="0"/>
              </a:rPr>
              <a:t>PSDW83242M-A360-D845L</a:t>
            </a:r>
          </a:p>
        </p:txBody>
      </p:sp>
      <p:sp>
        <p:nvSpPr>
          <p:cNvPr id="13" name="文本框 12"/>
          <p:cNvSpPr txBox="1"/>
          <p:nvPr/>
        </p:nvSpPr>
        <p:spPr>
          <a:xfrm>
            <a:off x="6748149" y="1614095"/>
            <a:ext cx="4502294" cy="1175313"/>
          </a:xfrm>
          <a:prstGeom prst="rect">
            <a:avLst/>
          </a:prstGeom>
          <a:noFill/>
        </p:spPr>
        <p:txBody>
          <a:bodyPr wrap="square">
            <a:spAutoFit/>
          </a:bodyPr>
          <a:lstStyle/>
          <a:p>
            <a:pPr marL="280121" indent="-280121">
              <a:lnSpc>
                <a:spcPct val="150000"/>
              </a:lnSpc>
              <a:buFont typeface="Wingdings" panose="05000000000000000000" pitchFamily="2" charset="2"/>
              <a:buChar char="ü"/>
              <a:defRPr/>
            </a:pPr>
            <a:r>
              <a:rPr lang="en-US" altLang="zh-CN" sz="1568" dirty="0">
                <a:latin typeface="+mj-lt"/>
                <a:cs typeface="Segoe UI" panose="020B0502040204020203" pitchFamily="34" charset="0"/>
              </a:rPr>
              <a:t>IVS</a:t>
            </a:r>
          </a:p>
          <a:p>
            <a:pPr marL="336145" indent="-336145">
              <a:lnSpc>
                <a:spcPct val="150000"/>
              </a:lnSpc>
              <a:buFont typeface="Wingdings" panose="05000000000000000000" pitchFamily="2" charset="2"/>
              <a:buChar char="ü"/>
              <a:defRPr/>
            </a:pPr>
            <a:r>
              <a:rPr lang="vi-VN" altLang="zh-CN" sz="1568" dirty="0">
                <a:solidFill>
                  <a:srgbClr val="FF0000"/>
                </a:solidFill>
                <a:latin typeface="+mj-lt"/>
                <a:cs typeface="Segoe UI" panose="020B0502040204020203" pitchFamily="34" charset="0"/>
              </a:rPr>
              <a:t>Bản đồ đám đông, Mật độ phương tiện</a:t>
            </a:r>
            <a:endParaRPr lang="en-US" altLang="zh-CN" sz="1568" dirty="0">
              <a:solidFill>
                <a:srgbClr val="FF0000"/>
              </a:solidFill>
              <a:latin typeface="+mj-lt"/>
              <a:cs typeface="Segoe UI" panose="020B0502040204020203" pitchFamily="34" charset="0"/>
            </a:endParaRPr>
          </a:p>
          <a:p>
            <a:pPr marL="336145" indent="-336145">
              <a:lnSpc>
                <a:spcPct val="150000"/>
              </a:lnSpc>
              <a:buFont typeface="Wingdings" panose="05000000000000000000" pitchFamily="2" charset="2"/>
              <a:buChar char="ü"/>
              <a:defRPr/>
            </a:pPr>
            <a:r>
              <a:rPr lang="en-US" altLang="zh-CN" sz="1568" dirty="0" err="1">
                <a:latin typeface="+mj-lt"/>
                <a:cs typeface="Segoe UI" panose="020B0502040204020203" pitchFamily="34" charset="0"/>
              </a:rPr>
              <a:t>Cắt</a:t>
            </a:r>
            <a:r>
              <a:rPr lang="en-US" altLang="zh-CN" sz="1568" dirty="0">
                <a:latin typeface="+mj-lt"/>
                <a:cs typeface="Segoe UI" panose="020B0502040204020203" pitchFamily="34" charset="0"/>
              </a:rPr>
              <a:t> </a:t>
            </a:r>
            <a:r>
              <a:rPr lang="en-US" altLang="zh-CN" sz="1568" dirty="0" err="1">
                <a:latin typeface="+mj-lt"/>
                <a:cs typeface="Segoe UI" panose="020B0502040204020203" pitchFamily="34" charset="0"/>
              </a:rPr>
              <a:t>xén</a:t>
            </a:r>
            <a:r>
              <a:rPr lang="en-US" altLang="zh-CN" sz="1568" dirty="0">
                <a:latin typeface="+mj-lt"/>
                <a:cs typeface="Segoe UI" panose="020B0502040204020203" pitchFamily="34" charset="0"/>
              </a:rPr>
              <a:t> video</a:t>
            </a:r>
          </a:p>
        </p:txBody>
      </p:sp>
      <p:cxnSp>
        <p:nvCxnSpPr>
          <p:cNvPr id="6" name="直接连接符 5"/>
          <p:cNvCxnSpPr/>
          <p:nvPr/>
        </p:nvCxnSpPr>
        <p:spPr>
          <a:xfrm flipV="1">
            <a:off x="2339401" y="2708449"/>
            <a:ext cx="9284552" cy="16539"/>
          </a:xfrm>
          <a:prstGeom prst="line">
            <a:avLst/>
          </a:prstGeom>
          <a:ln>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2380560" y="5289393"/>
            <a:ext cx="9168692" cy="28234"/>
          </a:xfrm>
          <a:prstGeom prst="line">
            <a:avLst/>
          </a:prstGeom>
          <a:ln>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sp>
        <p:nvSpPr>
          <p:cNvPr id="21" name="Title 1"/>
          <p:cNvSpPr txBox="1"/>
          <p:nvPr/>
        </p:nvSpPr>
        <p:spPr>
          <a:xfrm>
            <a:off x="293579" y="219557"/>
            <a:ext cx="10655067"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rgbClr val="00B050"/>
                </a:solidFill>
                <a:latin typeface="Segoe UI" panose="020B0502040204020203" pitchFamily="34" charset="0"/>
              </a:rPr>
              <a:t>Dòng</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WizMind</a:t>
            </a:r>
            <a:r>
              <a:rPr lang="en-US" altLang="zh-CN" sz="2745" b="1" spc="0" dirty="0">
                <a:solidFill>
                  <a:srgbClr val="00B050"/>
                </a:solidFill>
                <a:latin typeface="Segoe UI" panose="020B0502040204020203" pitchFamily="34" charset="0"/>
              </a:rPr>
              <a:t> </a:t>
            </a:r>
            <a:r>
              <a:rPr lang="en-US" altLang="zh-CN" sz="2745" b="1" spc="0">
                <a:solidFill>
                  <a:srgbClr val="00B050"/>
                </a:solidFill>
                <a:latin typeface="Segoe UI" panose="020B0502040204020203" pitchFamily="34" charset="0"/>
              </a:rPr>
              <a:t>Panoramic - </a:t>
            </a:r>
            <a:r>
              <a:rPr lang="en-US" altLang="zh-CN" sz="2400" b="1" spc="0">
                <a:solidFill>
                  <a:srgbClr val="00B050"/>
                </a:solidFill>
                <a:latin typeface="Segoe UI" panose="020B0502040204020203" pitchFamily="34" charset="0"/>
              </a:rPr>
              <a:t>So sánh </a:t>
            </a:r>
            <a:r>
              <a:rPr lang="en-US" altLang="zh-CN" sz="2400" b="1" spc="0" dirty="0" err="1">
                <a:solidFill>
                  <a:srgbClr val="00B050"/>
                </a:solidFill>
                <a:latin typeface="Segoe UI" panose="020B0502040204020203" pitchFamily="34" charset="0"/>
              </a:rPr>
              <a:t>sản</a:t>
            </a:r>
            <a:r>
              <a:rPr lang="en-US" altLang="zh-CN" sz="2400" b="1" spc="0" dirty="0">
                <a:solidFill>
                  <a:srgbClr val="00B050"/>
                </a:solidFill>
                <a:latin typeface="Segoe UI" panose="020B0502040204020203" pitchFamily="34" charset="0"/>
              </a:rPr>
              <a:t> </a:t>
            </a:r>
            <a:r>
              <a:rPr lang="en-US" altLang="zh-CN" sz="2400" b="1" spc="0" dirty="0" err="1">
                <a:solidFill>
                  <a:srgbClr val="00B050"/>
                </a:solidFill>
                <a:latin typeface="Segoe UI" panose="020B0502040204020203" pitchFamily="34" charset="0"/>
              </a:rPr>
              <a:t>phẩm</a:t>
            </a:r>
            <a:r>
              <a:rPr lang="en-US" altLang="zh-CN" sz="2400" b="1" spc="0" dirty="0">
                <a:solidFill>
                  <a:srgbClr val="00B050"/>
                </a:solidFill>
                <a:latin typeface="Segoe UI" panose="020B0502040204020203" pitchFamily="34" charset="0"/>
              </a:rPr>
              <a:t> </a:t>
            </a:r>
            <a:r>
              <a:rPr lang="en-US" altLang="zh-CN" sz="2400" b="1" spc="0" dirty="0" err="1">
                <a:solidFill>
                  <a:srgbClr val="00B050"/>
                </a:solidFill>
                <a:latin typeface="Segoe UI" panose="020B0502040204020203" pitchFamily="34" charset="0"/>
              </a:rPr>
              <a:t>dòng</a:t>
            </a:r>
            <a:r>
              <a:rPr lang="en-US" altLang="zh-CN" sz="2400" b="1" spc="0" dirty="0">
                <a:solidFill>
                  <a:srgbClr val="00B050"/>
                </a:solidFill>
                <a:latin typeface="Segoe UI" panose="020B0502040204020203" pitchFamily="34" charset="0"/>
              </a:rPr>
              <a:t> Hubble</a:t>
            </a:r>
          </a:p>
        </p:txBody>
      </p:sp>
      <p:sp>
        <p:nvSpPr>
          <p:cNvPr id="22" name="文本框 21"/>
          <p:cNvSpPr txBox="1"/>
          <p:nvPr/>
        </p:nvSpPr>
        <p:spPr>
          <a:xfrm>
            <a:off x="7127004" y="1083587"/>
            <a:ext cx="2728385" cy="488788"/>
          </a:xfrm>
          <a:prstGeom prst="rect">
            <a:avLst/>
          </a:prstGeom>
          <a:noFill/>
        </p:spPr>
        <p:txBody>
          <a:bodyPr wrap="square">
            <a:spAutoFit/>
          </a:bodyPr>
          <a:lstStyle/>
          <a:p>
            <a:pPr>
              <a:lnSpc>
                <a:spcPct val="150000"/>
              </a:lnSpc>
              <a:defRPr/>
            </a:pPr>
            <a:r>
              <a:rPr lang="en-US" altLang="zh-CN" sz="1961" b="1" dirty="0" err="1">
                <a:solidFill>
                  <a:srgbClr val="00B0F0"/>
                </a:solidFill>
                <a:latin typeface="Segoe UI" panose="020B0502040204020203" pitchFamily="34" charset="0"/>
                <a:cs typeface="Segoe UI" panose="020B0502040204020203" pitchFamily="34" charset="0"/>
              </a:rPr>
              <a:t>Tính</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năng</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sản</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phẩm</a:t>
            </a:r>
            <a:endParaRPr lang="en-US" altLang="zh-CN" sz="1961" b="1" dirty="0">
              <a:solidFill>
                <a:srgbClr val="00B0F0"/>
              </a:solidFill>
              <a:latin typeface="Segoe UI" panose="020B0502040204020203" pitchFamily="34" charset="0"/>
              <a:cs typeface="Segoe UI" panose="020B0502040204020203" pitchFamily="34" charset="0"/>
            </a:endParaRPr>
          </a:p>
        </p:txBody>
      </p:sp>
      <p:cxnSp>
        <p:nvCxnSpPr>
          <p:cNvPr id="23" name="直接连接符 22"/>
          <p:cNvCxnSpPr/>
          <p:nvPr/>
        </p:nvCxnSpPr>
        <p:spPr>
          <a:xfrm flipV="1">
            <a:off x="2339402" y="4072914"/>
            <a:ext cx="9359253" cy="68073"/>
          </a:xfrm>
          <a:prstGeom prst="line">
            <a:avLst/>
          </a:prstGeom>
          <a:ln>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custDataLst>
      <p:tags r:id="rId1"/>
    </p:custDataLst>
    <p:extLst>
      <p:ext uri="{BB962C8B-B14F-4D97-AF65-F5344CB8AC3E}">
        <p14:creationId xmlns:p14="http://schemas.microsoft.com/office/powerpoint/2010/main" val="446237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up)">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 name="Title 1"/>
          <p:cNvSpPr txBox="1"/>
          <p:nvPr/>
        </p:nvSpPr>
        <p:spPr>
          <a:xfrm>
            <a:off x="309201" y="192805"/>
            <a:ext cx="10655067"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400" b="1" spc="0" dirty="0" err="1">
                <a:solidFill>
                  <a:srgbClr val="00B050"/>
                </a:solidFill>
                <a:latin typeface="Segoe UI" panose="020B0502040204020203" pitchFamily="34" charset="0"/>
              </a:rPr>
              <a:t>Dòng</a:t>
            </a:r>
            <a:r>
              <a:rPr lang="en-US" altLang="zh-CN" sz="2400" b="1" spc="0" dirty="0">
                <a:solidFill>
                  <a:srgbClr val="00B050"/>
                </a:solidFill>
                <a:latin typeface="Segoe UI" panose="020B0502040204020203" pitchFamily="34" charset="0"/>
              </a:rPr>
              <a:t> </a:t>
            </a:r>
            <a:r>
              <a:rPr lang="en-US" altLang="zh-CN" sz="2400" b="1" spc="0" err="1">
                <a:solidFill>
                  <a:srgbClr val="00B050"/>
                </a:solidFill>
                <a:latin typeface="Segoe UI" panose="020B0502040204020203" pitchFamily="34" charset="0"/>
              </a:rPr>
              <a:t>WizMind</a:t>
            </a:r>
            <a:r>
              <a:rPr lang="en-US" altLang="zh-CN" sz="2400" b="1" spc="0">
                <a:solidFill>
                  <a:srgbClr val="00B050"/>
                </a:solidFill>
                <a:latin typeface="Segoe UI" panose="020B0502040204020203" pitchFamily="34" charset="0"/>
              </a:rPr>
              <a:t> Panoramic - So </a:t>
            </a:r>
            <a:r>
              <a:rPr lang="en-US" altLang="zh-CN" sz="2400" b="1" spc="0" dirty="0" err="1">
                <a:solidFill>
                  <a:srgbClr val="00B050"/>
                </a:solidFill>
                <a:latin typeface="Segoe UI" panose="020B0502040204020203" pitchFamily="34" charset="0"/>
              </a:rPr>
              <a:t>sánh</a:t>
            </a:r>
            <a:r>
              <a:rPr lang="en-US" altLang="zh-CN" sz="2400" b="1" spc="0" dirty="0">
                <a:solidFill>
                  <a:srgbClr val="00B050"/>
                </a:solidFill>
                <a:latin typeface="Segoe UI" panose="020B0502040204020203" pitchFamily="34" charset="0"/>
              </a:rPr>
              <a:t> </a:t>
            </a:r>
            <a:r>
              <a:rPr lang="en-US" altLang="zh-CN" sz="2400" b="1" spc="0" dirty="0" err="1">
                <a:solidFill>
                  <a:srgbClr val="00B050"/>
                </a:solidFill>
                <a:latin typeface="Segoe UI" panose="020B0502040204020203" pitchFamily="34" charset="0"/>
              </a:rPr>
              <a:t>sản</a:t>
            </a:r>
            <a:r>
              <a:rPr lang="en-US" altLang="zh-CN" sz="2400" b="1" spc="0" dirty="0">
                <a:solidFill>
                  <a:srgbClr val="00B050"/>
                </a:solidFill>
                <a:latin typeface="Segoe UI" panose="020B0502040204020203" pitchFamily="34" charset="0"/>
              </a:rPr>
              <a:t> </a:t>
            </a:r>
            <a:r>
              <a:rPr lang="en-US" altLang="zh-CN" sz="2400" b="1" spc="0" dirty="0" err="1">
                <a:solidFill>
                  <a:srgbClr val="00B050"/>
                </a:solidFill>
                <a:latin typeface="Segoe UI" panose="020B0502040204020203" pitchFamily="34" charset="0"/>
              </a:rPr>
              <a:t>phẩm</a:t>
            </a:r>
            <a:r>
              <a:rPr lang="en-US" altLang="zh-CN" sz="2400" b="1" spc="0" dirty="0">
                <a:solidFill>
                  <a:srgbClr val="00B050"/>
                </a:solidFill>
                <a:latin typeface="Segoe UI" panose="020B0502040204020203" pitchFamily="34" charset="0"/>
              </a:rPr>
              <a:t> </a:t>
            </a:r>
            <a:r>
              <a:rPr lang="en-US" altLang="zh-CN" sz="2400" b="1" spc="0" dirty="0" err="1">
                <a:solidFill>
                  <a:srgbClr val="00B050"/>
                </a:solidFill>
                <a:latin typeface="Segoe UI" panose="020B0502040204020203" pitchFamily="34" charset="0"/>
              </a:rPr>
              <a:t>dòng</a:t>
            </a:r>
            <a:r>
              <a:rPr lang="en-US" altLang="zh-CN" sz="2400" b="1" spc="0" dirty="0">
                <a:solidFill>
                  <a:srgbClr val="00B050"/>
                </a:solidFill>
                <a:latin typeface="Segoe UI" panose="020B0502040204020203" pitchFamily="34" charset="0"/>
              </a:rPr>
              <a:t> Hubble</a:t>
            </a:r>
          </a:p>
        </p:txBody>
      </p:sp>
      <p:graphicFrame>
        <p:nvGraphicFramePr>
          <p:cNvPr id="5" name="表格 4"/>
          <p:cNvGraphicFramePr>
            <a:graphicFrameLocks noGrp="1"/>
          </p:cNvGraphicFramePr>
          <p:nvPr>
            <p:extLst>
              <p:ext uri="{D42A27DB-BD31-4B8C-83A1-F6EECF244321}">
                <p14:modId xmlns:p14="http://schemas.microsoft.com/office/powerpoint/2010/main" val="109640295"/>
              </p:ext>
            </p:extLst>
          </p:nvPr>
        </p:nvGraphicFramePr>
        <p:xfrm>
          <a:off x="418644" y="772460"/>
          <a:ext cx="11504118" cy="5426162"/>
        </p:xfrm>
        <a:graphic>
          <a:graphicData uri="http://schemas.openxmlformats.org/drawingml/2006/table">
            <a:tbl>
              <a:tblPr firstRow="1" bandRow="1">
                <a:tableStyleId>{5C22544A-7EE6-4342-B048-85BDC9FD1C3A}</a:tableStyleId>
              </a:tblPr>
              <a:tblGrid>
                <a:gridCol w="2080984">
                  <a:extLst>
                    <a:ext uri="{9D8B030D-6E8A-4147-A177-3AD203B41FA5}">
                      <a16:colId xmlns:a16="http://schemas.microsoft.com/office/drawing/2014/main" val="20000"/>
                    </a:ext>
                  </a:extLst>
                </a:gridCol>
                <a:gridCol w="3020674">
                  <a:extLst>
                    <a:ext uri="{9D8B030D-6E8A-4147-A177-3AD203B41FA5}">
                      <a16:colId xmlns:a16="http://schemas.microsoft.com/office/drawing/2014/main" val="20001"/>
                    </a:ext>
                  </a:extLst>
                </a:gridCol>
                <a:gridCol w="3148421">
                  <a:extLst>
                    <a:ext uri="{9D8B030D-6E8A-4147-A177-3AD203B41FA5}">
                      <a16:colId xmlns:a16="http://schemas.microsoft.com/office/drawing/2014/main" val="20002"/>
                    </a:ext>
                  </a:extLst>
                </a:gridCol>
                <a:gridCol w="3254039">
                  <a:extLst>
                    <a:ext uri="{9D8B030D-6E8A-4147-A177-3AD203B41FA5}">
                      <a16:colId xmlns:a16="http://schemas.microsoft.com/office/drawing/2014/main" val="20003"/>
                    </a:ext>
                  </a:extLst>
                </a:gridCol>
              </a:tblGrid>
              <a:tr h="707156">
                <a:tc>
                  <a:txBody>
                    <a:bodyPr/>
                    <a:lstStyle/>
                    <a:p>
                      <a:pPr algn="l"/>
                      <a:r>
                        <a:rPr lang="en-US" altLang="zh-CN" sz="1200" b="1">
                          <a:latin typeface="Segoe UI" panose="020B0502040204020203" pitchFamily="34" charset="0"/>
                          <a:ea typeface="+mn-ea"/>
                          <a:cs typeface="Segoe UI" panose="020B0502040204020203" pitchFamily="34" charset="0"/>
                        </a:rPr>
                        <a:t>Tham số chức năng</a:t>
                      </a:r>
                      <a:endParaRPr lang="zh-CN" altLang="en-US" sz="1200" b="1" dirty="0">
                        <a:latin typeface="Segoe UI" panose="020B0502040204020203" pitchFamily="34" charset="0"/>
                        <a:ea typeface="+mn-ea"/>
                        <a:cs typeface="Segoe UI" panose="020B0502040204020203" pitchFamily="34" charset="0"/>
                      </a:endParaRPr>
                    </a:p>
                  </a:txBody>
                  <a:tcPr marL="89642" marR="89642" marT="44821" marB="44821"/>
                </a:tc>
                <a:tc>
                  <a:txBody>
                    <a:bodyPr/>
                    <a:lstStyle/>
                    <a:p>
                      <a:r>
                        <a:rPr lang="en-US" altLang="zh-CN" sz="1200" b="1" dirty="0">
                          <a:solidFill>
                            <a:schemeClr val="bg1"/>
                          </a:solidFill>
                          <a:latin typeface="Segoe UI" panose="020B0502040204020203" pitchFamily="34" charset="0"/>
                          <a:ea typeface="+mn-ea"/>
                          <a:cs typeface="Segoe UI" panose="020B0502040204020203" pitchFamily="34" charset="0"/>
                        </a:rPr>
                        <a:t>PSDW81642M-A360(-ATC)</a:t>
                      </a:r>
                    </a:p>
                    <a:p>
                      <a:r>
                        <a:rPr lang="en-US" altLang="zh-CN" sz="1200" b="1" dirty="0">
                          <a:solidFill>
                            <a:schemeClr val="bg1"/>
                          </a:solidFill>
                          <a:latin typeface="Segoe UI" panose="020B0502040204020203" pitchFamily="34" charset="0"/>
                          <a:ea typeface="+mn-ea"/>
                          <a:cs typeface="Segoe UI" panose="020B0502040204020203" pitchFamily="34" charset="0"/>
                        </a:rPr>
                        <a:t>PSDW8842M-A180(-ATC)</a:t>
                      </a:r>
                      <a:endParaRPr lang="zh-CN" altLang="en-US" sz="1200" b="1" dirty="0">
                        <a:solidFill>
                          <a:schemeClr val="bg1"/>
                        </a:solidFill>
                        <a:latin typeface="Segoe UI" panose="020B0502040204020203" pitchFamily="34" charset="0"/>
                        <a:ea typeface="+mn-ea"/>
                        <a:cs typeface="Segoe UI" panose="020B0502040204020203" pitchFamily="34" charset="0"/>
                      </a:endParaRPr>
                    </a:p>
                  </a:txBody>
                  <a:tcPr marL="89642" marR="89642" marT="44821" marB="44821"/>
                </a:tc>
                <a:tc>
                  <a:txBody>
                    <a:bodyPr/>
                    <a:lstStyle/>
                    <a:p>
                      <a:r>
                        <a:rPr lang="en-US" altLang="zh-CN" sz="1200" b="1" dirty="0">
                          <a:solidFill>
                            <a:schemeClr val="bg1"/>
                          </a:solidFill>
                          <a:latin typeface="Segoe UI" panose="020B0502040204020203" pitchFamily="34" charset="0"/>
                          <a:ea typeface="+mn-ea"/>
                          <a:cs typeface="Segoe UI" panose="020B0502040204020203" pitchFamily="34" charset="0"/>
                        </a:rPr>
                        <a:t>PSDW81642ML-A360-D237</a:t>
                      </a:r>
                    </a:p>
                    <a:p>
                      <a:r>
                        <a:rPr lang="en-US" altLang="zh-CN" sz="1200" b="1" dirty="0">
                          <a:solidFill>
                            <a:schemeClr val="bg1"/>
                          </a:solidFill>
                          <a:latin typeface="Segoe UI" panose="020B0502040204020203" pitchFamily="34" charset="0"/>
                          <a:ea typeface="+mn-ea"/>
                          <a:cs typeface="Segoe UI" panose="020B0502040204020203" pitchFamily="34" charset="0"/>
                        </a:rPr>
                        <a:t>PSDW8842ML-A180-D237</a:t>
                      </a:r>
                      <a:endParaRPr lang="zh-CN" altLang="en-US" sz="1200" b="1" dirty="0">
                        <a:solidFill>
                          <a:schemeClr val="bg1"/>
                        </a:solidFill>
                        <a:latin typeface="Segoe UI" panose="020B0502040204020203" pitchFamily="34" charset="0"/>
                        <a:ea typeface="+mn-ea"/>
                        <a:cs typeface="Segoe UI" panose="020B0502040204020203" pitchFamily="34" charset="0"/>
                      </a:endParaRPr>
                    </a:p>
                  </a:txBody>
                  <a:tcPr marL="89642" marR="89642" marT="44821" marB="44821"/>
                </a:tc>
                <a:tc>
                  <a:txBody>
                    <a:bodyPr/>
                    <a:lstStyle/>
                    <a:p>
                      <a:r>
                        <a:rPr lang="en-US" altLang="zh-CN" sz="1200" b="1" dirty="0">
                          <a:solidFill>
                            <a:schemeClr val="bg1"/>
                          </a:solidFill>
                          <a:latin typeface="Segoe UI" panose="020B0502040204020203" pitchFamily="34" charset="0"/>
                          <a:ea typeface="+mn-ea"/>
                          <a:cs typeface="Segoe UI" panose="020B0502040204020203" pitchFamily="34" charset="0"/>
                        </a:rPr>
                        <a:t>DH-PSDW83242M-A360-D845</a:t>
                      </a:r>
                    </a:p>
                  </a:txBody>
                  <a:tcPr marL="89642" marR="89642" marT="44821" marB="44821"/>
                </a:tc>
                <a:extLst>
                  <a:ext uri="{0D108BD9-81ED-4DB2-BD59-A6C34878D82A}">
                    <a16:rowId xmlns:a16="http://schemas.microsoft.com/office/drawing/2014/main" val="10000"/>
                  </a:ext>
                </a:extLst>
              </a:tr>
              <a:tr h="622297">
                <a:tc>
                  <a:txBody>
                    <a:bodyPr/>
                    <a:lstStyle/>
                    <a:p>
                      <a:pPr algn="l"/>
                      <a:r>
                        <a:rPr lang="en-US" altLang="zh-CN" sz="1200" b="1">
                          <a:latin typeface="Segoe UI" panose="020B0502040204020203" pitchFamily="34" charset="0"/>
                          <a:ea typeface="+mn-ea"/>
                          <a:cs typeface="Segoe UI" panose="020B0502040204020203" pitchFamily="34" charset="0"/>
                        </a:rPr>
                        <a:t>Độ phân giải của camera toàn cảnh và PTZ</a:t>
                      </a:r>
                      <a:endParaRPr lang="zh-CN" altLang="en-US" sz="1200" b="1" dirty="0">
                        <a:latin typeface="Segoe UI" panose="020B0502040204020203" pitchFamily="34" charset="0"/>
                        <a:ea typeface="+mn-ea"/>
                        <a:cs typeface="Segoe UI" panose="020B0502040204020203" pitchFamily="34" charset="0"/>
                      </a:endParaRPr>
                    </a:p>
                  </a:txBody>
                  <a:tcPr marL="89642" marR="89642" marT="44821" marB="44821"/>
                </a:tc>
                <a:tc>
                  <a:txBody>
                    <a:bodyPr/>
                    <a:lstStyle/>
                    <a:p>
                      <a:r>
                        <a:rPr lang="en-US" altLang="zh-CN" sz="1200" dirty="0">
                          <a:latin typeface="Segoe UI" panose="020B0502040204020203" pitchFamily="34" charset="0"/>
                          <a:ea typeface="+mn-ea"/>
                          <a:cs typeface="Segoe UI" panose="020B0502040204020203" pitchFamily="34" charset="0"/>
                        </a:rPr>
                        <a:t>PSDW81642M ---16MP</a:t>
                      </a: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PSDW8842M ---8MP</a:t>
                      </a:r>
                    </a:p>
                  </a:txBody>
                  <a:tcPr marL="89642" marR="89642" marT="44821" marB="44821"/>
                </a:tc>
                <a:tc>
                  <a:txBody>
                    <a:bodyPr/>
                    <a:lstStyle/>
                    <a:p>
                      <a:r>
                        <a:rPr lang="en-US" altLang="zh-CN" sz="1200" dirty="0">
                          <a:latin typeface="Segoe UI" panose="020B0502040204020203" pitchFamily="34" charset="0"/>
                          <a:ea typeface="+mn-ea"/>
                          <a:cs typeface="Segoe UI" panose="020B0502040204020203" pitchFamily="34" charset="0"/>
                        </a:rPr>
                        <a:t>PSDW81642M</a:t>
                      </a:r>
                      <a:r>
                        <a:rPr lang="en-US" altLang="zh-CN" sz="1200" dirty="0">
                          <a:solidFill>
                            <a:srgbClr val="FF0000"/>
                          </a:solidFill>
                          <a:latin typeface="Segoe UI" panose="020B0502040204020203" pitchFamily="34" charset="0"/>
                          <a:ea typeface="+mn-ea"/>
                          <a:cs typeface="Segoe UI" panose="020B0502040204020203" pitchFamily="34" charset="0"/>
                        </a:rPr>
                        <a:t>L</a:t>
                      </a:r>
                      <a:r>
                        <a:rPr lang="en-US" altLang="zh-CN" sz="1200" dirty="0">
                          <a:latin typeface="Segoe UI" panose="020B0502040204020203" pitchFamily="34" charset="0"/>
                          <a:ea typeface="+mn-ea"/>
                          <a:cs typeface="Segoe UI" panose="020B0502040204020203" pitchFamily="34" charset="0"/>
                        </a:rPr>
                        <a:t> ---16MP</a:t>
                      </a: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PSDW8842M</a:t>
                      </a:r>
                      <a:r>
                        <a:rPr lang="en-US" altLang="zh-CN" sz="1200" dirty="0">
                          <a:solidFill>
                            <a:srgbClr val="FF0000"/>
                          </a:solidFill>
                          <a:latin typeface="Segoe UI" panose="020B0502040204020203" pitchFamily="34" charset="0"/>
                          <a:ea typeface="+mn-ea"/>
                          <a:cs typeface="Segoe UI" panose="020B0502040204020203" pitchFamily="34" charset="0"/>
                        </a:rPr>
                        <a:t>L</a:t>
                      </a:r>
                      <a:r>
                        <a:rPr lang="en-US" altLang="zh-CN" sz="1200" dirty="0">
                          <a:latin typeface="Segoe UI" panose="020B0502040204020203" pitchFamily="34" charset="0"/>
                          <a:ea typeface="+mn-ea"/>
                          <a:cs typeface="Segoe UI" panose="020B0502040204020203" pitchFamily="34" charset="0"/>
                        </a:rPr>
                        <a:t> ---8MP</a:t>
                      </a:r>
                    </a:p>
                  </a:txBody>
                  <a:tcPr marL="89642" marR="89642" marT="44821" marB="4482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PSDW83242M:</a:t>
                      </a:r>
                      <a:r>
                        <a:rPr lang="en-US" altLang="zh-CN" sz="1200" baseline="0" dirty="0">
                          <a:latin typeface="Segoe UI" panose="020B0502040204020203" pitchFamily="34" charset="0"/>
                          <a:ea typeface="+mn-ea"/>
                          <a:cs typeface="Segoe UI" panose="020B0502040204020203" pitchFamily="34" charset="0"/>
                        </a:rPr>
                        <a:t> 32MP</a:t>
                      </a:r>
                      <a:endParaRPr lang="en-US" altLang="zh-CN" sz="1200" dirty="0">
                        <a:latin typeface="Segoe UI" panose="020B0502040204020203" pitchFamily="34" charset="0"/>
                        <a:ea typeface="+mn-ea"/>
                        <a:cs typeface="Segoe UI" panose="020B0502040204020203" pitchFamily="34" charset="0"/>
                      </a:endParaRPr>
                    </a:p>
                  </a:txBody>
                  <a:tcPr marL="89642" marR="89642" marT="44821" marB="44821"/>
                </a:tc>
                <a:extLst>
                  <a:ext uri="{0D108BD9-81ED-4DB2-BD59-A6C34878D82A}">
                    <a16:rowId xmlns:a16="http://schemas.microsoft.com/office/drawing/2014/main" val="10001"/>
                  </a:ext>
                </a:extLst>
              </a:tr>
              <a:tr h="452580">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b="1">
                          <a:latin typeface="Segoe UI" panose="020B0502040204020203" pitchFamily="34" charset="0"/>
                          <a:ea typeface="+mn-ea"/>
                          <a:cs typeface="Segoe UI" panose="020B0502040204020203" pitchFamily="34" charset="0"/>
                        </a:rPr>
                        <a:t>Độ phân giải của camera PTZ</a:t>
                      </a:r>
                      <a:endParaRPr lang="en-US" altLang="zh-CN" sz="1200" b="1"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algn="ctr"/>
                      <a:r>
                        <a:rPr lang="en-US" altLang="zh-CN" sz="1200" dirty="0">
                          <a:latin typeface="Segoe UI" panose="020B0502040204020203" pitchFamily="34" charset="0"/>
                          <a:ea typeface="+mn-ea"/>
                          <a:cs typeface="Segoe UI" panose="020B0502040204020203" pitchFamily="34" charset="0"/>
                        </a:rPr>
                        <a:t>4MP</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algn="ctr"/>
                      <a:r>
                        <a:rPr lang="en-US" altLang="zh-CN" sz="1200" dirty="0">
                          <a:latin typeface="Segoe UI" panose="020B0502040204020203" pitchFamily="34" charset="0"/>
                          <a:ea typeface="+mn-ea"/>
                          <a:cs typeface="Segoe UI" panose="020B0502040204020203" pitchFamily="34" charset="0"/>
                        </a:rPr>
                        <a:t>2MP</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PSDW83242M:</a:t>
                      </a:r>
                      <a:r>
                        <a:rPr lang="en-US" altLang="zh-CN" sz="1200" baseline="0" dirty="0">
                          <a:latin typeface="Segoe UI" panose="020B0502040204020203" pitchFamily="34" charset="0"/>
                          <a:ea typeface="+mn-ea"/>
                          <a:cs typeface="Segoe UI" panose="020B0502040204020203" pitchFamily="34" charset="0"/>
                        </a:rPr>
                        <a:t> </a:t>
                      </a:r>
                      <a:r>
                        <a:rPr lang="en-US" altLang="zh-CN" sz="1200" baseline="0" dirty="0">
                          <a:solidFill>
                            <a:srgbClr val="FF0000"/>
                          </a:solidFill>
                          <a:latin typeface="Segoe UI" panose="020B0502040204020203" pitchFamily="34" charset="0"/>
                          <a:ea typeface="+mn-ea"/>
                          <a:cs typeface="Segoe UI" panose="020B0502040204020203" pitchFamily="34" charset="0"/>
                        </a:rPr>
                        <a:t>8MP</a:t>
                      </a:r>
                      <a:endParaRPr lang="en-US" altLang="zh-CN" sz="1200" dirty="0">
                        <a:solidFill>
                          <a:srgbClr val="FF0000"/>
                        </a:solidFill>
                        <a:latin typeface="Segoe UI" panose="020B0502040204020203" pitchFamily="34" charset="0"/>
                        <a:ea typeface="+mn-ea"/>
                        <a:cs typeface="Segoe UI" panose="020B0502040204020203" pitchFamily="34" charset="0"/>
                      </a:endParaRPr>
                    </a:p>
                  </a:txBody>
                  <a:tcPr marL="89642" marR="89642" marT="44821" marB="44821"/>
                </a:tc>
                <a:extLst>
                  <a:ext uri="{0D108BD9-81ED-4DB2-BD59-A6C34878D82A}">
                    <a16:rowId xmlns:a16="http://schemas.microsoft.com/office/drawing/2014/main" val="10002"/>
                  </a:ext>
                </a:extLst>
              </a:tr>
              <a:tr h="622297">
                <a:tc>
                  <a:txBody>
                    <a:bodyPr/>
                    <a:lstStyle/>
                    <a:p>
                      <a:pPr algn="l"/>
                      <a:r>
                        <a:rPr lang="en-US" altLang="zh-CN" sz="1200" b="1">
                          <a:latin typeface="Segoe UI" panose="020B0502040204020203" pitchFamily="34" charset="0"/>
                          <a:ea typeface="+mn-ea"/>
                          <a:cs typeface="Segoe UI" panose="020B0502040204020203" pitchFamily="34" charset="0"/>
                        </a:rPr>
                        <a:t>FOV của camera Toàn cảnh</a:t>
                      </a:r>
                      <a:endParaRPr lang="zh-CN" altLang="en-US" sz="1200" b="1" dirty="0">
                        <a:latin typeface="Segoe UI" panose="020B0502040204020203" pitchFamily="34" charset="0"/>
                        <a:ea typeface="+mn-ea"/>
                        <a:cs typeface="Segoe UI" panose="020B0502040204020203" pitchFamily="34" charset="0"/>
                      </a:endParaRPr>
                    </a:p>
                  </a:txBody>
                  <a:tcPr marL="89642" marR="89642" marT="44821" marB="44821"/>
                </a:tc>
                <a:tc>
                  <a:txBody>
                    <a:bodyPr/>
                    <a:lstStyle/>
                    <a:p>
                      <a:r>
                        <a:rPr lang="en-US" altLang="zh-CN" sz="1200" dirty="0">
                          <a:latin typeface="Segoe UI" panose="020B0502040204020203" pitchFamily="34" charset="0"/>
                          <a:ea typeface="+mn-ea"/>
                          <a:cs typeface="Segoe UI" panose="020B0502040204020203" pitchFamily="34" charset="0"/>
                        </a:rPr>
                        <a:t>PSDW81642M ---360°</a:t>
                      </a: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PSDW8842M ---180°</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tc>
                <a:tc>
                  <a:txBody>
                    <a:bodyPr/>
                    <a:lstStyle/>
                    <a:p>
                      <a:r>
                        <a:rPr lang="en-US" altLang="zh-CN" sz="1200" dirty="0">
                          <a:latin typeface="Segoe UI" panose="020B0502040204020203" pitchFamily="34" charset="0"/>
                          <a:ea typeface="+mn-ea"/>
                          <a:cs typeface="Segoe UI" panose="020B0502040204020203" pitchFamily="34" charset="0"/>
                        </a:rPr>
                        <a:t>PSDW81642M</a:t>
                      </a:r>
                      <a:r>
                        <a:rPr lang="en-US" altLang="zh-CN" sz="1200" dirty="0">
                          <a:solidFill>
                            <a:srgbClr val="FF0000"/>
                          </a:solidFill>
                          <a:latin typeface="Segoe UI" panose="020B0502040204020203" pitchFamily="34" charset="0"/>
                          <a:ea typeface="+mn-ea"/>
                          <a:cs typeface="Segoe UI" panose="020B0502040204020203" pitchFamily="34" charset="0"/>
                        </a:rPr>
                        <a:t>L</a:t>
                      </a:r>
                      <a:r>
                        <a:rPr lang="en-US" altLang="zh-CN" sz="1200" dirty="0">
                          <a:latin typeface="Segoe UI" panose="020B0502040204020203" pitchFamily="34" charset="0"/>
                          <a:ea typeface="+mn-ea"/>
                          <a:cs typeface="Segoe UI" panose="020B0502040204020203" pitchFamily="34" charset="0"/>
                        </a:rPr>
                        <a:t> ---360°</a:t>
                      </a: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PSDW8842M</a:t>
                      </a:r>
                      <a:r>
                        <a:rPr lang="en-US" altLang="zh-CN" sz="1200" dirty="0">
                          <a:solidFill>
                            <a:srgbClr val="FF0000"/>
                          </a:solidFill>
                          <a:latin typeface="Segoe UI" panose="020B0502040204020203" pitchFamily="34" charset="0"/>
                          <a:ea typeface="+mn-ea"/>
                          <a:cs typeface="Segoe UI" panose="020B0502040204020203" pitchFamily="34" charset="0"/>
                        </a:rPr>
                        <a:t>L</a:t>
                      </a:r>
                      <a:r>
                        <a:rPr lang="en-US" altLang="zh-CN" sz="1200" dirty="0">
                          <a:latin typeface="Segoe UI" panose="020B0502040204020203" pitchFamily="34" charset="0"/>
                          <a:ea typeface="+mn-ea"/>
                          <a:cs typeface="Segoe UI" panose="020B0502040204020203" pitchFamily="34" charset="0"/>
                        </a:rPr>
                        <a:t> ---180°</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PSDW83242M:</a:t>
                      </a:r>
                      <a:r>
                        <a:rPr lang="en-US" altLang="zh-CN" sz="1200" baseline="0" dirty="0">
                          <a:latin typeface="Segoe UI" panose="020B0502040204020203" pitchFamily="34" charset="0"/>
                          <a:ea typeface="+mn-ea"/>
                          <a:cs typeface="Segoe UI" panose="020B0502040204020203" pitchFamily="34" charset="0"/>
                        </a:rPr>
                        <a:t> 360°</a:t>
                      </a:r>
                      <a:endParaRPr lang="en-US" altLang="zh-CN" sz="1200" dirty="0">
                        <a:latin typeface="Segoe UI" panose="020B0502040204020203" pitchFamily="34" charset="0"/>
                        <a:ea typeface="+mn-ea"/>
                        <a:cs typeface="Segoe UI" panose="020B0502040204020203" pitchFamily="34" charset="0"/>
                      </a:endParaRPr>
                    </a:p>
                  </a:txBody>
                  <a:tcPr marL="89642" marR="89642" marT="44821" marB="44821"/>
                </a:tc>
                <a:extLst>
                  <a:ext uri="{0D108BD9-81ED-4DB2-BD59-A6C34878D82A}">
                    <a16:rowId xmlns:a16="http://schemas.microsoft.com/office/drawing/2014/main" val="10003"/>
                  </a:ext>
                </a:extLst>
              </a:tr>
              <a:tr h="452580">
                <a:tc>
                  <a:txBody>
                    <a:bodyPr/>
                    <a:lstStyle/>
                    <a:p>
                      <a:pPr algn="l"/>
                      <a:r>
                        <a:rPr lang="en-US" altLang="zh-CN" sz="1200" b="1">
                          <a:latin typeface="Segoe UI" panose="020B0502040204020203" pitchFamily="34" charset="0"/>
                          <a:ea typeface="+mn-ea"/>
                          <a:cs typeface="Segoe UI" panose="020B0502040204020203" pitchFamily="34" charset="0"/>
                        </a:rPr>
                        <a:t>Số kênh toàn cảnh</a:t>
                      </a:r>
                      <a:endParaRPr lang="zh-CN" altLang="en-US" sz="1200" b="1" dirty="0">
                        <a:latin typeface="Segoe UI" panose="020B0502040204020203" pitchFamily="34" charset="0"/>
                        <a:ea typeface="+mn-ea"/>
                        <a:cs typeface="Segoe UI" panose="020B0502040204020203" pitchFamily="34" charset="0"/>
                      </a:endParaRPr>
                    </a:p>
                  </a:txBody>
                  <a:tcPr marL="89642" marR="89642" marT="44821" marB="44821"/>
                </a:tc>
                <a:tc>
                  <a:txBody>
                    <a:bodyPr/>
                    <a:lstStyle/>
                    <a:p>
                      <a:r>
                        <a:rPr lang="en-US" altLang="zh-CN" sz="1200" dirty="0">
                          <a:latin typeface="Segoe UI" panose="020B0502040204020203" pitchFamily="34" charset="0"/>
                          <a:ea typeface="+mn-ea"/>
                          <a:cs typeface="Segoe UI" panose="020B0502040204020203" pitchFamily="34" charset="0"/>
                        </a:rPr>
                        <a:t>PSDW81642M ---1 channel</a:t>
                      </a: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PSDW8842M ---1 channel</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tc>
                <a:tc>
                  <a:txBody>
                    <a:bodyPr/>
                    <a:lstStyle/>
                    <a:p>
                      <a:r>
                        <a:rPr lang="en-US" altLang="zh-CN" sz="1200" dirty="0">
                          <a:latin typeface="Segoe UI" panose="020B0502040204020203" pitchFamily="34" charset="0"/>
                          <a:ea typeface="+mn-ea"/>
                          <a:cs typeface="Segoe UI" panose="020B0502040204020203" pitchFamily="34" charset="0"/>
                        </a:rPr>
                        <a:t>PSDW81642M</a:t>
                      </a:r>
                      <a:r>
                        <a:rPr lang="en-US" altLang="zh-CN" sz="1200" dirty="0">
                          <a:solidFill>
                            <a:srgbClr val="FF0000"/>
                          </a:solidFill>
                          <a:latin typeface="Segoe UI" panose="020B0502040204020203" pitchFamily="34" charset="0"/>
                          <a:ea typeface="+mn-ea"/>
                          <a:cs typeface="Segoe UI" panose="020B0502040204020203" pitchFamily="34" charset="0"/>
                        </a:rPr>
                        <a:t>L</a:t>
                      </a:r>
                      <a:r>
                        <a:rPr lang="en-US" altLang="zh-CN" sz="1200" dirty="0">
                          <a:latin typeface="Segoe UI" panose="020B0502040204020203" pitchFamily="34" charset="0"/>
                          <a:ea typeface="+mn-ea"/>
                          <a:cs typeface="Segoe UI" panose="020B0502040204020203" pitchFamily="34" charset="0"/>
                        </a:rPr>
                        <a:t> ---1 channel</a:t>
                      </a: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PSDW8842M</a:t>
                      </a:r>
                      <a:r>
                        <a:rPr lang="en-US" altLang="zh-CN" sz="1200" dirty="0">
                          <a:solidFill>
                            <a:srgbClr val="FF0000"/>
                          </a:solidFill>
                          <a:latin typeface="Segoe UI" panose="020B0502040204020203" pitchFamily="34" charset="0"/>
                          <a:ea typeface="+mn-ea"/>
                          <a:cs typeface="Segoe UI" panose="020B0502040204020203" pitchFamily="34" charset="0"/>
                        </a:rPr>
                        <a:t>L</a:t>
                      </a:r>
                      <a:r>
                        <a:rPr lang="en-US" altLang="zh-CN" sz="1200" dirty="0">
                          <a:latin typeface="Segoe UI" panose="020B0502040204020203" pitchFamily="34" charset="0"/>
                          <a:ea typeface="+mn-ea"/>
                          <a:cs typeface="Segoe UI" panose="020B0502040204020203" pitchFamily="34" charset="0"/>
                        </a:rPr>
                        <a:t> ---1 channel</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32MP:2 channel</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nchor="ctr"/>
                </a:tc>
                <a:extLst>
                  <a:ext uri="{0D108BD9-81ED-4DB2-BD59-A6C34878D82A}">
                    <a16:rowId xmlns:a16="http://schemas.microsoft.com/office/drawing/2014/main" val="10004"/>
                  </a:ext>
                </a:extLst>
              </a:tr>
              <a:tr h="622297">
                <a:tc>
                  <a:txBody>
                    <a:bodyPr/>
                    <a:lstStyle/>
                    <a:p>
                      <a:pPr algn="l"/>
                      <a:r>
                        <a:rPr lang="en-US" altLang="zh-CN" sz="1200" b="1">
                          <a:latin typeface="Segoe UI" panose="020B0502040204020203" pitchFamily="34" charset="0"/>
                          <a:ea typeface="+mn-ea"/>
                          <a:cs typeface="Segoe UI" panose="020B0502040204020203" pitchFamily="34" charset="0"/>
                        </a:rPr>
                        <a:t>Tiêu cự</a:t>
                      </a:r>
                      <a:endParaRPr lang="zh-CN" altLang="en-US" sz="1200" b="1"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algn="l"/>
                      <a:r>
                        <a:rPr lang="en-US" altLang="zh-CN" sz="1200" dirty="0">
                          <a:latin typeface="Segoe UI" panose="020B0502040204020203" pitchFamily="34" charset="0"/>
                          <a:ea typeface="+mn-ea"/>
                          <a:cs typeface="Segoe UI" panose="020B0502040204020203" pitchFamily="34" charset="0"/>
                        </a:rPr>
                        <a:t>Pano:5mm  </a:t>
                      </a:r>
                    </a:p>
                    <a:p>
                      <a:pPr algn="l"/>
                      <a:r>
                        <a:rPr lang="en-US" altLang="zh-CN" sz="1200" dirty="0">
                          <a:latin typeface="Segoe UI" panose="020B0502040204020203" pitchFamily="34" charset="0"/>
                          <a:ea typeface="+mn-ea"/>
                          <a:cs typeface="Segoe UI" panose="020B0502040204020203" pitchFamily="34" charset="0"/>
                        </a:rPr>
                        <a:t>PTZ:5.6mm~223mm/40x</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Pano:2.8mm  </a:t>
                      </a: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PTZ:5.6mm~208mm/37x</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Pano:2.8mm  </a:t>
                      </a: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32MP: PTZ:</a:t>
                      </a:r>
                      <a:r>
                        <a:rPr lang="en-US" altLang="zh-CN" sz="1200" baseline="0" dirty="0">
                          <a:latin typeface="Segoe UI" panose="020B0502040204020203" pitchFamily="34" charset="0"/>
                          <a:ea typeface="+mn-ea"/>
                          <a:cs typeface="Segoe UI" panose="020B0502040204020203" pitchFamily="34" charset="0"/>
                        </a:rPr>
                        <a:t> 5.5MM~248mm/45x</a:t>
                      </a:r>
                      <a:endParaRPr lang="en-US" altLang="zh-CN" sz="1200" dirty="0">
                        <a:latin typeface="Segoe UI" panose="020B0502040204020203" pitchFamily="34" charset="0"/>
                        <a:ea typeface="+mn-ea"/>
                        <a:cs typeface="Segoe UI" panose="020B0502040204020203" pitchFamily="34" charset="0"/>
                      </a:endParaRPr>
                    </a:p>
                  </a:txBody>
                  <a:tcPr marL="89642" marR="89642" marT="44821" marB="44821"/>
                </a:tc>
                <a:extLst>
                  <a:ext uri="{0D108BD9-81ED-4DB2-BD59-A6C34878D82A}">
                    <a16:rowId xmlns:a16="http://schemas.microsoft.com/office/drawing/2014/main" val="10005"/>
                  </a:ext>
                </a:extLst>
              </a:tr>
              <a:tr h="282862">
                <a:tc>
                  <a:txBody>
                    <a:bodyPr/>
                    <a:lstStyle/>
                    <a:p>
                      <a:pPr algn="l"/>
                      <a:r>
                        <a:rPr lang="en-US" altLang="zh-CN" sz="1200" b="1" dirty="0">
                          <a:latin typeface="Segoe UI" panose="020B0502040204020203" pitchFamily="34" charset="0"/>
                          <a:ea typeface="+mn-ea"/>
                          <a:cs typeface="Segoe UI" panose="020B0502040204020203" pitchFamily="34" charset="0"/>
                        </a:rPr>
                        <a:t>WDR</a:t>
                      </a:r>
                      <a:endParaRPr lang="zh-CN" altLang="en-US" sz="1200" b="1"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algn="ctr"/>
                      <a:r>
                        <a:rPr lang="en-US" altLang="zh-CN" sz="1200" dirty="0">
                          <a:latin typeface="Segoe UI" panose="020B0502040204020203" pitchFamily="34" charset="0"/>
                          <a:ea typeface="+mn-ea"/>
                          <a:cs typeface="Segoe UI" panose="020B0502040204020203" pitchFamily="34" charset="0"/>
                        </a:rPr>
                        <a:t>Panorama:120dB</a:t>
                      </a:r>
                      <a:r>
                        <a:rPr lang="zh-CN" altLang="en-US" sz="1200" dirty="0">
                          <a:latin typeface="Segoe UI" panose="020B0502040204020203" pitchFamily="34" charset="0"/>
                          <a:ea typeface="+mn-ea"/>
                          <a:cs typeface="Segoe UI" panose="020B0502040204020203" pitchFamily="34" charset="0"/>
                        </a:rPr>
                        <a:t>，</a:t>
                      </a:r>
                      <a:r>
                        <a:rPr lang="en-US" altLang="zh-CN" sz="1200" dirty="0">
                          <a:latin typeface="Segoe UI" panose="020B0502040204020203" pitchFamily="34" charset="0"/>
                          <a:ea typeface="+mn-ea"/>
                          <a:cs typeface="Segoe UI" panose="020B0502040204020203" pitchFamily="34" charset="0"/>
                        </a:rPr>
                        <a:t>PTZ:120dB WDR</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err="1">
                          <a:latin typeface="Segoe UI" panose="020B0502040204020203" pitchFamily="34" charset="0"/>
                          <a:ea typeface="+mn-ea"/>
                          <a:cs typeface="Segoe UI" panose="020B0502040204020203" pitchFamily="34" charset="0"/>
                        </a:rPr>
                        <a:t>Panorama:DWDR</a:t>
                      </a:r>
                      <a:r>
                        <a:rPr lang="zh-CN" altLang="en-US" sz="1200" dirty="0">
                          <a:latin typeface="Segoe UI" panose="020B0502040204020203" pitchFamily="34" charset="0"/>
                          <a:ea typeface="+mn-ea"/>
                          <a:cs typeface="Segoe UI" panose="020B0502040204020203" pitchFamily="34" charset="0"/>
                        </a:rPr>
                        <a:t>，</a:t>
                      </a:r>
                      <a:r>
                        <a:rPr lang="en-US" altLang="zh-CN" sz="1200" dirty="0">
                          <a:latin typeface="Segoe UI" panose="020B0502040204020203" pitchFamily="34" charset="0"/>
                          <a:ea typeface="+mn-ea"/>
                          <a:cs typeface="Segoe UI" panose="020B0502040204020203" pitchFamily="34" charset="0"/>
                        </a:rPr>
                        <a:t>PTZ:120dB WDR</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err="1">
                          <a:latin typeface="Segoe UI" panose="020B0502040204020203" pitchFamily="34" charset="0"/>
                          <a:ea typeface="+mn-ea"/>
                          <a:cs typeface="Segoe UI" panose="020B0502040204020203" pitchFamily="34" charset="0"/>
                        </a:rPr>
                        <a:t>Panorama:DWDR</a:t>
                      </a:r>
                      <a:r>
                        <a:rPr lang="zh-CN" altLang="en-US" sz="1200" dirty="0">
                          <a:latin typeface="Segoe UI" panose="020B0502040204020203" pitchFamily="34" charset="0"/>
                          <a:ea typeface="+mn-ea"/>
                          <a:cs typeface="Segoe UI" panose="020B0502040204020203" pitchFamily="34" charset="0"/>
                        </a:rPr>
                        <a:t>，</a:t>
                      </a:r>
                      <a:r>
                        <a:rPr lang="en-US" altLang="zh-CN" sz="1200" dirty="0">
                          <a:latin typeface="Segoe UI" panose="020B0502040204020203" pitchFamily="34" charset="0"/>
                          <a:ea typeface="+mn-ea"/>
                          <a:cs typeface="Segoe UI" panose="020B0502040204020203" pitchFamily="34" charset="0"/>
                        </a:rPr>
                        <a:t>PTZ:120dB WDR</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tc>
                <a:extLst>
                  <a:ext uri="{0D108BD9-81ED-4DB2-BD59-A6C34878D82A}">
                    <a16:rowId xmlns:a16="http://schemas.microsoft.com/office/drawing/2014/main" val="10006"/>
                  </a:ext>
                </a:extLst>
              </a:tr>
              <a:tr h="282862">
                <a:tc>
                  <a:txBody>
                    <a:bodyPr/>
                    <a:lstStyle/>
                    <a:p>
                      <a:pPr algn="l"/>
                      <a:r>
                        <a:rPr lang="en-US" altLang="zh-CN" sz="1200" b="1">
                          <a:latin typeface="Segoe UI" panose="020B0502040204020203" pitchFamily="34" charset="0"/>
                          <a:ea typeface="+mn-ea"/>
                          <a:cs typeface="Segoe UI" panose="020B0502040204020203" pitchFamily="34" charset="0"/>
                        </a:rPr>
                        <a:t>IVS (học sâu)</a:t>
                      </a:r>
                      <a:endParaRPr lang="zh-CN" altLang="en-US" sz="1200" b="1"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Supported</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Supported </a:t>
                      </a:r>
                      <a:r>
                        <a:rPr lang="en-US" altLang="zh-CN" sz="1200" dirty="0">
                          <a:solidFill>
                            <a:srgbClr val="FF0000"/>
                          </a:solidFill>
                          <a:latin typeface="Segoe UI" panose="020B0502040204020203" pitchFamily="34" charset="0"/>
                          <a:ea typeface="+mn-ea"/>
                          <a:cs typeface="Segoe UI" panose="020B0502040204020203" pitchFamily="34" charset="0"/>
                        </a:rPr>
                        <a:t>(Customized)</a:t>
                      </a:r>
                      <a:endParaRPr lang="zh-CN" altLang="en-US" sz="1200" dirty="0">
                        <a:solidFill>
                          <a:srgbClr val="FF0000"/>
                        </a:solidFill>
                        <a:latin typeface="Segoe UI" panose="020B0502040204020203" pitchFamily="34" charset="0"/>
                        <a:ea typeface="+mn-ea"/>
                        <a:cs typeface="Segoe UI" panose="020B0502040204020203" pitchFamily="34" charset="0"/>
                      </a:endParaRPr>
                    </a:p>
                  </a:txBody>
                  <a:tcPr marL="89642" marR="89642" marT="44821" marB="4482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Supported</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tc>
                <a:extLst>
                  <a:ext uri="{0D108BD9-81ED-4DB2-BD59-A6C34878D82A}">
                    <a16:rowId xmlns:a16="http://schemas.microsoft.com/office/drawing/2014/main" val="10007"/>
                  </a:ext>
                </a:extLst>
              </a:tr>
              <a:tr h="282862">
                <a:tc>
                  <a:txBody>
                    <a:bodyPr/>
                    <a:lstStyle/>
                    <a:p>
                      <a:pPr algn="l"/>
                      <a:r>
                        <a:rPr lang="en-US" altLang="zh-CN" sz="1200" b="1">
                          <a:latin typeface="Segoe UI" panose="020B0502040204020203" pitchFamily="34" charset="0"/>
                          <a:ea typeface="+mn-ea"/>
                          <a:cs typeface="Segoe UI" panose="020B0502040204020203" pitchFamily="34" charset="0"/>
                        </a:rPr>
                        <a:t>Bản đồ đám đông</a:t>
                      </a:r>
                      <a:endParaRPr lang="en-US" altLang="zh-CN" sz="1200" b="1"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Supported</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solidFill>
                            <a:srgbClr val="FF0000"/>
                          </a:solidFill>
                          <a:latin typeface="Segoe UI" panose="020B0502040204020203" pitchFamily="34" charset="0"/>
                          <a:ea typeface="+mn-ea"/>
                          <a:cs typeface="Segoe UI" panose="020B0502040204020203" pitchFamily="34" charset="0"/>
                        </a:rPr>
                        <a:t>Supported</a:t>
                      </a:r>
                      <a:endParaRPr lang="zh-CN" altLang="en-US" sz="1200" dirty="0">
                        <a:solidFill>
                          <a:srgbClr val="FF0000"/>
                        </a:solidFill>
                        <a:latin typeface="Segoe UI" panose="020B0502040204020203" pitchFamily="34" charset="0"/>
                        <a:ea typeface="+mn-ea"/>
                        <a:cs typeface="Segoe UI" panose="020B0502040204020203" pitchFamily="34" charset="0"/>
                      </a:endParaRPr>
                    </a:p>
                  </a:txBody>
                  <a:tcPr marL="89642" marR="89642" marT="44821" marB="44821"/>
                </a:tc>
                <a:extLst>
                  <a:ext uri="{0D108BD9-81ED-4DB2-BD59-A6C34878D82A}">
                    <a16:rowId xmlns:a16="http://schemas.microsoft.com/office/drawing/2014/main" val="10008"/>
                  </a:ext>
                </a:extLst>
              </a:tr>
              <a:tr h="282862">
                <a:tc>
                  <a:txBody>
                    <a:bodyPr/>
                    <a:lstStyle/>
                    <a:p>
                      <a:pPr algn="l"/>
                      <a:r>
                        <a:rPr lang="en-US" altLang="zh-CN" sz="1200" b="1">
                          <a:latin typeface="Segoe UI" panose="020B0502040204020203" pitchFamily="34" charset="0"/>
                          <a:ea typeface="+mn-ea"/>
                          <a:cs typeface="Segoe UI" panose="020B0502040204020203" pitchFamily="34" charset="0"/>
                        </a:rPr>
                        <a:t>Mật độ giao thông</a:t>
                      </a:r>
                      <a:endParaRPr lang="en-US" altLang="zh-CN" sz="1200" b="1"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Supported</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solidFill>
                            <a:srgbClr val="FF0000"/>
                          </a:solidFill>
                          <a:latin typeface="Segoe UI" panose="020B0502040204020203" pitchFamily="34" charset="0"/>
                          <a:ea typeface="+mn-ea"/>
                          <a:cs typeface="Segoe UI" panose="020B0502040204020203" pitchFamily="34" charset="0"/>
                        </a:rPr>
                        <a:t>Supported</a:t>
                      </a:r>
                      <a:endParaRPr lang="zh-CN" altLang="en-US" sz="1200" dirty="0">
                        <a:solidFill>
                          <a:srgbClr val="FF0000"/>
                        </a:solidFill>
                        <a:latin typeface="Segoe UI" panose="020B0502040204020203" pitchFamily="34" charset="0"/>
                        <a:ea typeface="+mn-ea"/>
                        <a:cs typeface="Segoe UI" panose="020B0502040204020203" pitchFamily="34" charset="0"/>
                      </a:endParaRPr>
                    </a:p>
                  </a:txBody>
                  <a:tcPr marL="89642" marR="89642" marT="44821" marB="44821"/>
                </a:tc>
                <a:extLst>
                  <a:ext uri="{0D108BD9-81ED-4DB2-BD59-A6C34878D82A}">
                    <a16:rowId xmlns:a16="http://schemas.microsoft.com/office/drawing/2014/main" val="10009"/>
                  </a:ext>
                </a:extLst>
              </a:tr>
              <a:tr h="282862">
                <a:tc>
                  <a:txBody>
                    <a:bodyPr/>
                    <a:lstStyle/>
                    <a:p>
                      <a:pPr algn="l"/>
                      <a:r>
                        <a:rPr lang="en-US" altLang="zh-CN" sz="1200" b="1">
                          <a:latin typeface="Segoe UI" panose="020B0502040204020203" pitchFamily="34" charset="0"/>
                          <a:ea typeface="+mn-ea"/>
                          <a:cs typeface="Segoe UI" panose="020B0502040204020203" pitchFamily="34" charset="0"/>
                        </a:rPr>
                        <a:t>Cắt xén video</a:t>
                      </a:r>
                      <a:endParaRPr lang="en-US" altLang="zh-CN" sz="1200" b="1"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Supported</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Supported</a:t>
                      </a:r>
                    </a:p>
                  </a:txBody>
                  <a:tcPr marL="89642" marR="89642" marT="44821" marB="44821"/>
                </a:tc>
                <a:extLst>
                  <a:ext uri="{0D108BD9-81ED-4DB2-BD59-A6C34878D82A}">
                    <a16:rowId xmlns:a16="http://schemas.microsoft.com/office/drawing/2014/main" val="10010"/>
                  </a:ext>
                </a:extLst>
              </a:tr>
              <a:tr h="527001">
                <a:tc>
                  <a:txBody>
                    <a:bodyPr/>
                    <a:lstStyle/>
                    <a:p>
                      <a:pPr algn="l"/>
                      <a:r>
                        <a:rPr lang="en-US" altLang="zh-CN" sz="1200" b="1">
                          <a:latin typeface="Segoe UI" panose="020B0502040204020203" pitchFamily="34" charset="0"/>
                          <a:ea typeface="+mn-ea"/>
                          <a:cs typeface="Segoe UI" panose="020B0502040204020203" pitchFamily="34" charset="0"/>
                        </a:rPr>
                        <a:t>Chống ăn mòn</a:t>
                      </a:r>
                      <a:endParaRPr lang="zh-CN" altLang="en-US" sz="1200" b="1" dirty="0">
                        <a:latin typeface="Segoe UI" panose="020B0502040204020203" pitchFamily="34" charset="0"/>
                        <a:ea typeface="+mn-ea"/>
                        <a:cs typeface="Segoe UI" panose="020B0502040204020203" pitchFamily="34" charset="0"/>
                      </a:endParaRPr>
                    </a:p>
                  </a:txBody>
                  <a:tcPr marL="89642" marR="89642" marT="44821" marB="44821"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 Supported (Internal model with</a:t>
                      </a:r>
                      <a:r>
                        <a:rPr lang="en-US" altLang="zh-CN" sz="1200" dirty="0">
                          <a:solidFill>
                            <a:srgbClr val="FF0000"/>
                          </a:solidFill>
                          <a:latin typeface="Segoe UI" panose="020B0502040204020203" pitchFamily="34" charset="0"/>
                          <a:ea typeface="+mn-ea"/>
                          <a:cs typeface="Segoe UI" panose="020B0502040204020203" pitchFamily="34" charset="0"/>
                        </a:rPr>
                        <a:t>-ATC </a:t>
                      </a:r>
                      <a:r>
                        <a:rPr lang="en-US" altLang="zh-CN" sz="1200" dirty="0">
                          <a:solidFill>
                            <a:srgbClr val="000000"/>
                          </a:solidFill>
                          <a:latin typeface="Segoe UI" panose="020B0502040204020203" pitchFamily="34" charset="0"/>
                          <a:ea typeface="+mn-ea"/>
                          <a:cs typeface="Segoe UI" panose="020B0502040204020203" pitchFamily="34" charset="0"/>
                        </a:rPr>
                        <a:t>supports anti-corrosion)</a:t>
                      </a:r>
                      <a:endParaRPr lang="zh-CN" altLang="en-US" sz="1200" dirty="0">
                        <a:solidFill>
                          <a:srgbClr val="000000"/>
                        </a:solidFill>
                        <a:latin typeface="Segoe UI" panose="020B0502040204020203" pitchFamily="34" charset="0"/>
                        <a:ea typeface="+mn-ea"/>
                        <a:cs typeface="Segoe UI" panose="020B0502040204020203" pitchFamily="34" charset="0"/>
                      </a:endParaRPr>
                    </a:p>
                  </a:txBody>
                  <a:tcPr marL="89642" marR="89642" marT="44821" marB="44821"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dirty="0">
                          <a:latin typeface="Segoe UI" panose="020B0502040204020203" pitchFamily="34" charset="0"/>
                          <a:ea typeface="+mn-ea"/>
                          <a:cs typeface="Segoe UI" panose="020B0502040204020203" pitchFamily="34" charset="0"/>
                        </a:rPr>
                        <a:t>--</a:t>
                      </a:r>
                      <a:endParaRPr lang="zh-CN" altLang="en-US" sz="1200" dirty="0">
                        <a:latin typeface="Segoe UI" panose="020B0502040204020203" pitchFamily="34" charset="0"/>
                        <a:ea typeface="+mn-ea"/>
                        <a:cs typeface="Segoe UI" panose="020B0502040204020203" pitchFamily="34" charset="0"/>
                      </a:endParaRPr>
                    </a:p>
                  </a:txBody>
                  <a:tcPr marL="89642" marR="89642" marT="44821" marB="44821" anchor="ctr"/>
                </a:tc>
                <a:extLst>
                  <a:ext uri="{0D108BD9-81ED-4DB2-BD59-A6C34878D82A}">
                    <a16:rowId xmlns:a16="http://schemas.microsoft.com/office/drawing/2014/main" val="10011"/>
                  </a:ext>
                </a:extLst>
              </a:tr>
            </a:tbl>
          </a:graphicData>
        </a:graphic>
      </p:graphicFrame>
      <p:sp>
        <p:nvSpPr>
          <p:cNvPr id="4" name="Rectangle 3"/>
          <p:cNvSpPr/>
          <p:nvPr/>
        </p:nvSpPr>
        <p:spPr>
          <a:xfrm>
            <a:off x="9854837" y="40411"/>
            <a:ext cx="2337163" cy="7320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custDataLst>
      <p:tags r:id="rId1"/>
    </p:custDataLst>
    <p:extLst>
      <p:ext uri="{BB962C8B-B14F-4D97-AF65-F5344CB8AC3E}">
        <p14:creationId xmlns:p14="http://schemas.microsoft.com/office/powerpoint/2010/main" val="1612301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bwMode="auto">
          <a:xfrm>
            <a:off x="5940922"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2</a:t>
            </a:r>
            <a:endParaRPr lang="zh-CN" altLang="en-US" sz="2201" dirty="0">
              <a:latin typeface="Segoe UI" panose="020B0502040204020203" pitchFamily="34" charset="0"/>
              <a:ea typeface="Segoe UI" panose="020B0502040204020203" pitchFamily="34" charset="0"/>
              <a:cs typeface="Segoe UI" panose="020B0502040204020203" pitchFamily="34" charset="0"/>
            </a:endParaRPr>
          </a:p>
        </p:txBody>
      </p:sp>
      <p:sp>
        <p:nvSpPr>
          <p:cNvPr id="19" name="矩形 18"/>
          <p:cNvSpPr/>
          <p:nvPr/>
        </p:nvSpPr>
        <p:spPr bwMode="auto">
          <a:xfrm>
            <a:off x="6835300"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3</a:t>
            </a:r>
            <a:endParaRPr lang="zh-CN" altLang="en-US" sz="2201" dirty="0">
              <a:latin typeface="Segoe UI" panose="020B0502040204020203" pitchFamily="34" charset="0"/>
              <a:ea typeface="Segoe UI" panose="020B0502040204020203" pitchFamily="34" charset="0"/>
              <a:cs typeface="Segoe UI" panose="020B0502040204020203" pitchFamily="34" charset="0"/>
            </a:endParaRPr>
          </a:p>
        </p:txBody>
      </p:sp>
      <p:sp>
        <p:nvSpPr>
          <p:cNvPr id="36" name="椭圆 35"/>
          <p:cNvSpPr/>
          <p:nvPr/>
        </p:nvSpPr>
        <p:spPr bwMode="auto">
          <a:xfrm>
            <a:off x="10037889" y="3333004"/>
            <a:ext cx="89988" cy="89988"/>
          </a:xfrm>
          <a:prstGeom prst="ellipse">
            <a:avLst/>
          </a:prstGeom>
          <a:solidFill>
            <a:schemeClr val="bg1">
              <a:lumMod val="50000"/>
            </a:schemeClr>
          </a:solidFill>
          <a:ln w="317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t" anchorCtr="0" compatLnSpc="1"/>
          <a:lstStyle/>
          <a:p>
            <a:pPr defTabSz="672290" fontAlgn="t">
              <a:spcBef>
                <a:spcPct val="0"/>
              </a:spcBef>
              <a:spcAft>
                <a:spcPct val="0"/>
              </a:spcAft>
            </a:pPr>
            <a:endParaRPr lang="zh-CN" altLang="en-US" sz="1402" dirty="0">
              <a:latin typeface="Segoe UI" panose="020B0502040204020203" pitchFamily="34" charset="0"/>
              <a:ea typeface="宋体" panose="02010600030101010101" pitchFamily="2" charset="-122"/>
              <a:cs typeface="Segoe UI" panose="020B0502040204020203" pitchFamily="34" charset="0"/>
            </a:endParaRPr>
          </a:p>
        </p:txBody>
      </p:sp>
      <p:sp>
        <p:nvSpPr>
          <p:cNvPr id="47" name="矩形 46"/>
          <p:cNvSpPr/>
          <p:nvPr/>
        </p:nvSpPr>
        <p:spPr bwMode="auto">
          <a:xfrm>
            <a:off x="7729679"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1</a:t>
            </a:r>
            <a:endParaRPr lang="zh-CN" altLang="en-US" sz="2201" dirty="0">
              <a:latin typeface="Segoe UI" panose="020B0502040204020203" pitchFamily="34" charset="0"/>
              <a:ea typeface="Segoe UI" panose="020B0502040204020203" pitchFamily="34" charset="0"/>
              <a:cs typeface="Segoe UI" panose="020B0502040204020203" pitchFamily="34" charset="0"/>
            </a:endParaRPr>
          </a:p>
        </p:txBody>
      </p:sp>
      <p:sp>
        <p:nvSpPr>
          <p:cNvPr id="49" name="矩形 48"/>
          <p:cNvSpPr/>
          <p:nvPr/>
        </p:nvSpPr>
        <p:spPr bwMode="auto">
          <a:xfrm>
            <a:off x="10809965"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Z</a:t>
            </a:r>
            <a:endParaRPr lang="zh-CN" altLang="en-US" sz="2201" dirty="0">
              <a:latin typeface="Segoe UI" panose="020B0502040204020203" pitchFamily="34" charset="0"/>
              <a:ea typeface="Segoe UI" panose="020B0502040204020203" pitchFamily="34" charset="0"/>
              <a:cs typeface="Segoe UI" panose="020B0502040204020203" pitchFamily="34" charset="0"/>
            </a:endParaRPr>
          </a:p>
        </p:txBody>
      </p:sp>
      <p:sp>
        <p:nvSpPr>
          <p:cNvPr id="50" name="矩形 49"/>
          <p:cNvSpPr/>
          <p:nvPr/>
        </p:nvSpPr>
        <p:spPr bwMode="auto">
          <a:xfrm>
            <a:off x="8624056"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E</a:t>
            </a:r>
            <a:endParaRPr lang="zh-CN" altLang="en-US" sz="2201" dirty="0">
              <a:latin typeface="Segoe UI" panose="020B0502040204020203" pitchFamily="34" charset="0"/>
              <a:ea typeface="Segoe UI" panose="020B0502040204020203" pitchFamily="34" charset="0"/>
              <a:cs typeface="Segoe UI" panose="020B0502040204020203" pitchFamily="34" charset="0"/>
            </a:endParaRPr>
          </a:p>
        </p:txBody>
      </p:sp>
      <p:sp>
        <p:nvSpPr>
          <p:cNvPr id="14" name="矩形 13"/>
          <p:cNvSpPr/>
          <p:nvPr/>
        </p:nvSpPr>
        <p:spPr bwMode="auto">
          <a:xfrm>
            <a:off x="3257786"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H</a:t>
            </a:r>
            <a:endParaRPr lang="zh-CN" altLang="en-US" sz="2201" dirty="0">
              <a:latin typeface="Segoe UI" panose="020B0502040204020203" pitchFamily="34" charset="0"/>
              <a:ea typeface="Segoe UI" panose="020B0502040204020203" pitchFamily="34" charset="0"/>
              <a:cs typeface="Segoe UI" panose="020B0502040204020203" pitchFamily="34" charset="0"/>
            </a:endParaRPr>
          </a:p>
        </p:txBody>
      </p:sp>
      <p:sp>
        <p:nvSpPr>
          <p:cNvPr id="15" name="矩形 14"/>
          <p:cNvSpPr/>
          <p:nvPr/>
        </p:nvSpPr>
        <p:spPr bwMode="auto">
          <a:xfrm>
            <a:off x="1071876"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DH</a:t>
            </a:r>
            <a:endParaRPr lang="zh-CN" altLang="en-US" sz="2201" dirty="0">
              <a:latin typeface="Segoe UI" panose="020B0502040204020203" pitchFamily="34" charset="0"/>
              <a:ea typeface="宋体" panose="02010600030101010101" pitchFamily="2" charset="-122"/>
              <a:cs typeface="Segoe UI" panose="020B0502040204020203" pitchFamily="34" charset="0"/>
            </a:endParaRPr>
          </a:p>
        </p:txBody>
      </p:sp>
      <p:sp>
        <p:nvSpPr>
          <p:cNvPr id="16" name="矩形 15"/>
          <p:cNvSpPr/>
          <p:nvPr/>
        </p:nvSpPr>
        <p:spPr bwMode="auto">
          <a:xfrm>
            <a:off x="4152164"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FW</a:t>
            </a:r>
            <a:endParaRPr lang="zh-CN" altLang="en-US" sz="2201" dirty="0">
              <a:latin typeface="Segoe UI" panose="020B0502040204020203" pitchFamily="34" charset="0"/>
              <a:ea typeface="Segoe UI" panose="020B0502040204020203" pitchFamily="34" charset="0"/>
              <a:cs typeface="Segoe UI" panose="020B0502040204020203" pitchFamily="34" charset="0"/>
            </a:endParaRPr>
          </a:p>
        </p:txBody>
      </p:sp>
      <p:cxnSp>
        <p:nvCxnSpPr>
          <p:cNvPr id="21" name="直接连接符 20"/>
          <p:cNvCxnSpPr/>
          <p:nvPr/>
        </p:nvCxnSpPr>
        <p:spPr bwMode="auto">
          <a:xfrm flipV="1">
            <a:off x="1966254" y="1701054"/>
            <a:ext cx="222672" cy="1"/>
          </a:xfrm>
          <a:prstGeom prst="line">
            <a:avLst/>
          </a:prstGeom>
          <a:solidFill>
            <a:schemeClr val="accent1"/>
          </a:solidFill>
          <a:ln w="9525" cap="flat" cmpd="sng" algn="ctr">
            <a:solidFill>
              <a:schemeClr val="bg1">
                <a:lumMod val="50000"/>
              </a:schemeClr>
            </a:solidFill>
            <a:prstDash val="solid"/>
            <a:round/>
            <a:headEnd type="none" w="med" len="med"/>
            <a:tailEnd type="none" w="med" len="med"/>
          </a:ln>
          <a:effectLst/>
        </p:spPr>
      </p:cxnSp>
      <p:sp>
        <p:nvSpPr>
          <p:cNvPr id="13" name="矩形 12"/>
          <p:cNvSpPr/>
          <p:nvPr/>
        </p:nvSpPr>
        <p:spPr bwMode="auto">
          <a:xfrm>
            <a:off x="2363408"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IPC</a:t>
            </a:r>
            <a:endParaRPr lang="zh-CN" altLang="en-US" sz="2201" dirty="0">
              <a:latin typeface="Segoe UI" panose="020B0502040204020203" pitchFamily="34" charset="0"/>
              <a:ea typeface="Segoe UI" panose="020B0502040204020203" pitchFamily="34" charset="0"/>
              <a:cs typeface="Segoe UI" panose="020B0502040204020203" pitchFamily="34" charset="0"/>
            </a:endParaRPr>
          </a:p>
        </p:txBody>
      </p:sp>
      <p:sp>
        <p:nvSpPr>
          <p:cNvPr id="17" name="矩形 16"/>
          <p:cNvSpPr/>
          <p:nvPr/>
        </p:nvSpPr>
        <p:spPr bwMode="auto">
          <a:xfrm>
            <a:off x="5046543"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8</a:t>
            </a:r>
            <a:endParaRPr lang="zh-CN" altLang="en-US" sz="2201" dirty="0">
              <a:latin typeface="Segoe UI" panose="020B0502040204020203" pitchFamily="34" charset="0"/>
              <a:ea typeface="Segoe UI" panose="020B0502040204020203" pitchFamily="34" charset="0"/>
              <a:cs typeface="Segoe UI" panose="020B0502040204020203" pitchFamily="34" charset="0"/>
            </a:endParaRPr>
          </a:p>
        </p:txBody>
      </p:sp>
      <p:cxnSp>
        <p:nvCxnSpPr>
          <p:cNvPr id="86" name="直接连接符 85"/>
          <p:cNvCxnSpPr/>
          <p:nvPr/>
        </p:nvCxnSpPr>
        <p:spPr bwMode="auto">
          <a:xfrm flipV="1">
            <a:off x="10412814" y="1797049"/>
            <a:ext cx="222672" cy="1"/>
          </a:xfrm>
          <a:prstGeom prst="line">
            <a:avLst/>
          </a:prstGeom>
          <a:solidFill>
            <a:schemeClr val="accent1"/>
          </a:solidFill>
          <a:ln w="9525" cap="flat" cmpd="sng" algn="ctr">
            <a:solidFill>
              <a:schemeClr val="bg1">
                <a:lumMod val="50000"/>
              </a:schemeClr>
            </a:solidFill>
            <a:prstDash val="solid"/>
            <a:round/>
            <a:headEnd type="none" w="med" len="med"/>
            <a:tailEnd type="none" w="med" len="med"/>
          </a:ln>
          <a:effectLst/>
        </p:spPr>
      </p:cxnSp>
      <p:sp>
        <p:nvSpPr>
          <p:cNvPr id="51" name="矩形 50"/>
          <p:cNvSpPr/>
          <p:nvPr/>
        </p:nvSpPr>
        <p:spPr bwMode="auto">
          <a:xfrm>
            <a:off x="9518435" y="1374095"/>
            <a:ext cx="719898" cy="719898"/>
          </a:xfrm>
          <a:prstGeom prst="rect">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ctr" anchorCtr="0" compatLnSpc="1"/>
          <a:lstStyle/>
          <a:p>
            <a:pPr algn="ctr" defTabSz="672290" fontAlgn="t">
              <a:spcBef>
                <a:spcPct val="0"/>
              </a:spcBef>
              <a:spcAft>
                <a:spcPct val="0"/>
              </a:spcAft>
            </a:pPr>
            <a:r>
              <a:rPr lang="en-US" altLang="zh-CN" sz="2201" dirty="0">
                <a:latin typeface="Segoe UI" panose="020B0502040204020203" pitchFamily="34" charset="0"/>
                <a:ea typeface="Segoe UI" panose="020B0502040204020203" pitchFamily="34" charset="0"/>
                <a:cs typeface="Segoe UI" panose="020B0502040204020203" pitchFamily="34" charset="0"/>
              </a:rPr>
              <a:t>P</a:t>
            </a:r>
            <a:endParaRPr lang="zh-CN" altLang="en-US" sz="2201" dirty="0">
              <a:latin typeface="Segoe UI" panose="020B0502040204020203" pitchFamily="34" charset="0"/>
              <a:ea typeface="Segoe UI" panose="020B0502040204020203" pitchFamily="34" charset="0"/>
              <a:cs typeface="Segoe UI" panose="020B0502040204020203" pitchFamily="34" charset="0"/>
            </a:endParaRPr>
          </a:p>
        </p:txBody>
      </p:sp>
      <p:sp>
        <p:nvSpPr>
          <p:cNvPr id="96" name="TextBox 4095"/>
          <p:cNvSpPr txBox="1"/>
          <p:nvPr/>
        </p:nvSpPr>
        <p:spPr>
          <a:xfrm>
            <a:off x="695001" y="2433532"/>
            <a:ext cx="5028645" cy="3711234"/>
          </a:xfrm>
          <a:prstGeom prst="rect">
            <a:avLst/>
          </a:prstGeom>
          <a:noFill/>
        </p:spPr>
        <p:txBody>
          <a:bodyPr wrap="square">
            <a:spAutoFit/>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1" hangingPunct="1">
              <a:defRPr/>
            </a:pPr>
            <a:r>
              <a:rPr lang="en-US" altLang="zh-CN" sz="1176" b="1" dirty="0">
                <a:latin typeface="Segoe UI" panose="020B0502040204020203" pitchFamily="34" charset="0"/>
                <a:ea typeface="Segoe UI" panose="020B0502040204020203" pitchFamily="34" charset="0"/>
                <a:cs typeface="Segoe UI" panose="020B0502040204020203" pitchFamily="34" charset="0"/>
              </a:rPr>
              <a:t>Appearance</a:t>
            </a:r>
          </a:p>
          <a:p>
            <a:pPr eaLnBrk="1" hangingPunct="1">
              <a:defRPr/>
            </a:pPr>
            <a:r>
              <a:rPr lang="en-US" altLang="zh-CN" sz="1176" dirty="0">
                <a:latin typeface="Segoe UI" panose="020B0502040204020203" pitchFamily="34" charset="0"/>
                <a:ea typeface="Segoe UI" panose="020B0502040204020203" pitchFamily="34" charset="0"/>
                <a:cs typeface="Segoe UI" panose="020B0502040204020203" pitchFamily="34" charset="0"/>
              </a:rPr>
              <a:t>B: Single IR LEDs IR Bullet</a:t>
            </a:r>
          </a:p>
          <a:p>
            <a:pPr eaLnBrk="1" hangingPunct="1">
              <a:defRPr/>
            </a:pPr>
            <a:r>
              <a:rPr lang="en-US" altLang="zh-CN" sz="1176" dirty="0">
                <a:latin typeface="Segoe UI" panose="020B0502040204020203" pitchFamily="34" charset="0"/>
                <a:ea typeface="Segoe UI" panose="020B0502040204020203" pitchFamily="34" charset="0"/>
                <a:cs typeface="Segoe UI" panose="020B0502040204020203" pitchFamily="34" charset="0"/>
              </a:rPr>
              <a:t>C: IR Bullet/Mini Dome</a:t>
            </a:r>
          </a:p>
          <a:p>
            <a:pPr eaLnBrk="1" hangingPunct="1">
              <a:defRPr/>
            </a:pPr>
            <a:r>
              <a:rPr lang="en-US" altLang="zh-CN" sz="1176" dirty="0">
                <a:latin typeface="Segoe UI" panose="020B0502040204020203" pitchFamily="34" charset="0"/>
                <a:ea typeface="Segoe UI" panose="020B0502040204020203" pitchFamily="34" charset="0"/>
                <a:cs typeface="Segoe UI" panose="020B0502040204020203" pitchFamily="34" charset="0"/>
              </a:rPr>
              <a:t>D: Double IR LEDs IR Bullet</a:t>
            </a:r>
          </a:p>
          <a:p>
            <a:pPr eaLnBrk="1" hangingPunct="1">
              <a:defRPr/>
            </a:pPr>
            <a:r>
              <a:rPr lang="en-US" altLang="zh-CN" sz="1176" dirty="0">
                <a:latin typeface="Segoe UI" panose="020B0502040204020203" pitchFamily="34" charset="0"/>
                <a:ea typeface="Segoe UI" panose="020B0502040204020203" pitchFamily="34" charset="0"/>
                <a:cs typeface="Segoe UI" panose="020B0502040204020203" pitchFamily="34" charset="0"/>
              </a:rPr>
              <a:t>E:  IR-Bullet / Dome / Single IR LEDs Plastic Eyeball</a:t>
            </a:r>
          </a:p>
          <a:p>
            <a:pPr eaLnBrk="1" hangingPunct="1">
              <a:defRPr/>
            </a:pPr>
            <a:r>
              <a:rPr lang="en-US" altLang="zh-CN" sz="1176" dirty="0">
                <a:latin typeface="Segoe UI" panose="020B0502040204020203" pitchFamily="34" charset="0"/>
                <a:ea typeface="Segoe UI" panose="020B0502040204020203" pitchFamily="34" charset="0"/>
                <a:cs typeface="Segoe UI" panose="020B0502040204020203" pitchFamily="34" charset="0"/>
              </a:rPr>
              <a:t>EM: Single IR LEDs Metal Eyeball</a:t>
            </a:r>
          </a:p>
          <a:p>
            <a:pPr eaLnBrk="1" hangingPunct="1">
              <a:defRPr/>
            </a:pPr>
            <a:r>
              <a:rPr lang="en-US" altLang="zh-CN" sz="1176" dirty="0">
                <a:latin typeface="Segoe UI" panose="020B0502040204020203" pitchFamily="34" charset="0"/>
                <a:ea typeface="Segoe UI" panose="020B0502040204020203" pitchFamily="34" charset="0"/>
                <a:cs typeface="Segoe UI" panose="020B0502040204020203" pitchFamily="34" charset="0"/>
              </a:rPr>
              <a:t>F: Dome / Box Camera / Four IR LEDs IR Bullet</a:t>
            </a:r>
          </a:p>
          <a:p>
            <a:pPr eaLnBrk="1" hangingPunct="1">
              <a:defRPr/>
            </a:pPr>
            <a:r>
              <a:rPr lang="en-US" altLang="zh-CN" sz="1176" dirty="0">
                <a:latin typeface="Segoe UI" panose="020B0502040204020203" pitchFamily="34" charset="0"/>
                <a:ea typeface="Segoe UI" panose="020B0502040204020203" pitchFamily="34" charset="0"/>
                <a:cs typeface="Segoe UI" panose="020B0502040204020203" pitchFamily="34" charset="0"/>
              </a:rPr>
              <a:t>G: Indoor Dome</a:t>
            </a:r>
          </a:p>
          <a:p>
            <a:pPr eaLnBrk="1" hangingPunct="1">
              <a:defRPr/>
            </a:pPr>
            <a:r>
              <a:rPr lang="en-US" altLang="zh-CN" sz="1176" dirty="0">
                <a:latin typeface="Segoe UI" panose="020B0502040204020203" pitchFamily="34" charset="0"/>
                <a:ea typeface="Segoe UI" panose="020B0502040204020203" pitchFamily="34" charset="0"/>
                <a:cs typeface="Segoe UI" panose="020B0502040204020203" pitchFamily="34" charset="0"/>
              </a:rPr>
              <a:t>H: VF Bullet(with junction box) / Dome(with junction box)</a:t>
            </a:r>
          </a:p>
          <a:p>
            <a:pPr eaLnBrk="1" hangingPunct="1">
              <a:defRPr/>
            </a:pPr>
            <a:r>
              <a:rPr lang="en-US" altLang="zh-CN" sz="1176" dirty="0">
                <a:latin typeface="Segoe UI" panose="020B0502040204020203" pitchFamily="34" charset="0"/>
                <a:ea typeface="Segoe UI" panose="020B0502040204020203" pitchFamily="34" charset="0"/>
                <a:cs typeface="Segoe UI" panose="020B0502040204020203" pitchFamily="34" charset="0"/>
              </a:rPr>
              <a:t>     / Eyeball</a:t>
            </a:r>
          </a:p>
          <a:p>
            <a:pPr eaLnBrk="1" hangingPunct="1">
              <a:defRPr/>
            </a:pPr>
            <a:r>
              <a:rPr lang="en-US" altLang="zh-CN" sz="1176" dirty="0">
                <a:latin typeface="Segoe UI" panose="020B0502040204020203" pitchFamily="34" charset="0"/>
                <a:ea typeface="Segoe UI" panose="020B0502040204020203" pitchFamily="34" charset="0"/>
                <a:cs typeface="Segoe UI" panose="020B0502040204020203" pitchFamily="34" charset="0"/>
              </a:rPr>
              <a:t>K: IR Bullet</a:t>
            </a:r>
          </a:p>
          <a:p>
            <a:pPr eaLnBrk="1" hangingPunct="1">
              <a:defRPr/>
            </a:pPr>
            <a:r>
              <a:rPr lang="en-US" altLang="zh-CN" sz="1176" dirty="0">
                <a:latin typeface="Segoe UI" panose="020B0502040204020203" pitchFamily="34" charset="0"/>
                <a:ea typeface="Segoe UI" panose="020B0502040204020203" pitchFamily="34" charset="0"/>
                <a:cs typeface="Segoe UI" panose="020B0502040204020203" pitchFamily="34" charset="0"/>
              </a:rPr>
              <a:t>M: S-model Metal Eyeball/ Long IR Bullet</a:t>
            </a:r>
          </a:p>
          <a:p>
            <a:pPr eaLnBrk="1" hangingPunct="1">
              <a:defRPr/>
            </a:pPr>
            <a:r>
              <a:rPr lang="en-US" altLang="zh-CN" sz="1176" dirty="0">
                <a:latin typeface="Segoe UI" panose="020B0502040204020203" pitchFamily="34" charset="0"/>
                <a:ea typeface="Segoe UI" panose="020B0502040204020203" pitchFamily="34" charset="0"/>
                <a:cs typeface="Segoe UI" panose="020B0502040204020203" pitchFamily="34" charset="0"/>
              </a:rPr>
              <a:t>R: Metal Vandal-proof IR Dome / Metal Bullet/Metal Eyeball</a:t>
            </a:r>
          </a:p>
          <a:p>
            <a:pPr eaLnBrk="1" hangingPunct="1">
              <a:defRPr/>
            </a:pPr>
            <a:r>
              <a:rPr lang="en-US" altLang="zh-CN" sz="1176" dirty="0">
                <a:latin typeface="Segoe UI" panose="020B0502040204020203" pitchFamily="34" charset="0"/>
                <a:ea typeface="Segoe UI" panose="020B0502040204020203" pitchFamily="34" charset="0"/>
                <a:cs typeface="Segoe UI" panose="020B0502040204020203" pitchFamily="34" charset="0"/>
              </a:rPr>
              <a:t>R1: R1 Dome</a:t>
            </a:r>
          </a:p>
          <a:p>
            <a:pPr eaLnBrk="1" hangingPunct="1">
              <a:defRPr/>
            </a:pPr>
            <a:r>
              <a:rPr lang="en-US" altLang="zh-CN" sz="1176" dirty="0">
                <a:latin typeface="Segoe UI" panose="020B0502040204020203" pitchFamily="34" charset="0"/>
                <a:ea typeface="Segoe UI" panose="020B0502040204020203" pitchFamily="34" charset="0"/>
                <a:cs typeface="Segoe UI" panose="020B0502040204020203" pitchFamily="34" charset="0"/>
              </a:rPr>
              <a:t>S: Plastic IR Eyeball / Mini IR Bullet</a:t>
            </a:r>
          </a:p>
          <a:p>
            <a:pPr eaLnBrk="1" hangingPunct="1">
              <a:defRPr/>
            </a:pPr>
            <a:r>
              <a:rPr lang="en-US" altLang="zh-CN" sz="1176" dirty="0">
                <a:latin typeface="Segoe UI" panose="020B0502040204020203" pitchFamily="34" charset="0"/>
                <a:ea typeface="Segoe UI" panose="020B0502040204020203" pitchFamily="34" charset="0"/>
                <a:cs typeface="Segoe UI" panose="020B0502040204020203" pitchFamily="34" charset="0"/>
              </a:rPr>
              <a:t>S1: S1 IR Eyeball</a:t>
            </a:r>
          </a:p>
          <a:p>
            <a:pPr eaLnBrk="1" hangingPunct="1">
              <a:defRPr/>
            </a:pPr>
            <a:r>
              <a:rPr lang="en-US" altLang="zh-CN" sz="1176" dirty="0">
                <a:latin typeface="Segoe UI" panose="020B0502040204020203" pitchFamily="34" charset="0"/>
                <a:ea typeface="Segoe UI" panose="020B0502040204020203" pitchFamily="34" charset="0"/>
                <a:cs typeface="Segoe UI" panose="020B0502040204020203" pitchFamily="34" charset="0"/>
              </a:rPr>
              <a:t>T: IR Bullet / IR Eyeball                    DS1</a:t>
            </a:r>
            <a:r>
              <a:rPr lang="zh-CN" altLang="en-US" sz="1176" dirty="0">
                <a:latin typeface="Segoe UI" panose="020B0502040204020203" pitchFamily="34" charset="0"/>
                <a:ea typeface="Segoe UI" panose="020B0502040204020203" pitchFamily="34" charset="0"/>
                <a:cs typeface="Segoe UI" panose="020B0502040204020203" pitchFamily="34" charset="0"/>
              </a:rPr>
              <a:t>：</a:t>
            </a:r>
            <a:r>
              <a:rPr lang="en-US" altLang="zh-CN" sz="1176" dirty="0">
                <a:latin typeface="Segoe UI" panose="020B0502040204020203" pitchFamily="34" charset="0"/>
                <a:ea typeface="Segoe UI" panose="020B0502040204020203" pitchFamily="34" charset="0"/>
                <a:cs typeface="Segoe UI" panose="020B0502040204020203" pitchFamily="34" charset="0"/>
              </a:rPr>
              <a:t>Non-</a:t>
            </a:r>
            <a:r>
              <a:rPr lang="en-US" altLang="zh-CN" sz="1176" dirty="0" err="1">
                <a:latin typeface="Segoe UI" panose="020B0502040204020203" pitchFamily="34" charset="0"/>
                <a:ea typeface="Segoe UI" panose="020B0502040204020203" pitchFamily="34" charset="0"/>
                <a:cs typeface="Segoe UI" panose="020B0502040204020203" pitchFamily="34" charset="0"/>
              </a:rPr>
              <a:t>PoE</a:t>
            </a:r>
            <a:r>
              <a:rPr lang="en-US" altLang="zh-CN" sz="1176" dirty="0">
                <a:latin typeface="Segoe UI" panose="020B0502040204020203" pitchFamily="34" charset="0"/>
                <a:ea typeface="Segoe UI" panose="020B0502040204020203" pitchFamily="34" charset="0"/>
                <a:cs typeface="Segoe UI" panose="020B0502040204020203" pitchFamily="34" charset="0"/>
              </a:rPr>
              <a:t> S1 Bullet</a:t>
            </a:r>
          </a:p>
          <a:p>
            <a:pPr eaLnBrk="1" hangingPunct="1">
              <a:defRPr/>
            </a:pPr>
            <a:r>
              <a:rPr lang="en-US" altLang="zh-CN" sz="1176" dirty="0">
                <a:latin typeface="Segoe UI" panose="020B0502040204020203" pitchFamily="34" charset="0"/>
                <a:ea typeface="Segoe UI" panose="020B0502040204020203" pitchFamily="34" charset="0"/>
                <a:cs typeface="Segoe UI" panose="020B0502040204020203" pitchFamily="34" charset="0"/>
              </a:rPr>
              <a:t>T1: T1 IR Bullet                                DV</a:t>
            </a:r>
            <a:r>
              <a:rPr lang="zh-CN" altLang="en-US" sz="1176" dirty="0">
                <a:latin typeface="Segoe UI" panose="020B0502040204020203" pitchFamily="34" charset="0"/>
                <a:ea typeface="Segoe UI" panose="020B0502040204020203" pitchFamily="34" charset="0"/>
                <a:cs typeface="Segoe UI" panose="020B0502040204020203" pitchFamily="34" charset="0"/>
              </a:rPr>
              <a:t>：</a:t>
            </a:r>
            <a:r>
              <a:rPr lang="en-US" altLang="zh-CN" sz="1176" dirty="0">
                <a:latin typeface="Segoe UI" panose="020B0502040204020203" pitchFamily="34" charset="0"/>
                <a:ea typeface="Segoe UI" panose="020B0502040204020203" pitchFamily="34" charset="0"/>
                <a:cs typeface="Segoe UI" panose="020B0502040204020203" pitchFamily="34" charset="0"/>
              </a:rPr>
              <a:t>Non-</a:t>
            </a:r>
            <a:r>
              <a:rPr lang="en-US" altLang="zh-CN" sz="1176" dirty="0" err="1">
                <a:latin typeface="Segoe UI" panose="020B0502040204020203" pitchFamily="34" charset="0"/>
                <a:ea typeface="Segoe UI" panose="020B0502040204020203" pitchFamily="34" charset="0"/>
                <a:cs typeface="Segoe UI" panose="020B0502040204020203" pitchFamily="34" charset="0"/>
              </a:rPr>
              <a:t>PoE</a:t>
            </a:r>
            <a:r>
              <a:rPr lang="en-US" altLang="zh-CN" sz="1176" dirty="0">
                <a:latin typeface="Segoe UI" panose="020B0502040204020203" pitchFamily="34" charset="0"/>
                <a:ea typeface="Segoe UI" panose="020B0502040204020203" pitchFamily="34" charset="0"/>
                <a:cs typeface="Segoe UI" panose="020B0502040204020203" pitchFamily="34" charset="0"/>
              </a:rPr>
              <a:t> V Eyeball</a:t>
            </a:r>
          </a:p>
          <a:p>
            <a:pPr eaLnBrk="1" hangingPunct="1">
              <a:defRPr/>
            </a:pPr>
            <a:r>
              <a:rPr lang="en-US" altLang="zh-CN" sz="1176" dirty="0">
                <a:latin typeface="Segoe UI" panose="020B0502040204020203" pitchFamily="34" charset="0"/>
                <a:ea typeface="Segoe UI" panose="020B0502040204020203" pitchFamily="34" charset="0"/>
                <a:cs typeface="Segoe UI" panose="020B0502040204020203" pitchFamily="34" charset="0"/>
              </a:rPr>
              <a:t>TM: Metal IR Eyeball</a:t>
            </a:r>
          </a:p>
          <a:p>
            <a:pPr eaLnBrk="1" hangingPunct="1">
              <a:defRPr/>
            </a:pPr>
            <a:r>
              <a:rPr lang="en-US" altLang="zh-CN" sz="1176" dirty="0">
                <a:latin typeface="Segoe UI" panose="020B0502040204020203" pitchFamily="34" charset="0"/>
                <a:ea typeface="Segoe UI" panose="020B0502040204020203" pitchFamily="34" charset="0"/>
                <a:cs typeface="Segoe UI" panose="020B0502040204020203" pitchFamily="34" charset="0"/>
              </a:rPr>
              <a:t>X: Dual-Lens Camera</a:t>
            </a:r>
          </a:p>
        </p:txBody>
      </p:sp>
      <p:sp>
        <p:nvSpPr>
          <p:cNvPr id="101" name="椭圆 100"/>
          <p:cNvSpPr/>
          <p:nvPr/>
        </p:nvSpPr>
        <p:spPr bwMode="auto">
          <a:xfrm>
            <a:off x="2064124" y="2373033"/>
            <a:ext cx="89988" cy="89988"/>
          </a:xfrm>
          <a:prstGeom prst="ellipse">
            <a:avLst/>
          </a:prstGeom>
          <a:solidFill>
            <a:schemeClr val="bg1">
              <a:lumMod val="50000"/>
            </a:schemeClr>
          </a:solidFill>
          <a:ln w="317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t" anchorCtr="0" compatLnSpc="1"/>
          <a:lstStyle/>
          <a:p>
            <a:pPr defTabSz="672290" fontAlgn="t">
              <a:spcBef>
                <a:spcPct val="0"/>
              </a:spcBef>
              <a:spcAft>
                <a:spcPct val="0"/>
              </a:spcAft>
            </a:pPr>
            <a:endParaRPr lang="zh-CN" altLang="en-US" sz="1402" dirty="0">
              <a:latin typeface="Segoe UI" panose="020B0502040204020203" pitchFamily="34" charset="0"/>
              <a:ea typeface="宋体" panose="02010600030101010101" pitchFamily="2" charset="-122"/>
              <a:cs typeface="Segoe UI" panose="020B0502040204020203" pitchFamily="34" charset="0"/>
            </a:endParaRPr>
          </a:p>
        </p:txBody>
      </p:sp>
      <p:sp>
        <p:nvSpPr>
          <p:cNvPr id="103" name="TextBox 70"/>
          <p:cNvSpPr txBox="1"/>
          <p:nvPr/>
        </p:nvSpPr>
        <p:spPr>
          <a:xfrm>
            <a:off x="4930576" y="2463659"/>
            <a:ext cx="1408339" cy="664848"/>
          </a:xfrm>
          <a:prstGeom prst="rect">
            <a:avLst/>
          </a:prstGeom>
          <a:noFill/>
        </p:spPr>
        <p:txBody>
          <a:bodyPr wrap="square">
            <a:spAutoFit/>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1" hangingPunct="1">
              <a:defRPr/>
            </a:pPr>
            <a:r>
              <a:rPr lang="en-US" altLang="zh-CN" sz="1333" b="1" dirty="0">
                <a:solidFill>
                  <a:srgbClr val="000000"/>
                </a:solidFill>
                <a:latin typeface="Segoe UI" panose="020B0502040204020203" pitchFamily="34" charset="0"/>
                <a:ea typeface="Segoe UI" panose="020B0502040204020203" pitchFamily="34" charset="0"/>
                <a:cs typeface="Segoe UI" panose="020B0502040204020203" pitchFamily="34" charset="0"/>
              </a:rPr>
              <a:t>Video format</a:t>
            </a:r>
          </a:p>
          <a:p>
            <a:pPr eaLnBrk="1" hangingPunct="1">
              <a:defRPr/>
            </a:pPr>
            <a:r>
              <a:rPr lang="en-US" altLang="zh-CN" sz="1201" dirty="0">
                <a:latin typeface="Segoe UI" panose="020B0502040204020203" pitchFamily="34" charset="0"/>
                <a:ea typeface="Segoe UI" panose="020B0502040204020203" pitchFamily="34" charset="0"/>
                <a:cs typeface="Segoe UI" panose="020B0502040204020203" pitchFamily="34" charset="0"/>
              </a:rPr>
              <a:t>P: PAL</a:t>
            </a:r>
          </a:p>
          <a:p>
            <a:pPr eaLnBrk="1" hangingPunct="1">
              <a:defRPr/>
            </a:pPr>
            <a:r>
              <a:rPr lang="en-US" altLang="zh-CN" sz="1201" dirty="0">
                <a:latin typeface="Segoe UI" panose="020B0502040204020203" pitchFamily="34" charset="0"/>
                <a:ea typeface="Segoe UI" panose="020B0502040204020203" pitchFamily="34" charset="0"/>
                <a:cs typeface="Segoe UI" panose="020B0502040204020203" pitchFamily="34" charset="0"/>
              </a:rPr>
              <a:t>N: NTSC</a:t>
            </a:r>
          </a:p>
        </p:txBody>
      </p:sp>
      <p:cxnSp>
        <p:nvCxnSpPr>
          <p:cNvPr id="105" name="肘形连接符 141"/>
          <p:cNvCxnSpPr/>
          <p:nvPr/>
        </p:nvCxnSpPr>
        <p:spPr bwMode="auto">
          <a:xfrm rot="5400000">
            <a:off x="10081447" y="2145322"/>
            <a:ext cx="1218493" cy="1178296"/>
          </a:xfrm>
          <a:prstGeom prst="bentConnector3">
            <a:avLst>
              <a:gd name="adj1" fmla="val 46019"/>
            </a:avLst>
          </a:prstGeom>
          <a:solidFill>
            <a:schemeClr val="accent1"/>
          </a:solidFill>
          <a:ln w="9525" cap="flat" cmpd="sng" algn="ctr">
            <a:solidFill>
              <a:schemeClr val="bg1">
                <a:lumMod val="50000"/>
              </a:schemeClr>
            </a:solidFill>
            <a:prstDash val="solid"/>
            <a:round/>
            <a:headEnd type="none" w="med" len="med"/>
            <a:tailEnd type="none" w="med" len="med"/>
          </a:ln>
          <a:effectLst/>
        </p:spPr>
      </p:cxnSp>
      <p:sp>
        <p:nvSpPr>
          <p:cNvPr id="3" name="标题 2"/>
          <p:cNvSpPr>
            <a:spLocks noGrp="1"/>
          </p:cNvSpPr>
          <p:nvPr>
            <p:ph type="title"/>
          </p:nvPr>
        </p:nvSpPr>
        <p:spPr>
          <a:xfrm>
            <a:off x="654314" y="-90619"/>
            <a:ext cx="10515600" cy="1325563"/>
          </a:xfrm>
        </p:spPr>
        <p:txBody>
          <a:bodyPr/>
          <a:lstStyle/>
          <a:p>
            <a:r>
              <a:rPr lang="en-US" altLang="zh-CN" b="1" dirty="0">
                <a:solidFill>
                  <a:srgbClr val="00B050"/>
                </a:solidFill>
                <a:latin typeface="Segoe UI" panose="020B0502040204020203" pitchFamily="34" charset="0"/>
                <a:cs typeface="Segoe UI" panose="020B0502040204020203" pitchFamily="34" charset="0"/>
              </a:rPr>
              <a:t>Network Camera(2/2)</a:t>
            </a:r>
            <a:endParaRPr lang="zh-CN" altLang="en-US" b="1" dirty="0">
              <a:solidFill>
                <a:srgbClr val="00B050"/>
              </a:solidFill>
              <a:latin typeface="Segoe UI" panose="020B0502040204020203" pitchFamily="34" charset="0"/>
              <a:cs typeface="Segoe UI" panose="020B0502040204020203" pitchFamily="34" charset="0"/>
            </a:endParaRPr>
          </a:p>
        </p:txBody>
      </p:sp>
      <p:sp>
        <p:nvSpPr>
          <p:cNvPr id="53" name="TextBox 55"/>
          <p:cNvSpPr txBox="1">
            <a:spLocks noChangeArrowheads="1"/>
          </p:cNvSpPr>
          <p:nvPr/>
        </p:nvSpPr>
        <p:spPr bwMode="auto">
          <a:xfrm>
            <a:off x="10131310" y="3796268"/>
            <a:ext cx="2059828" cy="274530"/>
          </a:xfrm>
          <a:prstGeom prst="rect">
            <a:avLst/>
          </a:prstGeom>
          <a:solidFill>
            <a:schemeClr val="bg1"/>
          </a:solidFill>
          <a:ln w="9525">
            <a:solidFill>
              <a:schemeClr val="bg1"/>
            </a:solidFill>
            <a:miter lim="800000"/>
          </a:ln>
        </p:spPr>
        <p:txBody>
          <a:bodyPr wrap="square">
            <a:spAutoFit/>
          </a:bodyPr>
          <a:ls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1" hangingPunct="1">
              <a:defRPr/>
            </a:pPr>
            <a:endParaRPr lang="en-US" altLang="zh-CN" sz="1201" dirty="0">
              <a:latin typeface="Segoe UI" panose="020B0502040204020203" pitchFamily="34" charset="0"/>
              <a:ea typeface="Segoe UI" panose="020B0502040204020203" pitchFamily="34" charset="0"/>
              <a:cs typeface="Segoe UI" panose="020B0502040204020203" pitchFamily="34" charset="0"/>
            </a:endParaRPr>
          </a:p>
        </p:txBody>
      </p:sp>
      <p:grpSp>
        <p:nvGrpSpPr>
          <p:cNvPr id="61" name="组合 60"/>
          <p:cNvGrpSpPr/>
          <p:nvPr/>
        </p:nvGrpSpPr>
        <p:grpSpPr>
          <a:xfrm>
            <a:off x="5864103" y="2899938"/>
            <a:ext cx="6226487" cy="3988505"/>
            <a:chOff x="2723263" y="745741"/>
            <a:chExt cx="5794251" cy="4341883"/>
          </a:xfrm>
        </p:grpSpPr>
        <p:sp>
          <p:nvSpPr>
            <p:cNvPr id="62" name="矩形 61"/>
            <p:cNvSpPr/>
            <p:nvPr/>
          </p:nvSpPr>
          <p:spPr>
            <a:xfrm>
              <a:off x="2723263" y="775694"/>
              <a:ext cx="5794251" cy="4278791"/>
            </a:xfrm>
            <a:prstGeom prst="rect">
              <a:avLst/>
            </a:prstGeom>
            <a:noFill/>
            <a:ln w="635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99"/>
            </a:p>
          </p:txBody>
        </p:sp>
        <p:sp>
          <p:nvSpPr>
            <p:cNvPr id="63" name="矩形 62"/>
            <p:cNvSpPr/>
            <p:nvPr/>
          </p:nvSpPr>
          <p:spPr>
            <a:xfrm>
              <a:off x="2991822" y="745741"/>
              <a:ext cx="2340744" cy="4333033"/>
            </a:xfrm>
            <a:prstGeom prst="rect">
              <a:avLst/>
            </a:prstGeom>
            <a:ln w="6350">
              <a:noFill/>
            </a:ln>
          </p:spPr>
          <p:txBody>
            <a:bodyPr wrap="square">
              <a:spAutoFit/>
            </a:bodyPr>
            <a:lstStyle/>
            <a:p>
              <a:pPr>
                <a:defRPr/>
              </a:pPr>
              <a:r>
                <a:rPr lang="en-US" altLang="zh-CN" sz="1333" b="1" dirty="0">
                  <a:latin typeface="Segoe UI" panose="020B0502040204020203" pitchFamily="34" charset="0"/>
                  <a:ea typeface="Segoe UI" panose="020B0502040204020203" pitchFamily="34" charset="0"/>
                  <a:cs typeface="Segoe UI" panose="020B0502040204020203" pitchFamily="34" charset="0"/>
                </a:rPr>
                <a:t>Common function:</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BV: Behaviors</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W: WIFI</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AW: Audio/Alarm/SD WIFI Camera </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E: E </a:t>
              </a:r>
              <a:r>
                <a:rPr lang="en-US" altLang="zh-CN" sz="931" dirty="0" err="1">
                  <a:latin typeface="Segoe UI" panose="020B0502040204020203" pitchFamily="34" charset="0"/>
                  <a:ea typeface="Segoe UI" panose="020B0502040204020203" pitchFamily="34" charset="0"/>
                  <a:cs typeface="Segoe UI" panose="020B0502040204020203" pitchFamily="34" charset="0"/>
                </a:rPr>
                <a:t>PoE</a:t>
              </a:r>
              <a:endParaRPr lang="en-US" altLang="zh-CN" sz="931" dirty="0">
                <a:latin typeface="Segoe UI" panose="020B0502040204020203" pitchFamily="34" charset="0"/>
                <a:ea typeface="Segoe UI" panose="020B0502040204020203" pitchFamily="34" charset="0"/>
                <a:cs typeface="Segoe UI" panose="020B0502040204020203" pitchFamily="34" charset="0"/>
              </a:endParaRP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M/M12: Mobile</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F: Fiber interface</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H: Heater</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A: Audio</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A2: Dual Audio</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PT: pan &amp;Tilt</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ATC: Anti-Corrosion</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S: SD card</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AS: Audio &amp; Alarm &amp; SD Card</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SA: Built-in MIC &amp; SD Card</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VF: </a:t>
              </a:r>
              <a:r>
                <a:rPr lang="en-US" altLang="zh-CN" sz="931" dirty="0" err="1">
                  <a:latin typeface="Segoe UI" panose="020B0502040204020203" pitchFamily="34" charset="0"/>
                  <a:ea typeface="Segoe UI" panose="020B0502040204020203" pitchFamily="34" charset="0"/>
                  <a:cs typeface="Segoe UI" panose="020B0502040204020203" pitchFamily="34" charset="0"/>
                </a:rPr>
                <a:t>Vari</a:t>
              </a:r>
              <a:r>
                <a:rPr lang="en-US" altLang="zh-CN" sz="931" dirty="0">
                  <a:latin typeface="Segoe UI" panose="020B0502040204020203" pitchFamily="34" charset="0"/>
                  <a:ea typeface="Segoe UI" panose="020B0502040204020203" pitchFamily="34" charset="0"/>
                  <a:cs typeface="Segoe UI" panose="020B0502040204020203" pitchFamily="34" charset="0"/>
                </a:rPr>
                <a:t>-focal </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SL: Stainless</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Z: Motorized lens</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Ix: IR numbers</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NI: Full color, non IR</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LED:  White light illumination</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Z4/5/12: 4/5/12X zoom</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L1/L2/L3/L4/L5: Lens</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IRA: Bullet</a:t>
              </a:r>
            </a:p>
            <a:p>
              <a:pPr>
                <a:defRPr/>
              </a:pPr>
              <a:r>
                <a:rPr lang="en-US" altLang="zh-CN" sz="931" dirty="0">
                  <a:latin typeface="Segoe UI" panose="020B0502040204020203" pitchFamily="34" charset="0"/>
                  <a:ea typeface="Segoe UI" panose="020B0502040204020203" pitchFamily="34" charset="0"/>
                  <a:cs typeface="Segoe UI" panose="020B0502040204020203" pitchFamily="34" charset="0"/>
                </a:rPr>
                <a:t>IRE6: IR Bullet</a:t>
              </a:r>
            </a:p>
            <a:p>
              <a:pPr>
                <a:defRPr/>
              </a:pPr>
              <a:r>
                <a:rPr lang="en-US" altLang="zh-CN" sz="799" dirty="0">
                  <a:latin typeface="Segoe UI" panose="020B0502040204020203" pitchFamily="34" charset="0"/>
                  <a:ea typeface="Segoe UI" panose="020B0502040204020203" pitchFamily="34" charset="0"/>
                  <a:cs typeface="Segoe UI" panose="020B0502040204020203" pitchFamily="34" charset="0"/>
                </a:rPr>
                <a:t>MF: More Frame</a:t>
              </a:r>
            </a:p>
            <a:p>
              <a:pPr>
                <a:defRPr/>
              </a:pPr>
              <a:r>
                <a:rPr lang="en-US" altLang="zh-CN" sz="799" dirty="0">
                  <a:latin typeface="Segoe UI" panose="020B0502040204020203" pitchFamily="34" charset="0"/>
                  <a:ea typeface="Segoe UI" panose="020B0502040204020203" pitchFamily="34" charset="0"/>
                  <a:cs typeface="Segoe UI" panose="020B0502040204020203" pitchFamily="34" charset="0"/>
                </a:rPr>
                <a:t>SFC: Separated Front Cover</a:t>
              </a:r>
            </a:p>
          </p:txBody>
        </p:sp>
        <p:sp>
          <p:nvSpPr>
            <p:cNvPr id="64" name="矩形 63"/>
            <p:cNvSpPr/>
            <p:nvPr/>
          </p:nvSpPr>
          <p:spPr>
            <a:xfrm>
              <a:off x="4924390" y="837945"/>
              <a:ext cx="2135424" cy="4249679"/>
            </a:xfrm>
            <a:prstGeom prst="rect">
              <a:avLst/>
            </a:prstGeom>
            <a:ln w="6350">
              <a:noFill/>
            </a:ln>
          </p:spPr>
          <p:txBody>
            <a:bodyPr wrap="square">
              <a:spAutoFit/>
            </a:bodyPr>
            <a:lstStyle/>
            <a:p>
              <a:pPr>
                <a:defRPr/>
              </a:pPr>
              <a:endParaRPr lang="en-US" altLang="zh-CN" sz="1333" b="1" dirty="0">
                <a:latin typeface="Segoe UI" panose="020B0502040204020203" pitchFamily="34" charset="0"/>
                <a:ea typeface="Segoe UI" panose="020B0502040204020203" pitchFamily="34" charset="0"/>
                <a:cs typeface="Segoe UI" panose="020B0502040204020203" pitchFamily="34" charset="0"/>
              </a:endParaRP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4G: 4G</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SVAC: SVAC encoder</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NF: Optical port + Network port</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N2: dual Network port</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SDI: SDI Interface</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A2: Dual Audio</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WG: </a:t>
              </a:r>
              <a:r>
                <a:rPr lang="en-US" altLang="zh-CN" sz="1069" dirty="0" err="1">
                  <a:latin typeface="Segoe UI" panose="020B0502040204020203" pitchFamily="34" charset="0"/>
                  <a:ea typeface="Segoe UI" panose="020B0502040204020203" pitchFamily="34" charset="0"/>
                  <a:cs typeface="Segoe UI" panose="020B0502040204020203" pitchFamily="34" charset="0"/>
                </a:rPr>
                <a:t>WiFi</a:t>
              </a:r>
              <a:r>
                <a:rPr lang="en-US" altLang="zh-CN" sz="1069" dirty="0">
                  <a:latin typeface="Segoe UI" panose="020B0502040204020203" pitchFamily="34" charset="0"/>
                  <a:ea typeface="Segoe UI" panose="020B0502040204020203" pitchFamily="34" charset="0"/>
                  <a:cs typeface="Segoe UI" panose="020B0502040204020203" pitchFamily="34" charset="0"/>
                </a:rPr>
                <a:t> &amp; GPS</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LED: LED</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I:Car bayonet</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PC: People Counting</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FD: Face Detection</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FR: Face Recognition</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ME: Mobile dome</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UWB:</a:t>
              </a:r>
              <a:r>
                <a:rPr lang="zh-CN" altLang="en-US" sz="1069" dirty="0">
                  <a:latin typeface="Segoe UI" panose="020B0502040204020203" pitchFamily="34" charset="0"/>
                  <a:ea typeface="Segoe UI" panose="020B0502040204020203" pitchFamily="34" charset="0"/>
                  <a:cs typeface="Segoe UI" panose="020B0502040204020203" pitchFamily="34" charset="0"/>
                </a:rPr>
                <a:t> </a:t>
              </a:r>
              <a:r>
                <a:rPr lang="en-US" altLang="zh-CN" sz="1069" dirty="0">
                  <a:latin typeface="Segoe UI" panose="020B0502040204020203" pitchFamily="34" charset="0"/>
                  <a:ea typeface="Segoe UI" panose="020B0502040204020203" pitchFamily="34" charset="0"/>
                  <a:cs typeface="Segoe UI" panose="020B0502040204020203" pitchFamily="34" charset="0"/>
                </a:rPr>
                <a:t>Position</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WGS:</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T</a:t>
              </a:r>
              <a:r>
                <a:rPr lang="zh-CN" altLang="en-US" sz="1069" dirty="0">
                  <a:latin typeface="Segoe UI" panose="020B0502040204020203" pitchFamily="34" charset="0"/>
                  <a:ea typeface="Segoe UI" panose="020B0502040204020203" pitchFamily="34" charset="0"/>
                  <a:cs typeface="Segoe UI" panose="020B0502040204020203" pitchFamily="34" charset="0"/>
                </a:rPr>
                <a:t>：</a:t>
              </a:r>
              <a:r>
                <a:rPr lang="en-US" altLang="zh-CN" sz="1069" dirty="0">
                  <a:latin typeface="Segoe UI" panose="020B0502040204020203" pitchFamily="34" charset="0"/>
                  <a:ea typeface="Segoe UI" panose="020B0502040204020203" pitchFamily="34" charset="0"/>
                  <a:cs typeface="Segoe UI" panose="020B0502040204020203" pitchFamily="34" charset="0"/>
                </a:rPr>
                <a:t>Tracking</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DAQ:</a:t>
              </a:r>
              <a:r>
                <a:rPr lang="zh-CN" altLang="en-US" sz="1069" dirty="0">
                  <a:latin typeface="Segoe UI" panose="020B0502040204020203" pitchFamily="34" charset="0"/>
                  <a:ea typeface="Segoe UI" panose="020B0502040204020203" pitchFamily="34" charset="0"/>
                  <a:cs typeface="Segoe UI" panose="020B0502040204020203" pitchFamily="34" charset="0"/>
                </a:rPr>
                <a:t> </a:t>
              </a:r>
              <a:r>
                <a:rPr lang="en-US" altLang="zh-CN" sz="1069" dirty="0">
                  <a:latin typeface="Segoe UI" panose="020B0502040204020203" pitchFamily="34" charset="0"/>
                  <a:ea typeface="Segoe UI" panose="020B0502040204020203" pitchFamily="34" charset="0"/>
                  <a:cs typeface="Segoe UI" panose="020B0502040204020203" pitchFamily="34" charset="0"/>
                </a:rPr>
                <a:t>data collection</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U:USB</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DT:</a:t>
              </a:r>
              <a:r>
                <a:rPr lang="zh-CN" altLang="en-US" sz="1069" dirty="0">
                  <a:latin typeface="Segoe UI" panose="020B0502040204020203" pitchFamily="34" charset="0"/>
                  <a:ea typeface="Segoe UI" panose="020B0502040204020203" pitchFamily="34" charset="0"/>
                  <a:cs typeface="Segoe UI" panose="020B0502040204020203" pitchFamily="34" charset="0"/>
                </a:rPr>
                <a:t> </a:t>
              </a:r>
              <a:r>
                <a:rPr lang="en-US" altLang="zh-CN" sz="1069" dirty="0">
                  <a:latin typeface="Segoe UI" panose="020B0502040204020203" pitchFamily="34" charset="0"/>
                  <a:ea typeface="Segoe UI" panose="020B0502040204020203" pitchFamily="34" charset="0"/>
                  <a:cs typeface="Segoe UI" panose="020B0502040204020203" pitchFamily="34" charset="0"/>
                </a:rPr>
                <a:t>Subway</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HT:</a:t>
              </a:r>
              <a:r>
                <a:rPr lang="zh-CN" altLang="en-US" sz="1069" dirty="0">
                  <a:latin typeface="Segoe UI" panose="020B0502040204020203" pitchFamily="34" charset="0"/>
                  <a:ea typeface="Segoe UI" panose="020B0502040204020203" pitchFamily="34" charset="0"/>
                  <a:cs typeface="Segoe UI" panose="020B0502040204020203" pitchFamily="34" charset="0"/>
                </a:rPr>
                <a:t> </a:t>
              </a:r>
              <a:r>
                <a:rPr lang="en-US" altLang="zh-CN" sz="1069" dirty="0">
                  <a:latin typeface="Segoe UI" panose="020B0502040204020203" pitchFamily="34" charset="0"/>
                  <a:ea typeface="Segoe UI" panose="020B0502040204020203" pitchFamily="34" charset="0"/>
                  <a:cs typeface="Segoe UI" panose="020B0502040204020203" pitchFamily="34" charset="0"/>
                </a:rPr>
                <a:t>Aerospace</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JM:</a:t>
              </a:r>
              <a:r>
                <a:rPr lang="zh-CN" altLang="en-US" sz="1069" dirty="0">
                  <a:latin typeface="Segoe UI" panose="020B0502040204020203" pitchFamily="34" charset="0"/>
                  <a:ea typeface="Segoe UI" panose="020B0502040204020203" pitchFamily="34" charset="0"/>
                  <a:cs typeface="Segoe UI" panose="020B0502040204020203" pitchFamily="34" charset="0"/>
                </a:rPr>
                <a:t> </a:t>
              </a:r>
              <a:r>
                <a:rPr lang="en-US" altLang="zh-CN" sz="1069" dirty="0">
                  <a:latin typeface="Segoe UI" panose="020B0502040204020203" pitchFamily="34" charset="0"/>
                  <a:ea typeface="Segoe UI" panose="020B0502040204020203" pitchFamily="34" charset="0"/>
                  <a:cs typeface="Segoe UI" panose="020B0502040204020203" pitchFamily="34" charset="0"/>
                </a:rPr>
                <a:t>Encryption</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D2: Dual sensor</a:t>
              </a:r>
            </a:p>
          </p:txBody>
        </p:sp>
      </p:grpSp>
      <p:cxnSp>
        <p:nvCxnSpPr>
          <p:cNvPr id="66" name="肘形连接符 144"/>
          <p:cNvCxnSpPr/>
          <p:nvPr/>
        </p:nvCxnSpPr>
        <p:spPr bwMode="auto">
          <a:xfrm rot="10800000" flipV="1">
            <a:off x="2077590" y="2080474"/>
            <a:ext cx="6921600" cy="353155"/>
          </a:xfrm>
          <a:prstGeom prst="bentConnector3">
            <a:avLst>
              <a:gd name="adj1" fmla="val 74"/>
            </a:avLst>
          </a:prstGeom>
          <a:solidFill>
            <a:schemeClr val="accent1"/>
          </a:solidFill>
          <a:ln w="9525" cap="flat" cmpd="sng" algn="ctr">
            <a:solidFill>
              <a:schemeClr val="bg1">
                <a:lumMod val="50000"/>
              </a:schemeClr>
            </a:solidFill>
            <a:prstDash val="solid"/>
            <a:round/>
            <a:headEnd type="none" w="med" len="med"/>
            <a:tailEnd type="none" w="med" len="med"/>
          </a:ln>
          <a:effectLst/>
        </p:spPr>
      </p:cxnSp>
      <p:cxnSp>
        <p:nvCxnSpPr>
          <p:cNvPr id="77" name="肘形连接符 141"/>
          <p:cNvCxnSpPr>
            <a:stCxn id="51" idx="2"/>
          </p:cNvCxnSpPr>
          <p:nvPr/>
        </p:nvCxnSpPr>
        <p:spPr bwMode="auto">
          <a:xfrm rot="5400000">
            <a:off x="7818785" y="539679"/>
            <a:ext cx="505286" cy="3613914"/>
          </a:xfrm>
          <a:prstGeom prst="bentConnector2">
            <a:avLst/>
          </a:prstGeom>
          <a:solidFill>
            <a:schemeClr val="accent1"/>
          </a:solidFill>
          <a:ln w="9525" cap="flat" cmpd="sng" algn="ctr">
            <a:solidFill>
              <a:schemeClr val="bg1">
                <a:lumMod val="50000"/>
              </a:schemeClr>
            </a:solidFill>
            <a:prstDash val="solid"/>
            <a:round/>
            <a:headEnd type="none" w="med" len="med"/>
            <a:tailEnd type="none" w="med" len="med"/>
          </a:ln>
          <a:effectLst/>
        </p:spPr>
      </p:cxnSp>
      <p:sp>
        <p:nvSpPr>
          <p:cNvPr id="82" name="椭圆 81"/>
          <p:cNvSpPr/>
          <p:nvPr/>
        </p:nvSpPr>
        <p:spPr bwMode="auto">
          <a:xfrm>
            <a:off x="6191997" y="2565027"/>
            <a:ext cx="89988" cy="89988"/>
          </a:xfrm>
          <a:prstGeom prst="ellipse">
            <a:avLst/>
          </a:prstGeom>
          <a:solidFill>
            <a:schemeClr val="bg1">
              <a:lumMod val="50000"/>
            </a:schemeClr>
          </a:solidFill>
          <a:ln w="3175" cap="flat" cmpd="sng" algn="ctr">
            <a:solidFill>
              <a:schemeClr val="bg1">
                <a:lumMod val="50000"/>
              </a:schemeClr>
            </a:solidFill>
            <a:prstDash val="solid"/>
            <a:round/>
            <a:headEnd type="none" w="med" len="med"/>
            <a:tailEnd type="none" w="med" len="med"/>
          </a:ln>
          <a:effectLst/>
        </p:spPr>
        <p:txBody>
          <a:bodyPr vert="horz" wrap="square" lIns="91427" tIns="45713" rIns="91427" bIns="45713" numCol="1" rtlCol="0" anchor="t" anchorCtr="0" compatLnSpc="1"/>
          <a:lstStyle/>
          <a:p>
            <a:pPr defTabSz="672290" fontAlgn="t">
              <a:spcBef>
                <a:spcPct val="0"/>
              </a:spcBef>
              <a:spcAft>
                <a:spcPct val="0"/>
              </a:spcAft>
            </a:pPr>
            <a:endParaRPr lang="zh-CN" altLang="en-US" sz="1402" dirty="0">
              <a:latin typeface="Segoe UI" panose="020B0502040204020203" pitchFamily="34" charset="0"/>
              <a:ea typeface="宋体" panose="02010600030101010101" pitchFamily="2" charset="-122"/>
              <a:cs typeface="Segoe UI" panose="020B0502040204020203" pitchFamily="34" charset="0"/>
            </a:endParaRPr>
          </a:p>
        </p:txBody>
      </p:sp>
      <p:sp>
        <p:nvSpPr>
          <p:cNvPr id="30" name="矩形 29"/>
          <p:cNvSpPr/>
          <p:nvPr/>
        </p:nvSpPr>
        <p:spPr>
          <a:xfrm>
            <a:off x="9795869" y="3938317"/>
            <a:ext cx="2294721" cy="1899367"/>
          </a:xfrm>
          <a:prstGeom prst="rect">
            <a:avLst/>
          </a:prstGeom>
          <a:ln w="6350">
            <a:noFill/>
          </a:ln>
        </p:spPr>
        <p:txBody>
          <a:bodyPr wrap="square">
            <a:spAutoFit/>
          </a:bodyPr>
          <a:lstStyle/>
          <a:p>
            <a:pPr>
              <a:defRPr/>
            </a:pPr>
            <a:r>
              <a:rPr lang="en-US" altLang="zh-CN" sz="1069" dirty="0">
                <a:solidFill>
                  <a:srgbClr val="FF0000"/>
                </a:solidFill>
                <a:latin typeface="Segoe UI" panose="020B0502040204020203" pitchFamily="34" charset="0"/>
                <a:ea typeface="Segoe UI" panose="020B0502040204020203" pitchFamily="34" charset="0"/>
                <a:cs typeface="Segoe UI" panose="020B0502040204020203" pitchFamily="34" charset="0"/>
              </a:rPr>
              <a:t>3D: 3 Dimensional</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SL: Stainless</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SFC: separated front cover</a:t>
            </a:r>
          </a:p>
          <a:p>
            <a:pPr>
              <a:defRPr/>
            </a:pPr>
            <a:r>
              <a:rPr lang="en-US" altLang="zh-CN" sz="1069" dirty="0">
                <a:solidFill>
                  <a:srgbClr val="FF0000"/>
                </a:solidFill>
                <a:latin typeface="Segoe UI" panose="020B0502040204020203" pitchFamily="34" charset="0"/>
                <a:ea typeface="Segoe UI" panose="020B0502040204020203" pitchFamily="34" charset="0"/>
                <a:cs typeface="Segoe UI" panose="020B0502040204020203" pitchFamily="34" charset="0"/>
              </a:rPr>
              <a:t>NI: Full-color, No-IR</a:t>
            </a:r>
          </a:p>
          <a:p>
            <a:pPr>
              <a:defRPr/>
            </a:pPr>
            <a:r>
              <a:rPr lang="en-US" altLang="zh-CN" sz="1069" dirty="0">
                <a:solidFill>
                  <a:srgbClr val="FF0000"/>
                </a:solidFill>
                <a:latin typeface="Segoe UI" panose="020B0502040204020203" pitchFamily="34" charset="0"/>
                <a:ea typeface="Segoe UI" panose="020B0502040204020203" pitchFamily="34" charset="0"/>
                <a:cs typeface="Segoe UI" panose="020B0502040204020203" pitchFamily="34" charset="0"/>
              </a:rPr>
              <a:t>LI: Dual Light Fusion</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PD: -Prevent dust </a:t>
            </a:r>
          </a:p>
          <a:p>
            <a:pPr>
              <a:defRPr/>
            </a:pPr>
            <a:r>
              <a:rPr lang="en-US" altLang="zh-CN" sz="1069" dirty="0">
                <a:solidFill>
                  <a:srgbClr val="FF0000"/>
                </a:solidFill>
                <a:latin typeface="Segoe UI" panose="020B0502040204020203" pitchFamily="34" charset="0"/>
                <a:ea typeface="Segoe UI" panose="020B0502040204020203" pitchFamily="34" charset="0"/>
                <a:cs typeface="Segoe UI" panose="020B0502040204020203" pitchFamily="34" charset="0"/>
              </a:rPr>
              <a:t>VS: Video Structuration</a:t>
            </a:r>
          </a:p>
          <a:p>
            <a:pPr>
              <a:defRPr/>
            </a:pPr>
            <a:r>
              <a:rPr lang="en-US" altLang="zh-CN" sz="1069" dirty="0">
                <a:solidFill>
                  <a:srgbClr val="FF0000"/>
                </a:solidFill>
                <a:latin typeface="Segoe UI" panose="020B0502040204020203" pitchFamily="34" charset="0"/>
                <a:ea typeface="Segoe UI" panose="020B0502040204020203" pitchFamily="34" charset="0"/>
                <a:cs typeface="Segoe UI" panose="020B0502040204020203" pitchFamily="34" charset="0"/>
              </a:rPr>
              <a:t>PV: Perimeter Vigilance</a:t>
            </a:r>
          </a:p>
          <a:p>
            <a:pPr>
              <a:defRPr/>
            </a:pPr>
            <a:r>
              <a:rPr lang="en-US" altLang="zh-CN" sz="1069" dirty="0">
                <a:latin typeface="Segoe UI" panose="020B0502040204020203" pitchFamily="34" charset="0"/>
                <a:ea typeface="Segoe UI" panose="020B0502040204020203" pitchFamily="34" charset="0"/>
                <a:cs typeface="Segoe UI" panose="020B0502040204020203" pitchFamily="34" charset="0"/>
              </a:rPr>
              <a:t>VM12/HM12: Vertical /Horizontal Installation Mobile Camera</a:t>
            </a:r>
          </a:p>
          <a:p>
            <a:pPr>
              <a:defRPr/>
            </a:pPr>
            <a:r>
              <a:rPr lang="en-US" altLang="zh-CN" sz="1069" dirty="0">
                <a:solidFill>
                  <a:srgbClr val="FF0000"/>
                </a:solidFill>
                <a:latin typeface="Segoe UI" panose="020B0502040204020203" pitchFamily="34" charset="0"/>
                <a:ea typeface="Segoe UI" panose="020B0502040204020203" pitchFamily="34" charset="0"/>
                <a:cs typeface="Segoe UI" panose="020B0502040204020203" pitchFamily="34" charset="0"/>
              </a:rPr>
              <a:t>VH: ANPR Series</a:t>
            </a:r>
          </a:p>
        </p:txBody>
      </p:sp>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66755" y="86515"/>
            <a:ext cx="2235555" cy="513265"/>
          </a:xfrm>
          <a:prstGeom prst="rect">
            <a:avLst/>
          </a:prstGeom>
        </p:spPr>
      </p:pic>
    </p:spTree>
    <p:extLst>
      <p:ext uri="{BB962C8B-B14F-4D97-AF65-F5344CB8AC3E}">
        <p14:creationId xmlns:p14="http://schemas.microsoft.com/office/powerpoint/2010/main" val="758151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文本框 31"/>
          <p:cNvSpPr txBox="1">
            <a:spLocks noChangeArrowheads="1"/>
          </p:cNvSpPr>
          <p:nvPr/>
        </p:nvSpPr>
        <p:spPr bwMode="auto">
          <a:xfrm>
            <a:off x="1788381" y="2330933"/>
            <a:ext cx="2999016" cy="99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None/>
            </a:pPr>
            <a:r>
              <a:rPr lang="en-US" altLang="zh-CN" sz="196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IPC-PDBW8840-A180</a:t>
            </a:r>
          </a:p>
          <a:p>
            <a:pPr>
              <a:lnSpc>
                <a:spcPct val="100000"/>
              </a:lnSpc>
              <a:spcBef>
                <a:spcPct val="0"/>
              </a:spcBef>
              <a:buFontTx/>
              <a:buNone/>
            </a:pPr>
            <a:r>
              <a:rPr lang="en-US" altLang="zh-CN" sz="196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IPC-PFW8840-A180</a:t>
            </a:r>
          </a:p>
          <a:p>
            <a:pPr>
              <a:lnSpc>
                <a:spcPct val="100000"/>
              </a:lnSpc>
              <a:spcBef>
                <a:spcPct val="0"/>
              </a:spcBef>
              <a:buFontTx/>
              <a:buNone/>
            </a:pPr>
            <a:r>
              <a:rPr lang="en-US" altLang="zh-CN" sz="196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IPC-PFW83242-A180</a:t>
            </a:r>
            <a:endParaRPr lang="zh-CN" altLang="en-US" sz="196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33" name="文本框 32"/>
          <p:cNvSpPr txBox="1"/>
          <p:nvPr/>
        </p:nvSpPr>
        <p:spPr>
          <a:xfrm>
            <a:off x="6359784" y="996661"/>
            <a:ext cx="4742354" cy="2353465"/>
          </a:xfrm>
          <a:prstGeom prst="rect">
            <a:avLst/>
          </a:prstGeom>
          <a:noFill/>
        </p:spPr>
        <p:txBody>
          <a:bodyPr wrap="square">
            <a:spAutoFit/>
          </a:bodyPr>
          <a:lstStyle/>
          <a:p>
            <a:pPr>
              <a:lnSpc>
                <a:spcPct val="150000"/>
              </a:lnSpc>
              <a:defRPr/>
            </a:pPr>
            <a:r>
              <a:rPr lang="en-US" altLang="zh-CN" sz="1961" b="1" dirty="0" err="1">
                <a:solidFill>
                  <a:srgbClr val="00B0F0"/>
                </a:solidFill>
                <a:latin typeface="Segoe UI" panose="020B0502040204020203" pitchFamily="34" charset="0"/>
                <a:cs typeface="Segoe UI" panose="020B0502040204020203" pitchFamily="34" charset="0"/>
              </a:rPr>
              <a:t>Tính</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năng</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sản</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phẩm</a:t>
            </a:r>
            <a:endParaRPr lang="en-US" altLang="zh-CN" sz="1961" b="1" dirty="0">
              <a:solidFill>
                <a:srgbClr val="00B0F0"/>
              </a:solidFill>
              <a:latin typeface="Segoe UI" panose="020B0502040204020203" pitchFamily="34" charset="0"/>
              <a:cs typeface="Segoe UI" panose="020B0502040204020203" pitchFamily="34" charset="0"/>
            </a:endParaRPr>
          </a:p>
          <a:p>
            <a:pPr marL="336145" indent="-336145">
              <a:lnSpc>
                <a:spcPct val="150000"/>
              </a:lnSpc>
              <a:buFont typeface="Wingdings" panose="05000000000000000000" pitchFamily="2" charset="2"/>
              <a:buChar char="ü"/>
              <a:defRPr/>
            </a:pPr>
            <a:r>
              <a:rPr lang="vi-VN" altLang="zh-CN" sz="1568" b="1"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Bản đồ đám đông</a:t>
            </a:r>
          </a:p>
          <a:p>
            <a:pPr marL="336145" indent="-336145">
              <a:lnSpc>
                <a:spcPct val="150000"/>
              </a:lnSpc>
              <a:buFont typeface="Wingdings" panose="05000000000000000000" pitchFamily="2" charset="2"/>
              <a:buChar char="ü"/>
              <a:defRPr/>
            </a:pPr>
            <a:r>
              <a:rPr lang="vi-VN" altLang="zh-CN" sz="1568" b="1"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Tình hình xe cộ</a:t>
            </a:r>
          </a:p>
          <a:p>
            <a:pPr marL="336145" indent="-336145">
              <a:lnSpc>
                <a:spcPct val="150000"/>
              </a:lnSpc>
              <a:buFont typeface="Wingdings" panose="05000000000000000000" pitchFamily="2" charset="2"/>
              <a:buChar char="ü"/>
              <a:defRPr/>
            </a:pPr>
            <a:r>
              <a:rPr lang="vi-VN" altLang="zh-CN" sz="1568" b="1"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Bảo vệ chu vi</a:t>
            </a:r>
          </a:p>
          <a:p>
            <a:pPr marL="336145" indent="-336145">
              <a:lnSpc>
                <a:spcPct val="150000"/>
              </a:lnSpc>
              <a:buFont typeface="Wingdings" panose="05000000000000000000" pitchFamily="2" charset="2"/>
              <a:buChar char="ü"/>
              <a:defRPr/>
            </a:pPr>
            <a:r>
              <a:rPr lang="vi-VN" altLang="zh-CN" sz="1568"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Tối ưu hóa Hình ảnh</a:t>
            </a:r>
          </a:p>
          <a:p>
            <a:pPr marL="336145" indent="-336145">
              <a:lnSpc>
                <a:spcPct val="150000"/>
              </a:lnSpc>
              <a:buFont typeface="Wingdings" panose="05000000000000000000" pitchFamily="2" charset="2"/>
              <a:buChar char="ü"/>
              <a:defRPr/>
            </a:pPr>
            <a:r>
              <a:rPr lang="vi-VN" altLang="zh-CN" sz="1568"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Bản đồ AR</a:t>
            </a:r>
            <a:endParaRPr lang="en-US" altLang="zh-CN" sz="1568" dirty="0">
              <a:latin typeface="Segoe UI" panose="020B0502040204020203" pitchFamily="34" charset="0"/>
              <a:cs typeface="Segoe UI" panose="020B0502040204020203" pitchFamily="34" charset="0"/>
            </a:endParaRPr>
          </a:p>
        </p:txBody>
      </p:sp>
      <p:sp>
        <p:nvSpPr>
          <p:cNvPr id="35" name="矩形 34"/>
          <p:cNvSpPr/>
          <p:nvPr/>
        </p:nvSpPr>
        <p:spPr>
          <a:xfrm>
            <a:off x="1731" y="5296552"/>
            <a:ext cx="12190270" cy="153492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Segoe UI" panose="020B0502040204020203" pitchFamily="34" charset="0"/>
              <a:cs typeface="Segoe UI" panose="020B0502040204020203" pitchFamily="34" charset="0"/>
            </a:endParaRPr>
          </a:p>
        </p:txBody>
      </p:sp>
      <p:sp>
        <p:nvSpPr>
          <p:cNvPr id="36" name="文本框 54"/>
          <p:cNvSpPr txBox="1">
            <a:spLocks noChangeArrowheads="1"/>
          </p:cNvSpPr>
          <p:nvPr/>
        </p:nvSpPr>
        <p:spPr bwMode="auto">
          <a:xfrm>
            <a:off x="-160337" y="5744764"/>
            <a:ext cx="12104848" cy="2129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3218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3218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3218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3218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3218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50000"/>
              </a:lnSpc>
              <a:spcBef>
                <a:spcPct val="0"/>
              </a:spcBef>
              <a:buNone/>
            </a:pPr>
            <a:r>
              <a:rPr lang="en-US" altLang="zh-CN" sz="1765" dirty="0">
                <a:solidFill>
                  <a:schemeClr val="tx1">
                    <a:lumMod val="50000"/>
                  </a:schemeClr>
                </a:solidFill>
                <a:latin typeface="Segoe UI" panose="020B0502040204020203" pitchFamily="34" charset="0"/>
                <a:cs typeface="Segoe UI" panose="020B0502040204020203" pitchFamily="34" charset="0"/>
              </a:rPr>
              <a:t>Smart H265+</a:t>
            </a:r>
            <a:r>
              <a:rPr lang="en-US" altLang="zh-CN" sz="1765" b="1" dirty="0">
                <a:solidFill>
                  <a:schemeClr val="tx1">
                    <a:lumMod val="50000"/>
                  </a:schemeClr>
                </a:solidFill>
                <a:latin typeface="Segoe UI" panose="020B0502040204020203" pitchFamily="34" charset="0"/>
                <a:cs typeface="Segoe UI" panose="020B0502040204020203" pitchFamily="34" charset="0"/>
              </a:rPr>
              <a:t>/</a:t>
            </a:r>
            <a:r>
              <a:rPr lang="en-US" altLang="zh-CN" sz="1765" dirty="0">
                <a:solidFill>
                  <a:schemeClr val="tx1">
                    <a:lumMod val="50000"/>
                  </a:schemeClr>
                </a:solidFill>
                <a:latin typeface="Segoe UI" panose="020B0502040204020203" pitchFamily="34" charset="0"/>
                <a:cs typeface="Segoe UI" panose="020B0502040204020203" pitchFamily="34" charset="0"/>
              </a:rPr>
              <a:t> Ultra-HD Resolution</a:t>
            </a:r>
            <a:r>
              <a:rPr lang="en-US" altLang="zh-CN" sz="1765" b="1" dirty="0">
                <a:solidFill>
                  <a:schemeClr val="tx1">
                    <a:lumMod val="50000"/>
                  </a:schemeClr>
                </a:solidFill>
                <a:latin typeface="Segoe UI" panose="020B0502040204020203" pitchFamily="34" charset="0"/>
                <a:cs typeface="Segoe UI" panose="020B0502040204020203" pitchFamily="34" charset="0"/>
              </a:rPr>
              <a:t>/ </a:t>
            </a:r>
            <a:r>
              <a:rPr lang="en-US" altLang="zh-CN" sz="1765" dirty="0">
                <a:solidFill>
                  <a:schemeClr val="tx1">
                    <a:lumMod val="50000"/>
                  </a:schemeClr>
                </a:solidFill>
                <a:latin typeface="Segoe UI" panose="020B0502040204020203" pitchFamily="34" charset="0"/>
                <a:cs typeface="Segoe UI" panose="020B0502040204020203" pitchFamily="34" charset="0"/>
              </a:rPr>
              <a:t>Wide Area Coverage</a:t>
            </a:r>
            <a:r>
              <a:rPr lang="en-US" altLang="zh-CN" sz="1765" b="1" dirty="0">
                <a:solidFill>
                  <a:schemeClr val="tx1">
                    <a:lumMod val="50000"/>
                  </a:schemeClr>
                </a:solidFill>
                <a:latin typeface="Segoe UI" panose="020B0502040204020203" pitchFamily="34" charset="0"/>
                <a:cs typeface="Segoe UI" panose="020B0502040204020203" pitchFamily="34" charset="0"/>
              </a:rPr>
              <a:t> </a:t>
            </a:r>
            <a:r>
              <a:rPr lang="en-US" altLang="zh-CN" sz="1765" b="1" dirty="0">
                <a:solidFill>
                  <a:srgbClr val="FF0000"/>
                </a:solidFill>
                <a:latin typeface="Segoe UI" panose="020B0502040204020203" pitchFamily="34" charset="0"/>
                <a:cs typeface="Segoe UI" panose="020B0502040204020203" pitchFamily="34" charset="0"/>
              </a:rPr>
              <a:t>180</a:t>
            </a:r>
            <a:r>
              <a:rPr lang="en-US" altLang="zh-CN" sz="1765" b="1" dirty="0">
                <a:solidFill>
                  <a:schemeClr val="tx1">
                    <a:lumMod val="50000"/>
                  </a:schemeClr>
                </a:solidFill>
                <a:latin typeface="Segoe UI" panose="020B0502040204020203" pitchFamily="34" charset="0"/>
                <a:cs typeface="Segoe UI" panose="020B0502040204020203" pitchFamily="34" charset="0"/>
              </a:rPr>
              <a:t>°/ </a:t>
            </a:r>
          </a:p>
          <a:p>
            <a:pPr algn="ctr">
              <a:lnSpc>
                <a:spcPct val="150000"/>
              </a:lnSpc>
              <a:spcBef>
                <a:spcPct val="0"/>
              </a:spcBef>
              <a:buNone/>
            </a:pPr>
            <a:r>
              <a:rPr lang="en-US" altLang="zh-CN" sz="1765" dirty="0">
                <a:solidFill>
                  <a:schemeClr val="tx1">
                    <a:lumMod val="50000"/>
                  </a:schemeClr>
                </a:solidFill>
                <a:latin typeface="Segoe UI" panose="020B0502040204020203" pitchFamily="34" charset="0"/>
                <a:cs typeface="Segoe UI" panose="020B0502040204020203" pitchFamily="34" charset="0"/>
              </a:rPr>
              <a:t>IP67&amp;IK10</a:t>
            </a:r>
            <a:r>
              <a:rPr lang="en-US" altLang="zh-CN" sz="1765" b="1" dirty="0">
                <a:solidFill>
                  <a:schemeClr val="tx1">
                    <a:lumMod val="50000"/>
                  </a:schemeClr>
                </a:solidFill>
                <a:latin typeface="Segoe UI" panose="020B0502040204020203" pitchFamily="34" charset="0"/>
                <a:cs typeface="Segoe UI" panose="020B0502040204020203" pitchFamily="34" charset="0"/>
              </a:rPr>
              <a:t>/ </a:t>
            </a:r>
            <a:r>
              <a:rPr lang="en-US" altLang="zh-CN" sz="1765" dirty="0">
                <a:solidFill>
                  <a:schemeClr val="tx1">
                    <a:lumMod val="50000"/>
                  </a:schemeClr>
                </a:solidFill>
                <a:latin typeface="Segoe UI" panose="020B0502040204020203" pitchFamily="34" charset="0"/>
                <a:cs typeface="Segoe UI" panose="020B0502040204020203" pitchFamily="34" charset="0"/>
              </a:rPr>
              <a:t>Starlight&amp; DWDR</a:t>
            </a:r>
            <a:r>
              <a:rPr lang="en-US" altLang="zh-CN" sz="1765" b="1" dirty="0">
                <a:solidFill>
                  <a:schemeClr val="tx1">
                    <a:lumMod val="50000"/>
                  </a:schemeClr>
                </a:solidFill>
                <a:latin typeface="Segoe UI" panose="020B0502040204020203" pitchFamily="34" charset="0"/>
                <a:cs typeface="Segoe UI" panose="020B0502040204020203" pitchFamily="34" charset="0"/>
              </a:rPr>
              <a:t>/</a:t>
            </a:r>
            <a:r>
              <a:rPr lang="en-US" altLang="zh-CN" sz="1765" dirty="0">
                <a:solidFill>
                  <a:schemeClr val="tx1">
                    <a:lumMod val="50000"/>
                  </a:schemeClr>
                </a:solidFill>
                <a:latin typeface="Segoe UI" panose="020B0502040204020203" pitchFamily="34" charset="0"/>
                <a:cs typeface="Segoe UI" panose="020B0502040204020203" pitchFamily="34" charset="0"/>
              </a:rPr>
              <a:t> Smart tracking </a:t>
            </a:r>
            <a:r>
              <a:rPr lang="en-US" altLang="zh-CN" sz="1765" b="1" dirty="0">
                <a:solidFill>
                  <a:schemeClr val="tx1">
                    <a:lumMod val="50000"/>
                  </a:schemeClr>
                </a:solidFill>
                <a:latin typeface="Segoe UI" panose="020B0502040204020203" pitchFamily="34" charset="0"/>
                <a:cs typeface="Segoe UI" panose="020B0502040204020203" pitchFamily="34" charset="0"/>
              </a:rPr>
              <a:t>/ </a:t>
            </a:r>
            <a:r>
              <a:rPr lang="en-US" altLang="zh-CN" sz="1765" dirty="0">
                <a:solidFill>
                  <a:schemeClr val="tx1">
                    <a:lumMod val="50000"/>
                  </a:schemeClr>
                </a:solidFill>
                <a:latin typeface="Segoe UI" panose="020B0502040204020203" pitchFamily="34" charset="0"/>
                <a:cs typeface="Segoe UI" panose="020B0502040204020203" pitchFamily="34" charset="0"/>
              </a:rPr>
              <a:t>IVS</a:t>
            </a:r>
          </a:p>
          <a:p>
            <a:pPr algn="ctr">
              <a:lnSpc>
                <a:spcPct val="150000"/>
              </a:lnSpc>
              <a:spcBef>
                <a:spcPct val="0"/>
              </a:spcBef>
              <a:buFont typeface="Arial" panose="020B0604020202020204" pitchFamily="34" charset="0"/>
              <a:buNone/>
            </a:pPr>
            <a:endParaRPr lang="en-US" altLang="zh-CN" sz="1765" dirty="0">
              <a:solidFill>
                <a:srgbClr val="FFFFFF"/>
              </a:solidFill>
              <a:latin typeface="Segoe UI" panose="020B0502040204020203" pitchFamily="34" charset="0"/>
              <a:cs typeface="Segoe UI" panose="020B0502040204020203" pitchFamily="34" charset="0"/>
            </a:endParaRPr>
          </a:p>
          <a:p>
            <a:pPr algn="ctr">
              <a:lnSpc>
                <a:spcPct val="150000"/>
              </a:lnSpc>
              <a:spcBef>
                <a:spcPct val="0"/>
              </a:spcBef>
              <a:buFont typeface="Arial" panose="020B0604020202020204" pitchFamily="34" charset="0"/>
              <a:buNone/>
            </a:pPr>
            <a:endParaRPr lang="en-US" altLang="zh-CN" sz="1765" dirty="0">
              <a:solidFill>
                <a:srgbClr val="FFFFFF"/>
              </a:solidFill>
              <a:latin typeface="Segoe UI" panose="020B0502040204020203" pitchFamily="34" charset="0"/>
              <a:cs typeface="Segoe UI" panose="020B0502040204020203" pitchFamily="34" charset="0"/>
            </a:endParaRPr>
          </a:p>
          <a:p>
            <a:pPr algn="ctr">
              <a:lnSpc>
                <a:spcPct val="150000"/>
              </a:lnSpc>
              <a:spcBef>
                <a:spcPct val="0"/>
              </a:spcBef>
              <a:buFontTx/>
              <a:buNone/>
            </a:pPr>
            <a:r>
              <a:rPr lang="en-US" altLang="zh-CN" sz="1765" b="1" dirty="0">
                <a:solidFill>
                  <a:srgbClr val="FFFFFF"/>
                </a:solidFill>
                <a:latin typeface="Segoe UI" panose="020B0502040204020203" pitchFamily="34" charset="0"/>
                <a:cs typeface="Segoe UI" panose="020B0502040204020203" pitchFamily="34" charset="0"/>
              </a:rPr>
              <a:t> </a:t>
            </a:r>
            <a:endParaRPr lang="en-US" altLang="zh-CN" sz="1765" dirty="0">
              <a:solidFill>
                <a:srgbClr val="FFFFFF"/>
              </a:solidFill>
              <a:latin typeface="Segoe UI" panose="020B0502040204020203" pitchFamily="34" charset="0"/>
              <a:cs typeface="Segoe UI" panose="020B0502040204020203" pitchFamily="34" charset="0"/>
            </a:endParaRPr>
          </a:p>
        </p:txBody>
      </p:sp>
      <p:sp>
        <p:nvSpPr>
          <p:cNvPr id="18" name="Title 1"/>
          <p:cNvSpPr txBox="1"/>
          <p:nvPr/>
        </p:nvSpPr>
        <p:spPr>
          <a:xfrm>
            <a:off x="203365" y="170712"/>
            <a:ext cx="10655067"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400" b="1" spc="0" dirty="0" err="1">
                <a:solidFill>
                  <a:srgbClr val="00B050"/>
                </a:solidFill>
                <a:latin typeface="Segoe UI" panose="020B0502040204020203" pitchFamily="34" charset="0"/>
              </a:rPr>
              <a:t>Dòng</a:t>
            </a:r>
            <a:r>
              <a:rPr lang="en-US" altLang="zh-CN" sz="2400" b="1" spc="0" dirty="0">
                <a:solidFill>
                  <a:srgbClr val="00B050"/>
                </a:solidFill>
                <a:latin typeface="Segoe UI" panose="020B0502040204020203" pitchFamily="34" charset="0"/>
              </a:rPr>
              <a:t> </a:t>
            </a:r>
            <a:r>
              <a:rPr lang="en-US" altLang="zh-CN" sz="2400" b="1" spc="0" dirty="0" err="1">
                <a:solidFill>
                  <a:srgbClr val="00B050"/>
                </a:solidFill>
                <a:latin typeface="Segoe UI" panose="020B0502040204020203" pitchFamily="34" charset="0"/>
              </a:rPr>
              <a:t>WizMind</a:t>
            </a:r>
            <a:r>
              <a:rPr lang="en-US" altLang="zh-CN" sz="2400" b="1" spc="0" dirty="0">
                <a:solidFill>
                  <a:srgbClr val="00B050"/>
                </a:solidFill>
                <a:latin typeface="Segoe UI" panose="020B0502040204020203" pitchFamily="34" charset="0"/>
              </a:rPr>
              <a:t> Panoramic – Camera </a:t>
            </a:r>
            <a:r>
              <a:rPr lang="en-US" altLang="zh-CN" sz="2400" b="1" spc="0" dirty="0" err="1">
                <a:solidFill>
                  <a:srgbClr val="00B050"/>
                </a:solidFill>
                <a:latin typeface="Segoe UI" panose="020B0502040204020203" pitchFamily="34" charset="0"/>
              </a:rPr>
              <a:t>đa</a:t>
            </a:r>
            <a:r>
              <a:rPr lang="en-US" altLang="zh-CN" sz="2400" b="1" spc="0" dirty="0">
                <a:solidFill>
                  <a:srgbClr val="00B050"/>
                </a:solidFill>
                <a:latin typeface="Segoe UI" panose="020B0502040204020203" pitchFamily="34" charset="0"/>
              </a:rPr>
              <a:t> </a:t>
            </a:r>
            <a:r>
              <a:rPr lang="en-US" altLang="zh-CN" sz="2400" b="1" spc="0" dirty="0" err="1">
                <a:solidFill>
                  <a:srgbClr val="00B050"/>
                </a:solidFill>
                <a:latin typeface="Segoe UI" panose="020B0502040204020203" pitchFamily="34" charset="0"/>
              </a:rPr>
              <a:t>cảm</a:t>
            </a:r>
            <a:r>
              <a:rPr lang="en-US" altLang="zh-CN" sz="2400" b="1" spc="0" dirty="0">
                <a:solidFill>
                  <a:srgbClr val="00B050"/>
                </a:solidFill>
                <a:latin typeface="Segoe UI" panose="020B0502040204020203" pitchFamily="34" charset="0"/>
              </a:rPr>
              <a:t> </a:t>
            </a:r>
            <a:r>
              <a:rPr lang="en-US" altLang="zh-CN" sz="2400" b="1" spc="0" dirty="0" err="1">
                <a:solidFill>
                  <a:srgbClr val="00B050"/>
                </a:solidFill>
                <a:latin typeface="Segoe UI" panose="020B0502040204020203" pitchFamily="34" charset="0"/>
              </a:rPr>
              <a:t>biến</a:t>
            </a:r>
            <a:r>
              <a:rPr lang="en-US" altLang="zh-CN" sz="2400" b="1" spc="0" dirty="0">
                <a:solidFill>
                  <a:srgbClr val="00B050"/>
                </a:solidFill>
                <a:latin typeface="Segoe UI" panose="020B0502040204020203" pitchFamily="34" charset="0"/>
              </a:rPr>
              <a:t> 32MP / 8MP</a:t>
            </a:r>
          </a:p>
        </p:txBody>
      </p:sp>
      <p:pic>
        <p:nvPicPr>
          <p:cNvPr id="22" name="图片 21"/>
          <p:cNvPicPr>
            <a:picLocks noChangeAspect="1"/>
          </p:cNvPicPr>
          <p:nvPr/>
        </p:nvPicPr>
        <p:blipFill rotWithShape="1">
          <a:blip r:embed="rId3" cstate="print">
            <a:extLst>
              <a:ext uri="{28A0092B-C50C-407E-A947-70E740481C1C}">
                <a14:useLocalDpi xmlns:a14="http://schemas.microsoft.com/office/drawing/2010/main" val="0"/>
              </a:ext>
            </a:extLst>
          </a:blip>
          <a:srcRect l="22329" t="27479" r="16043" b="26829"/>
          <a:stretch>
            <a:fillRect/>
          </a:stretch>
        </p:blipFill>
        <p:spPr>
          <a:xfrm>
            <a:off x="1296560" y="1219066"/>
            <a:ext cx="1935550" cy="1014719"/>
          </a:xfrm>
          <a:prstGeom prst="rect">
            <a:avLst/>
          </a:prstGeom>
        </p:spPr>
      </p:pic>
      <p:pic>
        <p:nvPicPr>
          <p:cNvPr id="23" name="图片 22"/>
          <p:cNvPicPr>
            <a:picLocks noChangeAspect="1"/>
          </p:cNvPicPr>
          <p:nvPr/>
        </p:nvPicPr>
        <p:blipFill rotWithShape="1">
          <a:blip r:embed="rId4" cstate="print">
            <a:extLst>
              <a:ext uri="{28A0092B-C50C-407E-A947-70E740481C1C}">
                <a14:useLocalDpi xmlns:a14="http://schemas.microsoft.com/office/drawing/2010/main" val="0"/>
              </a:ext>
            </a:extLst>
          </a:blip>
          <a:srcRect l="27946" t="15610" r="20816" b="17723"/>
          <a:stretch>
            <a:fillRect/>
          </a:stretch>
        </p:blipFill>
        <p:spPr>
          <a:xfrm>
            <a:off x="3151943" y="1110293"/>
            <a:ext cx="1389499" cy="1306639"/>
          </a:xfrm>
          <a:prstGeom prst="rect">
            <a:avLst/>
          </a:prstGeom>
        </p:spPr>
      </p:pic>
      <p:sp>
        <p:nvSpPr>
          <p:cNvPr id="11" name="文本框 6"/>
          <p:cNvSpPr txBox="1"/>
          <p:nvPr/>
        </p:nvSpPr>
        <p:spPr>
          <a:xfrm>
            <a:off x="4824438" y="3573224"/>
            <a:ext cx="2488351" cy="452624"/>
          </a:xfrm>
          <a:prstGeom prst="rect">
            <a:avLst/>
          </a:prstGeom>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lnSpc>
                <a:spcPct val="150000"/>
              </a:lnSpc>
            </a:pPr>
            <a:r>
              <a:rPr lang="en-US" altLang="zh-CN" sz="1961" b="1" dirty="0" err="1">
                <a:solidFill>
                  <a:srgbClr val="00B0F0"/>
                </a:solidFill>
                <a:latin typeface="Segoe UI" panose="020B0502040204020203" pitchFamily="34" charset="0"/>
                <a:cs typeface="Segoe UI" panose="020B0502040204020203" pitchFamily="34" charset="0"/>
              </a:rPr>
              <a:t>Ứng</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dụng</a:t>
            </a:r>
            <a:endParaRPr kumimoji="1" lang="zh-CN" altLang="en-US"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12" name="图片 11"/>
          <p:cNvPicPr>
            <a:picLocks noChangeAspect="1"/>
          </p:cNvPicPr>
          <p:nvPr/>
        </p:nvPicPr>
        <p:blipFill>
          <a:blip r:embed="rId5"/>
          <a:stretch>
            <a:fillRect/>
          </a:stretch>
        </p:blipFill>
        <p:spPr>
          <a:xfrm>
            <a:off x="2452139" y="4158959"/>
            <a:ext cx="1156061" cy="649381"/>
          </a:xfrm>
          <a:prstGeom prst="rect">
            <a:avLst/>
          </a:prstGeom>
        </p:spPr>
      </p:pic>
      <p:pic>
        <p:nvPicPr>
          <p:cNvPr id="13" name="图片 12"/>
          <p:cNvPicPr>
            <a:picLocks noChangeAspect="1"/>
          </p:cNvPicPr>
          <p:nvPr/>
        </p:nvPicPr>
        <p:blipFill>
          <a:blip r:embed="rId6"/>
          <a:stretch>
            <a:fillRect/>
          </a:stretch>
        </p:blipFill>
        <p:spPr>
          <a:xfrm>
            <a:off x="4243870" y="4161678"/>
            <a:ext cx="1156061" cy="650058"/>
          </a:xfrm>
          <a:prstGeom prst="rect">
            <a:avLst/>
          </a:prstGeom>
        </p:spPr>
      </p:pic>
      <p:pic>
        <p:nvPicPr>
          <p:cNvPr id="14" name="图片 13"/>
          <p:cNvPicPr>
            <a:picLocks noChangeAspect="1"/>
          </p:cNvPicPr>
          <p:nvPr/>
        </p:nvPicPr>
        <p:blipFill>
          <a:blip r:embed="rId7"/>
          <a:stretch>
            <a:fillRect/>
          </a:stretch>
        </p:blipFill>
        <p:spPr>
          <a:xfrm>
            <a:off x="809370" y="4139300"/>
            <a:ext cx="1156061" cy="650008"/>
          </a:xfrm>
          <a:prstGeom prst="rect">
            <a:avLst/>
          </a:prstGeom>
        </p:spPr>
      </p:pic>
      <p:sp>
        <p:nvSpPr>
          <p:cNvPr id="15" name="矩形 14"/>
          <p:cNvSpPr/>
          <p:nvPr/>
        </p:nvSpPr>
        <p:spPr>
          <a:xfrm>
            <a:off x="687977" y="4727706"/>
            <a:ext cx="1668801" cy="333617"/>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568" dirty="0" err="1">
                <a:solidFill>
                  <a:schemeClr val="tx1">
                    <a:lumMod val="50000"/>
                  </a:schemeClr>
                </a:solidFill>
                <a:latin typeface="Segoe UI" panose="020B0502040204020203" pitchFamily="34" charset="0"/>
                <a:cs typeface="Segoe UI" panose="020B0502040204020203" pitchFamily="34" charset="0"/>
              </a:rPr>
              <a:t>Quảng</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trường</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sp>
        <p:nvSpPr>
          <p:cNvPr id="16" name="矩形 15"/>
          <p:cNvSpPr/>
          <p:nvPr/>
        </p:nvSpPr>
        <p:spPr>
          <a:xfrm>
            <a:off x="2630764" y="4778888"/>
            <a:ext cx="944424" cy="333617"/>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568" dirty="0" err="1">
                <a:solidFill>
                  <a:schemeClr val="tx1">
                    <a:lumMod val="50000"/>
                  </a:schemeClr>
                </a:solidFill>
                <a:latin typeface="Segoe UI" panose="020B0502040204020203" pitchFamily="34" charset="0"/>
                <a:cs typeface="Segoe UI" panose="020B0502040204020203" pitchFamily="34" charset="0"/>
              </a:rPr>
              <a:t>Sân</a:t>
            </a:r>
            <a:r>
              <a:rPr lang="en-US" altLang="zh-CN" sz="1568" dirty="0">
                <a:solidFill>
                  <a:schemeClr val="tx1">
                    <a:lumMod val="50000"/>
                  </a:schemeClr>
                </a:solidFill>
                <a:latin typeface="Segoe UI" panose="020B0502040204020203" pitchFamily="34" charset="0"/>
                <a:cs typeface="Segoe UI" panose="020B0502040204020203" pitchFamily="34" charset="0"/>
              </a:rPr>
              <a:t> bay</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sp>
        <p:nvSpPr>
          <p:cNvPr id="17" name="矩形 16"/>
          <p:cNvSpPr/>
          <p:nvPr/>
        </p:nvSpPr>
        <p:spPr>
          <a:xfrm>
            <a:off x="4097069" y="4811735"/>
            <a:ext cx="1586230" cy="574901"/>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568" dirty="0" err="1">
                <a:solidFill>
                  <a:schemeClr val="tx1">
                    <a:lumMod val="50000"/>
                  </a:schemeClr>
                </a:solidFill>
                <a:latin typeface="Segoe UI" panose="020B0502040204020203" pitchFamily="34" charset="0"/>
                <a:cs typeface="Segoe UI" panose="020B0502040204020203" pitchFamily="34" charset="0"/>
              </a:rPr>
              <a:t>Khuôn</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viên</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doanh</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nghiệp</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pic>
        <p:nvPicPr>
          <p:cNvPr id="20" name="图片 19"/>
          <p:cNvPicPr>
            <a:picLocks noChangeAspect="1"/>
          </p:cNvPicPr>
          <p:nvPr/>
        </p:nvPicPr>
        <p:blipFill>
          <a:blip r:embed="rId8"/>
          <a:stretch>
            <a:fillRect/>
          </a:stretch>
        </p:blipFill>
        <p:spPr>
          <a:xfrm>
            <a:off x="8170143" y="4162280"/>
            <a:ext cx="1156061" cy="649884"/>
          </a:xfrm>
          <a:prstGeom prst="rect">
            <a:avLst/>
          </a:prstGeom>
        </p:spPr>
      </p:pic>
      <p:sp>
        <p:nvSpPr>
          <p:cNvPr id="21" name="矩形 20"/>
          <p:cNvSpPr/>
          <p:nvPr/>
        </p:nvSpPr>
        <p:spPr>
          <a:xfrm>
            <a:off x="8081554" y="4821545"/>
            <a:ext cx="1514506" cy="333617"/>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568" dirty="0" err="1">
                <a:solidFill>
                  <a:schemeClr val="tx1">
                    <a:lumMod val="50000"/>
                  </a:schemeClr>
                </a:solidFill>
                <a:latin typeface="Segoe UI" panose="020B0502040204020203" pitchFamily="34" charset="0"/>
                <a:cs typeface="Segoe UI" panose="020B0502040204020203" pitchFamily="34" charset="0"/>
              </a:rPr>
              <a:t>Điểm</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thuận</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lợi</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pic>
        <p:nvPicPr>
          <p:cNvPr id="25" name="图片 24"/>
          <p:cNvPicPr>
            <a:picLocks noChangeAspect="1"/>
          </p:cNvPicPr>
          <p:nvPr/>
        </p:nvPicPr>
        <p:blipFill>
          <a:blip r:embed="rId9"/>
          <a:stretch>
            <a:fillRect/>
          </a:stretch>
        </p:blipFill>
        <p:spPr>
          <a:xfrm>
            <a:off x="6421479" y="4177533"/>
            <a:ext cx="1156061" cy="650041"/>
          </a:xfrm>
          <a:prstGeom prst="rect">
            <a:avLst/>
          </a:prstGeom>
        </p:spPr>
      </p:pic>
      <p:sp>
        <p:nvSpPr>
          <p:cNvPr id="26" name="矩形 25"/>
          <p:cNvSpPr/>
          <p:nvPr/>
        </p:nvSpPr>
        <p:spPr>
          <a:xfrm>
            <a:off x="6508702" y="4810175"/>
            <a:ext cx="1221353" cy="331899"/>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568" dirty="0" err="1">
                <a:solidFill>
                  <a:schemeClr val="tx1">
                    <a:lumMod val="50000"/>
                  </a:schemeClr>
                </a:solidFill>
                <a:latin typeface="Segoe UI" panose="020B0502040204020203" pitchFamily="34" charset="0"/>
                <a:cs typeface="Segoe UI" panose="020B0502040204020203" pitchFamily="34" charset="0"/>
              </a:rPr>
              <a:t>Bãi</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đậu</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xe</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pic>
        <p:nvPicPr>
          <p:cNvPr id="27" name="图片 26"/>
          <p:cNvPicPr>
            <a:picLocks noChangeAspect="1"/>
          </p:cNvPicPr>
          <p:nvPr/>
        </p:nvPicPr>
        <p:blipFill>
          <a:blip r:embed="rId10"/>
          <a:stretch>
            <a:fillRect/>
          </a:stretch>
        </p:blipFill>
        <p:spPr>
          <a:xfrm>
            <a:off x="9946077" y="4157790"/>
            <a:ext cx="1156061" cy="650549"/>
          </a:xfrm>
          <a:prstGeom prst="rect">
            <a:avLst/>
          </a:prstGeom>
        </p:spPr>
      </p:pic>
      <p:sp>
        <p:nvSpPr>
          <p:cNvPr id="28" name="矩形 27"/>
          <p:cNvSpPr/>
          <p:nvPr/>
        </p:nvSpPr>
        <p:spPr>
          <a:xfrm>
            <a:off x="9977667" y="4819677"/>
            <a:ext cx="1303095" cy="574901"/>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vi-VN" altLang="zh-CN" sz="1568" dirty="0">
                <a:solidFill>
                  <a:schemeClr val="tx1">
                    <a:lumMod val="50000"/>
                  </a:schemeClr>
                </a:solidFill>
                <a:latin typeface="Segoe UI" panose="020B0502040204020203" pitchFamily="34" charset="0"/>
                <a:cs typeface="Segoe UI" panose="020B0502040204020203" pitchFamily="34" charset="0"/>
              </a:rPr>
              <a:t>Giao thông đường bộ</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sp>
        <p:nvSpPr>
          <p:cNvPr id="24" name="Rectangle 23"/>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329636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7"/>
          <p:cNvSpPr>
            <a:spLocks noChangeArrowheads="1"/>
          </p:cNvSpPr>
          <p:nvPr/>
        </p:nvSpPr>
        <p:spPr bwMode="auto">
          <a:xfrm>
            <a:off x="0" y="921812"/>
            <a:ext cx="11952331" cy="5845437"/>
          </a:xfrm>
          <a:prstGeom prst="rect">
            <a:avLst/>
          </a:prstGeom>
          <a:solidFill>
            <a:srgbClr val="FFFFFF">
              <a:alpha val="7059"/>
            </a:srgbClr>
          </a:solidFill>
          <a:ln>
            <a:noFill/>
          </a:ln>
          <a:extLst>
            <a:ext uri="{91240B29-F687-4F45-9708-019B960494DF}">
              <a14:hiddenLine xmlns:a14="http://schemas.microsoft.com/office/drawing/2010/main" w="12700">
                <a:solidFill>
                  <a:srgbClr val="42719B"/>
                </a:solidFill>
                <a:bevel/>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zh-CN" sz="1765">
              <a:solidFill>
                <a:srgbClr val="FFFFFF"/>
              </a:solidFill>
              <a:latin typeface="Segoe UI" panose="020B0502040204020203" pitchFamily="34" charset="0"/>
              <a:cs typeface="Segoe UI" panose="020B0502040204020203" pitchFamily="34" charset="0"/>
              <a:sym typeface="宋体" panose="02010600030101010101" pitchFamily="2" charset="-122"/>
            </a:endParaRPr>
          </a:p>
        </p:txBody>
      </p:sp>
      <p:sp>
        <p:nvSpPr>
          <p:cNvPr id="35" name="矩形 34"/>
          <p:cNvSpPr/>
          <p:nvPr/>
        </p:nvSpPr>
        <p:spPr>
          <a:xfrm>
            <a:off x="1731" y="5416878"/>
            <a:ext cx="12190270" cy="141459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Segoe UI" panose="020B0502040204020203" pitchFamily="34" charset="0"/>
              <a:cs typeface="Segoe UI" panose="020B0502040204020203" pitchFamily="34" charset="0"/>
            </a:endParaRPr>
          </a:p>
        </p:txBody>
      </p:sp>
      <p:sp>
        <p:nvSpPr>
          <p:cNvPr id="15" name="文本框 14"/>
          <p:cNvSpPr txBox="1">
            <a:spLocks noChangeArrowheads="1"/>
          </p:cNvSpPr>
          <p:nvPr/>
        </p:nvSpPr>
        <p:spPr bwMode="auto">
          <a:xfrm>
            <a:off x="1747746" y="2317047"/>
            <a:ext cx="2947619" cy="693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en-US" altLang="zh-CN" sz="196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PDBW82041-B360</a:t>
            </a:r>
          </a:p>
          <a:p>
            <a:pPr>
              <a:lnSpc>
                <a:spcPct val="100000"/>
              </a:lnSpc>
              <a:spcBef>
                <a:spcPct val="0"/>
              </a:spcBef>
              <a:buFontTx/>
              <a:buNone/>
            </a:pPr>
            <a:r>
              <a:rPr lang="en-US" altLang="zh-CN" sz="196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PDBW5831-B360</a:t>
            </a:r>
          </a:p>
        </p:txBody>
      </p:sp>
      <p:sp>
        <p:nvSpPr>
          <p:cNvPr id="16" name="文本框 15"/>
          <p:cNvSpPr txBox="1"/>
          <p:nvPr/>
        </p:nvSpPr>
        <p:spPr>
          <a:xfrm>
            <a:off x="6150648" y="885123"/>
            <a:ext cx="4681392" cy="3078663"/>
          </a:xfrm>
          <a:prstGeom prst="rect">
            <a:avLst/>
          </a:prstGeom>
          <a:noFill/>
        </p:spPr>
        <p:txBody>
          <a:bodyPr wrap="square">
            <a:spAutoFit/>
          </a:bodyPr>
          <a:lstStyle/>
          <a:p>
            <a:pPr>
              <a:lnSpc>
                <a:spcPct val="150000"/>
              </a:lnSpc>
              <a:defRPr/>
            </a:pPr>
            <a:r>
              <a:rPr lang="en-US" altLang="zh-CN" sz="1961" b="1" dirty="0" err="1">
                <a:solidFill>
                  <a:srgbClr val="00B0F0"/>
                </a:solidFill>
                <a:latin typeface="Segoe UI" panose="020B0502040204020203" pitchFamily="34" charset="0"/>
                <a:cs typeface="Segoe UI" panose="020B0502040204020203" pitchFamily="34" charset="0"/>
              </a:rPr>
              <a:t>Tính</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năng</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sản</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phẩm</a:t>
            </a:r>
            <a:endParaRPr lang="en-US" altLang="zh-CN" sz="1961" b="1" dirty="0">
              <a:solidFill>
                <a:srgbClr val="00B0F0"/>
              </a:solidFill>
              <a:latin typeface="Segoe UI" panose="020B0502040204020203" pitchFamily="34" charset="0"/>
              <a:cs typeface="Segoe UI" panose="020B0502040204020203" pitchFamily="34" charset="0"/>
            </a:endParaRPr>
          </a:p>
          <a:p>
            <a:pPr marL="280121" indent="-280121">
              <a:lnSpc>
                <a:spcPct val="150000"/>
              </a:lnSpc>
              <a:buFont typeface="Wingdings" panose="05000000000000000000" pitchFamily="2" charset="2"/>
              <a:buChar char="ü"/>
              <a:defRPr/>
            </a:pPr>
            <a:r>
              <a:rPr lang="vi-VN" altLang="zh-CN" sz="1568" dirty="0">
                <a:solidFill>
                  <a:schemeClr val="tx1">
                    <a:lumMod val="50000"/>
                  </a:schemeClr>
                </a:solidFill>
                <a:latin typeface="Segoe UI" panose="020B0502040204020203" pitchFamily="34" charset="0"/>
                <a:cs typeface="Segoe UI" panose="020B0502040204020203" pitchFamily="34" charset="0"/>
              </a:rPr>
              <a:t>Chất lượng video HD</a:t>
            </a:r>
          </a:p>
          <a:p>
            <a:pPr marL="280121" indent="-280121">
              <a:lnSpc>
                <a:spcPct val="150000"/>
              </a:lnSpc>
              <a:buFont typeface="Wingdings" panose="05000000000000000000" pitchFamily="2" charset="2"/>
              <a:buChar char="ü"/>
              <a:defRPr/>
            </a:pPr>
            <a:r>
              <a:rPr lang="vi-VN" altLang="zh-CN" sz="1568" dirty="0">
                <a:solidFill>
                  <a:schemeClr val="tx1">
                    <a:lumMod val="50000"/>
                  </a:schemeClr>
                </a:solidFill>
                <a:latin typeface="Segoe UI" panose="020B0502040204020203" pitchFamily="34" charset="0"/>
                <a:cs typeface="Segoe UI" panose="020B0502040204020203" pitchFamily="34" charset="0"/>
              </a:rPr>
              <a:t>Vùng phủ sóng rộng (bao phủ giám sát 360 °)</a:t>
            </a:r>
          </a:p>
          <a:p>
            <a:pPr marL="280121" indent="-280121">
              <a:lnSpc>
                <a:spcPct val="150000"/>
              </a:lnSpc>
              <a:buFont typeface="Wingdings" panose="05000000000000000000" pitchFamily="2" charset="2"/>
              <a:buChar char="ü"/>
              <a:defRPr/>
            </a:pPr>
            <a:r>
              <a:rPr lang="vi-VN" altLang="zh-CN" sz="1568" dirty="0">
                <a:solidFill>
                  <a:schemeClr val="tx1">
                    <a:lumMod val="50000"/>
                  </a:schemeClr>
                </a:solidFill>
                <a:latin typeface="Segoe UI" panose="020B0502040204020203" pitchFamily="34" charset="0"/>
                <a:cs typeface="Segoe UI" panose="020B0502040204020203" pitchFamily="34" charset="0"/>
              </a:rPr>
              <a:t>Tính năng AI: Bảo vệ chu vi, Nhận diện khuôn mặt</a:t>
            </a:r>
          </a:p>
          <a:p>
            <a:pPr marL="280121" indent="-280121">
              <a:lnSpc>
                <a:spcPct val="150000"/>
              </a:lnSpc>
              <a:buFont typeface="Wingdings" panose="05000000000000000000" pitchFamily="2" charset="2"/>
              <a:buChar char="ü"/>
              <a:defRPr/>
            </a:pPr>
            <a:r>
              <a:rPr lang="vi-VN" altLang="zh-CN" sz="1568" dirty="0">
                <a:solidFill>
                  <a:schemeClr val="tx1">
                    <a:lumMod val="50000"/>
                  </a:schemeClr>
                </a:solidFill>
                <a:latin typeface="Segoe UI" panose="020B0502040204020203" pitchFamily="34" charset="0"/>
                <a:cs typeface="Segoe UI" panose="020B0502040204020203" pitchFamily="34" charset="0"/>
              </a:rPr>
              <a:t>Cấu hình linh hoạt (Ống kính có thể điều chỉnh)</a:t>
            </a:r>
          </a:p>
          <a:p>
            <a:pPr marL="280121" indent="-280121">
              <a:lnSpc>
                <a:spcPct val="150000"/>
              </a:lnSpc>
              <a:buFont typeface="Wingdings" panose="05000000000000000000" pitchFamily="2" charset="2"/>
              <a:buChar char="ü"/>
              <a:defRPr/>
            </a:pPr>
            <a:r>
              <a:rPr lang="vi-VN" altLang="zh-CN" sz="1568" dirty="0">
                <a:solidFill>
                  <a:schemeClr val="tx1">
                    <a:lumMod val="50000"/>
                  </a:schemeClr>
                </a:solidFill>
                <a:latin typeface="Segoe UI" panose="020B0502040204020203" pitchFamily="34" charset="0"/>
                <a:cs typeface="Segoe UI" panose="020B0502040204020203" pitchFamily="34" charset="0"/>
              </a:rPr>
              <a:t>Một IP, Đa kênh</a:t>
            </a:r>
          </a:p>
          <a:p>
            <a:pPr marL="280121" indent="-280121">
              <a:lnSpc>
                <a:spcPct val="150000"/>
              </a:lnSpc>
              <a:buFont typeface="Wingdings" panose="05000000000000000000" pitchFamily="2" charset="2"/>
              <a:buChar char="ü"/>
              <a:defRPr/>
            </a:pPr>
            <a:r>
              <a:rPr lang="vi-VN" altLang="zh-CN" sz="1568" dirty="0">
                <a:solidFill>
                  <a:schemeClr val="tx1">
                    <a:lumMod val="50000"/>
                  </a:schemeClr>
                </a:solidFill>
                <a:latin typeface="Segoe UI" panose="020B0502040204020203" pitchFamily="34" charset="0"/>
                <a:cs typeface="Segoe UI" panose="020B0502040204020203" pitchFamily="34" charset="0"/>
              </a:rPr>
              <a:t>Hiệu suất chi phí cao</a:t>
            </a:r>
            <a:endParaRPr lang="en-US" altLang="zh-CN" sz="1568" dirty="0">
              <a:solidFill>
                <a:schemeClr val="tx1">
                  <a:lumMod val="50000"/>
                </a:schemeClr>
              </a:solidFill>
              <a:latin typeface="Segoe UI" panose="020B0502040204020203" pitchFamily="34" charset="0"/>
              <a:cs typeface="Segoe UI" panose="020B0502040204020203" pitchFamily="34" charset="0"/>
            </a:endParaRPr>
          </a:p>
        </p:txBody>
      </p:sp>
      <p:pic>
        <p:nvPicPr>
          <p:cNvPr id="17" name="图片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15430" y="1110601"/>
            <a:ext cx="2057145" cy="1206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本框 54"/>
          <p:cNvSpPr txBox="1">
            <a:spLocks noChangeArrowheads="1"/>
          </p:cNvSpPr>
          <p:nvPr/>
        </p:nvSpPr>
        <p:spPr bwMode="auto">
          <a:xfrm>
            <a:off x="-152516" y="5763360"/>
            <a:ext cx="12104848" cy="1151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3218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3218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3218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3218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3218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50000"/>
              </a:lnSpc>
              <a:spcBef>
                <a:spcPct val="0"/>
              </a:spcBef>
              <a:buFont typeface="Arial" panose="020B0604020202020204" pitchFamily="34" charset="0"/>
              <a:buNone/>
            </a:pPr>
            <a:r>
              <a:rPr lang="en-US" altLang="zh-CN" sz="1765" dirty="0">
                <a:solidFill>
                  <a:schemeClr val="tx1">
                    <a:lumMod val="50000"/>
                  </a:schemeClr>
                </a:solidFill>
                <a:latin typeface="Segoe UI" panose="020B0502040204020203" pitchFamily="34" charset="0"/>
                <a:cs typeface="Segoe UI" panose="020B0502040204020203" pitchFamily="34" charset="0"/>
              </a:rPr>
              <a:t>IP67; IK10 </a:t>
            </a:r>
            <a:r>
              <a:rPr lang="en-US" altLang="zh-CN" sz="1765" b="1" dirty="0">
                <a:solidFill>
                  <a:schemeClr val="tx1">
                    <a:lumMod val="50000"/>
                  </a:schemeClr>
                </a:solidFill>
                <a:latin typeface="Segoe UI" panose="020B0502040204020203" pitchFamily="34" charset="0"/>
                <a:cs typeface="Segoe UI" panose="020B0502040204020203" pitchFamily="34" charset="0"/>
              </a:rPr>
              <a:t>/</a:t>
            </a:r>
            <a:r>
              <a:rPr lang="en-US" altLang="zh-CN" sz="1765" dirty="0">
                <a:solidFill>
                  <a:schemeClr val="tx1">
                    <a:lumMod val="50000"/>
                  </a:schemeClr>
                </a:solidFill>
                <a:latin typeface="Segoe UI" panose="020B0502040204020203" pitchFamily="34" charset="0"/>
                <a:cs typeface="Segoe UI" panose="020B0502040204020203" pitchFamily="34" charset="0"/>
              </a:rPr>
              <a:t> 140dB WDR </a:t>
            </a:r>
            <a:r>
              <a:rPr lang="en-US" altLang="zh-CN" sz="1765" b="1" dirty="0">
                <a:solidFill>
                  <a:schemeClr val="tx1">
                    <a:lumMod val="50000"/>
                  </a:schemeClr>
                </a:solidFill>
                <a:latin typeface="Segoe UI" panose="020B0502040204020203" pitchFamily="34" charset="0"/>
                <a:cs typeface="Segoe UI" panose="020B0502040204020203" pitchFamily="34" charset="0"/>
              </a:rPr>
              <a:t>/ </a:t>
            </a:r>
            <a:r>
              <a:rPr lang="en-US" altLang="zh-CN" sz="1765" dirty="0">
                <a:solidFill>
                  <a:schemeClr val="tx1">
                    <a:lumMod val="50000"/>
                  </a:schemeClr>
                </a:solidFill>
                <a:latin typeface="Segoe UI" panose="020B0502040204020203" pitchFamily="34" charset="0"/>
                <a:cs typeface="Segoe UI" panose="020B0502040204020203" pitchFamily="34" charset="0"/>
              </a:rPr>
              <a:t>25/30fps@1080 </a:t>
            </a:r>
            <a:r>
              <a:rPr lang="en-US" altLang="zh-CN" sz="1765" b="1" dirty="0">
                <a:solidFill>
                  <a:schemeClr val="tx1">
                    <a:lumMod val="50000"/>
                  </a:schemeClr>
                </a:solidFill>
                <a:latin typeface="Segoe UI" panose="020B0502040204020203" pitchFamily="34" charset="0"/>
                <a:cs typeface="Segoe UI" panose="020B0502040204020203" pitchFamily="34" charset="0"/>
              </a:rPr>
              <a:t>/ </a:t>
            </a:r>
          </a:p>
          <a:p>
            <a:pPr algn="ctr">
              <a:lnSpc>
                <a:spcPct val="120000"/>
              </a:lnSpc>
              <a:spcBef>
                <a:spcPct val="0"/>
              </a:spcBef>
              <a:buFont typeface="Arial" panose="020B0604020202020204" pitchFamily="34" charset="0"/>
              <a:buNone/>
            </a:pPr>
            <a:r>
              <a:rPr lang="en-US" altLang="zh-CN" sz="1765" dirty="0">
                <a:solidFill>
                  <a:schemeClr val="tx1">
                    <a:lumMod val="50000"/>
                  </a:schemeClr>
                </a:solidFill>
                <a:latin typeface="Segoe UI" panose="020B0502040204020203" pitchFamily="34" charset="0"/>
                <a:cs typeface="Segoe UI" panose="020B0502040204020203" pitchFamily="34" charset="0"/>
              </a:rPr>
              <a:t>2.7mm~12mm motorized lens </a:t>
            </a:r>
            <a:r>
              <a:rPr lang="en-US" altLang="zh-CN" sz="1765" b="1" dirty="0">
                <a:solidFill>
                  <a:schemeClr val="tx1">
                    <a:lumMod val="50000"/>
                  </a:schemeClr>
                </a:solidFill>
                <a:latin typeface="Segoe UI" panose="020B0502040204020203" pitchFamily="34" charset="0"/>
                <a:cs typeface="Segoe UI" panose="020B0502040204020203" pitchFamily="34" charset="0"/>
              </a:rPr>
              <a:t>/ </a:t>
            </a:r>
            <a:r>
              <a:rPr lang="en-US" altLang="zh-CN" sz="1765" dirty="0">
                <a:solidFill>
                  <a:schemeClr val="tx1">
                    <a:lumMod val="50000"/>
                  </a:schemeClr>
                </a:solidFill>
                <a:latin typeface="Segoe UI" panose="020B0502040204020203" pitchFamily="34" charset="0"/>
                <a:cs typeface="Segoe UI" panose="020B0502040204020203" pitchFamily="34" charset="0"/>
              </a:rPr>
              <a:t>Support H.265+/H.264+</a:t>
            </a:r>
            <a:endParaRPr lang="en-US" altLang="zh-CN" sz="1765" dirty="0">
              <a:solidFill>
                <a:srgbClr val="FFFFFF"/>
              </a:solidFill>
              <a:latin typeface="Segoe UI" panose="020B0502040204020203" pitchFamily="34" charset="0"/>
              <a:cs typeface="Segoe UI" panose="020B0502040204020203" pitchFamily="34" charset="0"/>
            </a:endParaRPr>
          </a:p>
          <a:p>
            <a:pPr algn="ctr">
              <a:lnSpc>
                <a:spcPct val="120000"/>
              </a:lnSpc>
              <a:spcBef>
                <a:spcPct val="0"/>
              </a:spcBef>
              <a:buFontTx/>
              <a:buNone/>
            </a:pPr>
            <a:r>
              <a:rPr lang="en-US" altLang="zh-CN" sz="1765" b="1" dirty="0">
                <a:solidFill>
                  <a:srgbClr val="FFFFFF"/>
                </a:solidFill>
                <a:latin typeface="Segoe UI" panose="020B0502040204020203" pitchFamily="34" charset="0"/>
                <a:cs typeface="Segoe UI" panose="020B0502040204020203" pitchFamily="34" charset="0"/>
              </a:rPr>
              <a:t> </a:t>
            </a:r>
            <a:endParaRPr lang="en-US" altLang="zh-CN" sz="1765" dirty="0">
              <a:solidFill>
                <a:srgbClr val="FFFFFF"/>
              </a:solidFill>
              <a:latin typeface="Segoe UI" panose="020B0502040204020203" pitchFamily="34" charset="0"/>
              <a:cs typeface="Segoe UI" panose="020B0502040204020203" pitchFamily="34" charset="0"/>
            </a:endParaRPr>
          </a:p>
        </p:txBody>
      </p:sp>
      <p:sp>
        <p:nvSpPr>
          <p:cNvPr id="19" name="Title 1"/>
          <p:cNvSpPr txBox="1"/>
          <p:nvPr/>
        </p:nvSpPr>
        <p:spPr>
          <a:xfrm>
            <a:off x="152532" y="215619"/>
            <a:ext cx="10325636" cy="91744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400" b="1" spc="0" dirty="0" err="1">
                <a:solidFill>
                  <a:srgbClr val="00B050"/>
                </a:solidFill>
                <a:latin typeface="Segoe UI" panose="020B0502040204020203" pitchFamily="34" charset="0"/>
              </a:rPr>
              <a:t>Dòng</a:t>
            </a:r>
            <a:r>
              <a:rPr lang="en-US" altLang="zh-CN" sz="2400" b="1" spc="0" dirty="0">
                <a:solidFill>
                  <a:srgbClr val="00B050"/>
                </a:solidFill>
                <a:latin typeface="Segoe UI" panose="020B0502040204020203" pitchFamily="34" charset="0"/>
              </a:rPr>
              <a:t> </a:t>
            </a:r>
            <a:r>
              <a:rPr lang="en-US" altLang="zh-CN" sz="2400" b="1" spc="0" dirty="0" err="1">
                <a:solidFill>
                  <a:srgbClr val="00B050"/>
                </a:solidFill>
                <a:latin typeface="Segoe UI" panose="020B0502040204020203" pitchFamily="34" charset="0"/>
              </a:rPr>
              <a:t>WizMind</a:t>
            </a:r>
            <a:r>
              <a:rPr lang="en-US" altLang="zh-CN" sz="2400" b="1" spc="0" dirty="0">
                <a:solidFill>
                  <a:srgbClr val="00B050"/>
                </a:solidFill>
                <a:latin typeface="Segoe UI" panose="020B0502040204020203" pitchFamily="34" charset="0"/>
              </a:rPr>
              <a:t> Panoramic – Camera </a:t>
            </a:r>
            <a:r>
              <a:rPr lang="en-US" altLang="zh-CN" sz="2400" b="1" spc="0" dirty="0" err="1">
                <a:solidFill>
                  <a:srgbClr val="00B050"/>
                </a:solidFill>
                <a:latin typeface="Segoe UI" panose="020B0502040204020203" pitchFamily="34" charset="0"/>
              </a:rPr>
              <a:t>đa</a:t>
            </a:r>
            <a:r>
              <a:rPr lang="en-US" altLang="zh-CN" sz="2400" b="1" spc="0" dirty="0">
                <a:solidFill>
                  <a:srgbClr val="00B050"/>
                </a:solidFill>
                <a:latin typeface="Segoe UI" panose="020B0502040204020203" pitchFamily="34" charset="0"/>
              </a:rPr>
              <a:t> </a:t>
            </a:r>
            <a:r>
              <a:rPr lang="en-US" altLang="zh-CN" sz="2400" b="1" spc="0" dirty="0" err="1">
                <a:solidFill>
                  <a:srgbClr val="00B050"/>
                </a:solidFill>
                <a:latin typeface="Segoe UI" panose="020B0502040204020203" pitchFamily="34" charset="0"/>
              </a:rPr>
              <a:t>cảm</a:t>
            </a:r>
            <a:r>
              <a:rPr lang="en-US" altLang="zh-CN" sz="2400" b="1" spc="0" dirty="0">
                <a:solidFill>
                  <a:srgbClr val="00B050"/>
                </a:solidFill>
                <a:latin typeface="Segoe UI" panose="020B0502040204020203" pitchFamily="34" charset="0"/>
              </a:rPr>
              <a:t> </a:t>
            </a:r>
            <a:r>
              <a:rPr lang="en-US" altLang="zh-CN" sz="2400" b="1" spc="0" dirty="0" err="1">
                <a:solidFill>
                  <a:srgbClr val="00B050"/>
                </a:solidFill>
                <a:latin typeface="Segoe UI" panose="020B0502040204020203" pitchFamily="34" charset="0"/>
              </a:rPr>
              <a:t>biến</a:t>
            </a:r>
            <a:r>
              <a:rPr lang="en-US" altLang="zh-CN" sz="2400" b="1" spc="0" dirty="0">
                <a:solidFill>
                  <a:srgbClr val="00B050"/>
                </a:solidFill>
                <a:latin typeface="Segoe UI" panose="020B0502040204020203" pitchFamily="34" charset="0"/>
              </a:rPr>
              <a:t> 32MP / 8MP</a:t>
            </a:r>
          </a:p>
        </p:txBody>
      </p:sp>
      <p:sp>
        <p:nvSpPr>
          <p:cNvPr id="10" name="矩形 9"/>
          <p:cNvSpPr/>
          <p:nvPr/>
        </p:nvSpPr>
        <p:spPr>
          <a:xfrm>
            <a:off x="4628303" y="3631720"/>
            <a:ext cx="1374094" cy="544957"/>
          </a:xfrm>
          <a:prstGeom prst="rect">
            <a:avLst/>
          </a:prstGeom>
        </p:spPr>
        <p:txBody>
          <a:bodyPr wrap="non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kumimoji="1" lang="en-US" altLang="zh-CN" sz="1961" b="1" dirty="0" err="1">
                <a:solidFill>
                  <a:srgbClr val="00B0F0"/>
                </a:solidFill>
                <a:latin typeface="Segoe UI" panose="020B0502040204020203" pitchFamily="34" charset="0"/>
                <a:ea typeface="微软雅黑" panose="020B0503020204020204" pitchFamily="34" charset="-122"/>
                <a:cs typeface="Segoe UI" panose="020B0502040204020203" pitchFamily="34" charset="0"/>
              </a:rPr>
              <a:t>Ứng</a:t>
            </a:r>
            <a:r>
              <a:rPr kumimoji="1" lang="en-US" altLang="zh-CN" sz="1961" b="1" dirty="0">
                <a:solidFill>
                  <a:srgbClr val="00B0F0"/>
                </a:solidFill>
                <a:latin typeface="Segoe UI" panose="020B0502040204020203" pitchFamily="34" charset="0"/>
                <a:ea typeface="微软雅黑" panose="020B0503020204020204" pitchFamily="34" charset="-122"/>
                <a:cs typeface="Segoe UI" panose="020B0502040204020203" pitchFamily="34" charset="0"/>
              </a:rPr>
              <a:t> </a:t>
            </a:r>
            <a:r>
              <a:rPr kumimoji="1" lang="en-US" altLang="zh-CN" sz="1961" b="1" dirty="0" err="1">
                <a:solidFill>
                  <a:srgbClr val="00B0F0"/>
                </a:solidFill>
                <a:latin typeface="Segoe UI" panose="020B0502040204020203" pitchFamily="34" charset="0"/>
                <a:ea typeface="微软雅黑" panose="020B0503020204020204" pitchFamily="34" charset="-122"/>
                <a:cs typeface="Segoe UI" panose="020B0502040204020203" pitchFamily="34" charset="0"/>
              </a:rPr>
              <a:t>dụng</a:t>
            </a:r>
            <a:endParaRPr kumimoji="1" lang="zh-CN" altLang="en-US" sz="1323"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11" name="图片 10"/>
          <p:cNvPicPr>
            <a:picLocks noChangeAspect="1"/>
          </p:cNvPicPr>
          <p:nvPr/>
        </p:nvPicPr>
        <p:blipFill>
          <a:blip r:embed="rId4"/>
          <a:stretch>
            <a:fillRect/>
          </a:stretch>
        </p:blipFill>
        <p:spPr>
          <a:xfrm>
            <a:off x="595376" y="4225458"/>
            <a:ext cx="1156061" cy="650021"/>
          </a:xfrm>
          <a:prstGeom prst="rect">
            <a:avLst/>
          </a:prstGeom>
        </p:spPr>
      </p:pic>
      <p:sp>
        <p:nvSpPr>
          <p:cNvPr id="12" name="文本框 2"/>
          <p:cNvSpPr txBox="1"/>
          <p:nvPr/>
        </p:nvSpPr>
        <p:spPr>
          <a:xfrm>
            <a:off x="702793" y="4784827"/>
            <a:ext cx="1012350" cy="361959"/>
          </a:xfrm>
          <a:prstGeom prst="rect">
            <a:avLst/>
          </a:prstGeom>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lang="vi-VN" altLang="zh-CN" sz="1568" dirty="0">
                <a:solidFill>
                  <a:schemeClr val="tx1">
                    <a:lumMod val="50000"/>
                  </a:schemeClr>
                </a:solidFill>
                <a:latin typeface="Segoe UI" panose="020B0502040204020203" pitchFamily="34" charset="0"/>
                <a:cs typeface="Segoe UI" panose="020B0502040204020203" pitchFamily="34" charset="0"/>
              </a:rPr>
              <a:t>Ngã tư</a:t>
            </a:r>
            <a:endParaRPr kumimoji="1" lang="zh-CN" altLang="en-US" sz="1568" dirty="0">
              <a:solidFill>
                <a:schemeClr val="tx1">
                  <a:lumMod val="50000"/>
                </a:schemeClr>
              </a:solidFill>
              <a:latin typeface="Segoe UI" panose="020B0502040204020203" pitchFamily="34" charset="0"/>
              <a:cs typeface="Segoe UI" panose="020B0502040204020203" pitchFamily="34" charset="0"/>
            </a:endParaRPr>
          </a:p>
        </p:txBody>
      </p:sp>
      <p:pic>
        <p:nvPicPr>
          <p:cNvPr id="13" name="图片 12"/>
          <p:cNvPicPr>
            <a:picLocks noChangeAspect="1"/>
          </p:cNvPicPr>
          <p:nvPr/>
        </p:nvPicPr>
        <p:blipFill>
          <a:blip r:embed="rId5"/>
          <a:stretch>
            <a:fillRect/>
          </a:stretch>
        </p:blipFill>
        <p:spPr>
          <a:xfrm>
            <a:off x="2378458" y="4237838"/>
            <a:ext cx="1156061" cy="650284"/>
          </a:xfrm>
          <a:prstGeom prst="rect">
            <a:avLst/>
          </a:prstGeom>
        </p:spPr>
      </p:pic>
      <p:sp>
        <p:nvSpPr>
          <p:cNvPr id="14" name="矩形 13"/>
          <p:cNvSpPr/>
          <p:nvPr/>
        </p:nvSpPr>
        <p:spPr>
          <a:xfrm>
            <a:off x="2293688" y="4808106"/>
            <a:ext cx="1640820" cy="333617"/>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568" dirty="0">
                <a:solidFill>
                  <a:schemeClr val="tx1">
                    <a:lumMod val="50000"/>
                  </a:schemeClr>
                </a:solidFill>
                <a:latin typeface="Segoe UI" panose="020B0502040204020203" pitchFamily="34" charset="0"/>
                <a:cs typeface="Segoe UI" panose="020B0502040204020203" pitchFamily="34" charset="0"/>
              </a:rPr>
              <a:t>Xe </a:t>
            </a:r>
            <a:r>
              <a:rPr lang="en-US" altLang="zh-CN" sz="1568" dirty="0" err="1">
                <a:solidFill>
                  <a:schemeClr val="tx1">
                    <a:lumMod val="50000"/>
                  </a:schemeClr>
                </a:solidFill>
                <a:latin typeface="Segoe UI" panose="020B0502040204020203" pitchFamily="34" charset="0"/>
                <a:cs typeface="Segoe UI" panose="020B0502040204020203" pitchFamily="34" charset="0"/>
              </a:rPr>
              <a:t>điện</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ngầm</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pic>
        <p:nvPicPr>
          <p:cNvPr id="20" name="图片 19"/>
          <p:cNvPicPr>
            <a:picLocks noChangeAspect="1"/>
          </p:cNvPicPr>
          <p:nvPr/>
        </p:nvPicPr>
        <p:blipFill>
          <a:blip r:embed="rId6"/>
          <a:stretch>
            <a:fillRect/>
          </a:stretch>
        </p:blipFill>
        <p:spPr>
          <a:xfrm>
            <a:off x="8375830" y="4216571"/>
            <a:ext cx="1155034" cy="650284"/>
          </a:xfrm>
          <a:prstGeom prst="rect">
            <a:avLst/>
          </a:prstGeom>
        </p:spPr>
      </p:pic>
      <p:sp>
        <p:nvSpPr>
          <p:cNvPr id="21" name="矩形 20"/>
          <p:cNvSpPr/>
          <p:nvPr/>
        </p:nvSpPr>
        <p:spPr>
          <a:xfrm>
            <a:off x="8212184" y="4889095"/>
            <a:ext cx="1788278" cy="333617"/>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568" dirty="0" err="1">
                <a:solidFill>
                  <a:schemeClr val="tx1">
                    <a:lumMod val="50000"/>
                  </a:schemeClr>
                </a:solidFill>
                <a:latin typeface="Segoe UI" panose="020B0502040204020203" pitchFamily="34" charset="0"/>
                <a:cs typeface="Segoe UI" panose="020B0502040204020203" pitchFamily="34" charset="0"/>
              </a:rPr>
              <a:t>Sân</a:t>
            </a:r>
            <a:r>
              <a:rPr lang="en-US" altLang="zh-CN" sz="1568" dirty="0">
                <a:solidFill>
                  <a:schemeClr val="tx1">
                    <a:lumMod val="50000"/>
                  </a:schemeClr>
                </a:solidFill>
                <a:latin typeface="Segoe UI" panose="020B0502040204020203" pitchFamily="34" charset="0"/>
                <a:cs typeface="Segoe UI" panose="020B0502040204020203" pitchFamily="34" charset="0"/>
              </a:rPr>
              <a:t> bay / nhà ga</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pic>
        <p:nvPicPr>
          <p:cNvPr id="22" name="图片 21"/>
          <p:cNvPicPr>
            <a:picLocks noChangeAspect="1"/>
          </p:cNvPicPr>
          <p:nvPr/>
        </p:nvPicPr>
        <p:blipFill>
          <a:blip r:embed="rId7"/>
          <a:stretch>
            <a:fillRect/>
          </a:stretch>
        </p:blipFill>
        <p:spPr>
          <a:xfrm>
            <a:off x="4318187" y="4225006"/>
            <a:ext cx="1154255" cy="650284"/>
          </a:xfrm>
          <a:prstGeom prst="rect">
            <a:avLst/>
          </a:prstGeom>
        </p:spPr>
      </p:pic>
      <p:sp>
        <p:nvSpPr>
          <p:cNvPr id="23" name="矩形 22"/>
          <p:cNvSpPr/>
          <p:nvPr/>
        </p:nvSpPr>
        <p:spPr>
          <a:xfrm>
            <a:off x="4474323" y="4817327"/>
            <a:ext cx="762174" cy="574901"/>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568" dirty="0">
                <a:solidFill>
                  <a:schemeClr val="tx1">
                    <a:lumMod val="50000"/>
                  </a:schemeClr>
                </a:solidFill>
                <a:latin typeface="Segoe UI" panose="020B0502040204020203" pitchFamily="34" charset="0"/>
                <a:cs typeface="Segoe UI" panose="020B0502040204020203" pitchFamily="34" charset="0"/>
              </a:rPr>
              <a:t>Casino</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pic>
        <p:nvPicPr>
          <p:cNvPr id="25" name="图片 24"/>
          <p:cNvPicPr>
            <a:picLocks noChangeAspect="1"/>
          </p:cNvPicPr>
          <p:nvPr/>
        </p:nvPicPr>
        <p:blipFill>
          <a:blip r:embed="rId8"/>
          <a:stretch>
            <a:fillRect/>
          </a:stretch>
        </p:blipFill>
        <p:spPr>
          <a:xfrm>
            <a:off x="6412246" y="4216571"/>
            <a:ext cx="1156062" cy="650284"/>
          </a:xfrm>
          <a:prstGeom prst="rect">
            <a:avLst/>
          </a:prstGeom>
        </p:spPr>
      </p:pic>
      <p:sp>
        <p:nvSpPr>
          <p:cNvPr id="26" name="矩形 25"/>
          <p:cNvSpPr/>
          <p:nvPr/>
        </p:nvSpPr>
        <p:spPr>
          <a:xfrm>
            <a:off x="6516474" y="4793208"/>
            <a:ext cx="1242240" cy="331899"/>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568" dirty="0" err="1">
                <a:solidFill>
                  <a:schemeClr val="tx1">
                    <a:lumMod val="50000"/>
                  </a:schemeClr>
                </a:solidFill>
                <a:latin typeface="Segoe UI" panose="020B0502040204020203" pitchFamily="34" charset="0"/>
                <a:cs typeface="Segoe UI" panose="020B0502040204020203" pitchFamily="34" charset="0"/>
              </a:rPr>
              <a:t>Bãi</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đỗ</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xe</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pic>
        <p:nvPicPr>
          <p:cNvPr id="27" name="图片 26"/>
          <p:cNvPicPr>
            <a:picLocks noChangeAspect="1"/>
          </p:cNvPicPr>
          <p:nvPr/>
        </p:nvPicPr>
        <p:blipFill>
          <a:blip r:embed="rId9"/>
          <a:stretch>
            <a:fillRect/>
          </a:stretch>
        </p:blipFill>
        <p:spPr>
          <a:xfrm>
            <a:off x="10073115" y="4207224"/>
            <a:ext cx="1155324" cy="650284"/>
          </a:xfrm>
          <a:prstGeom prst="rect">
            <a:avLst/>
          </a:prstGeom>
        </p:spPr>
      </p:pic>
      <p:sp>
        <p:nvSpPr>
          <p:cNvPr id="28" name="矩形 27"/>
          <p:cNvSpPr/>
          <p:nvPr/>
        </p:nvSpPr>
        <p:spPr>
          <a:xfrm>
            <a:off x="10263521" y="4862887"/>
            <a:ext cx="1117434" cy="333617"/>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ltLang="zh-CN" sz="1568" dirty="0" err="1">
                <a:solidFill>
                  <a:schemeClr val="tx1">
                    <a:lumMod val="50000"/>
                  </a:schemeClr>
                </a:solidFill>
                <a:latin typeface="Segoe UI" panose="020B0502040204020203" pitchFamily="34" charset="0"/>
                <a:cs typeface="Segoe UI" panose="020B0502040204020203" pitchFamily="34" charset="0"/>
              </a:rPr>
              <a:t>đại</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sảnh</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sp>
        <p:nvSpPr>
          <p:cNvPr id="29" name="Rectangle 28"/>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557491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1"/>
          <p:cNvSpPr txBox="1"/>
          <p:nvPr/>
        </p:nvSpPr>
        <p:spPr>
          <a:xfrm>
            <a:off x="512392" y="204567"/>
            <a:ext cx="10655067"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rgbClr val="00B050"/>
                </a:solidFill>
                <a:latin typeface="Segoe UI" panose="020B0502040204020203" pitchFamily="34" charset="0"/>
              </a:rPr>
              <a:t>Chức</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năng</a:t>
            </a:r>
            <a:r>
              <a:rPr lang="en-US" altLang="zh-CN" sz="2745" b="1" spc="0" dirty="0">
                <a:solidFill>
                  <a:srgbClr val="00B050"/>
                </a:solidFill>
                <a:latin typeface="Segoe UI" panose="020B0502040204020203" pitchFamily="34" charset="0"/>
              </a:rPr>
              <a:t> của </a:t>
            </a:r>
            <a:r>
              <a:rPr lang="en-US" altLang="zh-CN" sz="2745" b="1" spc="0" dirty="0" err="1">
                <a:solidFill>
                  <a:srgbClr val="00B050"/>
                </a:solidFill>
                <a:latin typeface="Segoe UI" panose="020B0502040204020203" pitchFamily="34" charset="0"/>
              </a:rPr>
              <a:t>sản</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phẩm</a:t>
            </a:r>
            <a:r>
              <a:rPr lang="en-US" altLang="zh-CN" sz="2745" b="1" spc="0" dirty="0">
                <a:solidFill>
                  <a:srgbClr val="00B050"/>
                </a:solidFill>
                <a:latin typeface="Segoe UI" panose="020B0502040204020203" pitchFamily="34" charset="0"/>
              </a:rPr>
              <a:t> - Bản </a:t>
            </a:r>
            <a:r>
              <a:rPr lang="en-US" altLang="zh-CN" sz="2745" b="1" spc="0" dirty="0" err="1">
                <a:solidFill>
                  <a:srgbClr val="00B050"/>
                </a:solidFill>
                <a:latin typeface="Segoe UI" panose="020B0502040204020203" pitchFamily="34" charset="0"/>
              </a:rPr>
              <a:t>đồ</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đám</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đông</a:t>
            </a:r>
            <a:endParaRPr lang="en-US" altLang="zh-CN" sz="2745" b="1" spc="0" dirty="0">
              <a:solidFill>
                <a:srgbClr val="00B050"/>
              </a:solidFill>
              <a:latin typeface="Segoe UI" panose="020B0502040204020203" pitchFamily="34" charset="0"/>
            </a:endParaRPr>
          </a:p>
        </p:txBody>
      </p:sp>
      <p:sp>
        <p:nvSpPr>
          <p:cNvPr id="50" name="矩形 49"/>
          <p:cNvSpPr/>
          <p:nvPr/>
        </p:nvSpPr>
        <p:spPr>
          <a:xfrm>
            <a:off x="626871" y="5021000"/>
            <a:ext cx="11185542" cy="1662427"/>
          </a:xfrm>
          <a:prstGeom prst="rect">
            <a:avLst/>
          </a:prstGeom>
          <a:solidFill>
            <a:schemeClr val="accent1">
              <a:alpha val="0"/>
            </a:schemeClr>
          </a:solidFill>
          <a:ln w="28575">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dirty="0">
              <a:solidFill>
                <a:schemeClr val="tx1">
                  <a:lumMod val="50000"/>
                </a:schemeClr>
              </a:solidFill>
              <a:latin typeface="Segoe UI" panose="020B0502040204020203" pitchFamily="34" charset="0"/>
              <a:cs typeface="Segoe UI" panose="020B0502040204020203" pitchFamily="34" charset="0"/>
            </a:endParaRPr>
          </a:p>
        </p:txBody>
      </p:sp>
      <p:sp>
        <p:nvSpPr>
          <p:cNvPr id="51" name="矩形 50"/>
          <p:cNvSpPr/>
          <p:nvPr/>
        </p:nvSpPr>
        <p:spPr>
          <a:xfrm>
            <a:off x="6883797" y="1761200"/>
            <a:ext cx="4879937" cy="342032"/>
          </a:xfrm>
          <a:prstGeom prst="rect">
            <a:avLst/>
          </a:prstGeom>
          <a:solidFill>
            <a:schemeClr val="accent5"/>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vi-VN" altLang="zh-CN" sz="2000"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Dung lượng bản đồ đám đông</a:t>
            </a:r>
            <a:endParaRPr lang="zh-CN" altLang="en-US" sz="2000" b="1" dirty="0">
              <a:solidFill>
                <a:schemeClr val="tx1">
                  <a:lumMod val="50000"/>
                </a:schemeClr>
              </a:solidFill>
              <a:latin typeface="Segoe UI" panose="020B0502040204020203" pitchFamily="34" charset="0"/>
              <a:cs typeface="Segoe UI" panose="020B0502040204020203" pitchFamily="34" charset="0"/>
            </a:endParaRPr>
          </a:p>
        </p:txBody>
      </p:sp>
      <p:sp>
        <p:nvSpPr>
          <p:cNvPr id="52" name="Rectangle 6"/>
          <p:cNvSpPr>
            <a:spLocks noChangeArrowheads="1"/>
          </p:cNvSpPr>
          <p:nvPr/>
        </p:nvSpPr>
        <p:spPr bwMode="auto">
          <a:xfrm>
            <a:off x="7231017" y="2270749"/>
            <a:ext cx="2556313" cy="374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None/>
              <a:defRPr/>
            </a:pPr>
            <a:r>
              <a:rPr lang="en-US" altLang="zh-CN" sz="1799">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Open Sans" panose="020B0606030504020204" pitchFamily="2" charset="0"/>
              </a:rPr>
              <a:t>Số phát hiện tối đa</a:t>
            </a:r>
            <a:endParaRPr lang="en-US" altLang="zh-CN" sz="1799"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53"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10340938" y="3477545"/>
            <a:ext cx="1337313" cy="374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lvl="0" fontAlgn="base">
              <a:spcBef>
                <a:spcPct val="0"/>
              </a:spcBef>
              <a:spcAft>
                <a:spcPct val="0"/>
              </a:spcAft>
            </a:pPr>
            <a:r>
              <a:rPr lang="en-US" altLang="zh-CN" sz="1799" dirty="0">
                <a:solidFill>
                  <a:schemeClr val="tx1">
                    <a:lumMod val="50000"/>
                  </a:schemeClr>
                </a:solidFill>
                <a:latin typeface="Segoe UI" panose="020B0502040204020203" pitchFamily="34" charset="0"/>
                <a:cs typeface="Segoe UI" panose="020B0502040204020203" pitchFamily="34" charset="0"/>
                <a:sym typeface="Calibri" panose="020F0502020204030204" pitchFamily="34" charset="0"/>
              </a:rPr>
              <a:t>up to </a:t>
            </a:r>
            <a:r>
              <a:rPr lang="en-US" altLang="zh-CN" sz="1799" b="1" dirty="0">
                <a:solidFill>
                  <a:srgbClr val="FF0000"/>
                </a:solidFill>
                <a:latin typeface="Segoe UI" panose="020B0502040204020203" pitchFamily="34" charset="0"/>
                <a:cs typeface="Segoe UI" panose="020B0502040204020203" pitchFamily="34" charset="0"/>
                <a:sym typeface="Calibri" panose="020F0502020204030204" pitchFamily="34" charset="0"/>
              </a:rPr>
              <a:t>30</a:t>
            </a:r>
            <a:r>
              <a:rPr lang="en-US" altLang="zh-CN" sz="1799"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799" b="1" noProof="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m</a:t>
            </a:r>
            <a:r>
              <a:rPr lang="en-US" altLang="zh-CN" sz="1799"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p>
        </p:txBody>
      </p:sp>
      <p:sp>
        <p:nvSpPr>
          <p:cNvPr id="54" name="椭圆 53"/>
          <p:cNvSpPr/>
          <p:nvPr/>
        </p:nvSpPr>
        <p:spPr>
          <a:xfrm>
            <a:off x="6921023" y="3591749"/>
            <a:ext cx="231626" cy="231625"/>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2">
              <a:solidFill>
                <a:schemeClr val="tx1">
                  <a:lumMod val="50000"/>
                </a:schemeClr>
              </a:solidFill>
              <a:latin typeface="Segoe UI" panose="020B0502040204020203" pitchFamily="34" charset="0"/>
              <a:cs typeface="Segoe UI" panose="020B0502040204020203" pitchFamily="34" charset="0"/>
            </a:endParaRPr>
          </a:p>
        </p:txBody>
      </p:sp>
      <p:sp>
        <p:nvSpPr>
          <p:cNvPr id="55" name="椭圆 54"/>
          <p:cNvSpPr/>
          <p:nvPr/>
        </p:nvSpPr>
        <p:spPr>
          <a:xfrm>
            <a:off x="6897638" y="2318083"/>
            <a:ext cx="231626" cy="231625"/>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2">
              <a:solidFill>
                <a:schemeClr val="tx1">
                  <a:lumMod val="50000"/>
                </a:schemeClr>
              </a:solidFill>
              <a:latin typeface="Segoe UI" panose="020B0502040204020203" pitchFamily="34" charset="0"/>
              <a:cs typeface="Segoe UI" panose="020B0502040204020203" pitchFamily="34" charset="0"/>
            </a:endParaRPr>
          </a:p>
        </p:txBody>
      </p:sp>
      <p:sp>
        <p:nvSpPr>
          <p:cNvPr id="56" name="椭圆 55"/>
          <p:cNvSpPr/>
          <p:nvPr/>
        </p:nvSpPr>
        <p:spPr>
          <a:xfrm>
            <a:off x="6897637" y="2957692"/>
            <a:ext cx="231625" cy="231625"/>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2">
              <a:solidFill>
                <a:schemeClr val="tx1">
                  <a:lumMod val="50000"/>
                </a:schemeClr>
              </a:solidFill>
              <a:latin typeface="Segoe UI" panose="020B0502040204020203" pitchFamily="34" charset="0"/>
              <a:cs typeface="Segoe UI" panose="020B0502040204020203" pitchFamily="34" charset="0"/>
            </a:endParaRPr>
          </a:p>
        </p:txBody>
      </p:sp>
      <p:sp>
        <p:nvSpPr>
          <p:cNvPr id="57" name="Rectangle 6"/>
          <p:cNvSpPr>
            <a:spLocks noChangeArrowheads="1"/>
          </p:cNvSpPr>
          <p:nvPr/>
        </p:nvSpPr>
        <p:spPr bwMode="auto">
          <a:xfrm>
            <a:off x="7192876" y="2921618"/>
            <a:ext cx="3129383" cy="369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None/>
              <a:defRPr/>
            </a:pPr>
            <a:r>
              <a:rPr lang="en-US" altLang="zh-CN" sz="1799">
                <a:solidFill>
                  <a:schemeClr val="tx1">
                    <a:lumMod val="50000"/>
                  </a:schemeClr>
                </a:solidFill>
                <a:latin typeface="Segoe UI" panose="020B0502040204020203" pitchFamily="34" charset="0"/>
                <a:cs typeface="Segoe UI" panose="020B0502040204020203" pitchFamily="34" charset="0"/>
                <a:sym typeface="Open Sans" panose="020B0606030504020204" pitchFamily="2" charset="0"/>
              </a:rPr>
              <a:t>Khu vực phát hiện đám đông</a:t>
            </a:r>
            <a:endParaRPr lang="en-US" altLang="zh-CN" sz="1799" dirty="0">
              <a:solidFill>
                <a:schemeClr val="tx1">
                  <a:lumMod val="50000"/>
                </a:schemeClr>
              </a:solidFill>
              <a:latin typeface="Segoe UI" panose="020B0502040204020203" pitchFamily="34" charset="0"/>
              <a:cs typeface="Segoe UI" panose="020B0502040204020203" pitchFamily="34" charset="0"/>
            </a:endParaRPr>
          </a:p>
        </p:txBody>
      </p:sp>
      <p:sp>
        <p:nvSpPr>
          <p:cNvPr id="58"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10124583" y="2880740"/>
            <a:ext cx="1696797" cy="369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en-US" altLang="zh-CN" sz="1799" dirty="0">
                <a:solidFill>
                  <a:schemeClr val="tx1">
                    <a:lumMod val="50000"/>
                  </a:schemeClr>
                </a:solidFill>
                <a:latin typeface="Segoe UI" panose="020B0502040204020203" pitchFamily="34" charset="0"/>
                <a:cs typeface="Segoe UI" panose="020B0502040204020203" pitchFamily="34" charset="0"/>
                <a:sym typeface="Calibri" panose="020F0502020204030204" pitchFamily="34" charset="0"/>
              </a:rPr>
              <a:t>up to  </a:t>
            </a:r>
            <a:r>
              <a:rPr lang="en-US" altLang="zh-CN" sz="1799" b="1" dirty="0">
                <a:solidFill>
                  <a:srgbClr val="FF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8</a:t>
            </a:r>
            <a:r>
              <a:rPr lang="en-US" altLang="zh-CN" sz="1799"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799" dirty="0">
                <a:solidFill>
                  <a:schemeClr val="tx1">
                    <a:lumMod val="50000"/>
                  </a:schemeClr>
                </a:solidFill>
                <a:latin typeface="Segoe UI" panose="020B0502040204020203" pitchFamily="34" charset="0"/>
                <a:cs typeface="Segoe UI" panose="020B0502040204020203" pitchFamily="34" charset="0"/>
                <a:sym typeface="Calibri" panose="020F0502020204030204" pitchFamily="34" charset="0"/>
              </a:rPr>
              <a:t>areas</a:t>
            </a:r>
          </a:p>
        </p:txBody>
      </p:sp>
      <p:sp>
        <p:nvSpPr>
          <p:cNvPr id="59" name="矩形 58"/>
          <p:cNvSpPr/>
          <p:nvPr/>
        </p:nvSpPr>
        <p:spPr>
          <a:xfrm>
            <a:off x="7229265" y="3513234"/>
            <a:ext cx="3195105" cy="369204"/>
          </a:xfrm>
          <a:prstGeom prst="rect">
            <a:avLst/>
          </a:prstGeom>
        </p:spPr>
        <p:txBody>
          <a:bodyPr wrap="none">
            <a:spAutoFit/>
          </a:bodyPr>
          <a:lstStyle/>
          <a:p>
            <a:pPr>
              <a:spcBef>
                <a:spcPct val="0"/>
              </a:spcBef>
              <a:defRPr/>
            </a:pPr>
            <a:r>
              <a:rPr lang="en-US" altLang="zh-CN" sz="1799">
                <a:solidFill>
                  <a:schemeClr val="tx1">
                    <a:lumMod val="50000"/>
                  </a:schemeClr>
                </a:solidFill>
                <a:latin typeface="Segoe UI" panose="020B0502040204020203" pitchFamily="34" charset="0"/>
                <a:cs typeface="Segoe UI" panose="020B0502040204020203" pitchFamily="34" charset="0"/>
                <a:sym typeface="Calibri" panose="020F0502020204030204" pitchFamily="34" charset="0"/>
              </a:rPr>
              <a:t>Bán kính phát hiện đám đông</a:t>
            </a:r>
            <a:endParaRPr lang="en-US" altLang="zh-CN" sz="1799" dirty="0">
              <a:solidFill>
                <a:schemeClr val="tx1">
                  <a:lumMod val="50000"/>
                </a:schemeClr>
              </a:solidFill>
              <a:latin typeface="Segoe UI" panose="020B0502040204020203" pitchFamily="34" charset="0"/>
              <a:cs typeface="Segoe UI" panose="020B0502040204020203" pitchFamily="34" charset="0"/>
              <a:sym typeface="Calibri" panose="020F0502020204030204" pitchFamily="34" charset="0"/>
            </a:endParaRPr>
          </a:p>
        </p:txBody>
      </p:sp>
      <p:sp>
        <p:nvSpPr>
          <p:cNvPr id="60"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9772980" y="2249215"/>
            <a:ext cx="2144641" cy="374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en-US" altLang="zh-CN" sz="1799"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up to </a:t>
            </a:r>
            <a:r>
              <a:rPr lang="en-US" altLang="zh-CN" sz="1799" b="1" dirty="0">
                <a:solidFill>
                  <a:srgbClr val="FF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1024</a:t>
            </a:r>
            <a:r>
              <a:rPr lang="en-US" altLang="zh-CN" sz="1799"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person </a:t>
            </a:r>
          </a:p>
        </p:txBody>
      </p:sp>
      <p:cxnSp>
        <p:nvCxnSpPr>
          <p:cNvPr id="61" name="直接连接符 60"/>
          <p:cNvCxnSpPr/>
          <p:nvPr/>
        </p:nvCxnSpPr>
        <p:spPr>
          <a:xfrm>
            <a:off x="7364930" y="2730330"/>
            <a:ext cx="4398803" cy="0"/>
          </a:xfrm>
          <a:prstGeom prst="line">
            <a:avLst/>
          </a:prstGeom>
          <a:ln>
            <a:prstDash val="sysDot"/>
          </a:ln>
        </p:spPr>
        <p:style>
          <a:lnRef idx="3">
            <a:schemeClr val="accent2"/>
          </a:lnRef>
          <a:fillRef idx="0">
            <a:schemeClr val="accent2"/>
          </a:fillRef>
          <a:effectRef idx="2">
            <a:schemeClr val="accent2"/>
          </a:effectRef>
          <a:fontRef idx="minor">
            <a:schemeClr val="tx1"/>
          </a:fontRef>
        </p:style>
      </p:cxnSp>
      <p:cxnSp>
        <p:nvCxnSpPr>
          <p:cNvPr id="62" name="直接连接符 61"/>
          <p:cNvCxnSpPr/>
          <p:nvPr/>
        </p:nvCxnSpPr>
        <p:spPr>
          <a:xfrm>
            <a:off x="7279448" y="3322526"/>
            <a:ext cx="4398803" cy="0"/>
          </a:xfrm>
          <a:prstGeom prst="line">
            <a:avLst/>
          </a:prstGeom>
          <a:ln>
            <a:prstDash val="sysDot"/>
          </a:ln>
        </p:spPr>
        <p:style>
          <a:lnRef idx="3">
            <a:schemeClr val="accent2"/>
          </a:lnRef>
          <a:fillRef idx="0">
            <a:schemeClr val="accent2"/>
          </a:fillRef>
          <a:effectRef idx="2">
            <a:schemeClr val="accent2"/>
          </a:effectRef>
          <a:fontRef idx="minor">
            <a:schemeClr val="tx1"/>
          </a:fontRef>
        </p:style>
      </p:cxnSp>
      <p:cxnSp>
        <p:nvCxnSpPr>
          <p:cNvPr id="63" name="直接连接符 62"/>
          <p:cNvCxnSpPr/>
          <p:nvPr/>
        </p:nvCxnSpPr>
        <p:spPr>
          <a:xfrm>
            <a:off x="7364930" y="3991509"/>
            <a:ext cx="4398803" cy="0"/>
          </a:xfrm>
          <a:prstGeom prst="line">
            <a:avLst/>
          </a:prstGeom>
          <a:ln>
            <a:prstDash val="sysDot"/>
          </a:ln>
        </p:spPr>
        <p:style>
          <a:lnRef idx="3">
            <a:schemeClr val="accent2"/>
          </a:lnRef>
          <a:fillRef idx="0">
            <a:schemeClr val="accent2"/>
          </a:fillRef>
          <a:effectRef idx="2">
            <a:schemeClr val="accent2"/>
          </a:effectRef>
          <a:fontRef idx="minor">
            <a:schemeClr val="tx1"/>
          </a:fontRef>
        </p:style>
      </p:cxnSp>
      <p:sp>
        <p:nvSpPr>
          <p:cNvPr id="64" name="文本框 63"/>
          <p:cNvSpPr txBox="1"/>
          <p:nvPr/>
        </p:nvSpPr>
        <p:spPr>
          <a:xfrm>
            <a:off x="513748" y="770471"/>
            <a:ext cx="11403874" cy="939739"/>
          </a:xfrm>
          <a:prstGeom prst="rect">
            <a:avLst/>
          </a:prstGeom>
          <a:noFill/>
        </p:spPr>
        <p:txBody>
          <a:bodyPr wrap="square" rtlCol="0">
            <a:spAutoFit/>
          </a:bodyPr>
          <a:lstStyle/>
          <a:p>
            <a:r>
              <a:rPr lang="vi-VN" altLang="zh-CN" sz="1799" dirty="0">
                <a:solidFill>
                  <a:schemeClr val="tx1">
                    <a:lumMod val="50000"/>
                  </a:schemeClr>
                </a:solidFill>
                <a:latin typeface="Segoe UI" panose="020B0502040204020203" pitchFamily="34" charset="0"/>
                <a:cs typeface="Segoe UI" panose="020B0502040204020203" pitchFamily="34" charset="0"/>
              </a:rPr>
              <a:t>Với thuật toán học sâu, chức năng Crowd Map có thể phát hiện mật độ đám đông trên hình ảnh và hiển thị nó trên bản đồ nhiệt; nó cung cấp hiệu quả cảnh báo sớm khi số lượng hoặc mật độ đám đông vượt quá ngưỡng quy định trong khu vực được chọn để bảo vệ an ninh công cộng.</a:t>
            </a:r>
            <a:endParaRPr lang="zh-CN" altLang="en-US" sz="1799" dirty="0">
              <a:solidFill>
                <a:schemeClr val="tx1">
                  <a:lumMod val="50000"/>
                </a:schemeClr>
              </a:solidFill>
              <a:latin typeface="Segoe UI" panose="020B0502040204020203" pitchFamily="34" charset="0"/>
              <a:cs typeface="Segoe UI" panose="020B0502040204020203" pitchFamily="34" charset="0"/>
            </a:endParaRPr>
          </a:p>
        </p:txBody>
      </p:sp>
      <p:sp>
        <p:nvSpPr>
          <p:cNvPr id="66" name="矩形 65"/>
          <p:cNvSpPr/>
          <p:nvPr/>
        </p:nvSpPr>
        <p:spPr>
          <a:xfrm>
            <a:off x="512392" y="4542066"/>
            <a:ext cx="2447153" cy="553998"/>
          </a:xfrm>
          <a:prstGeom prst="rect">
            <a:avLst/>
          </a:prstGeom>
        </p:spPr>
        <p:txBody>
          <a:bodyPr wrap="square">
            <a:spAutoFit/>
          </a:bodyPr>
          <a:lstStyle/>
          <a:p>
            <a:pPr defTabSz="914439">
              <a:lnSpc>
                <a:spcPct val="150000"/>
              </a:lnSpc>
              <a:defRPr/>
            </a:pPr>
            <a:r>
              <a:rPr lang="en-US" altLang="zh-CN" sz="2000" b="1" dirty="0" err="1">
                <a:solidFill>
                  <a:schemeClr val="tx1">
                    <a:lumMod val="50000"/>
                  </a:schemeClr>
                </a:solidFill>
                <a:latin typeface="Segoe UI" panose="020B0502040204020203" pitchFamily="34" charset="0"/>
                <a:cs typeface="Segoe UI" panose="020B0502040204020203" pitchFamily="34" charset="0"/>
                <a:sym typeface="+mn-lt"/>
              </a:rPr>
              <a:t>Quy</a:t>
            </a:r>
            <a:r>
              <a:rPr lang="en-US" altLang="zh-CN" sz="2000" b="1" dirty="0">
                <a:solidFill>
                  <a:schemeClr val="tx1">
                    <a:lumMod val="50000"/>
                  </a:schemeClr>
                </a:solidFill>
                <a:latin typeface="Segoe UI" panose="020B0502040204020203" pitchFamily="34" charset="0"/>
                <a:cs typeface="Segoe UI" panose="020B0502040204020203" pitchFamily="34" charset="0"/>
                <a:sym typeface="+mn-lt"/>
              </a:rPr>
              <a:t> </a:t>
            </a:r>
            <a:r>
              <a:rPr lang="en-US" altLang="zh-CN" sz="2000" b="1" dirty="0" err="1">
                <a:solidFill>
                  <a:schemeClr val="tx1">
                    <a:lumMod val="50000"/>
                  </a:schemeClr>
                </a:solidFill>
                <a:latin typeface="Segoe UI" panose="020B0502040204020203" pitchFamily="34" charset="0"/>
                <a:cs typeface="Segoe UI" panose="020B0502040204020203" pitchFamily="34" charset="0"/>
                <a:sym typeface="+mn-lt"/>
              </a:rPr>
              <a:t>trình</a:t>
            </a:r>
            <a:endParaRPr lang="en-US" altLang="zh-CN" sz="2000" b="1" dirty="0">
              <a:solidFill>
                <a:schemeClr val="tx1">
                  <a:lumMod val="50000"/>
                </a:schemeClr>
              </a:solidFill>
              <a:latin typeface="Segoe UI" panose="020B0502040204020203" pitchFamily="34" charset="0"/>
              <a:cs typeface="Segoe UI" panose="020B0502040204020203" pitchFamily="34" charset="0"/>
              <a:sym typeface="+mn-lt"/>
            </a:endParaRPr>
          </a:p>
        </p:txBody>
      </p:sp>
      <p:sp>
        <p:nvSpPr>
          <p:cNvPr id="67" name="椭圆 66"/>
          <p:cNvSpPr/>
          <p:nvPr/>
        </p:nvSpPr>
        <p:spPr>
          <a:xfrm>
            <a:off x="1591855" y="5566364"/>
            <a:ext cx="200694" cy="200694"/>
          </a:xfrm>
          <a:prstGeom prst="ellipse">
            <a:avLst/>
          </a:prstGeom>
          <a:solidFill>
            <a:schemeClr val="accent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cxnSp>
        <p:nvCxnSpPr>
          <p:cNvPr id="68" name="直接箭头连接符 67"/>
          <p:cNvCxnSpPr>
            <a:stCxn id="67" idx="6"/>
            <a:endCxn id="69" idx="2"/>
          </p:cNvCxnSpPr>
          <p:nvPr/>
        </p:nvCxnSpPr>
        <p:spPr>
          <a:xfrm>
            <a:off x="1792549" y="5666711"/>
            <a:ext cx="2024349" cy="349772"/>
          </a:xfrm>
          <a:prstGeom prst="straightConnector1">
            <a:avLst/>
          </a:prstGeom>
          <a:ln w="19050">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69" name="椭圆 68"/>
          <p:cNvSpPr/>
          <p:nvPr/>
        </p:nvSpPr>
        <p:spPr>
          <a:xfrm>
            <a:off x="3816898" y="5916137"/>
            <a:ext cx="200694" cy="200694"/>
          </a:xfrm>
          <a:prstGeom prst="ellipse">
            <a:avLst/>
          </a:prstGeom>
          <a:solidFill>
            <a:schemeClr val="accent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cxnSp>
        <p:nvCxnSpPr>
          <p:cNvPr id="70" name="直接箭头连接符 69"/>
          <p:cNvCxnSpPr>
            <a:stCxn id="69" idx="6"/>
            <a:endCxn id="71" idx="2"/>
          </p:cNvCxnSpPr>
          <p:nvPr/>
        </p:nvCxnSpPr>
        <p:spPr>
          <a:xfrm flipV="1">
            <a:off x="4017593" y="5666711"/>
            <a:ext cx="2024349" cy="349772"/>
          </a:xfrm>
          <a:prstGeom prst="straightConnector1">
            <a:avLst/>
          </a:prstGeom>
          <a:ln w="19050">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71" name="椭圆 70"/>
          <p:cNvSpPr/>
          <p:nvPr/>
        </p:nvSpPr>
        <p:spPr>
          <a:xfrm>
            <a:off x="6041941" y="5566364"/>
            <a:ext cx="200694" cy="200694"/>
          </a:xfrm>
          <a:prstGeom prst="ellipse">
            <a:avLst/>
          </a:prstGeom>
          <a:solidFill>
            <a:schemeClr val="accent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sp>
        <p:nvSpPr>
          <p:cNvPr id="72" name="椭圆 71"/>
          <p:cNvSpPr/>
          <p:nvPr/>
        </p:nvSpPr>
        <p:spPr>
          <a:xfrm>
            <a:off x="8363390" y="5916137"/>
            <a:ext cx="200694" cy="200694"/>
          </a:xfrm>
          <a:prstGeom prst="ellipse">
            <a:avLst/>
          </a:prstGeom>
          <a:solidFill>
            <a:schemeClr val="accent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dirty="0">
              <a:solidFill>
                <a:schemeClr val="tx1">
                  <a:lumMod val="50000"/>
                </a:schemeClr>
              </a:solidFill>
              <a:latin typeface="Segoe UI" panose="020B0502040204020203" pitchFamily="34" charset="0"/>
              <a:cs typeface="Segoe UI" panose="020B0502040204020203" pitchFamily="34" charset="0"/>
            </a:endParaRPr>
          </a:p>
        </p:txBody>
      </p:sp>
      <p:sp>
        <p:nvSpPr>
          <p:cNvPr id="73" name="椭圆 72"/>
          <p:cNvSpPr/>
          <p:nvPr/>
        </p:nvSpPr>
        <p:spPr>
          <a:xfrm>
            <a:off x="10492023" y="5566364"/>
            <a:ext cx="200694" cy="200694"/>
          </a:xfrm>
          <a:prstGeom prst="ellipse">
            <a:avLst/>
          </a:prstGeom>
          <a:solidFill>
            <a:schemeClr val="accent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cxnSp>
        <p:nvCxnSpPr>
          <p:cNvPr id="74" name="直接箭头连接符 73"/>
          <p:cNvCxnSpPr>
            <a:stCxn id="71" idx="6"/>
            <a:endCxn id="72" idx="2"/>
          </p:cNvCxnSpPr>
          <p:nvPr/>
        </p:nvCxnSpPr>
        <p:spPr>
          <a:xfrm>
            <a:off x="6242635" y="5666711"/>
            <a:ext cx="2120756" cy="349772"/>
          </a:xfrm>
          <a:prstGeom prst="straightConnector1">
            <a:avLst/>
          </a:prstGeom>
          <a:ln w="19050">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75" name="直接箭头连接符 74"/>
          <p:cNvCxnSpPr>
            <a:stCxn id="72" idx="6"/>
            <a:endCxn id="73" idx="2"/>
          </p:cNvCxnSpPr>
          <p:nvPr/>
        </p:nvCxnSpPr>
        <p:spPr>
          <a:xfrm flipV="1">
            <a:off x="8564084" y="5666711"/>
            <a:ext cx="1927940" cy="349772"/>
          </a:xfrm>
          <a:prstGeom prst="straightConnector1">
            <a:avLst/>
          </a:prstGeom>
          <a:ln w="19050">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76" name="矩形 75"/>
          <p:cNvSpPr/>
          <p:nvPr/>
        </p:nvSpPr>
        <p:spPr>
          <a:xfrm>
            <a:off x="715199" y="4973045"/>
            <a:ext cx="3099118" cy="646074"/>
          </a:xfrm>
          <a:prstGeom prst="rect">
            <a:avLst/>
          </a:prstGeom>
        </p:spPr>
        <p:txBody>
          <a:bodyPr wrap="none">
            <a:spAutoFit/>
          </a:bodyPr>
          <a:lstStyle/>
          <a:p>
            <a:r>
              <a:rPr lang="vi-VN" altLang="zh-CN" sz="1799" dirty="0">
                <a:solidFill>
                  <a:schemeClr val="tx1">
                    <a:lumMod val="50000"/>
                  </a:schemeClr>
                </a:solidFill>
                <a:latin typeface="Segoe UI" panose="020B0502040204020203" pitchFamily="34" charset="0"/>
                <a:cs typeface="Segoe UI" panose="020B0502040204020203" pitchFamily="34" charset="0"/>
              </a:rPr>
              <a:t>Tự động đếm số người</a:t>
            </a:r>
          </a:p>
          <a:p>
            <a:r>
              <a:rPr lang="vi-VN" altLang="zh-CN" sz="1799" dirty="0">
                <a:solidFill>
                  <a:schemeClr val="tx1">
                    <a:lumMod val="50000"/>
                  </a:schemeClr>
                </a:solidFill>
                <a:latin typeface="Segoe UI" panose="020B0502040204020203" pitchFamily="34" charset="0"/>
                <a:cs typeface="Segoe UI" panose="020B0502040204020203" pitchFamily="34" charset="0"/>
              </a:rPr>
              <a:t>trong khu vực được giám sát</a:t>
            </a:r>
            <a:endParaRPr lang="en-US" altLang="zh-CN" sz="1799" dirty="0">
              <a:solidFill>
                <a:schemeClr val="tx1">
                  <a:lumMod val="50000"/>
                </a:schemeClr>
              </a:solidFill>
              <a:latin typeface="Segoe UI" panose="020B0502040204020203" pitchFamily="34" charset="0"/>
              <a:cs typeface="Segoe UI" panose="020B0502040204020203" pitchFamily="34" charset="0"/>
            </a:endParaRPr>
          </a:p>
        </p:txBody>
      </p:sp>
      <p:sp>
        <p:nvSpPr>
          <p:cNvPr id="77" name="文本框 76"/>
          <p:cNvSpPr txBox="1"/>
          <p:nvPr/>
        </p:nvSpPr>
        <p:spPr>
          <a:xfrm>
            <a:off x="2804725" y="6017794"/>
            <a:ext cx="2310336" cy="646074"/>
          </a:xfrm>
          <a:prstGeom prst="rect">
            <a:avLst/>
          </a:prstGeom>
        </p:spPr>
        <p:txBody>
          <a:bodyPr wrap="square">
            <a:spAutoFit/>
          </a:bodyPr>
          <a:lstStyle>
            <a:defPPr>
              <a:defRPr lang="zh-CN"/>
            </a:defPPr>
            <a:lvl1pPr marR="0" lvl="0" indent="0" fontAlgn="auto">
              <a:lnSpc>
                <a:spcPct val="100000"/>
              </a:lnSpc>
              <a:spcBef>
                <a:spcPts val="0"/>
              </a:spcBef>
              <a:spcAft>
                <a:spcPts val="0"/>
              </a:spcAft>
              <a:buClrTx/>
              <a:buSzTx/>
              <a:buFontTx/>
              <a:buNone/>
              <a:defRPr spc="-100">
                <a:latin typeface="Segoe UI" panose="020B0502040204020203" pitchFamily="34" charset="0"/>
                <a:ea typeface="等线 Light" panose="02010600030101010101" charset="-122"/>
                <a:cs typeface="Segoe UI" panose="020B0502040204020203" pitchFamily="34" charset="0"/>
              </a:defRPr>
            </a:lvl1pPr>
          </a:lstStyle>
          <a:p>
            <a:r>
              <a:rPr lang="vi-VN" altLang="zh-CN" sz="1799" dirty="0">
                <a:solidFill>
                  <a:schemeClr val="tx1">
                    <a:lumMod val="50000"/>
                  </a:schemeClr>
                </a:solidFill>
              </a:rPr>
              <a:t>Báo </a:t>
            </a:r>
            <a:r>
              <a:rPr lang="en-US" altLang="zh-CN" sz="1799" dirty="0" err="1">
                <a:solidFill>
                  <a:schemeClr val="tx1">
                    <a:lumMod val="50000"/>
                  </a:schemeClr>
                </a:solidFill>
              </a:rPr>
              <a:t>động</a:t>
            </a:r>
            <a:r>
              <a:rPr lang="vi-VN" altLang="zh-CN" sz="1799" dirty="0">
                <a:solidFill>
                  <a:schemeClr val="tx1">
                    <a:lumMod val="50000"/>
                  </a:schemeClr>
                </a:solidFill>
              </a:rPr>
              <a:t> khi đã đạt đến số người đã đặt</a:t>
            </a:r>
            <a:endParaRPr lang="zh-CN" altLang="en-US" sz="1799" dirty="0">
              <a:solidFill>
                <a:schemeClr val="tx1">
                  <a:lumMod val="50000"/>
                </a:schemeClr>
              </a:solidFill>
            </a:endParaRPr>
          </a:p>
        </p:txBody>
      </p:sp>
      <p:sp>
        <p:nvSpPr>
          <p:cNvPr id="78" name="文本框 77"/>
          <p:cNvSpPr txBox="1"/>
          <p:nvPr/>
        </p:nvSpPr>
        <p:spPr>
          <a:xfrm>
            <a:off x="5107963" y="4987026"/>
            <a:ext cx="2309086" cy="922945"/>
          </a:xfrm>
          <a:prstGeom prst="rect">
            <a:avLst/>
          </a:prstGeom>
        </p:spPr>
        <p:txBody>
          <a:bodyPr wrap="square">
            <a:spAutoFit/>
          </a:bodyPr>
          <a:lstStyle>
            <a:defPPr>
              <a:defRPr lang="zh-CN"/>
            </a:defPPr>
            <a:lvl1pPr marR="0" lvl="0" indent="0" fontAlgn="auto">
              <a:lnSpc>
                <a:spcPct val="100000"/>
              </a:lnSpc>
              <a:spcBef>
                <a:spcPts val="0"/>
              </a:spcBef>
              <a:spcAft>
                <a:spcPts val="0"/>
              </a:spcAft>
              <a:buClrTx/>
              <a:buSzTx/>
              <a:buFontTx/>
              <a:buNone/>
              <a:defRPr sz="1400" spc="-100">
                <a:solidFill>
                  <a:prstClr val="white"/>
                </a:solidFill>
                <a:latin typeface="Segoe UI" panose="020B0502040204020203" pitchFamily="34" charset="0"/>
                <a:ea typeface="等线 Light" panose="02010600030101010101" charset="-122"/>
                <a:cs typeface="Segoe UI" panose="020B0502040204020203" pitchFamily="34" charset="0"/>
              </a:defRPr>
            </a:lvl1pPr>
          </a:lstStyle>
          <a:p>
            <a:r>
              <a:rPr lang="en-US" altLang="zh-CN" sz="1799" dirty="0" err="1">
                <a:solidFill>
                  <a:schemeClr val="tx1">
                    <a:lumMod val="50000"/>
                  </a:schemeClr>
                </a:solidFill>
              </a:rPr>
              <a:t>Nhận</a:t>
            </a:r>
            <a:r>
              <a:rPr lang="en-US" altLang="zh-CN" sz="1799" dirty="0">
                <a:solidFill>
                  <a:schemeClr val="tx1">
                    <a:lumMod val="50000"/>
                  </a:schemeClr>
                </a:solidFill>
              </a:rPr>
              <a:t> </a:t>
            </a:r>
            <a:r>
              <a:rPr lang="en-US" altLang="zh-CN" sz="1799" dirty="0" err="1">
                <a:solidFill>
                  <a:schemeClr val="tx1">
                    <a:lumMod val="50000"/>
                  </a:schemeClr>
                </a:solidFill>
              </a:rPr>
              <a:t>chế</a:t>
            </a:r>
            <a:r>
              <a:rPr lang="en-US" altLang="zh-CN" sz="1799" dirty="0">
                <a:solidFill>
                  <a:schemeClr val="tx1">
                    <a:lumMod val="50000"/>
                  </a:schemeClr>
                </a:solidFill>
              </a:rPr>
              <a:t> độ xem </a:t>
            </a:r>
            <a:r>
              <a:rPr lang="en-US" altLang="zh-CN" sz="1799" dirty="0" err="1">
                <a:solidFill>
                  <a:schemeClr val="tx1">
                    <a:lumMod val="50000"/>
                  </a:schemeClr>
                </a:solidFill>
              </a:rPr>
              <a:t>giám</a:t>
            </a:r>
            <a:r>
              <a:rPr lang="en-US" altLang="zh-CN" sz="1799" dirty="0">
                <a:solidFill>
                  <a:schemeClr val="tx1">
                    <a:lumMod val="50000"/>
                  </a:schemeClr>
                </a:solidFill>
              </a:rPr>
              <a:t> </a:t>
            </a:r>
            <a:r>
              <a:rPr lang="en-US" altLang="zh-CN" sz="1799" dirty="0" err="1">
                <a:solidFill>
                  <a:schemeClr val="tx1">
                    <a:lumMod val="50000"/>
                  </a:schemeClr>
                </a:solidFill>
              </a:rPr>
              <a:t>sát</a:t>
            </a:r>
            <a:r>
              <a:rPr lang="en-US" altLang="zh-CN" sz="1799" dirty="0">
                <a:solidFill>
                  <a:schemeClr val="tx1">
                    <a:lumMod val="50000"/>
                  </a:schemeClr>
                </a:solidFill>
              </a:rPr>
              <a:t> </a:t>
            </a:r>
            <a:r>
              <a:rPr lang="en-US" altLang="zh-CN" sz="1799" dirty="0" err="1">
                <a:solidFill>
                  <a:schemeClr val="tx1">
                    <a:lumMod val="50000"/>
                  </a:schemeClr>
                </a:solidFill>
              </a:rPr>
              <a:t>toàn</a:t>
            </a:r>
            <a:r>
              <a:rPr lang="en-US" altLang="zh-CN" sz="1799" dirty="0">
                <a:solidFill>
                  <a:schemeClr val="tx1">
                    <a:lumMod val="50000"/>
                  </a:schemeClr>
                </a:solidFill>
              </a:rPr>
              <a:t> </a:t>
            </a:r>
            <a:r>
              <a:rPr lang="en-US" altLang="zh-CN" sz="1799" dirty="0" err="1">
                <a:solidFill>
                  <a:schemeClr val="tx1">
                    <a:lumMod val="50000"/>
                  </a:schemeClr>
                </a:solidFill>
              </a:rPr>
              <a:t>cảnh</a:t>
            </a:r>
            <a:r>
              <a:rPr lang="en-US" altLang="zh-CN" sz="1799" dirty="0">
                <a:solidFill>
                  <a:schemeClr val="tx1">
                    <a:lumMod val="50000"/>
                  </a:schemeClr>
                </a:solidFill>
              </a:rPr>
              <a:t> </a:t>
            </a:r>
            <a:r>
              <a:rPr lang="en-US" altLang="zh-CN" sz="1799" dirty="0" err="1">
                <a:solidFill>
                  <a:schemeClr val="tx1">
                    <a:lumMod val="50000"/>
                  </a:schemeClr>
                </a:solidFill>
              </a:rPr>
              <a:t>và</a:t>
            </a:r>
            <a:r>
              <a:rPr lang="en-US" altLang="zh-CN" sz="1799" dirty="0">
                <a:solidFill>
                  <a:schemeClr val="tx1">
                    <a:lumMod val="50000"/>
                  </a:schemeClr>
                </a:solidFill>
              </a:rPr>
              <a:t> </a:t>
            </a:r>
            <a:r>
              <a:rPr lang="en-US" altLang="zh-CN" sz="1799" dirty="0" err="1">
                <a:solidFill>
                  <a:schemeClr val="tx1">
                    <a:lumMod val="50000"/>
                  </a:schemeClr>
                </a:solidFill>
              </a:rPr>
              <a:t>kiểm</a:t>
            </a:r>
            <a:r>
              <a:rPr lang="en-US" altLang="zh-CN" sz="1799" dirty="0">
                <a:solidFill>
                  <a:schemeClr val="tx1">
                    <a:lumMod val="50000"/>
                  </a:schemeClr>
                </a:solidFill>
              </a:rPr>
              <a:t> </a:t>
            </a:r>
            <a:r>
              <a:rPr lang="en-US" altLang="zh-CN" sz="1799" dirty="0" err="1">
                <a:solidFill>
                  <a:schemeClr val="tx1">
                    <a:lumMod val="50000"/>
                  </a:schemeClr>
                </a:solidFill>
              </a:rPr>
              <a:t>tra</a:t>
            </a:r>
            <a:endParaRPr lang="en-US" altLang="zh-CN" sz="1799" dirty="0">
              <a:solidFill>
                <a:schemeClr val="tx1">
                  <a:lumMod val="50000"/>
                </a:schemeClr>
              </a:solidFill>
            </a:endParaRPr>
          </a:p>
        </p:txBody>
      </p:sp>
      <p:sp>
        <p:nvSpPr>
          <p:cNvPr id="79" name="矩形 78"/>
          <p:cNvSpPr/>
          <p:nvPr/>
        </p:nvSpPr>
        <p:spPr>
          <a:xfrm>
            <a:off x="6921023" y="6037353"/>
            <a:ext cx="3309105" cy="646074"/>
          </a:xfrm>
          <a:prstGeom prst="rect">
            <a:avLst/>
          </a:prstGeom>
        </p:spPr>
        <p:txBody>
          <a:bodyPr wrap="square">
            <a:spAutoFit/>
          </a:bodyPr>
          <a:lstStyle/>
          <a:p>
            <a:r>
              <a:rPr lang="vi-VN" altLang="zh-CN" sz="1799" dirty="0">
                <a:solidFill>
                  <a:schemeClr val="tx1">
                    <a:lumMod val="50000"/>
                  </a:schemeClr>
                </a:solidFill>
                <a:latin typeface="Segoe UI" panose="020B0502040204020203" pitchFamily="34" charset="0"/>
                <a:cs typeface="Segoe UI" panose="020B0502040204020203" pitchFamily="34" charset="0"/>
              </a:rPr>
              <a:t>Điều động lực lượng cảnh sát gần đó để giải tán đám đông</a:t>
            </a:r>
            <a:endParaRPr lang="zh-CN" altLang="en-US" sz="1799" dirty="0">
              <a:solidFill>
                <a:schemeClr val="tx1">
                  <a:lumMod val="50000"/>
                </a:schemeClr>
              </a:solidFill>
              <a:latin typeface="Segoe UI" panose="020B0502040204020203" pitchFamily="34" charset="0"/>
              <a:cs typeface="Segoe UI" panose="020B0502040204020203" pitchFamily="34" charset="0"/>
            </a:endParaRPr>
          </a:p>
        </p:txBody>
      </p:sp>
      <p:sp>
        <p:nvSpPr>
          <p:cNvPr id="80" name="矩形 79"/>
          <p:cNvSpPr/>
          <p:nvPr/>
        </p:nvSpPr>
        <p:spPr>
          <a:xfrm>
            <a:off x="9849381" y="4987026"/>
            <a:ext cx="1715747" cy="646074"/>
          </a:xfrm>
          <a:prstGeom prst="rect">
            <a:avLst/>
          </a:prstGeom>
        </p:spPr>
        <p:txBody>
          <a:bodyPr wrap="square">
            <a:spAutoFit/>
          </a:bodyPr>
          <a:lstStyle/>
          <a:p>
            <a:r>
              <a:rPr lang="vi-VN" altLang="zh-CN" sz="1799" dirty="0">
                <a:solidFill>
                  <a:schemeClr val="tx1">
                    <a:lumMod val="50000"/>
                  </a:schemeClr>
                </a:solidFill>
                <a:latin typeface="Segoe UI" panose="020B0502040204020203" pitchFamily="34" charset="0"/>
                <a:cs typeface="Segoe UI" panose="020B0502040204020203" pitchFamily="34" charset="0"/>
              </a:rPr>
              <a:t>Số người tụ tập giảm dần</a:t>
            </a:r>
            <a:endParaRPr lang="zh-CN" altLang="en-US" sz="1799" dirty="0">
              <a:solidFill>
                <a:schemeClr val="tx1">
                  <a:lumMod val="50000"/>
                </a:schemeClr>
              </a:solidFill>
              <a:latin typeface="Segoe UI" panose="020B0502040204020203" pitchFamily="34" charset="0"/>
              <a:cs typeface="Segoe UI" panose="020B0502040204020203" pitchFamily="34" charset="0"/>
            </a:endParaRPr>
          </a:p>
        </p:txBody>
      </p:sp>
      <p:sp>
        <p:nvSpPr>
          <p:cNvPr id="81"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10426420" y="4176453"/>
            <a:ext cx="1337313" cy="374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lvl="0" fontAlgn="base">
              <a:spcBef>
                <a:spcPct val="0"/>
              </a:spcBef>
              <a:spcAft>
                <a:spcPct val="0"/>
              </a:spcAft>
            </a:pPr>
            <a:r>
              <a:rPr lang="en-US" altLang="zh-CN" sz="1799" b="1" dirty="0">
                <a:solidFill>
                  <a:schemeClr val="tx1">
                    <a:lumMod val="50000"/>
                  </a:schemeClr>
                </a:solidFill>
                <a:latin typeface="Segoe UI" panose="020B0502040204020203" pitchFamily="34" charset="0"/>
                <a:cs typeface="Segoe UI" panose="020B0502040204020203" pitchFamily="34" charset="0"/>
                <a:sym typeface="Calibri" panose="020F0502020204030204" pitchFamily="34" charset="0"/>
              </a:rPr>
              <a:t>       ≥</a:t>
            </a:r>
            <a:r>
              <a:rPr lang="en-US" altLang="zh-CN" sz="1799" b="1" dirty="0">
                <a:solidFill>
                  <a:srgbClr val="FF0000"/>
                </a:solidFill>
                <a:latin typeface="Segoe UI" panose="020B0502040204020203" pitchFamily="34" charset="0"/>
                <a:cs typeface="Segoe UI" panose="020B0502040204020203" pitchFamily="34" charset="0"/>
                <a:sym typeface="Calibri" panose="020F0502020204030204" pitchFamily="34" charset="0"/>
              </a:rPr>
              <a:t>85</a:t>
            </a:r>
            <a:r>
              <a:rPr lang="en-US" altLang="zh-CN" sz="1799" dirty="0">
                <a:solidFill>
                  <a:schemeClr val="tx1">
                    <a:lumMod val="50000"/>
                  </a:schemeClr>
                </a:solidFill>
                <a:latin typeface="Segoe UI" panose="020B0502040204020203" pitchFamily="34" charset="0"/>
                <a:cs typeface="Segoe UI" panose="020B0502040204020203" pitchFamily="34" charset="0"/>
                <a:sym typeface="Calibri" panose="020F0502020204030204" pitchFamily="34" charset="0"/>
              </a:rPr>
              <a:t>%</a:t>
            </a:r>
            <a:r>
              <a:rPr lang="en-US" altLang="zh-CN" sz="1799"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p>
        </p:txBody>
      </p:sp>
      <p:sp>
        <p:nvSpPr>
          <p:cNvPr id="82" name="椭圆 81"/>
          <p:cNvSpPr/>
          <p:nvPr/>
        </p:nvSpPr>
        <p:spPr>
          <a:xfrm>
            <a:off x="6921023" y="4248038"/>
            <a:ext cx="231626" cy="231625"/>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2">
              <a:solidFill>
                <a:schemeClr val="tx1">
                  <a:lumMod val="50000"/>
                </a:schemeClr>
              </a:solidFill>
              <a:latin typeface="Segoe UI" panose="020B0502040204020203" pitchFamily="34" charset="0"/>
              <a:cs typeface="Segoe UI" panose="020B0502040204020203" pitchFamily="34" charset="0"/>
            </a:endParaRPr>
          </a:p>
        </p:txBody>
      </p:sp>
      <p:sp>
        <p:nvSpPr>
          <p:cNvPr id="83" name="矩形 82"/>
          <p:cNvSpPr/>
          <p:nvPr/>
        </p:nvSpPr>
        <p:spPr>
          <a:xfrm>
            <a:off x="7229265" y="4169523"/>
            <a:ext cx="3986989" cy="369204"/>
          </a:xfrm>
          <a:prstGeom prst="rect">
            <a:avLst/>
          </a:prstGeom>
        </p:spPr>
        <p:txBody>
          <a:bodyPr wrap="none">
            <a:spAutoFit/>
          </a:bodyPr>
          <a:lstStyle/>
          <a:p>
            <a:pPr>
              <a:spcBef>
                <a:spcPct val="0"/>
              </a:spcBef>
              <a:defRPr/>
            </a:pPr>
            <a:r>
              <a:rPr lang="en-US" altLang="zh-CN" sz="1799">
                <a:solidFill>
                  <a:schemeClr val="tx1">
                    <a:lumMod val="50000"/>
                  </a:schemeClr>
                </a:solidFill>
                <a:latin typeface="Segoe UI" panose="020B0502040204020203" pitchFamily="34" charset="0"/>
                <a:cs typeface="Segoe UI" panose="020B0502040204020203" pitchFamily="34" charset="0"/>
                <a:sym typeface="Calibri" panose="020F0502020204030204" pitchFamily="34" charset="0"/>
              </a:rPr>
              <a:t>Độ chính xác khi phát hiện đám đông</a:t>
            </a:r>
            <a:endParaRPr lang="en-US" altLang="zh-CN" sz="1799" dirty="0">
              <a:solidFill>
                <a:schemeClr val="tx1">
                  <a:lumMod val="50000"/>
                </a:schemeClr>
              </a:solidFill>
              <a:latin typeface="Segoe UI" panose="020B0502040204020203" pitchFamily="34" charset="0"/>
              <a:cs typeface="Segoe UI" panose="020B0502040204020203" pitchFamily="34" charset="0"/>
              <a:sym typeface="Calibri" panose="020F0502020204030204" pitchFamily="34" charset="0"/>
            </a:endParaRPr>
          </a:p>
        </p:txBody>
      </p:sp>
      <p:cxnSp>
        <p:nvCxnSpPr>
          <p:cNvPr id="84" name="直接连接符 83"/>
          <p:cNvCxnSpPr/>
          <p:nvPr/>
        </p:nvCxnSpPr>
        <p:spPr>
          <a:xfrm>
            <a:off x="7364930" y="4647798"/>
            <a:ext cx="4398803" cy="0"/>
          </a:xfrm>
          <a:prstGeom prst="line">
            <a:avLst/>
          </a:prstGeom>
          <a:ln>
            <a:prstDash val="sysDot"/>
          </a:ln>
        </p:spPr>
        <p:style>
          <a:lnRef idx="3">
            <a:schemeClr val="accent2"/>
          </a:lnRef>
          <a:fillRef idx="0">
            <a:schemeClr val="accent2"/>
          </a:fillRef>
          <a:effectRef idx="2">
            <a:schemeClr val="accent2"/>
          </a:effectRef>
          <a:fontRef idx="minor">
            <a:schemeClr val="tx1"/>
          </a:fontRef>
        </p:style>
      </p:cxnSp>
      <p:pic>
        <p:nvPicPr>
          <p:cNvPr id="2" name="图片 1"/>
          <p:cNvPicPr>
            <a:picLocks noChangeAspect="1"/>
          </p:cNvPicPr>
          <p:nvPr/>
        </p:nvPicPr>
        <p:blipFill>
          <a:blip r:embed="rId3"/>
          <a:stretch>
            <a:fillRect/>
          </a:stretch>
        </p:blipFill>
        <p:spPr>
          <a:xfrm>
            <a:off x="707874" y="1784089"/>
            <a:ext cx="5656940" cy="2634517"/>
          </a:xfrm>
          <a:prstGeom prst="rect">
            <a:avLst/>
          </a:prstGeom>
          <a:ln>
            <a:noFill/>
          </a:ln>
          <a:effectLst>
            <a:outerShdw blurRad="292100" dist="139700" dir="2700000" algn="tl" rotWithShape="0">
              <a:srgbClr val="333333">
                <a:alpha val="65000"/>
              </a:srgbClr>
            </a:outerShdw>
          </a:effectLst>
        </p:spPr>
      </p:pic>
      <p:sp>
        <p:nvSpPr>
          <p:cNvPr id="38" name="Rectangle 37"/>
          <p:cNvSpPr/>
          <p:nvPr/>
        </p:nvSpPr>
        <p:spPr>
          <a:xfrm>
            <a:off x="9854837" y="40411"/>
            <a:ext cx="2337163" cy="7438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1234587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1"/>
          <p:cNvSpPr txBox="1"/>
          <p:nvPr/>
        </p:nvSpPr>
        <p:spPr>
          <a:xfrm>
            <a:off x="595376" y="291513"/>
            <a:ext cx="10655067"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chemeClr val="tx1">
                    <a:lumMod val="50000"/>
                  </a:schemeClr>
                </a:solidFill>
                <a:latin typeface="+mn-lt"/>
              </a:rPr>
              <a:t>Chức</a:t>
            </a:r>
            <a:r>
              <a:rPr lang="en-US" altLang="zh-CN" sz="2745" b="1" spc="0" dirty="0">
                <a:solidFill>
                  <a:schemeClr val="tx1">
                    <a:lumMod val="50000"/>
                  </a:schemeClr>
                </a:solidFill>
                <a:latin typeface="+mn-lt"/>
              </a:rPr>
              <a:t> </a:t>
            </a:r>
            <a:r>
              <a:rPr lang="en-US" altLang="zh-CN" sz="2745" b="1" spc="0" dirty="0" err="1">
                <a:solidFill>
                  <a:schemeClr val="tx1">
                    <a:lumMod val="50000"/>
                  </a:schemeClr>
                </a:solidFill>
                <a:latin typeface="+mn-lt"/>
              </a:rPr>
              <a:t>năng</a:t>
            </a:r>
            <a:r>
              <a:rPr lang="en-US" altLang="zh-CN" sz="2745" b="1" spc="0" dirty="0">
                <a:solidFill>
                  <a:schemeClr val="tx1">
                    <a:lumMod val="50000"/>
                  </a:schemeClr>
                </a:solidFill>
                <a:latin typeface="+mn-lt"/>
              </a:rPr>
              <a:t> </a:t>
            </a:r>
            <a:r>
              <a:rPr lang="en-US" altLang="zh-CN" sz="2745" b="1" spc="0" dirty="0" err="1">
                <a:solidFill>
                  <a:schemeClr val="tx1">
                    <a:lumMod val="50000"/>
                  </a:schemeClr>
                </a:solidFill>
                <a:latin typeface="+mn-lt"/>
              </a:rPr>
              <a:t>sản</a:t>
            </a:r>
            <a:r>
              <a:rPr lang="en-US" altLang="zh-CN" sz="2745" b="1" spc="0" dirty="0">
                <a:solidFill>
                  <a:schemeClr val="tx1">
                    <a:lumMod val="50000"/>
                  </a:schemeClr>
                </a:solidFill>
                <a:latin typeface="+mn-lt"/>
              </a:rPr>
              <a:t> </a:t>
            </a:r>
            <a:r>
              <a:rPr lang="en-US" altLang="zh-CN" sz="2745" b="1" spc="0" dirty="0" err="1">
                <a:solidFill>
                  <a:schemeClr val="tx1">
                    <a:lumMod val="50000"/>
                  </a:schemeClr>
                </a:solidFill>
                <a:latin typeface="+mn-lt"/>
              </a:rPr>
              <a:t>phẩm</a:t>
            </a:r>
            <a:r>
              <a:rPr lang="en-US" altLang="zh-CN" sz="2745" b="1" spc="0" dirty="0">
                <a:solidFill>
                  <a:schemeClr val="tx1">
                    <a:lumMod val="50000"/>
                  </a:schemeClr>
                </a:solidFill>
                <a:latin typeface="+mn-lt"/>
              </a:rPr>
              <a:t> </a:t>
            </a:r>
            <a:r>
              <a:rPr lang="en-US" altLang="zh-CN" sz="2745" b="1" spc="0" dirty="0">
                <a:solidFill>
                  <a:schemeClr val="tx1"/>
                </a:solidFill>
                <a:latin typeface="+mn-lt"/>
              </a:rPr>
              <a:t>- </a:t>
            </a:r>
            <a:r>
              <a:rPr lang="en-US" altLang="zh-CN" sz="2745" b="1" spc="0" dirty="0" err="1">
                <a:solidFill>
                  <a:schemeClr val="tx1"/>
                </a:solidFill>
                <a:latin typeface="+mn-lt"/>
              </a:rPr>
              <a:t>Mật</a:t>
            </a:r>
            <a:r>
              <a:rPr lang="en-US" altLang="zh-CN" sz="2745" b="1" spc="0" dirty="0">
                <a:solidFill>
                  <a:schemeClr val="tx1"/>
                </a:solidFill>
                <a:latin typeface="+mn-lt"/>
              </a:rPr>
              <a:t> độ </a:t>
            </a:r>
            <a:r>
              <a:rPr lang="en-US" altLang="zh-CN" sz="2745" b="1" spc="0" dirty="0" err="1">
                <a:solidFill>
                  <a:schemeClr val="tx1"/>
                </a:solidFill>
                <a:latin typeface="+mn-lt"/>
              </a:rPr>
              <a:t>xe</a:t>
            </a:r>
            <a:endParaRPr lang="en-US" altLang="zh-CN" sz="2745" b="1" spc="0" dirty="0">
              <a:solidFill>
                <a:schemeClr val="tx1"/>
              </a:solidFill>
              <a:latin typeface="+mn-lt"/>
            </a:endParaRPr>
          </a:p>
        </p:txBody>
      </p:sp>
      <p:sp>
        <p:nvSpPr>
          <p:cNvPr id="38" name="矩形 37"/>
          <p:cNvSpPr/>
          <p:nvPr/>
        </p:nvSpPr>
        <p:spPr>
          <a:xfrm>
            <a:off x="626871" y="5008070"/>
            <a:ext cx="11185542" cy="1662427"/>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799" dirty="0">
              <a:solidFill>
                <a:schemeClr val="tx1">
                  <a:lumMod val="50000"/>
                </a:schemeClr>
              </a:solidFill>
              <a:latin typeface="+mj-lt"/>
            </a:endParaRPr>
          </a:p>
        </p:txBody>
      </p:sp>
      <p:sp>
        <p:nvSpPr>
          <p:cNvPr id="39" name="矩形 38"/>
          <p:cNvSpPr/>
          <p:nvPr/>
        </p:nvSpPr>
        <p:spPr>
          <a:xfrm>
            <a:off x="6883797" y="1761200"/>
            <a:ext cx="4879937" cy="342032"/>
          </a:xfrm>
          <a:prstGeom prst="rect">
            <a:avLst/>
          </a:prstGeom>
          <a:solidFill>
            <a:schemeClr val="accent5"/>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vi-VN" altLang="zh-CN" sz="2000" b="1" dirty="0">
                <a:solidFill>
                  <a:schemeClr val="tx1">
                    <a:lumMod val="50000"/>
                  </a:schemeClr>
                </a:solidFill>
                <a:latin typeface="+mj-lt"/>
                <a:ea typeface="Segoe UI" panose="020B0502040204020203" pitchFamily="34" charset="0"/>
                <a:cs typeface="Segoe UI" panose="020B0502040204020203" pitchFamily="34" charset="0"/>
              </a:rPr>
              <a:t>Công suất mật độ phương tiện</a:t>
            </a:r>
            <a:endParaRPr lang="zh-CN" altLang="en-US" sz="2000" b="1" dirty="0">
              <a:solidFill>
                <a:schemeClr val="tx1">
                  <a:lumMod val="50000"/>
                </a:schemeClr>
              </a:solidFill>
              <a:latin typeface="+mj-lt"/>
              <a:cs typeface="Segoe UI" panose="020B0502040204020203" pitchFamily="34" charset="0"/>
            </a:endParaRPr>
          </a:p>
        </p:txBody>
      </p:sp>
      <p:sp>
        <p:nvSpPr>
          <p:cNvPr id="40" name="Rectangle 6"/>
          <p:cNvSpPr>
            <a:spLocks noChangeArrowheads="1"/>
          </p:cNvSpPr>
          <p:nvPr/>
        </p:nvSpPr>
        <p:spPr bwMode="auto">
          <a:xfrm>
            <a:off x="7231018" y="2248450"/>
            <a:ext cx="3161310" cy="374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None/>
              <a:defRPr/>
            </a:pPr>
            <a:r>
              <a:rPr lang="en-US" altLang="zh-CN" sz="1799" dirty="0" err="1">
                <a:solidFill>
                  <a:schemeClr val="tx1">
                    <a:lumMod val="50000"/>
                  </a:schemeClr>
                </a:solidFill>
                <a:latin typeface="+mj-lt"/>
                <a:ea typeface="Segoe UI" panose="020B0502040204020203" pitchFamily="34" charset="0"/>
                <a:cs typeface="Segoe UI" panose="020B0502040204020203" pitchFamily="34" charset="0"/>
                <a:sym typeface="Open Sans" panose="020B0606030504020204" pitchFamily="2" charset="0"/>
              </a:rPr>
              <a:t>Yêu</a:t>
            </a:r>
            <a:r>
              <a:rPr lang="en-US" altLang="zh-CN" sz="1799" dirty="0">
                <a:solidFill>
                  <a:schemeClr val="tx1">
                    <a:lumMod val="50000"/>
                  </a:schemeClr>
                </a:solidFill>
                <a:latin typeface="+mj-lt"/>
                <a:ea typeface="Segoe UI" panose="020B0502040204020203" pitchFamily="34" charset="0"/>
                <a:cs typeface="Segoe UI" panose="020B0502040204020203" pitchFamily="34" charset="0"/>
                <a:sym typeface="Open Sans" panose="020B0606030504020204" pitchFamily="2" charset="0"/>
              </a:rPr>
              <a:t> </a:t>
            </a:r>
            <a:r>
              <a:rPr lang="en-US" altLang="zh-CN" sz="1799" dirty="0" err="1">
                <a:solidFill>
                  <a:schemeClr val="tx1">
                    <a:lumMod val="50000"/>
                  </a:schemeClr>
                </a:solidFill>
                <a:latin typeface="+mj-lt"/>
                <a:ea typeface="Segoe UI" panose="020B0502040204020203" pitchFamily="34" charset="0"/>
                <a:cs typeface="Segoe UI" panose="020B0502040204020203" pitchFamily="34" charset="0"/>
                <a:sym typeface="Open Sans" panose="020B0606030504020204" pitchFamily="2" charset="0"/>
              </a:rPr>
              <a:t>cầu</a:t>
            </a:r>
            <a:r>
              <a:rPr lang="en-US" altLang="zh-CN" sz="1799" dirty="0">
                <a:solidFill>
                  <a:schemeClr val="tx1">
                    <a:lumMod val="50000"/>
                  </a:schemeClr>
                </a:solidFill>
                <a:latin typeface="+mj-lt"/>
                <a:ea typeface="Segoe UI" panose="020B0502040204020203" pitchFamily="34" charset="0"/>
                <a:cs typeface="Segoe UI" panose="020B0502040204020203" pitchFamily="34" charset="0"/>
                <a:sym typeface="Open Sans" panose="020B0606030504020204" pitchFamily="2" charset="0"/>
              </a:rPr>
              <a:t> pixel </a:t>
            </a:r>
            <a:r>
              <a:rPr lang="en-US" altLang="zh-CN" sz="1799" dirty="0" err="1">
                <a:solidFill>
                  <a:schemeClr val="tx1">
                    <a:lumMod val="50000"/>
                  </a:schemeClr>
                </a:solidFill>
                <a:latin typeface="+mj-lt"/>
                <a:ea typeface="Segoe UI" panose="020B0502040204020203" pitchFamily="34" charset="0"/>
                <a:cs typeface="Segoe UI" panose="020B0502040204020203" pitchFamily="34" charset="0"/>
                <a:sym typeface="Open Sans" panose="020B0606030504020204" pitchFamily="2" charset="0"/>
              </a:rPr>
              <a:t>tối</a:t>
            </a:r>
            <a:r>
              <a:rPr lang="en-US" altLang="zh-CN" sz="1799" dirty="0">
                <a:solidFill>
                  <a:schemeClr val="tx1">
                    <a:lumMod val="50000"/>
                  </a:schemeClr>
                </a:solidFill>
                <a:latin typeface="+mj-lt"/>
                <a:ea typeface="Segoe UI" panose="020B0502040204020203" pitchFamily="34" charset="0"/>
                <a:cs typeface="Segoe UI" panose="020B0502040204020203" pitchFamily="34" charset="0"/>
                <a:sym typeface="Open Sans" panose="020B0606030504020204" pitchFamily="2" charset="0"/>
              </a:rPr>
              <a:t> </a:t>
            </a:r>
            <a:r>
              <a:rPr lang="en-US" altLang="zh-CN" sz="1799" dirty="0" err="1">
                <a:solidFill>
                  <a:schemeClr val="tx1">
                    <a:lumMod val="50000"/>
                  </a:schemeClr>
                </a:solidFill>
                <a:latin typeface="+mj-lt"/>
                <a:ea typeface="Segoe UI" panose="020B0502040204020203" pitchFamily="34" charset="0"/>
                <a:cs typeface="Segoe UI" panose="020B0502040204020203" pitchFamily="34" charset="0"/>
                <a:sym typeface="Open Sans" panose="020B0606030504020204" pitchFamily="2" charset="0"/>
              </a:rPr>
              <a:t>thiểu</a:t>
            </a:r>
            <a:endParaRPr lang="en-US" altLang="zh-CN" sz="1799" dirty="0">
              <a:solidFill>
                <a:schemeClr val="tx1">
                  <a:lumMod val="50000"/>
                </a:schemeClr>
              </a:solidFill>
              <a:latin typeface="+mj-lt"/>
              <a:ea typeface="Segoe UI" panose="020B0502040204020203" pitchFamily="34" charset="0"/>
              <a:cs typeface="Segoe UI" panose="020B0502040204020203" pitchFamily="34" charset="0"/>
            </a:endParaRPr>
          </a:p>
        </p:txBody>
      </p:sp>
      <p:sp>
        <p:nvSpPr>
          <p:cNvPr id="41"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9787330" y="3524386"/>
            <a:ext cx="1824845" cy="367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lvl="0" fontAlgn="base">
              <a:spcBef>
                <a:spcPct val="0"/>
              </a:spcBef>
              <a:spcAft>
                <a:spcPct val="0"/>
              </a:spcAft>
            </a:pPr>
            <a:r>
              <a:rPr lang="en-US" altLang="zh-CN" sz="1799" dirty="0">
                <a:solidFill>
                  <a:schemeClr val="tx1">
                    <a:lumMod val="50000"/>
                  </a:schemeClr>
                </a:solidFill>
                <a:latin typeface="+mj-lt"/>
                <a:cs typeface="Segoe UI" panose="020B0502040204020203" pitchFamily="34" charset="0"/>
                <a:sym typeface="Calibri" panose="020F0502020204030204" pitchFamily="34" charset="0"/>
              </a:rPr>
              <a:t>        up to </a:t>
            </a:r>
            <a:r>
              <a:rPr lang="en-US" altLang="zh-CN" sz="1799" b="1" dirty="0">
                <a:solidFill>
                  <a:srgbClr val="FF0000"/>
                </a:solidFill>
                <a:latin typeface="+mj-lt"/>
                <a:cs typeface="Segoe UI" panose="020B0502040204020203" pitchFamily="34" charset="0"/>
                <a:sym typeface="Calibri" panose="020F0502020204030204" pitchFamily="34" charset="0"/>
              </a:rPr>
              <a:t>80</a:t>
            </a:r>
            <a:r>
              <a:rPr lang="en-US" altLang="zh-CN" sz="1799" dirty="0">
                <a:solidFill>
                  <a:schemeClr val="tx1">
                    <a:lumMod val="50000"/>
                  </a:schemeClr>
                </a:solidFill>
                <a:latin typeface="+mj-lt"/>
                <a:ea typeface="Segoe UI" panose="020B0502040204020203" pitchFamily="34" charset="0"/>
                <a:cs typeface="Segoe UI" panose="020B0502040204020203" pitchFamily="34" charset="0"/>
                <a:sym typeface="Calibri" panose="020F0502020204030204" pitchFamily="34" charset="0"/>
              </a:rPr>
              <a:t> </a:t>
            </a:r>
            <a:r>
              <a:rPr lang="en-US" altLang="zh-CN" sz="1799" b="1" noProof="1">
                <a:solidFill>
                  <a:schemeClr val="tx1">
                    <a:lumMod val="50000"/>
                  </a:schemeClr>
                </a:solidFill>
                <a:latin typeface="+mj-lt"/>
                <a:ea typeface="Segoe UI" panose="020B0502040204020203" pitchFamily="34" charset="0"/>
                <a:cs typeface="Segoe UI" panose="020B0502040204020203" pitchFamily="34" charset="0"/>
                <a:sym typeface="Calibri" panose="020F0502020204030204" pitchFamily="34" charset="0"/>
              </a:rPr>
              <a:t>m</a:t>
            </a:r>
            <a:r>
              <a:rPr lang="en-US" altLang="zh-CN" sz="1799" dirty="0">
                <a:solidFill>
                  <a:schemeClr val="tx1">
                    <a:lumMod val="50000"/>
                  </a:schemeClr>
                </a:solidFill>
                <a:latin typeface="+mj-lt"/>
                <a:ea typeface="Segoe UI" panose="020B0502040204020203" pitchFamily="34" charset="0"/>
                <a:cs typeface="Segoe UI" panose="020B0502040204020203" pitchFamily="34" charset="0"/>
                <a:sym typeface="Calibri" panose="020F0502020204030204" pitchFamily="34" charset="0"/>
              </a:rPr>
              <a:t>   </a:t>
            </a:r>
          </a:p>
        </p:txBody>
      </p:sp>
      <p:sp>
        <p:nvSpPr>
          <p:cNvPr id="42" name="椭圆 41"/>
          <p:cNvSpPr/>
          <p:nvPr/>
        </p:nvSpPr>
        <p:spPr>
          <a:xfrm>
            <a:off x="6921023" y="3602900"/>
            <a:ext cx="231626" cy="231625"/>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2">
              <a:solidFill>
                <a:schemeClr val="tx1">
                  <a:lumMod val="50000"/>
                </a:schemeClr>
              </a:solidFill>
              <a:latin typeface="+mj-lt"/>
              <a:cs typeface="Segoe UI" panose="020B0502040204020203" pitchFamily="34" charset="0"/>
            </a:endParaRPr>
          </a:p>
        </p:txBody>
      </p:sp>
      <p:sp>
        <p:nvSpPr>
          <p:cNvPr id="43" name="椭圆 42"/>
          <p:cNvSpPr/>
          <p:nvPr/>
        </p:nvSpPr>
        <p:spPr>
          <a:xfrm>
            <a:off x="6897638" y="2295785"/>
            <a:ext cx="231626" cy="231625"/>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2">
              <a:solidFill>
                <a:schemeClr val="tx1">
                  <a:lumMod val="50000"/>
                </a:schemeClr>
              </a:solidFill>
              <a:latin typeface="+mj-lt"/>
              <a:cs typeface="Segoe UI" panose="020B0502040204020203" pitchFamily="34" charset="0"/>
            </a:endParaRPr>
          </a:p>
        </p:txBody>
      </p:sp>
      <p:sp>
        <p:nvSpPr>
          <p:cNvPr id="44" name="椭圆 43"/>
          <p:cNvSpPr/>
          <p:nvPr/>
        </p:nvSpPr>
        <p:spPr>
          <a:xfrm>
            <a:off x="6897637" y="2901938"/>
            <a:ext cx="231625" cy="231625"/>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2">
              <a:solidFill>
                <a:schemeClr val="tx1">
                  <a:lumMod val="50000"/>
                </a:schemeClr>
              </a:solidFill>
              <a:latin typeface="+mj-lt"/>
              <a:cs typeface="Segoe UI" panose="020B0502040204020203" pitchFamily="34" charset="0"/>
            </a:endParaRPr>
          </a:p>
        </p:txBody>
      </p:sp>
      <p:sp>
        <p:nvSpPr>
          <p:cNvPr id="45" name="Rectangle 6"/>
          <p:cNvSpPr>
            <a:spLocks noChangeArrowheads="1"/>
          </p:cNvSpPr>
          <p:nvPr/>
        </p:nvSpPr>
        <p:spPr bwMode="auto">
          <a:xfrm>
            <a:off x="7192876" y="2865864"/>
            <a:ext cx="2743184" cy="646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None/>
              <a:defRPr/>
            </a:pPr>
            <a:r>
              <a:rPr lang="vi-VN" altLang="zh-CN" sz="1799" dirty="0">
                <a:solidFill>
                  <a:schemeClr val="tx1">
                    <a:lumMod val="50000"/>
                  </a:schemeClr>
                </a:solidFill>
                <a:latin typeface="+mj-lt"/>
                <a:ea typeface="+mn-ea"/>
                <a:cs typeface="Segoe UI" panose="020B0502040204020203" pitchFamily="34" charset="0"/>
                <a:sym typeface="Open Sans" panose="020B0606030504020204" pitchFamily="2" charset="0"/>
              </a:rPr>
              <a:t>Khu vực phát hiện phương tiện</a:t>
            </a:r>
            <a:endParaRPr lang="en-US" altLang="zh-CN" sz="1799" dirty="0">
              <a:solidFill>
                <a:schemeClr val="tx1">
                  <a:lumMod val="50000"/>
                </a:schemeClr>
              </a:solidFill>
              <a:latin typeface="+mj-lt"/>
              <a:ea typeface="+mn-ea"/>
              <a:cs typeface="Segoe UI" panose="020B0502040204020203" pitchFamily="34" charset="0"/>
            </a:endParaRPr>
          </a:p>
        </p:txBody>
      </p:sp>
      <p:sp>
        <p:nvSpPr>
          <p:cNvPr id="46"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9861715" y="2833679"/>
            <a:ext cx="1816535" cy="369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en-US" altLang="zh-CN" sz="1799" dirty="0">
                <a:solidFill>
                  <a:schemeClr val="tx1">
                    <a:lumMod val="50000"/>
                  </a:schemeClr>
                </a:solidFill>
                <a:latin typeface="+mj-lt"/>
                <a:cs typeface="Segoe UI" panose="020B0502040204020203" pitchFamily="34" charset="0"/>
                <a:sym typeface="Calibri" panose="020F0502020204030204" pitchFamily="34" charset="0"/>
              </a:rPr>
              <a:t>   up to </a:t>
            </a:r>
            <a:r>
              <a:rPr lang="en-US" altLang="zh-CN" sz="1799" b="1" dirty="0">
                <a:solidFill>
                  <a:srgbClr val="FF0000"/>
                </a:solidFill>
                <a:latin typeface="+mj-lt"/>
                <a:cs typeface="Segoe UI" panose="020B0502040204020203" pitchFamily="34" charset="0"/>
                <a:sym typeface="Calibri" panose="020F0502020204030204" pitchFamily="34" charset="0"/>
              </a:rPr>
              <a:t>16</a:t>
            </a:r>
            <a:r>
              <a:rPr lang="en-US" altLang="zh-CN" sz="1799" dirty="0">
                <a:solidFill>
                  <a:schemeClr val="tx1">
                    <a:lumMod val="50000"/>
                  </a:schemeClr>
                </a:solidFill>
                <a:latin typeface="+mj-lt"/>
                <a:ea typeface="Segoe UI" panose="020B0502040204020203" pitchFamily="34" charset="0"/>
                <a:cs typeface="Segoe UI" panose="020B0502040204020203" pitchFamily="34" charset="0"/>
                <a:sym typeface="Calibri" panose="020F0502020204030204" pitchFamily="34" charset="0"/>
              </a:rPr>
              <a:t> </a:t>
            </a:r>
            <a:r>
              <a:rPr lang="en-US" altLang="zh-CN" sz="1799" dirty="0">
                <a:solidFill>
                  <a:schemeClr val="tx1">
                    <a:lumMod val="50000"/>
                  </a:schemeClr>
                </a:solidFill>
                <a:latin typeface="+mj-lt"/>
                <a:cs typeface="Segoe UI" panose="020B0502040204020203" pitchFamily="34" charset="0"/>
                <a:sym typeface="Calibri" panose="020F0502020204030204" pitchFamily="34" charset="0"/>
              </a:rPr>
              <a:t>areas</a:t>
            </a:r>
          </a:p>
        </p:txBody>
      </p:sp>
      <p:sp>
        <p:nvSpPr>
          <p:cNvPr id="47" name="矩形 46"/>
          <p:cNvSpPr/>
          <p:nvPr/>
        </p:nvSpPr>
        <p:spPr>
          <a:xfrm>
            <a:off x="7229264" y="3524385"/>
            <a:ext cx="2252540" cy="369204"/>
          </a:xfrm>
          <a:prstGeom prst="rect">
            <a:avLst/>
          </a:prstGeom>
        </p:spPr>
        <p:txBody>
          <a:bodyPr wrap="none">
            <a:spAutoFit/>
          </a:bodyPr>
          <a:lstStyle/>
          <a:p>
            <a:pPr>
              <a:spcBef>
                <a:spcPct val="0"/>
              </a:spcBef>
              <a:defRPr/>
            </a:pPr>
            <a:r>
              <a:rPr lang="en-US" altLang="zh-CN" sz="1799" dirty="0" err="1">
                <a:solidFill>
                  <a:schemeClr val="tx1">
                    <a:lumMod val="50000"/>
                  </a:schemeClr>
                </a:solidFill>
                <a:latin typeface="+mj-lt"/>
                <a:cs typeface="Segoe UI" panose="020B0502040204020203" pitchFamily="34" charset="0"/>
                <a:sym typeface="Calibri" panose="020F0502020204030204" pitchFamily="34" charset="0"/>
              </a:rPr>
              <a:t>Bán</a:t>
            </a:r>
            <a:r>
              <a:rPr lang="en-US" altLang="zh-CN" sz="1799" dirty="0">
                <a:solidFill>
                  <a:schemeClr val="tx1">
                    <a:lumMod val="50000"/>
                  </a:schemeClr>
                </a:solidFill>
                <a:latin typeface="+mj-lt"/>
                <a:cs typeface="Segoe UI" panose="020B0502040204020203" pitchFamily="34" charset="0"/>
                <a:sym typeface="Calibri" panose="020F0502020204030204" pitchFamily="34" charset="0"/>
              </a:rPr>
              <a:t> </a:t>
            </a:r>
            <a:r>
              <a:rPr lang="en-US" altLang="zh-CN" sz="1799" dirty="0" err="1">
                <a:solidFill>
                  <a:schemeClr val="tx1">
                    <a:lumMod val="50000"/>
                  </a:schemeClr>
                </a:solidFill>
                <a:latin typeface="+mj-lt"/>
                <a:cs typeface="Segoe UI" panose="020B0502040204020203" pitchFamily="34" charset="0"/>
                <a:sym typeface="Calibri" panose="020F0502020204030204" pitchFamily="34" charset="0"/>
              </a:rPr>
              <a:t>kính</a:t>
            </a:r>
            <a:r>
              <a:rPr lang="en-US" altLang="zh-CN" sz="1799" dirty="0">
                <a:solidFill>
                  <a:schemeClr val="tx1">
                    <a:lumMod val="50000"/>
                  </a:schemeClr>
                </a:solidFill>
                <a:latin typeface="+mj-lt"/>
                <a:cs typeface="Segoe UI" panose="020B0502040204020203" pitchFamily="34" charset="0"/>
                <a:sym typeface="Calibri" panose="020F0502020204030204" pitchFamily="34" charset="0"/>
              </a:rPr>
              <a:t> </a:t>
            </a:r>
            <a:r>
              <a:rPr lang="en-US" altLang="zh-CN" sz="1799" dirty="0" err="1">
                <a:solidFill>
                  <a:schemeClr val="tx1">
                    <a:lumMod val="50000"/>
                  </a:schemeClr>
                </a:solidFill>
                <a:latin typeface="+mj-lt"/>
                <a:cs typeface="Segoe UI" panose="020B0502040204020203" pitchFamily="34" charset="0"/>
                <a:sym typeface="Calibri" panose="020F0502020204030204" pitchFamily="34" charset="0"/>
              </a:rPr>
              <a:t>phát</a:t>
            </a:r>
            <a:r>
              <a:rPr lang="en-US" altLang="zh-CN" sz="1799" dirty="0">
                <a:solidFill>
                  <a:schemeClr val="tx1">
                    <a:lumMod val="50000"/>
                  </a:schemeClr>
                </a:solidFill>
                <a:latin typeface="+mj-lt"/>
                <a:cs typeface="Segoe UI" panose="020B0502040204020203" pitchFamily="34" charset="0"/>
                <a:sym typeface="Calibri" panose="020F0502020204030204" pitchFamily="34" charset="0"/>
              </a:rPr>
              <a:t> </a:t>
            </a:r>
            <a:r>
              <a:rPr lang="en-US" altLang="zh-CN" sz="1799" dirty="0" err="1">
                <a:solidFill>
                  <a:schemeClr val="tx1">
                    <a:lumMod val="50000"/>
                  </a:schemeClr>
                </a:solidFill>
                <a:latin typeface="+mj-lt"/>
                <a:cs typeface="Segoe UI" panose="020B0502040204020203" pitchFamily="34" charset="0"/>
                <a:sym typeface="Calibri" panose="020F0502020204030204" pitchFamily="34" charset="0"/>
              </a:rPr>
              <a:t>hiện</a:t>
            </a:r>
            <a:r>
              <a:rPr lang="en-US" altLang="zh-CN" sz="1799" dirty="0">
                <a:solidFill>
                  <a:schemeClr val="tx1">
                    <a:lumMod val="50000"/>
                  </a:schemeClr>
                </a:solidFill>
                <a:latin typeface="+mj-lt"/>
                <a:cs typeface="Segoe UI" panose="020B0502040204020203" pitchFamily="34" charset="0"/>
                <a:sym typeface="Calibri" panose="020F0502020204030204" pitchFamily="34" charset="0"/>
              </a:rPr>
              <a:t> </a:t>
            </a:r>
            <a:r>
              <a:rPr lang="en-US" altLang="zh-CN" sz="1799" dirty="0" err="1">
                <a:solidFill>
                  <a:schemeClr val="tx1">
                    <a:lumMod val="50000"/>
                  </a:schemeClr>
                </a:solidFill>
                <a:latin typeface="+mj-lt"/>
                <a:cs typeface="Segoe UI" panose="020B0502040204020203" pitchFamily="34" charset="0"/>
                <a:sym typeface="Calibri" panose="020F0502020204030204" pitchFamily="34" charset="0"/>
              </a:rPr>
              <a:t>xe</a:t>
            </a:r>
            <a:endParaRPr lang="en-US" altLang="zh-CN" sz="1799" dirty="0">
              <a:solidFill>
                <a:schemeClr val="tx1">
                  <a:lumMod val="50000"/>
                </a:schemeClr>
              </a:solidFill>
              <a:latin typeface="+mj-lt"/>
              <a:cs typeface="Segoe UI" panose="020B0502040204020203" pitchFamily="34" charset="0"/>
              <a:sym typeface="Calibri" panose="020F0502020204030204" pitchFamily="34" charset="0"/>
            </a:endParaRPr>
          </a:p>
        </p:txBody>
      </p:sp>
      <p:sp>
        <p:nvSpPr>
          <p:cNvPr id="48"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10365087" y="2265800"/>
            <a:ext cx="1245854" cy="369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zh-CN" altLang="en-US" sz="1799" b="1" dirty="0">
                <a:solidFill>
                  <a:schemeClr val="tx1">
                    <a:lumMod val="50000"/>
                  </a:schemeClr>
                </a:solidFill>
                <a:latin typeface="+mj-lt"/>
                <a:ea typeface="Segoe UI" panose="020B0502040204020203" pitchFamily="34" charset="0"/>
                <a:cs typeface="Segoe UI" panose="020B0502040204020203" pitchFamily="34" charset="0"/>
                <a:sym typeface="Calibri" panose="020F0502020204030204" pitchFamily="34" charset="0"/>
              </a:rPr>
              <a:t>≥</a:t>
            </a:r>
            <a:r>
              <a:rPr lang="en-US" altLang="zh-CN" sz="1799" b="1" dirty="0">
                <a:solidFill>
                  <a:srgbClr val="FF0000"/>
                </a:solidFill>
                <a:latin typeface="+mj-lt"/>
                <a:ea typeface="Segoe UI" panose="020B0502040204020203" pitchFamily="34" charset="0"/>
                <a:cs typeface="Segoe UI" panose="020B0502040204020203" pitchFamily="34" charset="0"/>
                <a:sym typeface="Calibri" panose="020F0502020204030204" pitchFamily="34" charset="0"/>
              </a:rPr>
              <a:t>80</a:t>
            </a:r>
            <a:r>
              <a:rPr lang="en-US" altLang="zh-CN" sz="1799" dirty="0">
                <a:solidFill>
                  <a:schemeClr val="tx1">
                    <a:lumMod val="50000"/>
                  </a:schemeClr>
                </a:solidFill>
                <a:latin typeface="+mj-lt"/>
                <a:ea typeface="Segoe UI" panose="020B0502040204020203" pitchFamily="34" charset="0"/>
                <a:cs typeface="Segoe UI" panose="020B0502040204020203" pitchFamily="34" charset="0"/>
                <a:sym typeface="Calibri" panose="020F0502020204030204" pitchFamily="34" charset="0"/>
              </a:rPr>
              <a:t> pixels</a:t>
            </a:r>
          </a:p>
        </p:txBody>
      </p:sp>
      <p:cxnSp>
        <p:nvCxnSpPr>
          <p:cNvPr id="49" name="直接连接符 48"/>
          <p:cNvCxnSpPr/>
          <p:nvPr/>
        </p:nvCxnSpPr>
        <p:spPr>
          <a:xfrm>
            <a:off x="7364930" y="2708031"/>
            <a:ext cx="4398803" cy="0"/>
          </a:xfrm>
          <a:prstGeom prst="line">
            <a:avLst/>
          </a:prstGeom>
          <a:ln>
            <a:prstDash val="sysDot"/>
          </a:ln>
        </p:spPr>
        <p:style>
          <a:lnRef idx="3">
            <a:schemeClr val="accent2"/>
          </a:lnRef>
          <a:fillRef idx="0">
            <a:schemeClr val="accent2"/>
          </a:fillRef>
          <a:effectRef idx="2">
            <a:schemeClr val="accent2"/>
          </a:effectRef>
          <a:fontRef idx="minor">
            <a:schemeClr val="tx1"/>
          </a:fontRef>
        </p:style>
      </p:cxnSp>
      <p:cxnSp>
        <p:nvCxnSpPr>
          <p:cNvPr id="85" name="直接连接符 84"/>
          <p:cNvCxnSpPr/>
          <p:nvPr/>
        </p:nvCxnSpPr>
        <p:spPr>
          <a:xfrm>
            <a:off x="7279448" y="3266772"/>
            <a:ext cx="4398803" cy="0"/>
          </a:xfrm>
          <a:prstGeom prst="line">
            <a:avLst/>
          </a:prstGeom>
          <a:ln>
            <a:prstDash val="sysDot"/>
          </a:ln>
        </p:spPr>
        <p:style>
          <a:lnRef idx="3">
            <a:schemeClr val="accent2"/>
          </a:lnRef>
          <a:fillRef idx="0">
            <a:schemeClr val="accent2"/>
          </a:fillRef>
          <a:effectRef idx="2">
            <a:schemeClr val="accent2"/>
          </a:effectRef>
          <a:fontRef idx="minor">
            <a:schemeClr val="tx1"/>
          </a:fontRef>
        </p:style>
      </p:cxnSp>
      <p:cxnSp>
        <p:nvCxnSpPr>
          <p:cNvPr id="86" name="直接连接符 85"/>
          <p:cNvCxnSpPr/>
          <p:nvPr/>
        </p:nvCxnSpPr>
        <p:spPr>
          <a:xfrm>
            <a:off x="7364930" y="4002660"/>
            <a:ext cx="4398803" cy="0"/>
          </a:xfrm>
          <a:prstGeom prst="line">
            <a:avLst/>
          </a:prstGeom>
          <a:ln>
            <a:prstDash val="sysDot"/>
          </a:ln>
        </p:spPr>
        <p:style>
          <a:lnRef idx="3">
            <a:schemeClr val="accent2"/>
          </a:lnRef>
          <a:fillRef idx="0">
            <a:schemeClr val="accent2"/>
          </a:fillRef>
          <a:effectRef idx="2">
            <a:schemeClr val="accent2"/>
          </a:effectRef>
          <a:fontRef idx="minor">
            <a:schemeClr val="tx1"/>
          </a:fontRef>
        </p:style>
      </p:cxnSp>
      <p:sp>
        <p:nvSpPr>
          <p:cNvPr id="87" name="文本框 86"/>
          <p:cNvSpPr txBox="1"/>
          <p:nvPr/>
        </p:nvSpPr>
        <p:spPr>
          <a:xfrm>
            <a:off x="513749" y="770470"/>
            <a:ext cx="11298664" cy="921397"/>
          </a:xfrm>
          <a:prstGeom prst="rect">
            <a:avLst/>
          </a:prstGeom>
          <a:noFill/>
        </p:spPr>
        <p:txBody>
          <a:bodyPr wrap="square" rtlCol="0">
            <a:spAutoFit/>
          </a:bodyPr>
          <a:lstStyle/>
          <a:p>
            <a:r>
              <a:rPr lang="vi-VN" altLang="zh-CN" sz="1799" dirty="0">
                <a:solidFill>
                  <a:schemeClr val="tx1">
                    <a:lumMod val="50000"/>
                  </a:schemeClr>
                </a:solidFill>
                <a:latin typeface="+mj-lt"/>
              </a:rPr>
              <a:t>Với thuật toán học sâu, chức năng Tình huống Xe phân tích tình hình xe như số lượng xe trong khu vực đã chọn và tình trạng tắc nghẽn xe trên các làn đường đã chọn. Khi số lượng xe lớn hơn ngưỡng cho phép, nó kịp thời đưa ra các cảnh báo để giúp bộ phận giao thông đưa ra đối sách giao thông tương ứng.</a:t>
            </a:r>
            <a:endParaRPr lang="zh-CN" altLang="en-US" sz="1799" dirty="0">
              <a:solidFill>
                <a:schemeClr val="tx1">
                  <a:lumMod val="50000"/>
                </a:schemeClr>
              </a:solidFill>
              <a:latin typeface="+mj-lt"/>
            </a:endParaRPr>
          </a:p>
        </p:txBody>
      </p:sp>
      <p:sp>
        <p:nvSpPr>
          <p:cNvPr id="88" name="矩形 87"/>
          <p:cNvSpPr/>
          <p:nvPr/>
        </p:nvSpPr>
        <p:spPr>
          <a:xfrm>
            <a:off x="512392" y="4542066"/>
            <a:ext cx="2447153" cy="507127"/>
          </a:xfrm>
          <a:prstGeom prst="rect">
            <a:avLst/>
          </a:prstGeom>
        </p:spPr>
        <p:txBody>
          <a:bodyPr wrap="square">
            <a:spAutoFit/>
          </a:bodyPr>
          <a:lstStyle/>
          <a:p>
            <a:pPr defTabSz="914439">
              <a:lnSpc>
                <a:spcPct val="150000"/>
              </a:lnSpc>
              <a:defRPr/>
            </a:pPr>
            <a:r>
              <a:rPr lang="en-US" altLang="zh-CN" sz="2000" b="1" dirty="0" err="1">
                <a:solidFill>
                  <a:schemeClr val="tx1">
                    <a:lumMod val="50000"/>
                  </a:schemeClr>
                </a:solidFill>
                <a:latin typeface="+mj-lt"/>
                <a:cs typeface="Segoe UI" panose="020B0502040204020203" pitchFamily="34" charset="0"/>
                <a:sym typeface="+mn-lt"/>
              </a:rPr>
              <a:t>Quy</a:t>
            </a:r>
            <a:r>
              <a:rPr lang="en-US" altLang="zh-CN" sz="2000" b="1" dirty="0">
                <a:solidFill>
                  <a:schemeClr val="tx1">
                    <a:lumMod val="50000"/>
                  </a:schemeClr>
                </a:solidFill>
                <a:latin typeface="+mj-lt"/>
                <a:cs typeface="Segoe UI" panose="020B0502040204020203" pitchFamily="34" charset="0"/>
                <a:sym typeface="+mn-lt"/>
              </a:rPr>
              <a:t> </a:t>
            </a:r>
            <a:r>
              <a:rPr lang="en-US" altLang="zh-CN" sz="2000" b="1" dirty="0" err="1">
                <a:solidFill>
                  <a:schemeClr val="tx1">
                    <a:lumMod val="50000"/>
                  </a:schemeClr>
                </a:solidFill>
                <a:latin typeface="+mj-lt"/>
                <a:cs typeface="Segoe UI" panose="020B0502040204020203" pitchFamily="34" charset="0"/>
                <a:sym typeface="+mn-lt"/>
              </a:rPr>
              <a:t>trình</a:t>
            </a:r>
            <a:endParaRPr lang="en-US" altLang="zh-CN" sz="2000" b="1" dirty="0">
              <a:solidFill>
                <a:schemeClr val="tx1">
                  <a:lumMod val="50000"/>
                </a:schemeClr>
              </a:solidFill>
              <a:latin typeface="+mj-lt"/>
              <a:cs typeface="Segoe UI" panose="020B0502040204020203" pitchFamily="34" charset="0"/>
              <a:sym typeface="+mn-lt"/>
            </a:endParaRPr>
          </a:p>
        </p:txBody>
      </p:sp>
      <p:sp>
        <p:nvSpPr>
          <p:cNvPr id="89" name="椭圆 88"/>
          <p:cNvSpPr/>
          <p:nvPr/>
        </p:nvSpPr>
        <p:spPr>
          <a:xfrm>
            <a:off x="1668045" y="5566364"/>
            <a:ext cx="208021" cy="200694"/>
          </a:xfrm>
          <a:prstGeom prst="ellipse">
            <a:avLst/>
          </a:prstGeom>
          <a:solidFill>
            <a:schemeClr val="accent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solidFill>
                <a:schemeClr val="tx1">
                  <a:lumMod val="50000"/>
                </a:schemeClr>
              </a:solidFill>
              <a:latin typeface="+mj-lt"/>
            </a:endParaRPr>
          </a:p>
        </p:txBody>
      </p:sp>
      <p:cxnSp>
        <p:nvCxnSpPr>
          <p:cNvPr id="90" name="直接箭头连接符 89"/>
          <p:cNvCxnSpPr>
            <a:stCxn id="89" idx="6"/>
            <a:endCxn id="91" idx="2"/>
          </p:cNvCxnSpPr>
          <p:nvPr/>
        </p:nvCxnSpPr>
        <p:spPr>
          <a:xfrm>
            <a:off x="1876066" y="5666711"/>
            <a:ext cx="2017022" cy="349772"/>
          </a:xfrm>
          <a:prstGeom prst="straightConnector1">
            <a:avLst/>
          </a:prstGeom>
          <a:ln w="19050">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91" name="椭圆 90"/>
          <p:cNvSpPr/>
          <p:nvPr/>
        </p:nvSpPr>
        <p:spPr>
          <a:xfrm>
            <a:off x="3893087" y="5916137"/>
            <a:ext cx="208021" cy="200694"/>
          </a:xfrm>
          <a:prstGeom prst="ellipse">
            <a:avLst/>
          </a:prstGeom>
          <a:solidFill>
            <a:schemeClr val="accent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solidFill>
                <a:schemeClr val="tx1">
                  <a:lumMod val="50000"/>
                </a:schemeClr>
              </a:solidFill>
              <a:latin typeface="+mj-lt"/>
            </a:endParaRPr>
          </a:p>
        </p:txBody>
      </p:sp>
      <p:cxnSp>
        <p:nvCxnSpPr>
          <p:cNvPr id="92" name="直接箭头连接符 91"/>
          <p:cNvCxnSpPr>
            <a:stCxn id="91" idx="6"/>
            <a:endCxn id="93" idx="2"/>
          </p:cNvCxnSpPr>
          <p:nvPr/>
        </p:nvCxnSpPr>
        <p:spPr>
          <a:xfrm flipV="1">
            <a:off x="4101108" y="5666711"/>
            <a:ext cx="2017022" cy="349772"/>
          </a:xfrm>
          <a:prstGeom prst="straightConnector1">
            <a:avLst/>
          </a:prstGeom>
          <a:ln w="19050">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93" name="椭圆 92"/>
          <p:cNvSpPr/>
          <p:nvPr/>
        </p:nvSpPr>
        <p:spPr>
          <a:xfrm>
            <a:off x="6118129" y="5566364"/>
            <a:ext cx="208021" cy="200694"/>
          </a:xfrm>
          <a:prstGeom prst="ellipse">
            <a:avLst/>
          </a:prstGeom>
          <a:solidFill>
            <a:schemeClr val="accent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solidFill>
                <a:schemeClr val="tx1">
                  <a:lumMod val="50000"/>
                </a:schemeClr>
              </a:solidFill>
              <a:latin typeface="+mj-lt"/>
            </a:endParaRPr>
          </a:p>
        </p:txBody>
      </p:sp>
      <p:sp>
        <p:nvSpPr>
          <p:cNvPr id="94" name="椭圆 93"/>
          <p:cNvSpPr/>
          <p:nvPr/>
        </p:nvSpPr>
        <p:spPr>
          <a:xfrm>
            <a:off x="8439579" y="5916137"/>
            <a:ext cx="208021" cy="200694"/>
          </a:xfrm>
          <a:prstGeom prst="ellipse">
            <a:avLst/>
          </a:prstGeom>
          <a:solidFill>
            <a:schemeClr val="accent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dirty="0">
              <a:solidFill>
                <a:schemeClr val="tx1">
                  <a:lumMod val="50000"/>
                </a:schemeClr>
              </a:solidFill>
              <a:latin typeface="+mj-lt"/>
            </a:endParaRPr>
          </a:p>
        </p:txBody>
      </p:sp>
      <p:sp>
        <p:nvSpPr>
          <p:cNvPr id="95" name="椭圆 94"/>
          <p:cNvSpPr/>
          <p:nvPr/>
        </p:nvSpPr>
        <p:spPr>
          <a:xfrm>
            <a:off x="10568213" y="5566364"/>
            <a:ext cx="208021" cy="200694"/>
          </a:xfrm>
          <a:prstGeom prst="ellipse">
            <a:avLst/>
          </a:prstGeom>
          <a:solidFill>
            <a:schemeClr val="accent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solidFill>
                <a:schemeClr val="tx1">
                  <a:lumMod val="50000"/>
                </a:schemeClr>
              </a:solidFill>
              <a:latin typeface="+mj-lt"/>
            </a:endParaRPr>
          </a:p>
        </p:txBody>
      </p:sp>
      <p:cxnSp>
        <p:nvCxnSpPr>
          <p:cNvPr id="96" name="直接箭头连接符 95"/>
          <p:cNvCxnSpPr>
            <a:stCxn id="93" idx="6"/>
            <a:endCxn id="94" idx="2"/>
          </p:cNvCxnSpPr>
          <p:nvPr/>
        </p:nvCxnSpPr>
        <p:spPr>
          <a:xfrm>
            <a:off x="6326151" y="5666711"/>
            <a:ext cx="2113429" cy="349772"/>
          </a:xfrm>
          <a:prstGeom prst="straightConnector1">
            <a:avLst/>
          </a:prstGeom>
          <a:ln w="19050">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97" name="直接箭头连接符 96"/>
          <p:cNvCxnSpPr>
            <a:stCxn id="94" idx="6"/>
            <a:endCxn id="95" idx="2"/>
          </p:cNvCxnSpPr>
          <p:nvPr/>
        </p:nvCxnSpPr>
        <p:spPr>
          <a:xfrm flipV="1">
            <a:off x="8647600" y="5666711"/>
            <a:ext cx="1920613" cy="349772"/>
          </a:xfrm>
          <a:prstGeom prst="straightConnector1">
            <a:avLst/>
          </a:prstGeom>
          <a:ln w="19050">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98" name="矩形 97"/>
          <p:cNvSpPr/>
          <p:nvPr/>
        </p:nvSpPr>
        <p:spPr>
          <a:xfrm>
            <a:off x="632970" y="4987026"/>
            <a:ext cx="3087071" cy="657265"/>
          </a:xfrm>
          <a:prstGeom prst="rect">
            <a:avLst/>
          </a:prstGeom>
        </p:spPr>
        <p:txBody>
          <a:bodyPr wrap="square">
            <a:spAutoFit/>
          </a:bodyPr>
          <a:lstStyle/>
          <a:p>
            <a:r>
              <a:rPr lang="vi-VN" altLang="zh-CN" sz="1799" dirty="0">
                <a:solidFill>
                  <a:schemeClr val="tx1">
                    <a:lumMod val="50000"/>
                  </a:schemeClr>
                </a:solidFill>
                <a:latin typeface="+mj-lt"/>
              </a:rPr>
              <a:t>Tự động đếm xe</a:t>
            </a:r>
          </a:p>
          <a:p>
            <a:r>
              <a:rPr lang="vi-VN" altLang="zh-CN" sz="1799" dirty="0">
                <a:solidFill>
                  <a:schemeClr val="tx1">
                    <a:lumMod val="50000"/>
                  </a:schemeClr>
                </a:solidFill>
                <a:latin typeface="+mj-lt"/>
              </a:rPr>
              <a:t>trong khu vực được giám sát</a:t>
            </a:r>
            <a:endParaRPr lang="en-US" altLang="zh-CN" sz="1799" dirty="0">
              <a:solidFill>
                <a:schemeClr val="tx1">
                  <a:lumMod val="50000"/>
                </a:schemeClr>
              </a:solidFill>
              <a:latin typeface="+mj-lt"/>
            </a:endParaRPr>
          </a:p>
        </p:txBody>
      </p:sp>
      <p:sp>
        <p:nvSpPr>
          <p:cNvPr id="99" name="文本框 98"/>
          <p:cNvSpPr txBox="1"/>
          <p:nvPr/>
        </p:nvSpPr>
        <p:spPr>
          <a:xfrm>
            <a:off x="2880913" y="6017794"/>
            <a:ext cx="2588070" cy="646074"/>
          </a:xfrm>
          <a:prstGeom prst="rect">
            <a:avLst/>
          </a:prstGeom>
        </p:spPr>
        <p:txBody>
          <a:bodyPr wrap="square">
            <a:spAutoFit/>
          </a:bodyPr>
          <a:lstStyle>
            <a:defPPr>
              <a:defRPr lang="zh-CN"/>
            </a:defPPr>
            <a:lvl1pPr marR="0" lvl="0" indent="0" fontAlgn="auto">
              <a:lnSpc>
                <a:spcPct val="100000"/>
              </a:lnSpc>
              <a:spcBef>
                <a:spcPts val="0"/>
              </a:spcBef>
              <a:spcAft>
                <a:spcPts val="0"/>
              </a:spcAft>
              <a:buClrTx/>
              <a:buSzTx/>
              <a:buFontTx/>
              <a:buNone/>
              <a:defRPr spc="-100">
                <a:latin typeface="Segoe UI" panose="020B0502040204020203" pitchFamily="34" charset="0"/>
                <a:ea typeface="等线 Light" panose="02010600030101010101" charset="-122"/>
                <a:cs typeface="Segoe UI" panose="020B0502040204020203" pitchFamily="34" charset="0"/>
              </a:defRPr>
            </a:lvl1pPr>
          </a:lstStyle>
          <a:p>
            <a:r>
              <a:rPr lang="vi-VN" altLang="zh-CN" sz="1799" dirty="0">
                <a:solidFill>
                  <a:schemeClr val="tx1">
                    <a:lumMod val="50000"/>
                  </a:schemeClr>
                </a:solidFill>
                <a:latin typeface="+mj-lt"/>
              </a:rPr>
              <a:t>Báo động khi đạt đến số lượng xe đã đặt</a:t>
            </a:r>
            <a:endParaRPr lang="zh-CN" altLang="en-US" sz="1799" dirty="0">
              <a:solidFill>
                <a:schemeClr val="tx1">
                  <a:lumMod val="50000"/>
                </a:schemeClr>
              </a:solidFill>
              <a:latin typeface="+mj-lt"/>
            </a:endParaRPr>
          </a:p>
        </p:txBody>
      </p:sp>
      <p:sp>
        <p:nvSpPr>
          <p:cNvPr id="100" name="文本框 99"/>
          <p:cNvSpPr txBox="1"/>
          <p:nvPr/>
        </p:nvSpPr>
        <p:spPr>
          <a:xfrm>
            <a:off x="5184152" y="4987026"/>
            <a:ext cx="2743184" cy="657265"/>
          </a:xfrm>
          <a:prstGeom prst="rect">
            <a:avLst/>
          </a:prstGeom>
        </p:spPr>
        <p:txBody>
          <a:bodyPr wrap="square">
            <a:spAutoFit/>
          </a:bodyPr>
          <a:lstStyle>
            <a:defPPr>
              <a:defRPr lang="zh-CN"/>
            </a:defPPr>
            <a:lvl1pPr marR="0" lvl="0" indent="0" fontAlgn="auto">
              <a:lnSpc>
                <a:spcPct val="100000"/>
              </a:lnSpc>
              <a:spcBef>
                <a:spcPts val="0"/>
              </a:spcBef>
              <a:spcAft>
                <a:spcPts val="0"/>
              </a:spcAft>
              <a:buClrTx/>
              <a:buSzTx/>
              <a:buFontTx/>
              <a:buNone/>
              <a:defRPr sz="1400" spc="-100">
                <a:solidFill>
                  <a:prstClr val="white"/>
                </a:solidFill>
                <a:latin typeface="Segoe UI" panose="020B0502040204020203" pitchFamily="34" charset="0"/>
                <a:ea typeface="等线 Light" panose="02010600030101010101" charset="-122"/>
                <a:cs typeface="Segoe UI" panose="020B0502040204020203" pitchFamily="34" charset="0"/>
              </a:defRPr>
            </a:lvl1pPr>
          </a:lstStyle>
          <a:p>
            <a:r>
              <a:rPr lang="en-US" altLang="zh-CN" sz="1799" dirty="0" err="1">
                <a:solidFill>
                  <a:schemeClr val="tx1">
                    <a:lumMod val="50000"/>
                  </a:schemeClr>
                </a:solidFill>
                <a:latin typeface="+mj-lt"/>
              </a:rPr>
              <a:t>Nhận</a:t>
            </a:r>
            <a:r>
              <a:rPr lang="en-US" altLang="zh-CN" sz="1799" dirty="0">
                <a:solidFill>
                  <a:schemeClr val="tx1">
                    <a:lumMod val="50000"/>
                  </a:schemeClr>
                </a:solidFill>
                <a:latin typeface="+mj-lt"/>
              </a:rPr>
              <a:t> </a:t>
            </a:r>
            <a:r>
              <a:rPr lang="en-US" altLang="zh-CN" sz="1799" dirty="0" err="1">
                <a:solidFill>
                  <a:schemeClr val="tx1">
                    <a:lumMod val="50000"/>
                  </a:schemeClr>
                </a:solidFill>
                <a:latin typeface="+mj-lt"/>
              </a:rPr>
              <a:t>giám</a:t>
            </a:r>
            <a:r>
              <a:rPr lang="en-US" altLang="zh-CN" sz="1799" dirty="0">
                <a:solidFill>
                  <a:schemeClr val="tx1">
                    <a:lumMod val="50000"/>
                  </a:schemeClr>
                </a:solidFill>
                <a:latin typeface="+mj-lt"/>
              </a:rPr>
              <a:t> </a:t>
            </a:r>
            <a:r>
              <a:rPr lang="en-US" altLang="zh-CN" sz="1799" dirty="0" err="1">
                <a:solidFill>
                  <a:schemeClr val="tx1">
                    <a:lumMod val="50000"/>
                  </a:schemeClr>
                </a:solidFill>
                <a:latin typeface="+mj-lt"/>
              </a:rPr>
              <a:t>sát</a:t>
            </a:r>
            <a:r>
              <a:rPr lang="en-US" altLang="zh-CN" sz="1799" dirty="0">
                <a:solidFill>
                  <a:schemeClr val="tx1">
                    <a:lumMod val="50000"/>
                  </a:schemeClr>
                </a:solidFill>
                <a:latin typeface="+mj-lt"/>
              </a:rPr>
              <a:t> </a:t>
            </a:r>
            <a:r>
              <a:rPr lang="en-US" altLang="zh-CN" sz="1799" dirty="0" err="1">
                <a:solidFill>
                  <a:schemeClr val="tx1">
                    <a:lumMod val="50000"/>
                  </a:schemeClr>
                </a:solidFill>
                <a:latin typeface="+mj-lt"/>
              </a:rPr>
              <a:t>toàn</a:t>
            </a:r>
            <a:r>
              <a:rPr lang="en-US" altLang="zh-CN" sz="1799" dirty="0">
                <a:solidFill>
                  <a:schemeClr val="tx1">
                    <a:lumMod val="50000"/>
                  </a:schemeClr>
                </a:solidFill>
                <a:latin typeface="+mj-lt"/>
              </a:rPr>
              <a:t> </a:t>
            </a:r>
            <a:r>
              <a:rPr lang="en-US" altLang="zh-CN" sz="1799" dirty="0" err="1">
                <a:solidFill>
                  <a:schemeClr val="tx1">
                    <a:lumMod val="50000"/>
                  </a:schemeClr>
                </a:solidFill>
                <a:latin typeface="+mj-lt"/>
              </a:rPr>
              <a:t>cảnh</a:t>
            </a:r>
            <a:endParaRPr lang="en-US" altLang="zh-CN" sz="1799" dirty="0">
              <a:solidFill>
                <a:schemeClr val="tx1">
                  <a:lumMod val="50000"/>
                </a:schemeClr>
              </a:solidFill>
              <a:latin typeface="+mj-lt"/>
            </a:endParaRPr>
          </a:p>
          <a:p>
            <a:r>
              <a:rPr lang="en-US" altLang="zh-CN" sz="1799" dirty="0">
                <a:solidFill>
                  <a:schemeClr val="tx1">
                    <a:lumMod val="50000"/>
                  </a:schemeClr>
                </a:solidFill>
                <a:latin typeface="+mj-lt"/>
              </a:rPr>
              <a:t>xem </a:t>
            </a:r>
            <a:r>
              <a:rPr lang="en-US" altLang="zh-CN" sz="1799" dirty="0" err="1">
                <a:solidFill>
                  <a:schemeClr val="tx1">
                    <a:lumMod val="50000"/>
                  </a:schemeClr>
                </a:solidFill>
                <a:latin typeface="+mj-lt"/>
              </a:rPr>
              <a:t>và</a:t>
            </a:r>
            <a:r>
              <a:rPr lang="en-US" altLang="zh-CN" sz="1799" dirty="0">
                <a:solidFill>
                  <a:schemeClr val="tx1">
                    <a:lumMod val="50000"/>
                  </a:schemeClr>
                </a:solidFill>
                <a:latin typeface="+mj-lt"/>
              </a:rPr>
              <a:t> </a:t>
            </a:r>
            <a:r>
              <a:rPr lang="en-US" altLang="zh-CN" sz="1799" dirty="0" err="1">
                <a:solidFill>
                  <a:schemeClr val="tx1">
                    <a:lumMod val="50000"/>
                  </a:schemeClr>
                </a:solidFill>
                <a:latin typeface="+mj-lt"/>
              </a:rPr>
              <a:t>kiểm</a:t>
            </a:r>
            <a:r>
              <a:rPr lang="en-US" altLang="zh-CN" sz="1799" dirty="0">
                <a:solidFill>
                  <a:schemeClr val="tx1">
                    <a:lumMod val="50000"/>
                  </a:schemeClr>
                </a:solidFill>
                <a:latin typeface="+mj-lt"/>
              </a:rPr>
              <a:t> </a:t>
            </a:r>
            <a:r>
              <a:rPr lang="en-US" altLang="zh-CN" sz="1799" dirty="0" err="1">
                <a:solidFill>
                  <a:schemeClr val="tx1">
                    <a:lumMod val="50000"/>
                  </a:schemeClr>
                </a:solidFill>
                <a:latin typeface="+mj-lt"/>
              </a:rPr>
              <a:t>tra</a:t>
            </a:r>
            <a:endParaRPr lang="en-US" altLang="zh-CN" sz="1799" dirty="0">
              <a:solidFill>
                <a:schemeClr val="tx1">
                  <a:lumMod val="50000"/>
                </a:schemeClr>
              </a:solidFill>
              <a:latin typeface="+mj-lt"/>
            </a:endParaRPr>
          </a:p>
        </p:txBody>
      </p:sp>
      <p:sp>
        <p:nvSpPr>
          <p:cNvPr id="101" name="矩形 100"/>
          <p:cNvSpPr/>
          <p:nvPr/>
        </p:nvSpPr>
        <p:spPr>
          <a:xfrm>
            <a:off x="7259105" y="6017794"/>
            <a:ext cx="3853032" cy="646074"/>
          </a:xfrm>
          <a:prstGeom prst="rect">
            <a:avLst/>
          </a:prstGeom>
        </p:spPr>
        <p:txBody>
          <a:bodyPr wrap="square">
            <a:spAutoFit/>
          </a:bodyPr>
          <a:lstStyle/>
          <a:p>
            <a:r>
              <a:rPr lang="vi-VN" altLang="zh-CN" sz="1799" dirty="0">
                <a:solidFill>
                  <a:schemeClr val="tx1">
                    <a:lumMod val="50000"/>
                  </a:schemeClr>
                </a:solidFill>
                <a:latin typeface="+mj-lt"/>
              </a:rPr>
              <a:t>Hỗ trợ cảnh sát giao thông điều tiết lại</a:t>
            </a:r>
            <a:r>
              <a:rPr lang="en-US" altLang="zh-CN" sz="1799" dirty="0">
                <a:solidFill>
                  <a:schemeClr val="tx1">
                    <a:lumMod val="50000"/>
                  </a:schemeClr>
                </a:solidFill>
                <a:latin typeface="+mj-lt"/>
              </a:rPr>
              <a:t> </a:t>
            </a:r>
            <a:r>
              <a:rPr lang="vi-VN" altLang="zh-CN" sz="1799" dirty="0">
                <a:solidFill>
                  <a:schemeClr val="tx1">
                    <a:lumMod val="50000"/>
                  </a:schemeClr>
                </a:solidFill>
                <a:latin typeface="+mj-lt"/>
              </a:rPr>
              <a:t>lưu lượng truy cập với phân tích dữ liệu</a:t>
            </a:r>
            <a:endParaRPr lang="zh-CN" altLang="en-US" sz="1799" dirty="0">
              <a:solidFill>
                <a:schemeClr val="tx1">
                  <a:lumMod val="50000"/>
                </a:schemeClr>
              </a:solidFill>
              <a:latin typeface="+mj-lt"/>
            </a:endParaRPr>
          </a:p>
        </p:txBody>
      </p:sp>
      <p:sp>
        <p:nvSpPr>
          <p:cNvPr id="102" name="矩形 101"/>
          <p:cNvSpPr/>
          <p:nvPr/>
        </p:nvSpPr>
        <p:spPr>
          <a:xfrm>
            <a:off x="9020550" y="4967577"/>
            <a:ext cx="2743184" cy="646074"/>
          </a:xfrm>
          <a:prstGeom prst="rect">
            <a:avLst/>
          </a:prstGeom>
        </p:spPr>
        <p:txBody>
          <a:bodyPr wrap="square">
            <a:spAutoFit/>
          </a:bodyPr>
          <a:lstStyle/>
          <a:p>
            <a:r>
              <a:rPr lang="vi-VN" altLang="zh-CN" sz="1799" dirty="0">
                <a:solidFill>
                  <a:schemeClr val="tx1">
                    <a:lumMod val="50000"/>
                  </a:schemeClr>
                </a:solidFill>
                <a:latin typeface="+mj-lt"/>
              </a:rPr>
              <a:t>Điều kiện giao thông được cải thiện một cách hiệu quả</a:t>
            </a:r>
            <a:endParaRPr lang="zh-CN" altLang="en-US" sz="1799" dirty="0">
              <a:solidFill>
                <a:schemeClr val="tx1">
                  <a:lumMod val="50000"/>
                </a:schemeClr>
              </a:solidFill>
              <a:latin typeface="+mj-lt"/>
            </a:endParaRPr>
          </a:p>
        </p:txBody>
      </p:sp>
      <p:sp>
        <p:nvSpPr>
          <p:cNvPr id="104"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10152417" y="4169523"/>
            <a:ext cx="1337313" cy="374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lvl="0" fontAlgn="base">
              <a:spcBef>
                <a:spcPct val="0"/>
              </a:spcBef>
              <a:spcAft>
                <a:spcPct val="0"/>
              </a:spcAft>
            </a:pPr>
            <a:r>
              <a:rPr lang="en-US" altLang="zh-CN" sz="1799" b="1" dirty="0">
                <a:solidFill>
                  <a:schemeClr val="tx1">
                    <a:lumMod val="50000"/>
                  </a:schemeClr>
                </a:solidFill>
                <a:latin typeface="+mj-lt"/>
                <a:cs typeface="Segoe UI" panose="020B0502040204020203" pitchFamily="34" charset="0"/>
                <a:sym typeface="Calibri" panose="020F0502020204030204" pitchFamily="34" charset="0"/>
              </a:rPr>
              <a:t>       ≥</a:t>
            </a:r>
            <a:r>
              <a:rPr lang="en-US" altLang="zh-CN" sz="1799" b="1" dirty="0">
                <a:solidFill>
                  <a:srgbClr val="FF0000"/>
                </a:solidFill>
                <a:latin typeface="+mj-lt"/>
                <a:cs typeface="Segoe UI" panose="020B0502040204020203" pitchFamily="34" charset="0"/>
                <a:sym typeface="Calibri" panose="020F0502020204030204" pitchFamily="34" charset="0"/>
              </a:rPr>
              <a:t>92</a:t>
            </a:r>
            <a:r>
              <a:rPr lang="en-US" altLang="zh-CN" sz="1799" dirty="0">
                <a:solidFill>
                  <a:schemeClr val="tx1">
                    <a:lumMod val="50000"/>
                  </a:schemeClr>
                </a:solidFill>
                <a:latin typeface="+mj-lt"/>
                <a:cs typeface="Segoe UI" panose="020B0502040204020203" pitchFamily="34" charset="0"/>
                <a:sym typeface="Calibri" panose="020F0502020204030204" pitchFamily="34" charset="0"/>
              </a:rPr>
              <a:t>%</a:t>
            </a:r>
            <a:r>
              <a:rPr lang="en-US" altLang="zh-CN" sz="1799" dirty="0">
                <a:solidFill>
                  <a:schemeClr val="tx1">
                    <a:lumMod val="50000"/>
                  </a:schemeClr>
                </a:solidFill>
                <a:latin typeface="+mj-lt"/>
                <a:ea typeface="Segoe UI" panose="020B0502040204020203" pitchFamily="34" charset="0"/>
                <a:cs typeface="Segoe UI" panose="020B0502040204020203" pitchFamily="34" charset="0"/>
                <a:sym typeface="Calibri" panose="020F0502020204030204" pitchFamily="34" charset="0"/>
              </a:rPr>
              <a:t> </a:t>
            </a:r>
          </a:p>
        </p:txBody>
      </p:sp>
      <p:sp>
        <p:nvSpPr>
          <p:cNvPr id="105" name="椭圆 104"/>
          <p:cNvSpPr/>
          <p:nvPr/>
        </p:nvSpPr>
        <p:spPr>
          <a:xfrm>
            <a:off x="6921023" y="4248038"/>
            <a:ext cx="231626" cy="231625"/>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2">
              <a:solidFill>
                <a:schemeClr val="tx1">
                  <a:lumMod val="50000"/>
                </a:schemeClr>
              </a:solidFill>
              <a:latin typeface="+mj-lt"/>
              <a:cs typeface="Segoe UI" panose="020B0502040204020203" pitchFamily="34" charset="0"/>
            </a:endParaRPr>
          </a:p>
        </p:txBody>
      </p:sp>
      <p:sp>
        <p:nvSpPr>
          <p:cNvPr id="106" name="矩形 105"/>
          <p:cNvSpPr/>
          <p:nvPr/>
        </p:nvSpPr>
        <p:spPr>
          <a:xfrm>
            <a:off x="7229265" y="4169523"/>
            <a:ext cx="3496470" cy="369204"/>
          </a:xfrm>
          <a:prstGeom prst="rect">
            <a:avLst/>
          </a:prstGeom>
        </p:spPr>
        <p:txBody>
          <a:bodyPr wrap="none">
            <a:spAutoFit/>
          </a:bodyPr>
          <a:lstStyle/>
          <a:p>
            <a:pPr>
              <a:spcBef>
                <a:spcPct val="0"/>
              </a:spcBef>
              <a:defRPr/>
            </a:pPr>
            <a:r>
              <a:rPr lang="vi-VN" altLang="zh-CN" sz="1799" dirty="0">
                <a:solidFill>
                  <a:schemeClr val="tx1">
                    <a:lumMod val="50000"/>
                  </a:schemeClr>
                </a:solidFill>
                <a:latin typeface="+mj-lt"/>
                <a:cs typeface="Segoe UI" panose="020B0502040204020203" pitchFamily="34" charset="0"/>
                <a:sym typeface="Calibri" panose="020F0502020204030204" pitchFamily="34" charset="0"/>
              </a:rPr>
              <a:t>Độ chính xác phát hiện phương tiện</a:t>
            </a:r>
            <a:endParaRPr lang="en-US" altLang="zh-CN" sz="1799" dirty="0">
              <a:solidFill>
                <a:schemeClr val="tx1">
                  <a:lumMod val="50000"/>
                </a:schemeClr>
              </a:solidFill>
              <a:latin typeface="+mj-lt"/>
              <a:cs typeface="Segoe UI" panose="020B0502040204020203" pitchFamily="34" charset="0"/>
              <a:sym typeface="Calibri" panose="020F0502020204030204" pitchFamily="34" charset="0"/>
            </a:endParaRPr>
          </a:p>
        </p:txBody>
      </p:sp>
      <p:cxnSp>
        <p:nvCxnSpPr>
          <p:cNvPr id="107" name="直接连接符 106"/>
          <p:cNvCxnSpPr/>
          <p:nvPr/>
        </p:nvCxnSpPr>
        <p:spPr>
          <a:xfrm>
            <a:off x="7364930" y="4647798"/>
            <a:ext cx="4398803" cy="0"/>
          </a:xfrm>
          <a:prstGeom prst="line">
            <a:avLst/>
          </a:prstGeom>
          <a:ln>
            <a:prstDash val="sysDot"/>
          </a:ln>
        </p:spPr>
        <p:style>
          <a:lnRef idx="3">
            <a:schemeClr val="accent2"/>
          </a:lnRef>
          <a:fillRef idx="0">
            <a:schemeClr val="accent2"/>
          </a:fillRef>
          <a:effectRef idx="2">
            <a:schemeClr val="accent2"/>
          </a:effectRef>
          <a:fontRef idx="minor">
            <a:schemeClr val="tx1"/>
          </a:fontRef>
        </p:style>
      </p:cxnSp>
      <p:pic>
        <p:nvPicPr>
          <p:cNvPr id="2" name="图片 1"/>
          <p:cNvPicPr>
            <a:picLocks noChangeAspect="1"/>
          </p:cNvPicPr>
          <p:nvPr/>
        </p:nvPicPr>
        <p:blipFill>
          <a:blip r:embed="rId3"/>
          <a:stretch>
            <a:fillRect/>
          </a:stretch>
        </p:blipFill>
        <p:spPr>
          <a:xfrm>
            <a:off x="743297" y="1866043"/>
            <a:ext cx="5780073" cy="2563613"/>
          </a:xfrm>
          <a:prstGeom prst="rect">
            <a:avLst/>
          </a:prstGeom>
          <a:ln>
            <a:noFill/>
          </a:ln>
          <a:effectLst>
            <a:outerShdw blurRad="292100" dist="139700" dir="2700000" algn="tl" rotWithShape="0">
              <a:srgbClr val="333333">
                <a:alpha val="65000"/>
              </a:srgbClr>
            </a:outerShdw>
          </a:effectLst>
        </p:spPr>
      </p:pic>
      <p:sp>
        <p:nvSpPr>
          <p:cNvPr id="50" name="Rectangle 49"/>
          <p:cNvSpPr/>
          <p:nvPr/>
        </p:nvSpPr>
        <p:spPr>
          <a:xfrm>
            <a:off x="9854837" y="40411"/>
            <a:ext cx="2337163" cy="7503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 name="Picture 5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2451914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1"/>
          <p:cNvSpPr txBox="1"/>
          <p:nvPr/>
        </p:nvSpPr>
        <p:spPr>
          <a:xfrm>
            <a:off x="755687" y="248179"/>
            <a:ext cx="10655067"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rgbClr val="00B050"/>
                </a:solidFill>
                <a:latin typeface="Segoe UI" panose="020B0502040204020203" pitchFamily="34" charset="0"/>
              </a:rPr>
              <a:t>Chức</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năng</a:t>
            </a:r>
            <a:r>
              <a:rPr lang="en-US" altLang="zh-CN" sz="2745" b="1" spc="0" dirty="0">
                <a:solidFill>
                  <a:srgbClr val="00B050"/>
                </a:solidFill>
                <a:latin typeface="Segoe UI" panose="020B0502040204020203" pitchFamily="34" charset="0"/>
              </a:rPr>
              <a:t> của </a:t>
            </a:r>
            <a:r>
              <a:rPr lang="en-US" altLang="zh-CN" sz="2745" b="1" spc="0" dirty="0" err="1">
                <a:solidFill>
                  <a:srgbClr val="00B050"/>
                </a:solidFill>
                <a:latin typeface="Segoe UI" panose="020B0502040204020203" pitchFamily="34" charset="0"/>
              </a:rPr>
              <a:t>sản</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phẩm</a:t>
            </a:r>
            <a:r>
              <a:rPr lang="en-US" altLang="zh-CN" sz="2745" b="1" spc="0" dirty="0">
                <a:solidFill>
                  <a:srgbClr val="00B050"/>
                </a:solidFill>
                <a:latin typeface="Segoe UI" panose="020B0502040204020203" pitchFamily="34" charset="0"/>
              </a:rPr>
              <a:t> - Bảo </a:t>
            </a:r>
            <a:r>
              <a:rPr lang="en-US" altLang="zh-CN" sz="2745" b="1" spc="0" dirty="0" err="1">
                <a:solidFill>
                  <a:srgbClr val="00B050"/>
                </a:solidFill>
                <a:latin typeface="Segoe UI" panose="020B0502040204020203" pitchFamily="34" charset="0"/>
              </a:rPr>
              <a:t>vệ</a:t>
            </a:r>
            <a:r>
              <a:rPr lang="en-US" altLang="zh-CN" sz="2745" b="1" spc="0" dirty="0">
                <a:solidFill>
                  <a:srgbClr val="00B050"/>
                </a:solidFill>
                <a:latin typeface="Segoe UI" panose="020B0502040204020203" pitchFamily="34" charset="0"/>
              </a:rPr>
              <a:t> chu vi</a:t>
            </a:r>
          </a:p>
        </p:txBody>
      </p:sp>
      <p:sp>
        <p:nvSpPr>
          <p:cNvPr id="9" name="矩形 8"/>
          <p:cNvSpPr/>
          <p:nvPr/>
        </p:nvSpPr>
        <p:spPr>
          <a:xfrm>
            <a:off x="7712764" y="1925683"/>
            <a:ext cx="3697990" cy="1614359"/>
          </a:xfrm>
          <a:prstGeom prst="rect">
            <a:avLst/>
          </a:prstGeom>
          <a:solidFill>
            <a:schemeClr val="accent1">
              <a:alpha val="0"/>
            </a:schemeClr>
          </a:solidFill>
          <a:ln w="28575">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27" tIns="67310" rIns="91427" bIns="359949" rtlCol="0" anchor="ctr"/>
          <a:lstStyle/>
          <a:p>
            <a:pPr algn="ctr"/>
            <a:endParaRPr lang="zh-CN" altLang="en-US" sz="1799" dirty="0">
              <a:latin typeface="Segoe UI" panose="020B0502040204020203" pitchFamily="34" charset="0"/>
              <a:cs typeface="Segoe UI" panose="020B0502040204020203" pitchFamily="34" charset="0"/>
            </a:endParaRPr>
          </a:p>
        </p:txBody>
      </p:sp>
      <p:sp>
        <p:nvSpPr>
          <p:cNvPr id="11" name="矩形 10"/>
          <p:cNvSpPr/>
          <p:nvPr/>
        </p:nvSpPr>
        <p:spPr>
          <a:xfrm>
            <a:off x="778629" y="750087"/>
            <a:ext cx="10752200" cy="1222213"/>
          </a:xfrm>
          <a:prstGeom prst="rect">
            <a:avLst/>
          </a:prstGeom>
        </p:spPr>
        <p:txBody>
          <a:bodyPr wrap="square">
            <a:spAutoFit/>
          </a:bodyPr>
          <a:lstStyle/>
          <a:p>
            <a:r>
              <a:rPr lang="vi-VN" altLang="zh-CN" sz="1799" dirty="0">
                <a:latin typeface="Segoe UI" panose="020B0502040204020203" pitchFamily="34" charset="0"/>
                <a:cs typeface="Segoe UI" panose="020B0502040204020203" pitchFamily="34" charset="0"/>
              </a:rPr>
              <a:t>Dựa trên thuật toán học sâu, camera toàn cảnh </a:t>
            </a:r>
            <a:r>
              <a:rPr lang="vi-VN" altLang="zh-CN" sz="1799" dirty="0">
                <a:solidFill>
                  <a:srgbClr val="FF0000"/>
                </a:solidFill>
                <a:latin typeface="Segoe UI" panose="020B0502040204020203" pitchFamily="34" charset="0"/>
                <a:cs typeface="Segoe UI" panose="020B0502040204020203" pitchFamily="34" charset="0"/>
              </a:rPr>
              <a:t>có thể phân loại mục tiêu là con người và phương tiện </a:t>
            </a:r>
            <a:r>
              <a:rPr lang="vi-VN" altLang="zh-CN" sz="1799" dirty="0">
                <a:latin typeface="Segoe UI" panose="020B0502040204020203" pitchFamily="34" charset="0"/>
                <a:cs typeface="Segoe UI" panose="020B0502040204020203" pitchFamily="34" charset="0"/>
              </a:rPr>
              <a:t>và tự động </a:t>
            </a:r>
            <a:r>
              <a:rPr lang="vi-VN" altLang="zh-CN" sz="1799" dirty="0">
                <a:solidFill>
                  <a:srgbClr val="FF0000"/>
                </a:solidFill>
                <a:latin typeface="Segoe UI" panose="020B0502040204020203" pitchFamily="34" charset="0"/>
                <a:cs typeface="Segoe UI" panose="020B0502040204020203" pitchFamily="34" charset="0"/>
              </a:rPr>
              <a:t>lọc ra các cảnh báo giả do động vật gây ra, lá cây xào xạc, đèn sáng, v.v. </a:t>
            </a:r>
            <a:r>
              <a:rPr lang="vi-VN" altLang="zh-CN" sz="1799" dirty="0">
                <a:latin typeface="Segoe UI" panose="020B0502040204020203" pitchFamily="34" charset="0"/>
                <a:cs typeface="Segoe UI" panose="020B0502040204020203" pitchFamily="34" charset="0"/>
              </a:rPr>
              <a:t>Sau khi bắt được mục tiêu trong phạm vi giám sát toàn cảnh, camera toàn cảnh ngay lập tức đưa ra cảnh báo cho camera PTZ và ra lệnh cho camera PTZ theo dõi mục tiêu và biết thêm chi tiết.</a:t>
            </a:r>
            <a:endParaRPr lang="zh-CN" altLang="en-US" sz="1799" dirty="0">
              <a:latin typeface="Segoe UI" panose="020B0502040204020203" pitchFamily="34" charset="0"/>
              <a:cs typeface="Segoe UI" panose="020B0502040204020203" pitchFamily="34" charset="0"/>
            </a:endParaRPr>
          </a:p>
        </p:txBody>
      </p:sp>
      <p:pic>
        <p:nvPicPr>
          <p:cNvPr id="12" name="图片 11"/>
          <p:cNvPicPr>
            <a:picLocks noChangeAspect="1"/>
          </p:cNvPicPr>
          <p:nvPr/>
        </p:nvPicPr>
        <p:blipFill rotWithShape="1">
          <a:blip r:embed="rId3" cstate="print">
            <a:extLst>
              <a:ext uri="{28A0092B-C50C-407E-A947-70E740481C1C}">
                <a14:useLocalDpi xmlns:a14="http://schemas.microsoft.com/office/drawing/2010/main" val="0"/>
              </a:ext>
            </a:extLst>
          </a:blip>
          <a:srcRect l="22329" t="27479" r="16043" b="26829"/>
          <a:stretch>
            <a:fillRect/>
          </a:stretch>
        </p:blipFill>
        <p:spPr>
          <a:xfrm>
            <a:off x="7687369" y="2321169"/>
            <a:ext cx="1793259" cy="940123"/>
          </a:xfrm>
          <a:prstGeom prst="rect">
            <a:avLst/>
          </a:prstGeom>
        </p:spPr>
      </p:pic>
      <p:pic>
        <p:nvPicPr>
          <p:cNvPr id="13" name="图片 12"/>
          <p:cNvPicPr>
            <a:picLocks noChangeAspect="1"/>
          </p:cNvPicPr>
          <p:nvPr/>
        </p:nvPicPr>
        <p:blipFill>
          <a:blip r:embed="rId4">
            <a:extLst>
              <a:ext uri="{BEBA8EAE-BF5A-486C-A8C5-ECC9F3942E4B}">
                <a14:imgProps xmlns:a14="http://schemas.microsoft.com/office/drawing/2010/main">
                  <a14:imgLayer r:embed="rId5">
                    <a14:imgEffect>
                      <a14:backgroundRemoval t="2946" b="97519" l="2935" r="97743">
                        <a14:foregroundMark x1="46953" y1="33023" x2="58916" y2="41085"/>
                        <a14:foregroundMark x1="45598" y1="33333" x2="37020" y2="64651"/>
                        <a14:foregroundMark x1="37020" y1="64651" x2="48758" y2="73953"/>
                        <a14:foregroundMark x1="48758" y1="73953" x2="59368" y2="63721"/>
                        <a14:foregroundMark x1="59368" y1="63721" x2="41986" y2="40775"/>
                        <a14:foregroundMark x1="41986" y1="40775" x2="36117" y2="35814"/>
                        <a14:foregroundMark x1="33409" y1="71163" x2="31151" y2="75504"/>
                        <a14:foregroundMark x1="27991" y1="67442" x2="27540" y2="83566"/>
                        <a14:foregroundMark x1="22573" y1="79225" x2="22122" y2="81085"/>
                        <a14:foregroundMark x1="73815" y1="72403" x2="75621" y2="78915"/>
                        <a14:foregroundMark x1="55305" y1="83876" x2="55305" y2="85426"/>
                        <a14:foregroundMark x1="32054" y1="79225" x2="32054" y2="79225"/>
                        <a14:foregroundMark x1="35214" y1="77054" x2="35214" y2="78295"/>
                        <a14:foregroundMark x1="38826" y1="84806" x2="45147" y2="91008"/>
                        <a14:foregroundMark x1="58916" y1="88527" x2="36117" y2="86357"/>
                        <a14:foregroundMark x1="13995" y1="66822" x2="13995" y2="66822"/>
                        <a14:foregroundMark x1="11287" y1="47907" x2="11287" y2="47907"/>
                        <a14:foregroundMark x1="7223" y1="46047" x2="7223" y2="46047"/>
                        <a14:foregroundMark x1="3160" y1="53798" x2="3160" y2="53798"/>
                        <a14:foregroundMark x1="90068" y1="62171" x2="90068" y2="62171"/>
                        <a14:foregroundMark x1="97743" y1="53178" x2="97743" y2="53178"/>
                        <a14:foregroundMark x1="54402" y1="7287" x2="54402" y2="7287"/>
                        <a14:foregroundMark x1="51242" y1="2946" x2="51242" y2="2946"/>
                        <a14:foregroundMark x1="49661" y1="97519" x2="49661" y2="97519"/>
                        <a14:foregroundMark x1="42438" y1="75814" x2="42438" y2="75814"/>
                        <a14:foregroundMark x1="50113" y1="75504" x2="49661" y2="81085"/>
                        <a14:foregroundMark x1="19413" y1="58760" x2="19413" y2="58760"/>
                        <a14:foregroundMark x1="79233" y1="59690" x2="79233" y2="59690"/>
                        <a14:foregroundMark x1="77427" y1="59690" x2="77427" y2="59690"/>
                        <a14:foregroundMark x1="77878" y1="60620" x2="77878" y2="58450"/>
                      </a14:backgroundRemoval>
                    </a14:imgEffect>
                  </a14:imgLayer>
                </a14:imgProps>
              </a:ext>
            </a:extLst>
          </a:blip>
          <a:stretch>
            <a:fillRect/>
          </a:stretch>
        </p:blipFill>
        <p:spPr>
          <a:xfrm>
            <a:off x="10245674" y="1922278"/>
            <a:ext cx="1111115" cy="1617762"/>
          </a:xfrm>
          <a:prstGeom prst="rect">
            <a:avLst/>
          </a:prstGeom>
        </p:spPr>
      </p:pic>
      <p:sp>
        <p:nvSpPr>
          <p:cNvPr id="14" name="加号 13"/>
          <p:cNvSpPr/>
          <p:nvPr/>
        </p:nvSpPr>
        <p:spPr>
          <a:xfrm>
            <a:off x="9534038" y="2321169"/>
            <a:ext cx="648143" cy="762210"/>
          </a:xfrm>
          <a:prstGeom prst="mathPlus">
            <a:avLst/>
          </a:prstGeom>
          <a:solidFill>
            <a:schemeClr val="accent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dirty="0">
              <a:latin typeface="Segoe UI" panose="020B0502040204020203" pitchFamily="34" charset="0"/>
              <a:cs typeface="Segoe UI" panose="020B0502040204020203" pitchFamily="34" charset="0"/>
            </a:endParaRPr>
          </a:p>
        </p:txBody>
      </p:sp>
      <p:sp>
        <p:nvSpPr>
          <p:cNvPr id="15" name="箭头: 下 8"/>
          <p:cNvSpPr/>
          <p:nvPr/>
        </p:nvSpPr>
        <p:spPr>
          <a:xfrm>
            <a:off x="9226970" y="3540041"/>
            <a:ext cx="589603" cy="567916"/>
          </a:xfrm>
          <a:prstGeom prst="downArrow">
            <a:avLst/>
          </a:prstGeom>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dirty="0">
              <a:latin typeface="Segoe UI" panose="020B0502040204020203" pitchFamily="34" charset="0"/>
              <a:cs typeface="Segoe UI" panose="020B0502040204020203" pitchFamily="34" charset="0"/>
            </a:endParaRPr>
          </a:p>
        </p:txBody>
      </p:sp>
      <p:grpSp>
        <p:nvGrpSpPr>
          <p:cNvPr id="16" name="组合 15"/>
          <p:cNvGrpSpPr/>
          <p:nvPr/>
        </p:nvGrpSpPr>
        <p:grpSpPr>
          <a:xfrm>
            <a:off x="7712764" y="4139600"/>
            <a:ext cx="3697990" cy="1614359"/>
            <a:chOff x="7715611" y="4386450"/>
            <a:chExt cx="3698514" cy="1614588"/>
          </a:xfrm>
        </p:grpSpPr>
        <p:sp>
          <p:nvSpPr>
            <p:cNvPr id="17" name="矩形 16"/>
            <p:cNvSpPr/>
            <p:nvPr/>
          </p:nvSpPr>
          <p:spPr>
            <a:xfrm>
              <a:off x="7715611" y="4386450"/>
              <a:ext cx="3698514" cy="1614588"/>
            </a:xfrm>
            <a:prstGeom prst="rect">
              <a:avLst/>
            </a:prstGeom>
            <a:solidFill>
              <a:schemeClr val="accent1">
                <a:alpha val="0"/>
              </a:schemeClr>
            </a:solidFill>
            <a:ln w="28575">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27" tIns="67310" rIns="91427" bIns="359949" rtlCol="0" anchor="ctr"/>
            <a:lstStyle/>
            <a:p>
              <a:pPr algn="ctr"/>
              <a:endParaRPr lang="zh-CN" altLang="en-US" sz="1799" dirty="0">
                <a:latin typeface="Segoe UI" panose="020B0502040204020203" pitchFamily="34" charset="0"/>
                <a:cs typeface="Segoe UI" panose="020B0502040204020203" pitchFamily="34" charset="0"/>
              </a:endParaRPr>
            </a:p>
          </p:txBody>
        </p:sp>
        <p:pic>
          <p:nvPicPr>
            <p:cNvPr id="1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26192" y="4418097"/>
              <a:ext cx="2711381" cy="155129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9" name="文本框 18"/>
          <p:cNvSpPr txBox="1"/>
          <p:nvPr/>
        </p:nvSpPr>
        <p:spPr>
          <a:xfrm>
            <a:off x="778630" y="5828975"/>
            <a:ext cx="11328055" cy="939739"/>
          </a:xfrm>
          <a:prstGeom prst="rect">
            <a:avLst/>
          </a:prstGeom>
          <a:noFill/>
        </p:spPr>
        <p:txBody>
          <a:bodyPr wrap="square" rtlCol="0">
            <a:spAutoFit/>
          </a:bodyPr>
          <a:lstStyle/>
          <a:p>
            <a:r>
              <a:rPr lang="vi-VN" altLang="zh-CN" sz="1799" i="1" dirty="0">
                <a:latin typeface="Segoe UI" panose="020B0502040204020203" pitchFamily="34" charset="0"/>
                <a:cs typeface="Segoe UI" panose="020B0502040204020203" pitchFamily="34" charset="0"/>
              </a:rPr>
              <a:t>Camera PTZ: Nên dùng kiểu SD6AE433XA-HNR, Giá đỡ: DH816W2 (1.1.02.08.11955)</a:t>
            </a:r>
          </a:p>
          <a:p>
            <a:r>
              <a:rPr lang="vi-VN" altLang="zh-CN" sz="1799" i="1" dirty="0">
                <a:latin typeface="Segoe UI" panose="020B0502040204020203" pitchFamily="34" charset="0"/>
                <a:cs typeface="Segoe UI" panose="020B0502040204020203" pitchFamily="34" charset="0"/>
              </a:rPr>
              <a:t>DSS Pro: Win64_IS_V7_002_0000005_0_R_20200414.exe / Client-x64_V7.002.0000005.0.R.20200410.exe</a:t>
            </a:r>
          </a:p>
          <a:p>
            <a:r>
              <a:rPr lang="vi-VN" altLang="zh-CN" sz="1799" i="1" dirty="0">
                <a:latin typeface="Segoe UI" panose="020B0502040204020203" pitchFamily="34" charset="0"/>
                <a:cs typeface="Segoe UI" panose="020B0502040204020203" pitchFamily="34" charset="0"/>
              </a:rPr>
              <a:t>Lưu ý: PFW8840 / PDBW8840 không hỗ trợ thuật toán học sâu.</a:t>
            </a:r>
            <a:endParaRPr lang="zh-CN" altLang="en-US" sz="1799" i="1" dirty="0">
              <a:solidFill>
                <a:srgbClr val="FF0000"/>
              </a:solidFill>
              <a:latin typeface="Segoe UI" panose="020B0502040204020203" pitchFamily="34" charset="0"/>
              <a:cs typeface="Segoe UI" panose="020B0502040204020203" pitchFamily="34" charset="0"/>
            </a:endParaRPr>
          </a:p>
        </p:txBody>
      </p:sp>
      <p:pic>
        <p:nvPicPr>
          <p:cNvPr id="2" name="图片 1"/>
          <p:cNvPicPr>
            <a:picLocks noChangeAspect="1"/>
          </p:cNvPicPr>
          <p:nvPr/>
        </p:nvPicPr>
        <p:blipFill>
          <a:blip r:embed="rId7"/>
          <a:stretch>
            <a:fillRect/>
          </a:stretch>
        </p:blipFill>
        <p:spPr>
          <a:xfrm>
            <a:off x="860926" y="1972301"/>
            <a:ext cx="6501826" cy="3696300"/>
          </a:xfrm>
          <a:prstGeom prst="rect">
            <a:avLst/>
          </a:prstGeom>
          <a:ln>
            <a:noFill/>
          </a:ln>
          <a:effectLst>
            <a:outerShdw blurRad="292100" dist="139700" dir="2700000" algn="tl" rotWithShape="0">
              <a:srgbClr val="333333">
                <a:alpha val="65000"/>
              </a:srgbClr>
            </a:outerShdw>
          </a:effectLst>
        </p:spPr>
      </p:pic>
      <p:sp>
        <p:nvSpPr>
          <p:cNvPr id="20" name="Rectangle 19"/>
          <p:cNvSpPr/>
          <p:nvPr/>
        </p:nvSpPr>
        <p:spPr>
          <a:xfrm>
            <a:off x="9854837" y="40412"/>
            <a:ext cx="2337163" cy="7096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865412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1"/>
          <p:cNvSpPr txBox="1"/>
          <p:nvPr/>
        </p:nvSpPr>
        <p:spPr>
          <a:xfrm>
            <a:off x="756260" y="293488"/>
            <a:ext cx="10655067"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vi-VN" altLang="zh-CN" sz="2745" b="1" spc="0" dirty="0">
                <a:solidFill>
                  <a:srgbClr val="00B050"/>
                </a:solidFill>
                <a:latin typeface="Segoe UI" panose="020B0502040204020203" pitchFamily="34" charset="0"/>
              </a:rPr>
              <a:t>Chức năng Sản phẩm - Tối ưu hóa Hình ảnh</a:t>
            </a:r>
            <a:endParaRPr lang="en-US" altLang="zh-CN" sz="2745" b="1" spc="0" dirty="0">
              <a:solidFill>
                <a:srgbClr val="00B050"/>
              </a:solidFill>
              <a:latin typeface="Segoe UI" panose="020B0502040204020203" pitchFamily="34" charset="0"/>
            </a:endParaRPr>
          </a:p>
        </p:txBody>
      </p:sp>
      <p:pic>
        <p:nvPicPr>
          <p:cNvPr id="20" name="图片 19"/>
          <p:cNvPicPr/>
          <p:nvPr/>
        </p:nvPicPr>
        <p:blipFill rotWithShape="1">
          <a:blip r:embed="rId3">
            <a:extLst>
              <a:ext uri="{28A0092B-C50C-407E-A947-70E740481C1C}">
                <a14:useLocalDpi xmlns:a14="http://schemas.microsoft.com/office/drawing/2010/main" val="0"/>
              </a:ext>
            </a:extLst>
          </a:blip>
          <a:srcRect t="10609" b="8303"/>
          <a:stretch>
            <a:fillRect/>
          </a:stretch>
        </p:blipFill>
        <p:spPr>
          <a:xfrm>
            <a:off x="860126" y="980909"/>
            <a:ext cx="4292948" cy="1841747"/>
          </a:xfrm>
          <a:prstGeom prst="rect">
            <a:avLst/>
          </a:prstGeom>
        </p:spPr>
      </p:pic>
      <p:pic>
        <p:nvPicPr>
          <p:cNvPr id="21" name="图片 20"/>
          <p:cNvPicPr/>
          <p:nvPr/>
        </p:nvPicPr>
        <p:blipFill>
          <a:blip r:embed="rId4"/>
          <a:stretch>
            <a:fillRect/>
          </a:stretch>
        </p:blipFill>
        <p:spPr>
          <a:xfrm>
            <a:off x="6859965" y="980910"/>
            <a:ext cx="4091670" cy="1847019"/>
          </a:xfrm>
          <a:prstGeom prst="rect">
            <a:avLst/>
          </a:prstGeom>
        </p:spPr>
      </p:pic>
      <p:sp>
        <p:nvSpPr>
          <p:cNvPr id="22" name="矩形 21"/>
          <p:cNvSpPr/>
          <p:nvPr/>
        </p:nvSpPr>
        <p:spPr>
          <a:xfrm>
            <a:off x="6859964" y="2822657"/>
            <a:ext cx="4398516" cy="573280"/>
          </a:xfrm>
          <a:prstGeom prst="rect">
            <a:avLst/>
          </a:prstGeom>
        </p:spPr>
        <p:txBody>
          <a:bodyPr wrap="square">
            <a:spAutoFit/>
          </a:bodyPr>
          <a:lstStyle/>
          <a:p>
            <a:r>
              <a:rPr lang="en-US" altLang="zh-CN" sz="1568" b="1" dirty="0">
                <a:latin typeface="Segoe UI" panose="020B0502040204020203" pitchFamily="34" charset="0"/>
                <a:cs typeface="Segoe UI" panose="020B0502040204020203" pitchFamily="34" charset="0"/>
              </a:rPr>
              <a:t>1. </a:t>
            </a:r>
            <a:r>
              <a:rPr lang="en-US" altLang="zh-CN" sz="1568" b="1" dirty="0" err="1">
                <a:latin typeface="Segoe UI" panose="020B0502040204020203" pitchFamily="34" charset="0"/>
                <a:cs typeface="Segoe UI" panose="020B0502040204020203" pitchFamily="34" charset="0"/>
              </a:rPr>
              <a:t>cắt</a:t>
            </a:r>
            <a:r>
              <a:rPr lang="en-US" altLang="zh-CN" sz="1568" b="1" dirty="0">
                <a:latin typeface="Segoe UI" panose="020B0502040204020203" pitchFamily="34" charset="0"/>
                <a:cs typeface="Segoe UI" panose="020B0502040204020203" pitchFamily="34" charset="0"/>
              </a:rPr>
              <a:t> </a:t>
            </a:r>
            <a:r>
              <a:rPr lang="en-US" altLang="zh-CN" sz="1568" b="1" dirty="0" err="1">
                <a:latin typeface="Segoe UI" panose="020B0502040204020203" pitchFamily="34" charset="0"/>
                <a:cs typeface="Segoe UI" panose="020B0502040204020203" pitchFamily="34" charset="0"/>
              </a:rPr>
              <a:t>xén</a:t>
            </a:r>
            <a:r>
              <a:rPr lang="en-US" altLang="zh-CN" sz="1568" b="1" dirty="0">
                <a:latin typeface="Segoe UI" panose="020B0502040204020203" pitchFamily="34" charset="0"/>
                <a:cs typeface="Segoe UI" panose="020B0502040204020203" pitchFamily="34" charset="0"/>
              </a:rPr>
              <a:t> video: </a:t>
            </a:r>
            <a:r>
              <a:rPr lang="en-US" altLang="zh-CN" sz="1568" dirty="0" err="1">
                <a:latin typeface="Segoe UI" panose="020B0502040204020203" pitchFamily="34" charset="0"/>
                <a:cs typeface="Segoe UI" panose="020B0502040204020203" pitchFamily="34" charset="0"/>
              </a:rPr>
              <a:t>hỗ</a:t>
            </a:r>
            <a:r>
              <a:rPr lang="en-US" altLang="zh-CN" sz="1568" dirty="0">
                <a:latin typeface="Segoe UI" panose="020B0502040204020203" pitchFamily="34" charset="0"/>
                <a:cs typeface="Segoe UI" panose="020B0502040204020203" pitchFamily="34" charset="0"/>
              </a:rPr>
              <a:t> </a:t>
            </a:r>
            <a:r>
              <a:rPr lang="en-US" altLang="zh-CN" sz="1568" dirty="0" err="1">
                <a:latin typeface="Segoe UI" panose="020B0502040204020203" pitchFamily="34" charset="0"/>
                <a:cs typeface="Segoe UI" panose="020B0502040204020203" pitchFamily="34" charset="0"/>
              </a:rPr>
              <a:t>trợ</a:t>
            </a:r>
            <a:r>
              <a:rPr lang="en-US" altLang="zh-CN" sz="1568" dirty="0">
                <a:latin typeface="Segoe UI" panose="020B0502040204020203" pitchFamily="34" charset="0"/>
                <a:cs typeface="Segoe UI" panose="020B0502040204020203" pitchFamily="34" charset="0"/>
              </a:rPr>
              <a:t> </a:t>
            </a:r>
            <a:r>
              <a:rPr lang="en-US" altLang="zh-CN" sz="1568" dirty="0" err="1">
                <a:latin typeface="Segoe UI" panose="020B0502040204020203" pitchFamily="34" charset="0"/>
                <a:cs typeface="Segoe UI" panose="020B0502040204020203" pitchFamily="34" charset="0"/>
              </a:rPr>
              <a:t>cắt</a:t>
            </a:r>
            <a:r>
              <a:rPr lang="en-US" altLang="zh-CN" sz="1568" dirty="0">
                <a:latin typeface="Segoe UI" panose="020B0502040204020203" pitchFamily="34" charset="0"/>
                <a:cs typeface="Segoe UI" panose="020B0502040204020203" pitchFamily="34" charset="0"/>
              </a:rPr>
              <a:t> </a:t>
            </a:r>
            <a:r>
              <a:rPr lang="en-US" altLang="zh-CN" sz="1568" dirty="0" err="1">
                <a:latin typeface="Segoe UI" panose="020B0502040204020203" pitchFamily="34" charset="0"/>
                <a:cs typeface="Segoe UI" panose="020B0502040204020203" pitchFamily="34" charset="0"/>
              </a:rPr>
              <a:t>xén</a:t>
            </a:r>
            <a:r>
              <a:rPr lang="en-US" altLang="zh-CN" sz="1568" dirty="0">
                <a:latin typeface="Segoe UI" panose="020B0502040204020203" pitchFamily="34" charset="0"/>
                <a:cs typeface="Segoe UI" panose="020B0502040204020203" pitchFamily="34" charset="0"/>
              </a:rPr>
              <a:t> video </a:t>
            </a:r>
            <a:r>
              <a:rPr lang="en-US" altLang="zh-CN" sz="1568" dirty="0" err="1">
                <a:latin typeface="Segoe UI" panose="020B0502040204020203" pitchFamily="34" charset="0"/>
                <a:cs typeface="Segoe UI" panose="020B0502040204020203" pitchFamily="34" charset="0"/>
              </a:rPr>
              <a:t>miễn</a:t>
            </a:r>
            <a:r>
              <a:rPr lang="en-US" altLang="zh-CN" sz="1568" dirty="0">
                <a:latin typeface="Segoe UI" panose="020B0502040204020203" pitchFamily="34" charset="0"/>
                <a:cs typeface="Segoe UI" panose="020B0502040204020203" pitchFamily="34" charset="0"/>
              </a:rPr>
              <a:t> </a:t>
            </a:r>
            <a:r>
              <a:rPr lang="en-US" altLang="zh-CN" sz="1568" dirty="0" err="1">
                <a:latin typeface="Segoe UI" panose="020B0502040204020203" pitchFamily="34" charset="0"/>
                <a:cs typeface="Segoe UI" panose="020B0502040204020203" pitchFamily="34" charset="0"/>
              </a:rPr>
              <a:t>phí</a:t>
            </a:r>
            <a:r>
              <a:rPr lang="en-US" altLang="zh-CN" sz="1568" dirty="0">
                <a:latin typeface="Segoe UI" panose="020B0502040204020203" pitchFamily="34" charset="0"/>
                <a:cs typeface="Segoe UI" panose="020B0502040204020203" pitchFamily="34" charset="0"/>
              </a:rPr>
              <a:t>, </a:t>
            </a:r>
            <a:r>
              <a:rPr lang="en-US" altLang="zh-CN" sz="1568" dirty="0" err="1">
                <a:latin typeface="Segoe UI" panose="020B0502040204020203" pitchFamily="34" charset="0"/>
                <a:cs typeface="Segoe UI" panose="020B0502040204020203" pitchFamily="34" charset="0"/>
              </a:rPr>
              <a:t>chỉ</a:t>
            </a:r>
            <a:r>
              <a:rPr lang="en-US" altLang="zh-CN" sz="1568" dirty="0">
                <a:latin typeface="Segoe UI" panose="020B0502040204020203" pitchFamily="34" charset="0"/>
                <a:cs typeface="Segoe UI" panose="020B0502040204020203" pitchFamily="34" charset="0"/>
              </a:rPr>
              <a:t> </a:t>
            </a:r>
            <a:r>
              <a:rPr lang="en-US" altLang="zh-CN" sz="1568" dirty="0" err="1">
                <a:latin typeface="Segoe UI" panose="020B0502040204020203" pitchFamily="34" charset="0"/>
                <a:cs typeface="Segoe UI" panose="020B0502040204020203" pitchFamily="34" charset="0"/>
              </a:rPr>
              <a:t>tập</a:t>
            </a:r>
            <a:r>
              <a:rPr lang="en-US" altLang="zh-CN" sz="1568" dirty="0">
                <a:latin typeface="Segoe UI" panose="020B0502040204020203" pitchFamily="34" charset="0"/>
                <a:cs typeface="Segoe UI" panose="020B0502040204020203" pitchFamily="34" charset="0"/>
              </a:rPr>
              <a:t> </a:t>
            </a:r>
            <a:r>
              <a:rPr lang="en-US" altLang="zh-CN" sz="1568" dirty="0" err="1">
                <a:latin typeface="Segoe UI" panose="020B0502040204020203" pitchFamily="34" charset="0"/>
                <a:cs typeface="Segoe UI" panose="020B0502040204020203" pitchFamily="34" charset="0"/>
              </a:rPr>
              <a:t>trung</a:t>
            </a:r>
            <a:r>
              <a:rPr lang="en-US" altLang="zh-CN" sz="1568" dirty="0">
                <a:latin typeface="Segoe UI" panose="020B0502040204020203" pitchFamily="34" charset="0"/>
                <a:cs typeface="Segoe UI" panose="020B0502040204020203" pitchFamily="34" charset="0"/>
              </a:rPr>
              <a:t> vào </a:t>
            </a:r>
            <a:r>
              <a:rPr lang="en-US" altLang="zh-CN" sz="1568" dirty="0" err="1">
                <a:latin typeface="Segoe UI" panose="020B0502040204020203" pitchFamily="34" charset="0"/>
                <a:cs typeface="Segoe UI" panose="020B0502040204020203" pitchFamily="34" charset="0"/>
              </a:rPr>
              <a:t>các</a:t>
            </a:r>
            <a:r>
              <a:rPr lang="en-US" altLang="zh-CN" sz="1568" dirty="0">
                <a:latin typeface="Segoe UI" panose="020B0502040204020203" pitchFamily="34" charset="0"/>
                <a:cs typeface="Segoe UI" panose="020B0502040204020203" pitchFamily="34" charset="0"/>
              </a:rPr>
              <a:t> </a:t>
            </a:r>
            <a:r>
              <a:rPr lang="en-US" altLang="zh-CN" sz="1568" dirty="0" err="1">
                <a:latin typeface="Segoe UI" panose="020B0502040204020203" pitchFamily="34" charset="0"/>
                <a:cs typeface="Segoe UI" panose="020B0502040204020203" pitchFamily="34" charset="0"/>
              </a:rPr>
              <a:t>khu</a:t>
            </a:r>
            <a:r>
              <a:rPr lang="en-US" altLang="zh-CN" sz="1568" dirty="0">
                <a:latin typeface="Segoe UI" panose="020B0502040204020203" pitchFamily="34" charset="0"/>
                <a:cs typeface="Segoe UI" panose="020B0502040204020203" pitchFamily="34" charset="0"/>
              </a:rPr>
              <a:t> </a:t>
            </a:r>
            <a:r>
              <a:rPr lang="en-US" altLang="zh-CN" sz="1568" dirty="0" err="1">
                <a:latin typeface="Segoe UI" panose="020B0502040204020203" pitchFamily="34" charset="0"/>
                <a:cs typeface="Segoe UI" panose="020B0502040204020203" pitchFamily="34" charset="0"/>
              </a:rPr>
              <a:t>vực</a:t>
            </a:r>
            <a:r>
              <a:rPr lang="en-US" altLang="zh-CN" sz="1568" dirty="0">
                <a:latin typeface="Segoe UI" panose="020B0502040204020203" pitchFamily="34" charset="0"/>
                <a:cs typeface="Segoe UI" panose="020B0502040204020203" pitchFamily="34" charset="0"/>
              </a:rPr>
              <a:t> </a:t>
            </a:r>
            <a:r>
              <a:rPr lang="en-US" altLang="zh-CN" sz="1568" dirty="0" err="1">
                <a:latin typeface="Segoe UI" panose="020B0502040204020203" pitchFamily="34" charset="0"/>
                <a:cs typeface="Segoe UI" panose="020B0502040204020203" pitchFamily="34" charset="0"/>
              </a:rPr>
              <a:t>quan</a:t>
            </a:r>
            <a:r>
              <a:rPr lang="en-US" altLang="zh-CN" sz="1568" dirty="0">
                <a:latin typeface="Segoe UI" panose="020B0502040204020203" pitchFamily="34" charset="0"/>
                <a:cs typeface="Segoe UI" panose="020B0502040204020203" pitchFamily="34" charset="0"/>
              </a:rPr>
              <a:t> </a:t>
            </a:r>
            <a:r>
              <a:rPr lang="en-US" altLang="zh-CN" sz="1568" dirty="0" err="1">
                <a:latin typeface="Segoe UI" panose="020B0502040204020203" pitchFamily="34" charset="0"/>
                <a:cs typeface="Segoe UI" panose="020B0502040204020203" pitchFamily="34" charset="0"/>
              </a:rPr>
              <a:t>tâm</a:t>
            </a:r>
            <a:endParaRPr lang="zh-CN" altLang="en-US" sz="1568" dirty="0">
              <a:latin typeface="Segoe UI" panose="020B0502040204020203" pitchFamily="34" charset="0"/>
              <a:cs typeface="Segoe UI" panose="020B0502040204020203" pitchFamily="34" charset="0"/>
            </a:endParaRPr>
          </a:p>
        </p:txBody>
      </p:sp>
      <p:sp>
        <p:nvSpPr>
          <p:cNvPr id="23" name="箭头: 右 8"/>
          <p:cNvSpPr/>
          <p:nvPr/>
        </p:nvSpPr>
        <p:spPr>
          <a:xfrm>
            <a:off x="5153074" y="1247380"/>
            <a:ext cx="1706890" cy="1081514"/>
          </a:xfrm>
          <a:prstGeom prst="rightArrow">
            <a:avLst/>
          </a:prstGeom>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68" dirty="0" err="1">
                <a:latin typeface="Segoe UI" panose="020B0502040204020203" pitchFamily="34" charset="0"/>
                <a:cs typeface="Segoe UI" panose="020B0502040204020203" pitchFamily="34" charset="0"/>
              </a:rPr>
              <a:t>Cắt</a:t>
            </a:r>
            <a:r>
              <a:rPr lang="en-US" altLang="zh-CN" sz="1568" dirty="0">
                <a:latin typeface="Segoe UI" panose="020B0502040204020203" pitchFamily="34" charset="0"/>
                <a:cs typeface="Segoe UI" panose="020B0502040204020203" pitchFamily="34" charset="0"/>
              </a:rPr>
              <a:t> </a:t>
            </a:r>
            <a:r>
              <a:rPr lang="en-US" altLang="zh-CN" sz="1568" dirty="0" err="1">
                <a:latin typeface="Segoe UI" panose="020B0502040204020203" pitchFamily="34" charset="0"/>
                <a:cs typeface="Segoe UI" panose="020B0502040204020203" pitchFamily="34" charset="0"/>
              </a:rPr>
              <a:t>xén</a:t>
            </a:r>
            <a:r>
              <a:rPr lang="en-US" altLang="zh-CN" sz="1568" dirty="0">
                <a:latin typeface="Segoe UI" panose="020B0502040204020203" pitchFamily="34" charset="0"/>
                <a:cs typeface="Segoe UI" panose="020B0502040204020203" pitchFamily="34" charset="0"/>
              </a:rPr>
              <a:t> video</a:t>
            </a:r>
          </a:p>
        </p:txBody>
      </p:sp>
      <p:pic>
        <p:nvPicPr>
          <p:cNvPr id="24" name="图片 23"/>
          <p:cNvPicPr/>
          <p:nvPr/>
        </p:nvPicPr>
        <p:blipFill>
          <a:blip r:embed="rId5"/>
          <a:stretch>
            <a:fillRect/>
          </a:stretch>
        </p:blipFill>
        <p:spPr>
          <a:xfrm>
            <a:off x="860125" y="3947461"/>
            <a:ext cx="4292948" cy="1847065"/>
          </a:xfrm>
          <a:prstGeom prst="rect">
            <a:avLst/>
          </a:prstGeom>
        </p:spPr>
      </p:pic>
      <p:sp>
        <p:nvSpPr>
          <p:cNvPr id="25" name="箭头: 右 13"/>
          <p:cNvSpPr/>
          <p:nvPr/>
        </p:nvSpPr>
        <p:spPr>
          <a:xfrm rot="5400000">
            <a:off x="2030108" y="3022050"/>
            <a:ext cx="1119529" cy="731291"/>
          </a:xfrm>
          <a:prstGeom prst="rightArrow">
            <a:avLst/>
          </a:prstGeom>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76" dirty="0">
                <a:latin typeface="Segoe UI" panose="020B0502040204020203" pitchFamily="34" charset="0"/>
                <a:cs typeface="Segoe UI" panose="020B0502040204020203" pitchFamily="34" charset="0"/>
              </a:rPr>
              <a:t>Chỉnh sửa </a:t>
            </a:r>
            <a:r>
              <a:rPr lang="en-US" altLang="zh-CN" sz="1176" dirty="0" err="1">
                <a:latin typeface="Segoe UI" panose="020B0502040204020203" pitchFamily="34" charset="0"/>
                <a:cs typeface="Segoe UI" panose="020B0502040204020203" pitchFamily="34" charset="0"/>
              </a:rPr>
              <a:t>hình</a:t>
            </a:r>
            <a:r>
              <a:rPr lang="en-US" altLang="zh-CN" sz="1176" dirty="0">
                <a:latin typeface="Segoe UI" panose="020B0502040204020203" pitchFamily="34" charset="0"/>
                <a:cs typeface="Segoe UI" panose="020B0502040204020203" pitchFamily="34" charset="0"/>
              </a:rPr>
              <a:t> </a:t>
            </a:r>
            <a:r>
              <a:rPr lang="en-US" altLang="zh-CN" sz="1176" dirty="0" err="1">
                <a:latin typeface="Segoe UI" panose="020B0502040204020203" pitchFamily="34" charset="0"/>
                <a:cs typeface="Segoe UI" panose="020B0502040204020203" pitchFamily="34" charset="0"/>
              </a:rPr>
              <a:t>ảnh</a:t>
            </a:r>
            <a:endParaRPr lang="en-US" altLang="zh-CN" sz="1176" dirty="0">
              <a:latin typeface="Segoe UI" panose="020B0502040204020203" pitchFamily="34" charset="0"/>
              <a:cs typeface="Segoe UI" panose="020B0502040204020203" pitchFamily="34" charset="0"/>
            </a:endParaRPr>
          </a:p>
        </p:txBody>
      </p:sp>
      <p:pic>
        <p:nvPicPr>
          <p:cNvPr id="26" name="图片 25"/>
          <p:cNvPicPr>
            <a:picLocks noChangeAspect="1"/>
          </p:cNvPicPr>
          <p:nvPr/>
        </p:nvPicPr>
        <p:blipFill>
          <a:blip r:embed="rId6"/>
          <a:stretch>
            <a:fillRect/>
          </a:stretch>
        </p:blipFill>
        <p:spPr>
          <a:xfrm>
            <a:off x="6871103" y="3503703"/>
            <a:ext cx="1824998" cy="3322339"/>
          </a:xfrm>
          <a:prstGeom prst="rect">
            <a:avLst/>
          </a:prstGeom>
        </p:spPr>
      </p:pic>
      <p:sp>
        <p:nvSpPr>
          <p:cNvPr id="27" name="矩形 26"/>
          <p:cNvSpPr/>
          <p:nvPr/>
        </p:nvSpPr>
        <p:spPr>
          <a:xfrm>
            <a:off x="756260" y="5794526"/>
            <a:ext cx="4564638" cy="574901"/>
          </a:xfrm>
          <a:prstGeom prst="rect">
            <a:avLst/>
          </a:prstGeom>
        </p:spPr>
        <p:txBody>
          <a:bodyPr wrap="square">
            <a:spAutoFit/>
          </a:bodyPr>
          <a:lstStyle/>
          <a:p>
            <a:r>
              <a:rPr lang="en-US" altLang="zh-CN" sz="1568" b="1" dirty="0">
                <a:latin typeface="Segoe UI" panose="020B0502040204020203" pitchFamily="34" charset="0"/>
                <a:cs typeface="Segoe UI" panose="020B0502040204020203" pitchFamily="34" charset="0"/>
              </a:rPr>
              <a:t>2. </a:t>
            </a:r>
            <a:r>
              <a:rPr lang="vi-VN" altLang="zh-CN" sz="1568" b="1" dirty="0">
                <a:latin typeface="Segoe UI" panose="020B0502040204020203" pitchFamily="34" charset="0"/>
                <a:cs typeface="Segoe UI" panose="020B0502040204020203" pitchFamily="34" charset="0"/>
              </a:rPr>
              <a:t>Chỉnh sửa hình ảnh: </a:t>
            </a:r>
            <a:r>
              <a:rPr lang="en-US" altLang="zh-CN" sz="1568" dirty="0" err="1">
                <a:latin typeface="Segoe UI" panose="020B0502040204020203" pitchFamily="34" charset="0"/>
                <a:cs typeface="Segoe UI" panose="020B0502040204020203" pitchFamily="34" charset="0"/>
              </a:rPr>
              <a:t>Hỗ</a:t>
            </a:r>
            <a:r>
              <a:rPr lang="en-US" altLang="zh-CN" sz="1568" dirty="0">
                <a:latin typeface="Segoe UI" panose="020B0502040204020203" pitchFamily="34" charset="0"/>
                <a:cs typeface="Segoe UI" panose="020B0502040204020203" pitchFamily="34" charset="0"/>
              </a:rPr>
              <a:t> </a:t>
            </a:r>
            <a:r>
              <a:rPr lang="en-US" altLang="zh-CN" sz="1568" dirty="0" err="1">
                <a:latin typeface="Segoe UI" panose="020B0502040204020203" pitchFamily="34" charset="0"/>
                <a:cs typeface="Segoe UI" panose="020B0502040204020203" pitchFamily="34" charset="0"/>
              </a:rPr>
              <a:t>trợ</a:t>
            </a:r>
            <a:r>
              <a:rPr lang="en-US" altLang="zh-CN" sz="1568" dirty="0">
                <a:latin typeface="Segoe UI" panose="020B0502040204020203" pitchFamily="34" charset="0"/>
                <a:cs typeface="Segoe UI" panose="020B0502040204020203" pitchFamily="34" charset="0"/>
              </a:rPr>
              <a:t> </a:t>
            </a:r>
            <a:r>
              <a:rPr lang="en-US" altLang="zh-CN" sz="1568" dirty="0" err="1">
                <a:latin typeface="Segoe UI" panose="020B0502040204020203" pitchFamily="34" charset="0"/>
                <a:cs typeface="Segoe UI" panose="020B0502040204020203" pitchFamily="34" charset="0"/>
              </a:rPr>
              <a:t>tối</a:t>
            </a:r>
            <a:r>
              <a:rPr lang="en-US" altLang="zh-CN" sz="1568" dirty="0">
                <a:latin typeface="Segoe UI" panose="020B0502040204020203" pitchFamily="34" charset="0"/>
                <a:cs typeface="Segoe UI" panose="020B0502040204020203" pitchFamily="34" charset="0"/>
              </a:rPr>
              <a:t> </a:t>
            </a:r>
            <a:r>
              <a:rPr lang="en-US" altLang="zh-CN" sz="1568" dirty="0" err="1">
                <a:latin typeface="Segoe UI" panose="020B0502040204020203" pitchFamily="34" charset="0"/>
                <a:cs typeface="Segoe UI" panose="020B0502040204020203" pitchFamily="34" charset="0"/>
              </a:rPr>
              <a:t>đa</a:t>
            </a:r>
            <a:r>
              <a:rPr lang="en-US" altLang="zh-CN" sz="1568" dirty="0">
                <a:latin typeface="Segoe UI" panose="020B0502040204020203" pitchFamily="34" charset="0"/>
                <a:cs typeface="Segoe UI" panose="020B0502040204020203" pitchFamily="34" charset="0"/>
              </a:rPr>
              <a:t> </a:t>
            </a:r>
            <a:r>
              <a:rPr lang="en-US" altLang="zh-CN" sz="1568" dirty="0" err="1">
                <a:latin typeface="Segoe UI" panose="020B0502040204020203" pitchFamily="34" charset="0"/>
                <a:cs typeface="Segoe UI" panose="020B0502040204020203" pitchFamily="34" charset="0"/>
              </a:rPr>
              <a:t>góc</a:t>
            </a:r>
            <a:r>
              <a:rPr lang="en-US" altLang="zh-CN" sz="1568" dirty="0">
                <a:latin typeface="Segoe UI" panose="020B0502040204020203" pitchFamily="34" charset="0"/>
                <a:cs typeface="Segoe UI" panose="020B0502040204020203" pitchFamily="34" charset="0"/>
              </a:rPr>
              <a:t> nhìn </a:t>
            </a:r>
            <a:r>
              <a:rPr lang="vi-VN" altLang="zh-CN" sz="1568" dirty="0">
                <a:latin typeface="Segoe UI" panose="020B0502040204020203" pitchFamily="34" charset="0"/>
                <a:cs typeface="Segoe UI" panose="020B0502040204020203" pitchFamily="34" charset="0"/>
              </a:rPr>
              <a:t>150 °</a:t>
            </a:r>
            <a:r>
              <a:rPr lang="en-US" altLang="zh-CN" sz="1568" dirty="0">
                <a:latin typeface="Segoe UI" panose="020B0502040204020203" pitchFamily="34" charset="0"/>
                <a:cs typeface="Segoe UI" panose="020B0502040204020203" pitchFamily="34" charset="0"/>
              </a:rPr>
              <a:t>.</a:t>
            </a:r>
            <a:endParaRPr lang="zh-CN" altLang="en-US" sz="1568" dirty="0">
              <a:latin typeface="Segoe UI" panose="020B0502040204020203" pitchFamily="34" charset="0"/>
              <a:cs typeface="Segoe UI" panose="020B0502040204020203" pitchFamily="34" charset="0"/>
            </a:endParaRPr>
          </a:p>
        </p:txBody>
      </p:sp>
      <p:sp>
        <p:nvSpPr>
          <p:cNvPr id="28" name="矩形 27"/>
          <p:cNvSpPr/>
          <p:nvPr/>
        </p:nvSpPr>
        <p:spPr>
          <a:xfrm>
            <a:off x="8934439" y="4591592"/>
            <a:ext cx="2540110" cy="814661"/>
          </a:xfrm>
          <a:prstGeom prst="rect">
            <a:avLst/>
          </a:prstGeom>
        </p:spPr>
        <p:txBody>
          <a:bodyPr wrap="square">
            <a:spAutoFit/>
          </a:bodyPr>
          <a:lstStyle/>
          <a:p>
            <a:r>
              <a:rPr lang="vi-VN" altLang="zh-CN" sz="1568" b="1" dirty="0">
                <a:latin typeface="Segoe UI" panose="020B0502040204020203" pitchFamily="34" charset="0"/>
                <a:cs typeface="Segoe UI" panose="020B0502040204020203" pitchFamily="34" charset="0"/>
              </a:rPr>
              <a:t>3. Video gốc</a:t>
            </a:r>
            <a:r>
              <a:rPr lang="vi-VN" altLang="zh-CN" sz="1568" dirty="0">
                <a:latin typeface="Segoe UI" panose="020B0502040204020203" pitchFamily="34" charset="0"/>
                <a:cs typeface="Segoe UI" panose="020B0502040204020203" pitchFamily="34" charset="0"/>
              </a:rPr>
              <a:t>: hỗ trợ hiển thị và lưu trữ Stream gốc không nối.</a:t>
            </a:r>
            <a:endParaRPr lang="zh-CN" altLang="en-US" sz="1568" dirty="0">
              <a:latin typeface="Segoe UI" panose="020B0502040204020203" pitchFamily="34" charset="0"/>
              <a:cs typeface="Segoe UI" panose="020B0502040204020203" pitchFamily="34" charset="0"/>
            </a:endParaRPr>
          </a:p>
        </p:txBody>
      </p:sp>
      <p:sp>
        <p:nvSpPr>
          <p:cNvPr id="29" name="箭头: 右 22"/>
          <p:cNvSpPr/>
          <p:nvPr/>
        </p:nvSpPr>
        <p:spPr>
          <a:xfrm rot="2050911">
            <a:off x="5018636" y="2912961"/>
            <a:ext cx="1961704" cy="949513"/>
          </a:xfrm>
          <a:prstGeom prst="rightArrow">
            <a:avLst/>
          </a:prstGeom>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68" dirty="0" err="1">
                <a:latin typeface="Segoe UI" panose="020B0502040204020203" pitchFamily="34" charset="0"/>
                <a:cs typeface="Segoe UI" panose="020B0502040204020203" pitchFamily="34" charset="0"/>
              </a:rPr>
              <a:t>Luồng</a:t>
            </a:r>
            <a:r>
              <a:rPr lang="en-US" altLang="zh-CN" sz="1568" dirty="0">
                <a:latin typeface="Segoe UI" panose="020B0502040204020203" pitchFamily="34" charset="0"/>
                <a:cs typeface="Segoe UI" panose="020B0502040204020203" pitchFamily="34" charset="0"/>
              </a:rPr>
              <a:t> </a:t>
            </a:r>
            <a:r>
              <a:rPr lang="en-US" altLang="zh-CN" sz="1568" dirty="0" err="1">
                <a:latin typeface="Segoe UI" panose="020B0502040204020203" pitchFamily="34" charset="0"/>
                <a:cs typeface="Segoe UI" panose="020B0502040204020203" pitchFamily="34" charset="0"/>
              </a:rPr>
              <a:t>gốc</a:t>
            </a:r>
            <a:endParaRPr lang="en-US" altLang="zh-CN" sz="1568" dirty="0">
              <a:latin typeface="Segoe UI" panose="020B0502040204020203" pitchFamily="34" charset="0"/>
              <a:cs typeface="Segoe UI" panose="020B0502040204020203" pitchFamily="34" charset="0"/>
            </a:endParaRPr>
          </a:p>
        </p:txBody>
      </p:sp>
      <p:sp>
        <p:nvSpPr>
          <p:cNvPr id="13" name="Rectangle 12"/>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1103589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文本框 32"/>
          <p:cNvSpPr txBox="1"/>
          <p:nvPr/>
        </p:nvSpPr>
        <p:spPr>
          <a:xfrm>
            <a:off x="6204744" y="946766"/>
            <a:ext cx="5752059" cy="2716706"/>
          </a:xfrm>
          <a:prstGeom prst="rect">
            <a:avLst/>
          </a:prstGeom>
          <a:noFill/>
        </p:spPr>
        <p:txBody>
          <a:bodyPr wrap="square">
            <a:spAutoFit/>
          </a:bodyPr>
          <a:lstStyle/>
          <a:p>
            <a:pPr>
              <a:lnSpc>
                <a:spcPct val="150000"/>
              </a:lnSpc>
              <a:defRPr/>
            </a:pPr>
            <a:r>
              <a:rPr lang="en-US" altLang="zh-CN" sz="1961" b="1" dirty="0" err="1">
                <a:solidFill>
                  <a:srgbClr val="00B0F0"/>
                </a:solidFill>
                <a:latin typeface="Segoe UI" panose="020B0502040204020203" pitchFamily="34" charset="0"/>
                <a:cs typeface="Segoe UI" panose="020B0502040204020203" pitchFamily="34" charset="0"/>
              </a:rPr>
              <a:t>Tính</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năng</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sản</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phẩm</a:t>
            </a:r>
            <a:endParaRPr lang="en-US" altLang="zh-CN" sz="1961" b="1" dirty="0">
              <a:solidFill>
                <a:srgbClr val="00B0F0"/>
              </a:solidFill>
              <a:latin typeface="Segoe UI" panose="020B0502040204020203" pitchFamily="34" charset="0"/>
              <a:cs typeface="Segoe UI" panose="020B0502040204020203" pitchFamily="34" charset="0"/>
            </a:endParaRPr>
          </a:p>
          <a:p>
            <a:pPr marL="336145" indent="-336145">
              <a:lnSpc>
                <a:spcPct val="150000"/>
              </a:lnSpc>
              <a:buFont typeface="Wingdings" panose="05000000000000000000" pitchFamily="2" charset="2"/>
              <a:buChar char="ü"/>
              <a:defRPr/>
            </a:pPr>
            <a:r>
              <a:rPr lang="vi-VN" altLang="zh-CN" sz="1568" b="1"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Đếm người, Quản </a:t>
            </a:r>
            <a:r>
              <a:rPr lang="vi-VN" altLang="zh-CN" sz="1568" b="1">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lý </a:t>
            </a:r>
            <a:r>
              <a:rPr lang="en-US" altLang="zh-CN" sz="1568" b="1">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xếp hàng</a:t>
            </a:r>
            <a:r>
              <a:rPr lang="vi-VN" altLang="zh-CN" sz="1568" b="1">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 </a:t>
            </a:r>
            <a:r>
              <a:rPr lang="vi-VN" altLang="zh-CN" sz="1568" b="1"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Bản đồ nhiệt</a:t>
            </a:r>
          </a:p>
          <a:p>
            <a:pPr marL="336145" indent="-336145">
              <a:lnSpc>
                <a:spcPct val="150000"/>
              </a:lnSpc>
              <a:buFont typeface="Wingdings" panose="05000000000000000000" pitchFamily="2" charset="2"/>
              <a:buChar char="ü"/>
              <a:defRPr/>
            </a:pPr>
            <a:r>
              <a:rPr lang="vi-VN" altLang="zh-CN" sz="1568"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Bảo vệ chu vi</a:t>
            </a:r>
          </a:p>
          <a:p>
            <a:pPr marL="336145" indent="-336145">
              <a:lnSpc>
                <a:spcPct val="150000"/>
              </a:lnSpc>
              <a:buFont typeface="Wingdings" panose="05000000000000000000" pitchFamily="2" charset="2"/>
              <a:buChar char="ü"/>
              <a:defRPr/>
            </a:pPr>
            <a:r>
              <a:rPr lang="en-US" altLang="zh-CN" sz="1568"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Front-</a:t>
            </a:r>
            <a:r>
              <a:rPr lang="vi-VN" altLang="zh-CN" sz="1568"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dewarp</a:t>
            </a:r>
            <a:r>
              <a:rPr lang="en-US" altLang="zh-CN" sz="1568"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 </a:t>
            </a:r>
            <a:r>
              <a:rPr lang="vi-VN" altLang="zh-CN" sz="1568"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&amp; Chế độ VR </a:t>
            </a:r>
            <a:endParaRPr lang="en-US" altLang="zh-CN" sz="1568"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endParaRPr>
          </a:p>
          <a:p>
            <a:pPr marL="336145" indent="-336145">
              <a:lnSpc>
                <a:spcPct val="150000"/>
              </a:lnSpc>
              <a:buFont typeface="Wingdings" panose="05000000000000000000" pitchFamily="2" charset="2"/>
              <a:buChar char="ü"/>
              <a:defRPr/>
            </a:pPr>
            <a:r>
              <a:rPr lang="vi-VN" altLang="zh-CN" sz="1568"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IP67, IK10, Mic và loa kép tích hợp</a:t>
            </a:r>
          </a:p>
          <a:p>
            <a:pPr marL="336145" indent="-336145">
              <a:lnSpc>
                <a:spcPct val="150000"/>
              </a:lnSpc>
              <a:buFont typeface="Wingdings" panose="05000000000000000000" pitchFamily="2" charset="2"/>
              <a:buChar char="ü"/>
              <a:defRPr/>
            </a:pPr>
            <a:r>
              <a:rPr lang="vi-VN" altLang="zh-CN" sz="1568"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Mẫu IVC Sử dụng thấu kính panomorph, có khả năng tương thích tốt hơn với nền tảng của bên thứ ba.</a:t>
            </a:r>
            <a:endParaRPr lang="en-US" altLang="zh-CN" sz="1568" dirty="0">
              <a:latin typeface="Segoe UI" panose="020B0502040204020203" pitchFamily="34" charset="0"/>
              <a:cs typeface="Segoe UI" panose="020B0502040204020203" pitchFamily="34" charset="0"/>
            </a:endParaRPr>
          </a:p>
        </p:txBody>
      </p:sp>
      <p:sp>
        <p:nvSpPr>
          <p:cNvPr id="35" name="矩形 34"/>
          <p:cNvSpPr/>
          <p:nvPr/>
        </p:nvSpPr>
        <p:spPr>
          <a:xfrm>
            <a:off x="1730" y="5390581"/>
            <a:ext cx="12190270" cy="148097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Segoe UI" panose="020B0502040204020203" pitchFamily="34" charset="0"/>
              <a:cs typeface="Segoe UI" panose="020B0502040204020203" pitchFamily="34" charset="0"/>
            </a:endParaRPr>
          </a:p>
        </p:txBody>
      </p:sp>
      <p:sp>
        <p:nvSpPr>
          <p:cNvPr id="36" name="文本框 54"/>
          <p:cNvSpPr txBox="1">
            <a:spLocks noChangeArrowheads="1"/>
          </p:cNvSpPr>
          <p:nvPr/>
        </p:nvSpPr>
        <p:spPr bwMode="auto">
          <a:xfrm>
            <a:off x="-148045" y="5792139"/>
            <a:ext cx="12104848" cy="744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3218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3218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3218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3218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3218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20000"/>
              </a:lnSpc>
              <a:spcBef>
                <a:spcPct val="0"/>
              </a:spcBef>
              <a:buNone/>
            </a:pPr>
            <a:r>
              <a:rPr lang="vi-VN" altLang="zh-CN" sz="1765" dirty="0">
                <a:solidFill>
                  <a:schemeClr val="tx1">
                    <a:lumMod val="50000"/>
                  </a:schemeClr>
                </a:solidFill>
                <a:latin typeface="Segoe UI" panose="020B0502040204020203" pitchFamily="34" charset="0"/>
                <a:cs typeface="Segoe UI" panose="020B0502040204020203" pitchFamily="34" charset="0"/>
              </a:rPr>
              <a:t>Độ phân giải H265 + / 12MP &amp; 8MP thông minh / Đếm người, Quản lý hàng đợi, Bản đồ nhiệt</a:t>
            </a:r>
          </a:p>
          <a:p>
            <a:pPr algn="ctr">
              <a:lnSpc>
                <a:spcPct val="120000"/>
              </a:lnSpc>
              <a:spcBef>
                <a:spcPct val="0"/>
              </a:spcBef>
              <a:buNone/>
            </a:pPr>
            <a:r>
              <a:rPr lang="vi-VN" altLang="zh-CN" sz="1765" dirty="0">
                <a:solidFill>
                  <a:schemeClr val="tx1">
                    <a:lumMod val="50000"/>
                  </a:schemeClr>
                </a:solidFill>
                <a:latin typeface="Segoe UI" panose="020B0502040204020203" pitchFamily="34" charset="0"/>
                <a:cs typeface="Segoe UI" panose="020B0502040204020203" pitchFamily="34" charset="0"/>
              </a:rPr>
              <a:t>Vùng phủ rộng </a:t>
            </a:r>
            <a:r>
              <a:rPr lang="vi-VN" altLang="zh-CN" sz="1765">
                <a:solidFill>
                  <a:schemeClr val="tx1">
                    <a:lumMod val="50000"/>
                  </a:schemeClr>
                </a:solidFill>
                <a:latin typeface="Segoe UI" panose="020B0502040204020203" pitchFamily="34" charset="0"/>
                <a:cs typeface="Segoe UI" panose="020B0502040204020203" pitchFamily="34" charset="0"/>
              </a:rPr>
              <a:t>360 </a:t>
            </a:r>
            <a:r>
              <a:rPr lang="vi-VN" altLang="zh-CN" sz="1765" smtClean="0">
                <a:solidFill>
                  <a:schemeClr val="tx1">
                    <a:lumMod val="50000"/>
                  </a:schemeClr>
                </a:solidFill>
                <a:latin typeface="Segoe UI" panose="020B0502040204020203" pitchFamily="34" charset="0"/>
                <a:cs typeface="Segoe UI" panose="020B0502040204020203" pitchFamily="34" charset="0"/>
              </a:rPr>
              <a:t>° / </a:t>
            </a:r>
            <a:r>
              <a:rPr lang="vi-VN" altLang="zh-CN" sz="1765" dirty="0">
                <a:solidFill>
                  <a:schemeClr val="tx1">
                    <a:lumMod val="50000"/>
                  </a:schemeClr>
                </a:solidFill>
                <a:latin typeface="Segoe UI" panose="020B0502040204020203" pitchFamily="34" charset="0"/>
                <a:cs typeface="Segoe UI" panose="020B0502040204020203" pitchFamily="34" charset="0"/>
              </a:rPr>
              <a:t>Hình ảnh tuyệt vời</a:t>
            </a:r>
            <a:r>
              <a:rPr lang="en-US" altLang="zh-CN" sz="1765" b="1" dirty="0">
                <a:solidFill>
                  <a:srgbClr val="FFFFFF"/>
                </a:solidFill>
                <a:latin typeface="Segoe UI" panose="020B0502040204020203" pitchFamily="34" charset="0"/>
                <a:cs typeface="Segoe UI" panose="020B0502040204020203" pitchFamily="34" charset="0"/>
              </a:rPr>
              <a:t> </a:t>
            </a:r>
            <a:endParaRPr lang="en-US" altLang="zh-CN" sz="1765" dirty="0">
              <a:solidFill>
                <a:srgbClr val="FFFFFF"/>
              </a:solidFill>
              <a:latin typeface="Segoe UI" panose="020B0502040204020203" pitchFamily="34" charset="0"/>
              <a:cs typeface="Segoe UI" panose="020B0502040204020203" pitchFamily="34" charset="0"/>
            </a:endParaRPr>
          </a:p>
        </p:txBody>
      </p:sp>
      <p:sp>
        <p:nvSpPr>
          <p:cNvPr id="13" name="Title 1"/>
          <p:cNvSpPr txBox="1"/>
          <p:nvPr/>
        </p:nvSpPr>
        <p:spPr>
          <a:xfrm>
            <a:off x="197443" y="167273"/>
            <a:ext cx="10655067"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rgbClr val="00B050"/>
                </a:solidFill>
                <a:latin typeface="Segoe UI" panose="020B0502040204020203" pitchFamily="34" charset="0"/>
              </a:rPr>
              <a:t>Dòng</a:t>
            </a:r>
            <a:r>
              <a:rPr lang="en-US" altLang="zh-CN" sz="2745" b="1" spc="0" dirty="0">
                <a:solidFill>
                  <a:srgbClr val="00B050"/>
                </a:solidFill>
                <a:latin typeface="Segoe UI" panose="020B0502040204020203" pitchFamily="34" charset="0"/>
              </a:rPr>
              <a:t> </a:t>
            </a:r>
            <a:r>
              <a:rPr lang="en-US" altLang="zh-CN" sz="2745" b="1" spc="0" err="1">
                <a:solidFill>
                  <a:srgbClr val="00B050"/>
                </a:solidFill>
                <a:latin typeface="Segoe UI" panose="020B0502040204020203" pitchFamily="34" charset="0"/>
              </a:rPr>
              <a:t>WizMind</a:t>
            </a:r>
            <a:r>
              <a:rPr lang="en-US" altLang="zh-CN" sz="2745" b="1" spc="0">
                <a:solidFill>
                  <a:srgbClr val="00B050"/>
                </a:solidFill>
                <a:latin typeface="Segoe UI" panose="020B0502040204020203" pitchFamily="34" charset="0"/>
              </a:rPr>
              <a:t> Panoramic - EBW8 </a:t>
            </a:r>
            <a:r>
              <a:rPr lang="en-US" altLang="zh-CN" sz="2745" b="1" spc="0" dirty="0">
                <a:solidFill>
                  <a:srgbClr val="00B050"/>
                </a:solidFill>
                <a:latin typeface="Segoe UI" panose="020B0502040204020203" pitchFamily="34" charset="0"/>
              </a:rPr>
              <a:t>AI Fisheye Camera</a:t>
            </a:r>
          </a:p>
        </p:txBody>
      </p:sp>
      <p:sp>
        <p:nvSpPr>
          <p:cNvPr id="15" name="矩形 14"/>
          <p:cNvSpPr/>
          <p:nvPr/>
        </p:nvSpPr>
        <p:spPr>
          <a:xfrm>
            <a:off x="4628303" y="3535842"/>
            <a:ext cx="1374094" cy="544957"/>
          </a:xfrm>
          <a:prstGeom prst="rect">
            <a:avLst/>
          </a:prstGeom>
        </p:spPr>
        <p:txBody>
          <a:bodyPr wrap="non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kumimoji="1" lang="en-US" altLang="zh-CN" sz="1961" b="1" dirty="0" err="1">
                <a:solidFill>
                  <a:srgbClr val="00B0F0"/>
                </a:solidFill>
                <a:latin typeface="Segoe UI" panose="020B0502040204020203" pitchFamily="34" charset="0"/>
                <a:ea typeface="微软雅黑" panose="020B0503020204020204" pitchFamily="34" charset="-122"/>
                <a:cs typeface="Segoe UI" panose="020B0502040204020203" pitchFamily="34" charset="0"/>
              </a:rPr>
              <a:t>Ứng</a:t>
            </a:r>
            <a:r>
              <a:rPr kumimoji="1" lang="en-US" altLang="zh-CN" sz="1961" b="1" dirty="0">
                <a:solidFill>
                  <a:srgbClr val="00B0F0"/>
                </a:solidFill>
                <a:latin typeface="Segoe UI" panose="020B0502040204020203" pitchFamily="34" charset="0"/>
                <a:ea typeface="微软雅黑" panose="020B0503020204020204" pitchFamily="34" charset="-122"/>
                <a:cs typeface="Segoe UI" panose="020B0502040204020203" pitchFamily="34" charset="0"/>
              </a:rPr>
              <a:t> </a:t>
            </a:r>
            <a:r>
              <a:rPr kumimoji="1" lang="en-US" altLang="zh-CN" sz="1961" b="1" dirty="0" err="1">
                <a:solidFill>
                  <a:srgbClr val="00B0F0"/>
                </a:solidFill>
                <a:latin typeface="Segoe UI" panose="020B0502040204020203" pitchFamily="34" charset="0"/>
                <a:ea typeface="微软雅黑" panose="020B0503020204020204" pitchFamily="34" charset="-122"/>
                <a:cs typeface="Segoe UI" panose="020B0502040204020203" pitchFamily="34" charset="0"/>
              </a:rPr>
              <a:t>dụng</a:t>
            </a:r>
            <a:endParaRPr kumimoji="1" lang="zh-CN" altLang="en-US" sz="1323"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3" name="图片 2"/>
          <p:cNvPicPr>
            <a:picLocks noChangeAspect="1"/>
          </p:cNvPicPr>
          <p:nvPr/>
        </p:nvPicPr>
        <p:blipFill>
          <a:blip r:embed="rId3"/>
          <a:stretch>
            <a:fillRect/>
          </a:stretch>
        </p:blipFill>
        <p:spPr>
          <a:xfrm>
            <a:off x="1830026" y="4103460"/>
            <a:ext cx="1197909" cy="797257"/>
          </a:xfrm>
          <a:prstGeom prst="rect">
            <a:avLst/>
          </a:prstGeom>
        </p:spPr>
      </p:pic>
      <p:pic>
        <p:nvPicPr>
          <p:cNvPr id="4" name="图片 3"/>
          <p:cNvPicPr>
            <a:picLocks noChangeAspect="1"/>
          </p:cNvPicPr>
          <p:nvPr/>
        </p:nvPicPr>
        <p:blipFill>
          <a:blip r:embed="rId4"/>
          <a:stretch>
            <a:fillRect/>
          </a:stretch>
        </p:blipFill>
        <p:spPr>
          <a:xfrm>
            <a:off x="3571443" y="4103730"/>
            <a:ext cx="1251769" cy="797257"/>
          </a:xfrm>
          <a:prstGeom prst="rect">
            <a:avLst/>
          </a:prstGeom>
        </p:spPr>
      </p:pic>
      <p:pic>
        <p:nvPicPr>
          <p:cNvPr id="5" name="图片 4"/>
          <p:cNvPicPr>
            <a:picLocks noChangeAspect="1"/>
          </p:cNvPicPr>
          <p:nvPr/>
        </p:nvPicPr>
        <p:blipFill>
          <a:blip r:embed="rId5"/>
          <a:stretch>
            <a:fillRect/>
          </a:stretch>
        </p:blipFill>
        <p:spPr>
          <a:xfrm>
            <a:off x="5348355" y="4103459"/>
            <a:ext cx="1208935" cy="797258"/>
          </a:xfrm>
          <a:prstGeom prst="rect">
            <a:avLst/>
          </a:prstGeom>
        </p:spPr>
      </p:pic>
      <p:sp>
        <p:nvSpPr>
          <p:cNvPr id="6" name="矩形 5"/>
          <p:cNvSpPr/>
          <p:nvPr/>
        </p:nvSpPr>
        <p:spPr>
          <a:xfrm>
            <a:off x="1978286" y="4890118"/>
            <a:ext cx="941283" cy="454292"/>
          </a:xfrm>
          <a:prstGeom prst="rect">
            <a:avLst/>
          </a:prstGeom>
        </p:spPr>
        <p:txBody>
          <a:bodyPr wrap="none">
            <a:spAutoFit/>
          </a:bodyPr>
          <a:lstStyle/>
          <a:p>
            <a:pPr defTabSz="672290">
              <a:lnSpc>
                <a:spcPct val="150000"/>
              </a:lnSpc>
            </a:pPr>
            <a:r>
              <a:rPr lang="en-US" altLang="zh-CN" sz="1568" dirty="0" err="1">
                <a:solidFill>
                  <a:schemeClr val="tx1">
                    <a:lumMod val="50000"/>
                  </a:schemeClr>
                </a:solidFill>
                <a:latin typeface="Segoe UI" panose="020B0502040204020203" pitchFamily="34" charset="0"/>
                <a:cs typeface="Segoe UI" panose="020B0502040204020203" pitchFamily="34" charset="0"/>
              </a:rPr>
              <a:t>Thư</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viện</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sp>
        <p:nvSpPr>
          <p:cNvPr id="7" name="矩形 6"/>
          <p:cNvSpPr/>
          <p:nvPr/>
        </p:nvSpPr>
        <p:spPr>
          <a:xfrm>
            <a:off x="3799612" y="4875353"/>
            <a:ext cx="1034257" cy="454292"/>
          </a:xfrm>
          <a:prstGeom prst="rect">
            <a:avLst/>
          </a:prstGeom>
        </p:spPr>
        <p:txBody>
          <a:bodyPr wrap="none">
            <a:spAutoFit/>
          </a:bodyPr>
          <a:lstStyle/>
          <a:p>
            <a:pPr defTabSz="672290">
              <a:lnSpc>
                <a:spcPct val="150000"/>
              </a:lnSpc>
            </a:pPr>
            <a:r>
              <a:rPr lang="en-US" altLang="zh-CN" sz="1568" dirty="0" err="1">
                <a:solidFill>
                  <a:schemeClr val="tx1">
                    <a:lumMod val="50000"/>
                  </a:schemeClr>
                </a:solidFill>
                <a:latin typeface="Segoe UI" panose="020B0502040204020203" pitchFamily="34" charset="0"/>
                <a:cs typeface="Segoe UI" panose="020B0502040204020203" pitchFamily="34" charset="0"/>
              </a:rPr>
              <a:t>Cửa</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hàng</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sp>
        <p:nvSpPr>
          <p:cNvPr id="8" name="矩形 7"/>
          <p:cNvSpPr/>
          <p:nvPr/>
        </p:nvSpPr>
        <p:spPr>
          <a:xfrm>
            <a:off x="5422201" y="4851999"/>
            <a:ext cx="1055097" cy="454292"/>
          </a:xfrm>
          <a:prstGeom prst="rect">
            <a:avLst/>
          </a:prstGeom>
        </p:spPr>
        <p:txBody>
          <a:bodyPr wrap="none">
            <a:spAutoFit/>
          </a:bodyPr>
          <a:lstStyle/>
          <a:p>
            <a:pPr defTabSz="672290">
              <a:lnSpc>
                <a:spcPct val="150000"/>
              </a:lnSpc>
            </a:pPr>
            <a:r>
              <a:rPr lang="en-US" altLang="zh-CN" sz="1568" dirty="0">
                <a:solidFill>
                  <a:schemeClr val="tx1">
                    <a:lumMod val="50000"/>
                  </a:schemeClr>
                </a:solidFill>
                <a:latin typeface="Segoe UI" panose="020B0502040204020203" pitchFamily="34" charset="0"/>
                <a:cs typeface="Segoe UI" panose="020B0502040204020203" pitchFamily="34" charset="0"/>
              </a:rPr>
              <a:t>Nhà </a:t>
            </a:r>
            <a:r>
              <a:rPr lang="en-US" altLang="zh-CN" sz="1568" dirty="0" err="1">
                <a:solidFill>
                  <a:schemeClr val="tx1">
                    <a:lumMod val="50000"/>
                  </a:schemeClr>
                </a:solidFill>
                <a:latin typeface="Segoe UI" panose="020B0502040204020203" pitchFamily="34" charset="0"/>
                <a:cs typeface="Segoe UI" panose="020B0502040204020203" pitchFamily="34" charset="0"/>
              </a:rPr>
              <a:t>hàng</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sp>
        <p:nvSpPr>
          <p:cNvPr id="16" name="矩形 15"/>
          <p:cNvSpPr/>
          <p:nvPr/>
        </p:nvSpPr>
        <p:spPr>
          <a:xfrm>
            <a:off x="7499830" y="4929785"/>
            <a:ext cx="898003" cy="333617"/>
          </a:xfrm>
          <a:prstGeom prst="rect">
            <a:avLst/>
          </a:prstGeom>
        </p:spPr>
        <p:txBody>
          <a:bodyPr wrap="none">
            <a:spAutoFit/>
          </a:bodyPr>
          <a:lstStyle/>
          <a:p>
            <a:r>
              <a:rPr lang="en-US" altLang="zh-CN" sz="1568" dirty="0" err="1">
                <a:solidFill>
                  <a:schemeClr val="tx1">
                    <a:lumMod val="50000"/>
                  </a:schemeClr>
                </a:solidFill>
                <a:latin typeface="Segoe UI" panose="020B0502040204020203" pitchFamily="34" charset="0"/>
                <a:cs typeface="Segoe UI" panose="020B0502040204020203" pitchFamily="34" charset="0"/>
              </a:rPr>
              <a:t>Lớp</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học</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sp>
        <p:nvSpPr>
          <p:cNvPr id="17" name="矩形 16"/>
          <p:cNvSpPr/>
          <p:nvPr/>
        </p:nvSpPr>
        <p:spPr>
          <a:xfrm>
            <a:off x="9478579" y="4905526"/>
            <a:ext cx="622286" cy="333617"/>
          </a:xfrm>
          <a:prstGeom prst="rect">
            <a:avLst/>
          </a:prstGeom>
        </p:spPr>
        <p:txBody>
          <a:bodyPr wrap="none">
            <a:spAutoFit/>
          </a:bodyPr>
          <a:lstStyle/>
          <a:p>
            <a:r>
              <a:rPr lang="en-US" altLang="zh-CN" sz="1568" dirty="0" err="1">
                <a:solidFill>
                  <a:schemeClr val="tx1">
                    <a:lumMod val="50000"/>
                  </a:schemeClr>
                </a:solidFill>
                <a:latin typeface="Segoe UI" panose="020B0502040204020203" pitchFamily="34" charset="0"/>
                <a:cs typeface="Segoe UI" panose="020B0502040204020203" pitchFamily="34" charset="0"/>
              </a:rPr>
              <a:t>Sảnh</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pic>
        <p:nvPicPr>
          <p:cNvPr id="18" name="图片 17"/>
          <p:cNvPicPr>
            <a:picLocks noChangeAspect="1"/>
          </p:cNvPicPr>
          <p:nvPr/>
        </p:nvPicPr>
        <p:blipFill>
          <a:blip r:embed="rId6"/>
          <a:stretch>
            <a:fillRect/>
          </a:stretch>
        </p:blipFill>
        <p:spPr>
          <a:xfrm>
            <a:off x="7241304" y="4089097"/>
            <a:ext cx="1403546" cy="825980"/>
          </a:xfrm>
          <a:prstGeom prst="rect">
            <a:avLst/>
          </a:prstGeom>
        </p:spPr>
      </p:pic>
      <p:pic>
        <p:nvPicPr>
          <p:cNvPr id="20" name="图片 19"/>
          <p:cNvPicPr>
            <a:picLocks noChangeAspect="1"/>
          </p:cNvPicPr>
          <p:nvPr/>
        </p:nvPicPr>
        <p:blipFill>
          <a:blip r:embed="rId7"/>
          <a:stretch>
            <a:fillRect/>
          </a:stretch>
        </p:blipFill>
        <p:spPr>
          <a:xfrm>
            <a:off x="9233487" y="4106593"/>
            <a:ext cx="1273049" cy="777974"/>
          </a:xfrm>
          <a:prstGeom prst="rect">
            <a:avLst/>
          </a:prstGeom>
        </p:spPr>
      </p:pic>
      <p:pic>
        <p:nvPicPr>
          <p:cNvPr id="23" name="图片 22"/>
          <p:cNvPicPr/>
          <p:nvPr/>
        </p:nvPicPr>
        <p:blipFill rotWithShape="1">
          <a:blip r:embed="rId8" cstate="print">
            <a:extLst>
              <a:ext uri="{28A0092B-C50C-407E-A947-70E740481C1C}">
                <a14:useLocalDpi xmlns:a14="http://schemas.microsoft.com/office/drawing/2010/main" val="0"/>
              </a:ext>
            </a:extLst>
          </a:blip>
          <a:srcRect l="33306" t="15963" r="32984" b="16859"/>
          <a:stretch>
            <a:fillRect/>
          </a:stretch>
        </p:blipFill>
        <p:spPr>
          <a:xfrm>
            <a:off x="2413968" y="1505339"/>
            <a:ext cx="894869" cy="884566"/>
          </a:xfrm>
          <a:prstGeom prst="rect">
            <a:avLst/>
          </a:prstGeom>
        </p:spPr>
      </p:pic>
      <p:sp>
        <p:nvSpPr>
          <p:cNvPr id="25" name="TextBox 19"/>
          <p:cNvSpPr txBox="1">
            <a:spLocks noChangeArrowheads="1"/>
          </p:cNvSpPr>
          <p:nvPr/>
        </p:nvSpPr>
        <p:spPr bwMode="auto">
          <a:xfrm>
            <a:off x="3353710" y="1505339"/>
            <a:ext cx="2253512" cy="959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spcBef>
                <a:spcPct val="0"/>
              </a:spcBef>
              <a:buNone/>
            </a:pPr>
            <a:r>
              <a:rPr lang="en-US" altLang="zh-CN" sz="1568" dirty="0">
                <a:solidFill>
                  <a:srgbClr val="333135"/>
                </a:solidFill>
                <a:latin typeface="Segoe UI" panose="020B0502040204020203" pitchFamily="34" charset="0"/>
                <a:cs typeface="Segoe UI" panose="020B0502040204020203" pitchFamily="34" charset="0"/>
              </a:rPr>
              <a:t>EBW81242-AS-S2</a:t>
            </a:r>
          </a:p>
          <a:p>
            <a:pPr>
              <a:spcBef>
                <a:spcPct val="0"/>
              </a:spcBef>
              <a:buNone/>
            </a:pPr>
            <a:r>
              <a:rPr lang="en-US" altLang="zh-CN" sz="1568" dirty="0">
                <a:solidFill>
                  <a:srgbClr val="333135"/>
                </a:solidFill>
                <a:latin typeface="Segoe UI" panose="020B0502040204020203" pitchFamily="34" charset="0"/>
                <a:cs typeface="Segoe UI" panose="020B0502040204020203" pitchFamily="34" charset="0"/>
              </a:rPr>
              <a:t>EBW81242-AS-S2-IVC</a:t>
            </a:r>
          </a:p>
          <a:p>
            <a:pPr>
              <a:spcBef>
                <a:spcPct val="0"/>
              </a:spcBef>
              <a:buNone/>
            </a:pPr>
            <a:r>
              <a:rPr lang="en-US" altLang="zh-CN" sz="1568" dirty="0">
                <a:solidFill>
                  <a:srgbClr val="333135"/>
                </a:solidFill>
                <a:latin typeface="Segoe UI" panose="020B0502040204020203" pitchFamily="34" charset="0"/>
                <a:cs typeface="Segoe UI" panose="020B0502040204020203" pitchFamily="34" charset="0"/>
              </a:rPr>
              <a:t>EBW8842-AS</a:t>
            </a:r>
          </a:p>
          <a:p>
            <a:pPr>
              <a:spcBef>
                <a:spcPct val="0"/>
              </a:spcBef>
              <a:buNone/>
            </a:pPr>
            <a:r>
              <a:rPr lang="en-US" altLang="zh-CN" sz="1568" dirty="0">
                <a:solidFill>
                  <a:srgbClr val="333135"/>
                </a:solidFill>
                <a:latin typeface="Segoe UI" panose="020B0502040204020203" pitchFamily="34" charset="0"/>
                <a:cs typeface="Segoe UI" panose="020B0502040204020203" pitchFamily="34" charset="0"/>
              </a:rPr>
              <a:t>EBW8842-AS-IVC</a:t>
            </a:r>
          </a:p>
        </p:txBody>
      </p:sp>
      <p:sp>
        <p:nvSpPr>
          <p:cNvPr id="19" name="Rectangle 18"/>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837068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7"/>
          <p:cNvSpPr>
            <a:spLocks noChangeArrowheads="1"/>
          </p:cNvSpPr>
          <p:nvPr/>
        </p:nvSpPr>
        <p:spPr bwMode="auto">
          <a:xfrm>
            <a:off x="154247" y="1053898"/>
            <a:ext cx="11952331" cy="5845437"/>
          </a:xfrm>
          <a:prstGeom prst="rect">
            <a:avLst/>
          </a:prstGeom>
          <a:solidFill>
            <a:srgbClr val="FFFFFF">
              <a:alpha val="7059"/>
            </a:srgbClr>
          </a:solidFill>
          <a:ln>
            <a:noFill/>
          </a:ln>
          <a:extLst>
            <a:ext uri="{91240B29-F687-4F45-9708-019B960494DF}">
              <a14:hiddenLine xmlns:a14="http://schemas.microsoft.com/office/drawing/2010/main" w="12700">
                <a:solidFill>
                  <a:srgbClr val="42719B"/>
                </a:solidFill>
                <a:bevel/>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20000"/>
              </a:lnSpc>
              <a:spcBef>
                <a:spcPct val="0"/>
              </a:spcBef>
              <a:buNone/>
            </a:pPr>
            <a:endParaRPr lang="en-US" altLang="zh-CN" sz="1765" b="1" dirty="0">
              <a:solidFill>
                <a:schemeClr val="tx1">
                  <a:lumMod val="50000"/>
                </a:schemeClr>
              </a:solidFill>
              <a:latin typeface="Segoe UI" panose="020B0502040204020203" pitchFamily="34" charset="0"/>
              <a:cs typeface="Segoe UI" panose="020B0502040204020203" pitchFamily="34" charset="0"/>
            </a:endParaRPr>
          </a:p>
        </p:txBody>
      </p:sp>
      <p:sp>
        <p:nvSpPr>
          <p:cNvPr id="33" name="文本框 32"/>
          <p:cNvSpPr txBox="1"/>
          <p:nvPr/>
        </p:nvSpPr>
        <p:spPr>
          <a:xfrm>
            <a:off x="6320107" y="1277813"/>
            <a:ext cx="5423681" cy="1991393"/>
          </a:xfrm>
          <a:prstGeom prst="rect">
            <a:avLst/>
          </a:prstGeom>
          <a:noFill/>
        </p:spPr>
        <p:txBody>
          <a:bodyPr wrap="square">
            <a:spAutoFit/>
          </a:bodyPr>
          <a:lstStyle/>
          <a:p>
            <a:pPr>
              <a:lnSpc>
                <a:spcPct val="150000"/>
              </a:lnSpc>
              <a:defRPr/>
            </a:pPr>
            <a:r>
              <a:rPr lang="en-US" altLang="zh-CN" sz="1961" b="1" dirty="0" err="1">
                <a:solidFill>
                  <a:srgbClr val="00B0F0"/>
                </a:solidFill>
                <a:latin typeface="Segoe UI" panose="020B0502040204020203" pitchFamily="34" charset="0"/>
                <a:cs typeface="Segoe UI" panose="020B0502040204020203" pitchFamily="34" charset="0"/>
              </a:rPr>
              <a:t>Tính</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năng</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sản</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phẩm</a:t>
            </a:r>
            <a:endParaRPr lang="en-US" altLang="zh-CN" sz="1961" b="1" dirty="0">
              <a:solidFill>
                <a:srgbClr val="00B0F0"/>
              </a:solidFill>
              <a:latin typeface="Segoe UI" panose="020B0502040204020203" pitchFamily="34" charset="0"/>
              <a:cs typeface="Segoe UI" panose="020B0502040204020203" pitchFamily="34" charset="0"/>
            </a:endParaRPr>
          </a:p>
          <a:p>
            <a:pPr marL="336145" indent="-336145">
              <a:lnSpc>
                <a:spcPct val="150000"/>
              </a:lnSpc>
              <a:buFont typeface="Wingdings" panose="05000000000000000000" pitchFamily="2" charset="2"/>
              <a:buChar char="ü"/>
              <a:defRPr/>
            </a:pPr>
            <a:r>
              <a:rPr lang="vi-VN" altLang="zh-CN" sz="1568" b="1"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Số người</a:t>
            </a:r>
          </a:p>
          <a:p>
            <a:pPr marL="336145" indent="-336145">
              <a:lnSpc>
                <a:spcPct val="150000"/>
              </a:lnSpc>
              <a:buFont typeface="Wingdings" panose="05000000000000000000" pitchFamily="2" charset="2"/>
              <a:buChar char="ü"/>
              <a:defRPr/>
            </a:pPr>
            <a:r>
              <a:rPr lang="vi-VN" altLang="zh-CN" sz="1568" b="1"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Bảo vệ chu vi</a:t>
            </a:r>
          </a:p>
          <a:p>
            <a:pPr marL="336145" indent="-336145">
              <a:lnSpc>
                <a:spcPct val="150000"/>
              </a:lnSpc>
              <a:buFont typeface="Wingdings" panose="05000000000000000000" pitchFamily="2" charset="2"/>
              <a:buChar char="ü"/>
              <a:defRPr/>
            </a:pPr>
            <a:r>
              <a:rPr lang="vi-VN" altLang="zh-CN" sz="1568"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Back-dewarp &amp; Chế độ VR</a:t>
            </a:r>
          </a:p>
          <a:p>
            <a:pPr marL="336145" indent="-336145">
              <a:lnSpc>
                <a:spcPct val="150000"/>
              </a:lnSpc>
              <a:buFont typeface="Wingdings" panose="05000000000000000000" pitchFamily="2" charset="2"/>
              <a:buChar char="ü"/>
              <a:defRPr/>
            </a:pPr>
            <a:r>
              <a:rPr lang="vi-VN" altLang="zh-CN" sz="1568"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Bản đồ nhiệt</a:t>
            </a:r>
            <a:endParaRPr lang="en-US" altLang="zh-CN" sz="1568" dirty="0">
              <a:latin typeface="Segoe UI" panose="020B0502040204020203" pitchFamily="34" charset="0"/>
              <a:cs typeface="Segoe UI" panose="020B0502040204020203" pitchFamily="34" charset="0"/>
            </a:endParaRPr>
          </a:p>
        </p:txBody>
      </p:sp>
      <p:sp>
        <p:nvSpPr>
          <p:cNvPr id="35" name="矩形 34"/>
          <p:cNvSpPr/>
          <p:nvPr/>
        </p:nvSpPr>
        <p:spPr>
          <a:xfrm>
            <a:off x="1731" y="5221849"/>
            <a:ext cx="12190270" cy="160962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Segoe UI" panose="020B0502040204020203" pitchFamily="34" charset="0"/>
              <a:cs typeface="Segoe UI" panose="020B0502040204020203" pitchFamily="34" charset="0"/>
            </a:endParaRPr>
          </a:p>
        </p:txBody>
      </p:sp>
      <p:sp>
        <p:nvSpPr>
          <p:cNvPr id="36" name="文本框 54"/>
          <p:cNvSpPr txBox="1">
            <a:spLocks noChangeArrowheads="1"/>
          </p:cNvSpPr>
          <p:nvPr/>
        </p:nvSpPr>
        <p:spPr bwMode="auto">
          <a:xfrm>
            <a:off x="-148045" y="5558743"/>
            <a:ext cx="12104848" cy="744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3218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3218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3218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3218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3218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20000"/>
              </a:lnSpc>
              <a:spcBef>
                <a:spcPct val="0"/>
              </a:spcBef>
              <a:buNone/>
            </a:pPr>
            <a:r>
              <a:rPr lang="en-US" altLang="zh-CN" sz="1765" dirty="0">
                <a:solidFill>
                  <a:schemeClr val="tx1">
                    <a:lumMod val="50000"/>
                  </a:schemeClr>
                </a:solidFill>
                <a:latin typeface="Segoe UI" panose="020B0502040204020203" pitchFamily="34" charset="0"/>
                <a:cs typeface="Segoe UI" panose="020B0502040204020203" pitchFamily="34" charset="0"/>
              </a:rPr>
              <a:t>Smart H265 + / Độ </a:t>
            </a:r>
            <a:r>
              <a:rPr lang="en-US" altLang="zh-CN" sz="1765" dirty="0" err="1">
                <a:solidFill>
                  <a:schemeClr val="tx1">
                    <a:lumMod val="50000"/>
                  </a:schemeClr>
                </a:solidFill>
                <a:latin typeface="Segoe UI" panose="020B0502040204020203" pitchFamily="34" charset="0"/>
                <a:cs typeface="Segoe UI" panose="020B0502040204020203" pitchFamily="34" charset="0"/>
              </a:rPr>
              <a:t>phân</a:t>
            </a:r>
            <a:r>
              <a:rPr lang="en-US" altLang="zh-CN" sz="1765" dirty="0">
                <a:solidFill>
                  <a:schemeClr val="tx1">
                    <a:lumMod val="50000"/>
                  </a:schemeClr>
                </a:solidFill>
                <a:latin typeface="Segoe UI" panose="020B0502040204020203" pitchFamily="34" charset="0"/>
                <a:cs typeface="Segoe UI" panose="020B0502040204020203" pitchFamily="34" charset="0"/>
              </a:rPr>
              <a:t> </a:t>
            </a:r>
            <a:r>
              <a:rPr lang="en-US" altLang="zh-CN" sz="1765" dirty="0" err="1">
                <a:solidFill>
                  <a:schemeClr val="tx1">
                    <a:lumMod val="50000"/>
                  </a:schemeClr>
                </a:solidFill>
                <a:latin typeface="Segoe UI" panose="020B0502040204020203" pitchFamily="34" charset="0"/>
                <a:cs typeface="Segoe UI" panose="020B0502040204020203" pitchFamily="34" charset="0"/>
              </a:rPr>
              <a:t>giải</a:t>
            </a:r>
            <a:r>
              <a:rPr lang="en-US" altLang="zh-CN" sz="1765" dirty="0">
                <a:solidFill>
                  <a:schemeClr val="tx1">
                    <a:lumMod val="50000"/>
                  </a:schemeClr>
                </a:solidFill>
                <a:latin typeface="Segoe UI" panose="020B0502040204020203" pitchFamily="34" charset="0"/>
                <a:cs typeface="Segoe UI" panose="020B0502040204020203" pitchFamily="34" charset="0"/>
              </a:rPr>
              <a:t> Ultra-HD /</a:t>
            </a:r>
          </a:p>
          <a:p>
            <a:pPr algn="ctr">
              <a:lnSpc>
                <a:spcPct val="120000"/>
              </a:lnSpc>
              <a:spcBef>
                <a:spcPct val="0"/>
              </a:spcBef>
              <a:buNone/>
            </a:pPr>
            <a:r>
              <a:rPr lang="en-US" altLang="zh-CN" sz="1765" dirty="0" err="1">
                <a:solidFill>
                  <a:schemeClr val="tx1">
                    <a:lumMod val="50000"/>
                  </a:schemeClr>
                </a:solidFill>
                <a:latin typeface="Segoe UI" panose="020B0502040204020203" pitchFamily="34" charset="0"/>
                <a:cs typeface="Segoe UI" panose="020B0502040204020203" pitchFamily="34" charset="0"/>
              </a:rPr>
              <a:t>Vùng</a:t>
            </a:r>
            <a:r>
              <a:rPr lang="en-US" altLang="zh-CN" sz="1765" dirty="0">
                <a:solidFill>
                  <a:schemeClr val="tx1">
                    <a:lumMod val="50000"/>
                  </a:schemeClr>
                </a:solidFill>
                <a:latin typeface="Segoe UI" panose="020B0502040204020203" pitchFamily="34" charset="0"/>
                <a:cs typeface="Segoe UI" panose="020B0502040204020203" pitchFamily="34" charset="0"/>
              </a:rPr>
              <a:t> </a:t>
            </a:r>
            <a:r>
              <a:rPr lang="en-US" altLang="zh-CN" sz="1765" dirty="0" err="1">
                <a:solidFill>
                  <a:schemeClr val="tx1">
                    <a:lumMod val="50000"/>
                  </a:schemeClr>
                </a:solidFill>
                <a:latin typeface="Segoe UI" panose="020B0502040204020203" pitchFamily="34" charset="0"/>
                <a:cs typeface="Segoe UI" panose="020B0502040204020203" pitchFamily="34" charset="0"/>
              </a:rPr>
              <a:t>phủ</a:t>
            </a:r>
            <a:r>
              <a:rPr lang="en-US" altLang="zh-CN" sz="1765" dirty="0">
                <a:solidFill>
                  <a:schemeClr val="tx1">
                    <a:lumMod val="50000"/>
                  </a:schemeClr>
                </a:solidFill>
                <a:latin typeface="Segoe UI" panose="020B0502040204020203" pitchFamily="34" charset="0"/>
                <a:cs typeface="Segoe UI" panose="020B0502040204020203" pitchFamily="34" charset="0"/>
              </a:rPr>
              <a:t> </a:t>
            </a:r>
            <a:r>
              <a:rPr lang="en-US" altLang="zh-CN" sz="1765" dirty="0" err="1">
                <a:solidFill>
                  <a:schemeClr val="tx1">
                    <a:lumMod val="50000"/>
                  </a:schemeClr>
                </a:solidFill>
                <a:latin typeface="Segoe UI" panose="020B0502040204020203" pitchFamily="34" charset="0"/>
                <a:cs typeface="Segoe UI" panose="020B0502040204020203" pitchFamily="34" charset="0"/>
              </a:rPr>
              <a:t>rộng</a:t>
            </a:r>
            <a:r>
              <a:rPr lang="en-US" altLang="zh-CN" sz="1765" dirty="0">
                <a:solidFill>
                  <a:schemeClr val="tx1">
                    <a:lumMod val="50000"/>
                  </a:schemeClr>
                </a:solidFill>
                <a:latin typeface="Segoe UI" panose="020B0502040204020203" pitchFamily="34" charset="0"/>
                <a:cs typeface="Segoe UI" panose="020B0502040204020203" pitchFamily="34" charset="0"/>
              </a:rPr>
              <a:t> </a:t>
            </a:r>
            <a:r>
              <a:rPr lang="en-US" altLang="zh-CN" sz="1765">
                <a:solidFill>
                  <a:schemeClr val="tx1">
                    <a:lumMod val="50000"/>
                  </a:schemeClr>
                </a:solidFill>
                <a:latin typeface="Segoe UI" panose="020B0502040204020203" pitchFamily="34" charset="0"/>
                <a:cs typeface="Segoe UI" panose="020B0502040204020203" pitchFamily="34" charset="0"/>
              </a:rPr>
              <a:t>360 </a:t>
            </a:r>
            <a:r>
              <a:rPr lang="en-US" altLang="zh-CN" sz="1765" smtClean="0">
                <a:solidFill>
                  <a:schemeClr val="tx1">
                    <a:lumMod val="50000"/>
                  </a:schemeClr>
                </a:solidFill>
                <a:latin typeface="Segoe UI" panose="020B0502040204020203" pitchFamily="34" charset="0"/>
                <a:cs typeface="Segoe UI" panose="020B0502040204020203" pitchFamily="34" charset="0"/>
              </a:rPr>
              <a:t>°/ </a:t>
            </a:r>
            <a:r>
              <a:rPr lang="en-US" altLang="zh-CN" sz="1765" dirty="0" err="1">
                <a:solidFill>
                  <a:schemeClr val="tx1">
                    <a:lumMod val="50000"/>
                  </a:schemeClr>
                </a:solidFill>
                <a:latin typeface="Segoe UI" panose="020B0502040204020203" pitchFamily="34" charset="0"/>
                <a:cs typeface="Segoe UI" panose="020B0502040204020203" pitchFamily="34" charset="0"/>
              </a:rPr>
              <a:t>Hình</a:t>
            </a:r>
            <a:r>
              <a:rPr lang="en-US" altLang="zh-CN" sz="1765" dirty="0">
                <a:solidFill>
                  <a:schemeClr val="tx1">
                    <a:lumMod val="50000"/>
                  </a:schemeClr>
                </a:solidFill>
                <a:latin typeface="Segoe UI" panose="020B0502040204020203" pitchFamily="34" charset="0"/>
                <a:cs typeface="Segoe UI" panose="020B0502040204020203" pitchFamily="34" charset="0"/>
              </a:rPr>
              <a:t> </a:t>
            </a:r>
            <a:r>
              <a:rPr lang="en-US" altLang="zh-CN" sz="1765" dirty="0" err="1">
                <a:solidFill>
                  <a:schemeClr val="tx1">
                    <a:lumMod val="50000"/>
                  </a:schemeClr>
                </a:solidFill>
                <a:latin typeface="Segoe UI" panose="020B0502040204020203" pitchFamily="34" charset="0"/>
                <a:cs typeface="Segoe UI" panose="020B0502040204020203" pitchFamily="34" charset="0"/>
              </a:rPr>
              <a:t>ảnh</a:t>
            </a:r>
            <a:r>
              <a:rPr lang="en-US" altLang="zh-CN" sz="1765" dirty="0">
                <a:solidFill>
                  <a:schemeClr val="tx1">
                    <a:lumMod val="50000"/>
                  </a:schemeClr>
                </a:solidFill>
                <a:latin typeface="Segoe UI" panose="020B0502040204020203" pitchFamily="34" charset="0"/>
                <a:cs typeface="Segoe UI" panose="020B0502040204020203" pitchFamily="34" charset="0"/>
              </a:rPr>
              <a:t> </a:t>
            </a:r>
            <a:r>
              <a:rPr lang="en-US" altLang="zh-CN" sz="1765" dirty="0" err="1">
                <a:solidFill>
                  <a:schemeClr val="tx1">
                    <a:lumMod val="50000"/>
                  </a:schemeClr>
                </a:solidFill>
                <a:latin typeface="Segoe UI" panose="020B0502040204020203" pitchFamily="34" charset="0"/>
                <a:cs typeface="Segoe UI" panose="020B0502040204020203" pitchFamily="34" charset="0"/>
              </a:rPr>
              <a:t>tuyệt</a:t>
            </a:r>
            <a:r>
              <a:rPr lang="en-US" altLang="zh-CN" sz="1765" dirty="0">
                <a:solidFill>
                  <a:schemeClr val="tx1">
                    <a:lumMod val="50000"/>
                  </a:schemeClr>
                </a:solidFill>
                <a:latin typeface="Segoe UI" panose="020B0502040204020203" pitchFamily="34" charset="0"/>
                <a:cs typeface="Segoe UI" panose="020B0502040204020203" pitchFamily="34" charset="0"/>
              </a:rPr>
              <a:t> </a:t>
            </a:r>
            <a:r>
              <a:rPr lang="en-US" altLang="zh-CN" sz="1765" dirty="0" err="1">
                <a:solidFill>
                  <a:schemeClr val="tx1">
                    <a:lumMod val="50000"/>
                  </a:schemeClr>
                </a:solidFill>
                <a:latin typeface="Segoe UI" panose="020B0502040204020203" pitchFamily="34" charset="0"/>
                <a:cs typeface="Segoe UI" panose="020B0502040204020203" pitchFamily="34" charset="0"/>
              </a:rPr>
              <a:t>vời</a:t>
            </a:r>
            <a:r>
              <a:rPr lang="en-US" altLang="zh-CN" sz="1765" b="1" dirty="0">
                <a:solidFill>
                  <a:srgbClr val="FFFFFF"/>
                </a:solidFill>
                <a:latin typeface="Segoe UI" panose="020B0502040204020203" pitchFamily="34" charset="0"/>
                <a:cs typeface="Segoe UI" panose="020B0502040204020203" pitchFamily="34" charset="0"/>
              </a:rPr>
              <a:t> </a:t>
            </a:r>
            <a:endParaRPr lang="en-US" altLang="zh-CN" sz="1765" dirty="0">
              <a:solidFill>
                <a:srgbClr val="FFFFFF"/>
              </a:solidFill>
              <a:latin typeface="Segoe UI" panose="020B0502040204020203" pitchFamily="34" charset="0"/>
              <a:cs typeface="Segoe UI" panose="020B0502040204020203" pitchFamily="34" charset="0"/>
            </a:endParaRPr>
          </a:p>
        </p:txBody>
      </p:sp>
      <p:pic>
        <p:nvPicPr>
          <p:cNvPr id="11" name="图片 10"/>
          <p:cNvPicPr>
            <a:picLocks noChangeAspect="1"/>
          </p:cNvPicPr>
          <p:nvPr/>
        </p:nvPicPr>
        <p:blipFill>
          <a:blip r:embed="rId3">
            <a:clrChange>
              <a:clrFrom>
                <a:srgbClr val="FFFFFF"/>
              </a:clrFrom>
              <a:clrTo>
                <a:srgbClr val="FFFFFF">
                  <a:alpha val="0"/>
                </a:srgbClr>
              </a:clrTo>
            </a:clrChange>
          </a:blip>
          <a:stretch>
            <a:fillRect/>
          </a:stretch>
        </p:blipFill>
        <p:spPr>
          <a:xfrm>
            <a:off x="1763281" y="1121074"/>
            <a:ext cx="1215472" cy="946490"/>
          </a:xfrm>
          <a:prstGeom prst="rect">
            <a:avLst/>
          </a:prstGeom>
        </p:spPr>
      </p:pic>
      <p:sp>
        <p:nvSpPr>
          <p:cNvPr id="12" name="TextBox 15"/>
          <p:cNvSpPr txBox="1">
            <a:spLocks noChangeArrowheads="1"/>
          </p:cNvSpPr>
          <p:nvPr/>
        </p:nvSpPr>
        <p:spPr bwMode="auto">
          <a:xfrm>
            <a:off x="3406726" y="1404263"/>
            <a:ext cx="1664592" cy="362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spcBef>
                <a:spcPct val="0"/>
              </a:spcBef>
              <a:buFontTx/>
              <a:buNone/>
            </a:pPr>
            <a:r>
              <a:rPr lang="en-US" altLang="zh-CN" sz="196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EW5541-AS</a:t>
            </a:r>
          </a:p>
        </p:txBody>
      </p:sp>
      <p:sp>
        <p:nvSpPr>
          <p:cNvPr id="13" name="Title 1"/>
          <p:cNvSpPr txBox="1"/>
          <p:nvPr/>
        </p:nvSpPr>
        <p:spPr>
          <a:xfrm>
            <a:off x="239776" y="160511"/>
            <a:ext cx="10655067"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rgbClr val="00B050"/>
                </a:solidFill>
                <a:latin typeface="Segoe UI" panose="020B0502040204020203" pitchFamily="34" charset="0"/>
              </a:rPr>
              <a:t>Dòng</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WizMind</a:t>
            </a:r>
            <a:r>
              <a:rPr lang="en-US" altLang="zh-CN" sz="2745" b="1" spc="0" dirty="0">
                <a:solidFill>
                  <a:srgbClr val="00B050"/>
                </a:solidFill>
                <a:latin typeface="Segoe UI" panose="020B0502040204020203" pitchFamily="34" charset="0"/>
              </a:rPr>
              <a:t> Panoramic-5541 AI Fisheye Camera</a:t>
            </a:r>
          </a:p>
        </p:txBody>
      </p:sp>
      <p:pic>
        <p:nvPicPr>
          <p:cNvPr id="9" name="图片 8"/>
          <p:cNvPicPr>
            <a:picLocks noChangeAspect="1"/>
          </p:cNvPicPr>
          <p:nvPr/>
        </p:nvPicPr>
        <p:blipFill>
          <a:blip r:embed="rId4"/>
          <a:stretch>
            <a:fillRect/>
          </a:stretch>
        </p:blipFill>
        <p:spPr>
          <a:xfrm>
            <a:off x="1699703" y="2489488"/>
            <a:ext cx="1342626" cy="860920"/>
          </a:xfrm>
          <a:prstGeom prst="rect">
            <a:avLst/>
          </a:prstGeom>
        </p:spPr>
      </p:pic>
      <p:sp>
        <p:nvSpPr>
          <p:cNvPr id="10" name="TextBox 19"/>
          <p:cNvSpPr txBox="1">
            <a:spLocks noChangeArrowheads="1"/>
          </p:cNvSpPr>
          <p:nvPr/>
        </p:nvSpPr>
        <p:spPr bwMode="auto">
          <a:xfrm>
            <a:off x="3406726" y="2664259"/>
            <a:ext cx="1568743" cy="362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spcBef>
                <a:spcPct val="0"/>
              </a:spcBef>
              <a:buNone/>
            </a:pPr>
            <a:r>
              <a:rPr lang="en-US" altLang="zh-CN" sz="196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EB5541</a:t>
            </a:r>
          </a:p>
        </p:txBody>
      </p:sp>
      <p:sp>
        <p:nvSpPr>
          <p:cNvPr id="2" name="矩形 1"/>
          <p:cNvSpPr/>
          <p:nvPr/>
        </p:nvSpPr>
        <p:spPr>
          <a:xfrm>
            <a:off x="3315822" y="3142215"/>
            <a:ext cx="1230792" cy="416383"/>
          </a:xfrm>
          <a:prstGeom prst="rect">
            <a:avLst/>
          </a:prstGeom>
        </p:spPr>
        <p:txBody>
          <a:bodyPr wrap="none">
            <a:spAutoFit/>
          </a:bodyPr>
          <a:lstStyle/>
          <a:p>
            <a:pPr algn="ctr">
              <a:lnSpc>
                <a:spcPct val="120000"/>
              </a:lnSpc>
              <a:spcBef>
                <a:spcPct val="0"/>
              </a:spcBef>
              <a:buNone/>
            </a:pPr>
            <a:r>
              <a:rPr lang="en-US" altLang="zh-CN" sz="1765" dirty="0">
                <a:solidFill>
                  <a:schemeClr val="tx1">
                    <a:lumMod val="50000"/>
                  </a:schemeClr>
                </a:solidFill>
                <a:latin typeface="Segoe UI" panose="020B0502040204020203" pitchFamily="34" charset="0"/>
                <a:cs typeface="Segoe UI" panose="020B0502040204020203" pitchFamily="34" charset="0"/>
              </a:rPr>
              <a:t>IP67&amp;IK10</a:t>
            </a:r>
            <a:endParaRPr lang="en-US" altLang="zh-CN" sz="1765" b="1" dirty="0">
              <a:solidFill>
                <a:schemeClr val="tx1">
                  <a:lumMod val="50000"/>
                </a:schemeClr>
              </a:solidFill>
              <a:latin typeface="Segoe UI" panose="020B0502040204020203" pitchFamily="34" charset="0"/>
              <a:cs typeface="Segoe UI" panose="020B0502040204020203" pitchFamily="34" charset="0"/>
            </a:endParaRPr>
          </a:p>
        </p:txBody>
      </p:sp>
      <p:sp>
        <p:nvSpPr>
          <p:cNvPr id="15" name="矩形 14"/>
          <p:cNvSpPr/>
          <p:nvPr/>
        </p:nvSpPr>
        <p:spPr>
          <a:xfrm>
            <a:off x="4628303" y="3535842"/>
            <a:ext cx="1374094" cy="544957"/>
          </a:xfrm>
          <a:prstGeom prst="rect">
            <a:avLst/>
          </a:prstGeom>
        </p:spPr>
        <p:txBody>
          <a:bodyPr wrap="non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50000"/>
              </a:lnSpc>
            </a:pPr>
            <a:r>
              <a:rPr kumimoji="1" lang="en-US" altLang="zh-CN" sz="1961" b="1" dirty="0" err="1">
                <a:solidFill>
                  <a:srgbClr val="00B0F0"/>
                </a:solidFill>
                <a:latin typeface="Segoe UI" panose="020B0502040204020203" pitchFamily="34" charset="0"/>
                <a:ea typeface="微软雅黑" panose="020B0503020204020204" pitchFamily="34" charset="-122"/>
                <a:cs typeface="Segoe UI" panose="020B0502040204020203" pitchFamily="34" charset="0"/>
              </a:rPr>
              <a:t>Ứng</a:t>
            </a:r>
            <a:r>
              <a:rPr kumimoji="1" lang="en-US" altLang="zh-CN" sz="1961" b="1" dirty="0">
                <a:solidFill>
                  <a:srgbClr val="00B0F0"/>
                </a:solidFill>
                <a:latin typeface="Segoe UI" panose="020B0502040204020203" pitchFamily="34" charset="0"/>
                <a:ea typeface="微软雅黑" panose="020B0503020204020204" pitchFamily="34" charset="-122"/>
                <a:cs typeface="Segoe UI" panose="020B0502040204020203" pitchFamily="34" charset="0"/>
              </a:rPr>
              <a:t> </a:t>
            </a:r>
            <a:r>
              <a:rPr kumimoji="1" lang="en-US" altLang="zh-CN" sz="1961" b="1" dirty="0" err="1">
                <a:solidFill>
                  <a:srgbClr val="00B0F0"/>
                </a:solidFill>
                <a:latin typeface="Segoe UI" panose="020B0502040204020203" pitchFamily="34" charset="0"/>
                <a:ea typeface="微软雅黑" panose="020B0503020204020204" pitchFamily="34" charset="-122"/>
                <a:cs typeface="Segoe UI" panose="020B0502040204020203" pitchFamily="34" charset="0"/>
              </a:rPr>
              <a:t>dụng</a:t>
            </a:r>
            <a:endParaRPr kumimoji="1" lang="zh-CN" altLang="en-US" sz="1323"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3" name="图片 2"/>
          <p:cNvPicPr>
            <a:picLocks noChangeAspect="1"/>
          </p:cNvPicPr>
          <p:nvPr/>
        </p:nvPicPr>
        <p:blipFill>
          <a:blip r:embed="rId5"/>
          <a:stretch>
            <a:fillRect/>
          </a:stretch>
        </p:blipFill>
        <p:spPr>
          <a:xfrm>
            <a:off x="1830026" y="4103460"/>
            <a:ext cx="1197909" cy="797257"/>
          </a:xfrm>
          <a:prstGeom prst="rect">
            <a:avLst/>
          </a:prstGeom>
        </p:spPr>
      </p:pic>
      <p:pic>
        <p:nvPicPr>
          <p:cNvPr id="4" name="图片 3"/>
          <p:cNvPicPr>
            <a:picLocks noChangeAspect="1"/>
          </p:cNvPicPr>
          <p:nvPr/>
        </p:nvPicPr>
        <p:blipFill>
          <a:blip r:embed="rId6"/>
          <a:stretch>
            <a:fillRect/>
          </a:stretch>
        </p:blipFill>
        <p:spPr>
          <a:xfrm>
            <a:off x="3571443" y="4103730"/>
            <a:ext cx="1251769" cy="797257"/>
          </a:xfrm>
          <a:prstGeom prst="rect">
            <a:avLst/>
          </a:prstGeom>
        </p:spPr>
      </p:pic>
      <p:pic>
        <p:nvPicPr>
          <p:cNvPr id="5" name="图片 4"/>
          <p:cNvPicPr>
            <a:picLocks noChangeAspect="1"/>
          </p:cNvPicPr>
          <p:nvPr/>
        </p:nvPicPr>
        <p:blipFill>
          <a:blip r:embed="rId7"/>
          <a:stretch>
            <a:fillRect/>
          </a:stretch>
        </p:blipFill>
        <p:spPr>
          <a:xfrm>
            <a:off x="5348355" y="4103459"/>
            <a:ext cx="1208935" cy="797258"/>
          </a:xfrm>
          <a:prstGeom prst="rect">
            <a:avLst/>
          </a:prstGeom>
        </p:spPr>
      </p:pic>
      <p:sp>
        <p:nvSpPr>
          <p:cNvPr id="6" name="矩形 5"/>
          <p:cNvSpPr/>
          <p:nvPr/>
        </p:nvSpPr>
        <p:spPr>
          <a:xfrm>
            <a:off x="1978286" y="4890118"/>
            <a:ext cx="941283" cy="454292"/>
          </a:xfrm>
          <a:prstGeom prst="rect">
            <a:avLst/>
          </a:prstGeom>
        </p:spPr>
        <p:txBody>
          <a:bodyPr wrap="none">
            <a:spAutoFit/>
          </a:bodyPr>
          <a:lstStyle/>
          <a:p>
            <a:pPr defTabSz="672290">
              <a:lnSpc>
                <a:spcPct val="150000"/>
              </a:lnSpc>
            </a:pPr>
            <a:r>
              <a:rPr lang="en-US" altLang="zh-CN" sz="1568" dirty="0" err="1">
                <a:solidFill>
                  <a:schemeClr val="tx1">
                    <a:lumMod val="50000"/>
                  </a:schemeClr>
                </a:solidFill>
                <a:latin typeface="Segoe UI" panose="020B0502040204020203" pitchFamily="34" charset="0"/>
                <a:cs typeface="Segoe UI" panose="020B0502040204020203" pitchFamily="34" charset="0"/>
              </a:rPr>
              <a:t>Thư</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viện</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sp>
        <p:nvSpPr>
          <p:cNvPr id="7" name="矩形 6"/>
          <p:cNvSpPr/>
          <p:nvPr/>
        </p:nvSpPr>
        <p:spPr>
          <a:xfrm>
            <a:off x="3799612" y="4875353"/>
            <a:ext cx="1034257" cy="454292"/>
          </a:xfrm>
          <a:prstGeom prst="rect">
            <a:avLst/>
          </a:prstGeom>
        </p:spPr>
        <p:txBody>
          <a:bodyPr wrap="none">
            <a:spAutoFit/>
          </a:bodyPr>
          <a:lstStyle/>
          <a:p>
            <a:pPr defTabSz="672290">
              <a:lnSpc>
                <a:spcPct val="150000"/>
              </a:lnSpc>
            </a:pPr>
            <a:r>
              <a:rPr lang="en-US" altLang="zh-CN" sz="1568" dirty="0" err="1">
                <a:solidFill>
                  <a:schemeClr val="tx1">
                    <a:lumMod val="50000"/>
                  </a:schemeClr>
                </a:solidFill>
                <a:latin typeface="Segoe UI" panose="020B0502040204020203" pitchFamily="34" charset="0"/>
                <a:cs typeface="Segoe UI" panose="020B0502040204020203" pitchFamily="34" charset="0"/>
              </a:rPr>
              <a:t>Cửa</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hàng</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sp>
        <p:nvSpPr>
          <p:cNvPr id="8" name="矩形 7"/>
          <p:cNvSpPr/>
          <p:nvPr/>
        </p:nvSpPr>
        <p:spPr>
          <a:xfrm>
            <a:off x="5422201" y="4851999"/>
            <a:ext cx="1055097" cy="454292"/>
          </a:xfrm>
          <a:prstGeom prst="rect">
            <a:avLst/>
          </a:prstGeom>
        </p:spPr>
        <p:txBody>
          <a:bodyPr wrap="none">
            <a:spAutoFit/>
          </a:bodyPr>
          <a:lstStyle/>
          <a:p>
            <a:pPr defTabSz="672290">
              <a:lnSpc>
                <a:spcPct val="150000"/>
              </a:lnSpc>
            </a:pPr>
            <a:r>
              <a:rPr lang="en-US" altLang="zh-CN" sz="1568" dirty="0">
                <a:solidFill>
                  <a:schemeClr val="tx1">
                    <a:lumMod val="50000"/>
                  </a:schemeClr>
                </a:solidFill>
                <a:latin typeface="Segoe UI" panose="020B0502040204020203" pitchFamily="34" charset="0"/>
                <a:cs typeface="Segoe UI" panose="020B0502040204020203" pitchFamily="34" charset="0"/>
              </a:rPr>
              <a:t>Nhà </a:t>
            </a:r>
            <a:r>
              <a:rPr lang="en-US" altLang="zh-CN" sz="1568" dirty="0" err="1">
                <a:solidFill>
                  <a:schemeClr val="tx1">
                    <a:lumMod val="50000"/>
                  </a:schemeClr>
                </a:solidFill>
                <a:latin typeface="Segoe UI" panose="020B0502040204020203" pitchFamily="34" charset="0"/>
                <a:cs typeface="Segoe UI" panose="020B0502040204020203" pitchFamily="34" charset="0"/>
              </a:rPr>
              <a:t>hàng</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sp>
        <p:nvSpPr>
          <p:cNvPr id="16" name="矩形 15"/>
          <p:cNvSpPr/>
          <p:nvPr/>
        </p:nvSpPr>
        <p:spPr>
          <a:xfrm>
            <a:off x="7499830" y="4929785"/>
            <a:ext cx="898003" cy="333617"/>
          </a:xfrm>
          <a:prstGeom prst="rect">
            <a:avLst/>
          </a:prstGeom>
        </p:spPr>
        <p:txBody>
          <a:bodyPr wrap="none">
            <a:spAutoFit/>
          </a:bodyPr>
          <a:lstStyle/>
          <a:p>
            <a:r>
              <a:rPr lang="en-US" altLang="zh-CN" sz="1568" dirty="0" err="1">
                <a:solidFill>
                  <a:schemeClr val="tx1">
                    <a:lumMod val="50000"/>
                  </a:schemeClr>
                </a:solidFill>
                <a:latin typeface="Segoe UI" panose="020B0502040204020203" pitchFamily="34" charset="0"/>
                <a:cs typeface="Segoe UI" panose="020B0502040204020203" pitchFamily="34" charset="0"/>
              </a:rPr>
              <a:t>Lớp</a:t>
            </a:r>
            <a:r>
              <a:rPr lang="en-US" altLang="zh-CN" sz="1568" dirty="0">
                <a:solidFill>
                  <a:schemeClr val="tx1">
                    <a:lumMod val="50000"/>
                  </a:schemeClr>
                </a:solidFill>
                <a:latin typeface="Segoe UI" panose="020B0502040204020203" pitchFamily="34" charset="0"/>
                <a:cs typeface="Segoe UI" panose="020B0502040204020203" pitchFamily="34" charset="0"/>
              </a:rPr>
              <a:t> </a:t>
            </a:r>
            <a:r>
              <a:rPr lang="en-US" altLang="zh-CN" sz="1568" dirty="0" err="1">
                <a:solidFill>
                  <a:schemeClr val="tx1">
                    <a:lumMod val="50000"/>
                  </a:schemeClr>
                </a:solidFill>
                <a:latin typeface="Segoe UI" panose="020B0502040204020203" pitchFamily="34" charset="0"/>
                <a:cs typeface="Segoe UI" panose="020B0502040204020203" pitchFamily="34" charset="0"/>
              </a:rPr>
              <a:t>học</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sp>
        <p:nvSpPr>
          <p:cNvPr id="17" name="矩形 16"/>
          <p:cNvSpPr/>
          <p:nvPr/>
        </p:nvSpPr>
        <p:spPr>
          <a:xfrm>
            <a:off x="9478579" y="4905526"/>
            <a:ext cx="622286" cy="333617"/>
          </a:xfrm>
          <a:prstGeom prst="rect">
            <a:avLst/>
          </a:prstGeom>
        </p:spPr>
        <p:txBody>
          <a:bodyPr wrap="none">
            <a:spAutoFit/>
          </a:bodyPr>
          <a:lstStyle/>
          <a:p>
            <a:r>
              <a:rPr lang="en-US" altLang="zh-CN" sz="1568" dirty="0" err="1">
                <a:solidFill>
                  <a:schemeClr val="tx1">
                    <a:lumMod val="50000"/>
                  </a:schemeClr>
                </a:solidFill>
                <a:latin typeface="Segoe UI" panose="020B0502040204020203" pitchFamily="34" charset="0"/>
                <a:cs typeface="Segoe UI" panose="020B0502040204020203" pitchFamily="34" charset="0"/>
              </a:rPr>
              <a:t>Sảnh</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pic>
        <p:nvPicPr>
          <p:cNvPr id="18" name="图片 17"/>
          <p:cNvPicPr>
            <a:picLocks noChangeAspect="1"/>
          </p:cNvPicPr>
          <p:nvPr/>
        </p:nvPicPr>
        <p:blipFill>
          <a:blip r:embed="rId8"/>
          <a:stretch>
            <a:fillRect/>
          </a:stretch>
        </p:blipFill>
        <p:spPr>
          <a:xfrm>
            <a:off x="7241304" y="4089097"/>
            <a:ext cx="1403546" cy="825980"/>
          </a:xfrm>
          <a:prstGeom prst="rect">
            <a:avLst/>
          </a:prstGeom>
        </p:spPr>
      </p:pic>
      <p:pic>
        <p:nvPicPr>
          <p:cNvPr id="20" name="图片 19"/>
          <p:cNvPicPr>
            <a:picLocks noChangeAspect="1"/>
          </p:cNvPicPr>
          <p:nvPr/>
        </p:nvPicPr>
        <p:blipFill>
          <a:blip r:embed="rId9"/>
          <a:stretch>
            <a:fillRect/>
          </a:stretch>
        </p:blipFill>
        <p:spPr>
          <a:xfrm>
            <a:off x="9233487" y="4106593"/>
            <a:ext cx="1273049" cy="777974"/>
          </a:xfrm>
          <a:prstGeom prst="rect">
            <a:avLst/>
          </a:prstGeom>
        </p:spPr>
      </p:pic>
      <p:sp>
        <p:nvSpPr>
          <p:cNvPr id="23" name="Rectangle 22"/>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3121489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1"/>
          <p:cNvSpPr txBox="1"/>
          <p:nvPr/>
        </p:nvSpPr>
        <p:spPr>
          <a:xfrm>
            <a:off x="595376" y="291513"/>
            <a:ext cx="10655067"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vi-VN" altLang="zh-CN" sz="2745" b="1" spc="0" dirty="0">
                <a:solidFill>
                  <a:schemeClr val="tx1">
                    <a:lumMod val="50000"/>
                  </a:schemeClr>
                </a:solidFill>
                <a:latin typeface="+mn-lt"/>
              </a:rPr>
              <a:t>Chức năng sản </a:t>
            </a:r>
            <a:r>
              <a:rPr lang="vi-VN" altLang="zh-CN" sz="2745" b="1" spc="0">
                <a:solidFill>
                  <a:schemeClr val="tx1">
                    <a:lumMod val="50000"/>
                  </a:schemeClr>
                </a:solidFill>
                <a:latin typeface="+mn-lt"/>
              </a:rPr>
              <a:t>phẩm </a:t>
            </a:r>
            <a:r>
              <a:rPr lang="en-US" altLang="zh-CN" sz="2745" b="1" spc="0" dirty="0">
                <a:solidFill>
                  <a:schemeClr val="tx1"/>
                </a:solidFill>
                <a:latin typeface="+mn-lt"/>
              </a:rPr>
              <a:t>-</a:t>
            </a:r>
            <a:r>
              <a:rPr lang="vi-VN" altLang="zh-CN" sz="2745" b="1" spc="0">
                <a:solidFill>
                  <a:schemeClr val="tx1"/>
                </a:solidFill>
                <a:latin typeface="+mn-lt"/>
              </a:rPr>
              <a:t> </a:t>
            </a:r>
            <a:r>
              <a:rPr lang="en-US" altLang="zh-CN" sz="2745" b="1" spc="0" dirty="0" err="1">
                <a:solidFill>
                  <a:schemeClr val="tx1"/>
                </a:solidFill>
                <a:latin typeface="+mn-lt"/>
              </a:rPr>
              <a:t>Đếm</a:t>
            </a:r>
            <a:r>
              <a:rPr lang="vi-VN" altLang="zh-CN" sz="2745" b="1" spc="0" dirty="0">
                <a:solidFill>
                  <a:schemeClr val="tx1"/>
                </a:solidFill>
                <a:latin typeface="+mn-lt"/>
              </a:rPr>
              <a:t> người</a:t>
            </a:r>
            <a:endParaRPr lang="en-US" altLang="zh-CN" sz="2745" b="1" spc="0" dirty="0">
              <a:solidFill>
                <a:schemeClr val="tx1"/>
              </a:solidFill>
              <a:latin typeface="+mn-lt"/>
            </a:endParaRPr>
          </a:p>
        </p:txBody>
      </p:sp>
      <p:sp>
        <p:nvSpPr>
          <p:cNvPr id="15" name="矩形 14"/>
          <p:cNvSpPr/>
          <p:nvPr/>
        </p:nvSpPr>
        <p:spPr>
          <a:xfrm>
            <a:off x="7437865" y="2660282"/>
            <a:ext cx="4363909" cy="357098"/>
          </a:xfrm>
          <a:prstGeom prst="rect">
            <a:avLst/>
          </a:prstGeom>
          <a:solidFill>
            <a:schemeClr val="accent5"/>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en-US" altLang="zh-CN" sz="2000" b="1" dirty="0">
                <a:solidFill>
                  <a:schemeClr val="tx1"/>
                </a:solidFill>
                <a:latin typeface="+mj-lt"/>
                <a:ea typeface="Segoe UI" panose="020B0502040204020203" pitchFamily="34" charset="0"/>
                <a:cs typeface="Segoe UI" panose="020B0502040204020203" pitchFamily="34" charset="0"/>
              </a:rPr>
              <a:t>In Area No. Capacity</a:t>
            </a:r>
            <a:endParaRPr lang="zh-CN" altLang="en-US" sz="2000" b="1" dirty="0">
              <a:solidFill>
                <a:schemeClr val="tx1"/>
              </a:solidFill>
              <a:latin typeface="+mj-lt"/>
              <a:cs typeface="Segoe UI" panose="020B0502040204020203" pitchFamily="34" charset="0"/>
            </a:endParaRPr>
          </a:p>
        </p:txBody>
      </p:sp>
      <p:sp>
        <p:nvSpPr>
          <p:cNvPr id="16" name="Rectangle 6"/>
          <p:cNvSpPr>
            <a:spLocks noChangeArrowheads="1"/>
          </p:cNvSpPr>
          <p:nvPr/>
        </p:nvSpPr>
        <p:spPr bwMode="auto">
          <a:xfrm>
            <a:off x="7437865" y="3130192"/>
            <a:ext cx="4194510" cy="3137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285723" indent="-285723">
              <a:lnSpc>
                <a:spcPct val="100000"/>
              </a:lnSpc>
              <a:spcBef>
                <a:spcPct val="0"/>
              </a:spcBef>
              <a:buFont typeface="Wingdings" panose="05000000000000000000" pitchFamily="2" charset="2"/>
              <a:buChar char="l"/>
              <a:defRPr/>
            </a:pPr>
            <a:r>
              <a:rPr lang="en-US" altLang="zh-CN" sz="1799" dirty="0" err="1">
                <a:latin typeface="Times New Roman" panose="02020603050405020304" pitchFamily="18" charset="0"/>
                <a:ea typeface="Segoe UI" panose="020B0502040204020203" pitchFamily="34" charset="0"/>
                <a:cs typeface="Times New Roman" panose="02020603050405020304" pitchFamily="18" charset="0"/>
                <a:sym typeface="Open Sans" panose="020B0606030504020204" pitchFamily="2" charset="0"/>
              </a:rPr>
              <a:t>Tỷ</a:t>
            </a:r>
            <a:r>
              <a:rPr lang="en-US" altLang="zh-CN" sz="1799" dirty="0">
                <a:latin typeface="Times New Roman" panose="02020603050405020304" pitchFamily="18" charset="0"/>
                <a:ea typeface="Segoe UI" panose="020B0502040204020203" pitchFamily="34" charset="0"/>
                <a:cs typeface="Times New Roman" panose="02020603050405020304" pitchFamily="18" charset="0"/>
                <a:sym typeface="Open Sans" panose="020B0606030504020204" pitchFamily="2" charset="0"/>
              </a:rPr>
              <a:t> </a:t>
            </a:r>
            <a:r>
              <a:rPr lang="en-US" altLang="zh-CN" sz="1799" dirty="0" err="1">
                <a:latin typeface="Times New Roman" panose="02020603050405020304" pitchFamily="18" charset="0"/>
                <a:ea typeface="Segoe UI" panose="020B0502040204020203" pitchFamily="34" charset="0"/>
                <a:cs typeface="Times New Roman" panose="02020603050405020304" pitchFamily="18" charset="0"/>
                <a:sym typeface="Open Sans" panose="020B0606030504020204" pitchFamily="2" charset="0"/>
              </a:rPr>
              <a:t>lệ</a:t>
            </a:r>
            <a:r>
              <a:rPr lang="en-US" altLang="zh-CN" sz="1799" dirty="0">
                <a:latin typeface="Times New Roman" panose="02020603050405020304" pitchFamily="18" charset="0"/>
                <a:ea typeface="Segoe UI" panose="020B0502040204020203" pitchFamily="34" charset="0"/>
                <a:cs typeface="Times New Roman" panose="02020603050405020304" pitchFamily="18" charset="0"/>
                <a:sym typeface="Open Sans" panose="020B0606030504020204" pitchFamily="2" charset="0"/>
              </a:rPr>
              <a:t> </a:t>
            </a:r>
            <a:r>
              <a:rPr lang="en-US" altLang="zh-CN" sz="1799" dirty="0" err="1">
                <a:latin typeface="Times New Roman" panose="02020603050405020304" pitchFamily="18" charset="0"/>
                <a:ea typeface="Segoe UI" panose="020B0502040204020203" pitchFamily="34" charset="0"/>
                <a:cs typeface="Times New Roman" panose="02020603050405020304" pitchFamily="18" charset="0"/>
                <a:sym typeface="Open Sans" panose="020B0606030504020204" pitchFamily="2" charset="0"/>
              </a:rPr>
              <a:t>chính</a:t>
            </a:r>
            <a:r>
              <a:rPr lang="en-US" altLang="zh-CN" sz="1799" dirty="0">
                <a:latin typeface="Times New Roman" panose="02020603050405020304" pitchFamily="18" charset="0"/>
                <a:ea typeface="Segoe UI" panose="020B0502040204020203" pitchFamily="34" charset="0"/>
                <a:cs typeface="Times New Roman" panose="02020603050405020304" pitchFamily="18" charset="0"/>
                <a:sym typeface="Open Sans" panose="020B0606030504020204" pitchFamily="2" charset="0"/>
              </a:rPr>
              <a:t> </a:t>
            </a:r>
            <a:r>
              <a:rPr lang="en-US" altLang="zh-CN" sz="1799" dirty="0" err="1">
                <a:latin typeface="Times New Roman" panose="02020603050405020304" pitchFamily="18" charset="0"/>
                <a:ea typeface="Segoe UI" panose="020B0502040204020203" pitchFamily="34" charset="0"/>
                <a:cs typeface="Times New Roman" panose="02020603050405020304" pitchFamily="18" charset="0"/>
                <a:sym typeface="Open Sans" panose="020B0606030504020204" pitchFamily="2" charset="0"/>
              </a:rPr>
              <a:t>xác</a:t>
            </a:r>
            <a:r>
              <a:rPr lang="en-US" altLang="zh-CN" sz="1799" dirty="0">
                <a:latin typeface="Times New Roman" panose="02020603050405020304" pitchFamily="18" charset="0"/>
                <a:ea typeface="Segoe UI" panose="020B0502040204020203" pitchFamily="34" charset="0"/>
                <a:cs typeface="Times New Roman" panose="02020603050405020304" pitchFamily="18" charset="0"/>
                <a:sym typeface="Open Sans" panose="020B0606030504020204" pitchFamily="2" charset="0"/>
              </a:rPr>
              <a:t> lên </a:t>
            </a:r>
            <a:r>
              <a:rPr lang="en-US" altLang="zh-CN" sz="1799" dirty="0" err="1">
                <a:latin typeface="Times New Roman" panose="02020603050405020304" pitchFamily="18" charset="0"/>
                <a:ea typeface="Segoe UI" panose="020B0502040204020203" pitchFamily="34" charset="0"/>
                <a:cs typeface="Times New Roman" panose="02020603050405020304" pitchFamily="18" charset="0"/>
                <a:sym typeface="Open Sans" panose="020B0606030504020204" pitchFamily="2" charset="0"/>
              </a:rPr>
              <a:t>đến</a:t>
            </a:r>
            <a:r>
              <a:rPr lang="en-US" altLang="zh-CN" sz="1799" dirty="0">
                <a:latin typeface="Times New Roman" panose="02020603050405020304" pitchFamily="18" charset="0"/>
                <a:ea typeface="Segoe UI" panose="020B0502040204020203" pitchFamily="34" charset="0"/>
                <a:cs typeface="Times New Roman" panose="02020603050405020304" pitchFamily="18" charset="0"/>
                <a:sym typeface="Open Sans" panose="020B0606030504020204" pitchFamily="2" charset="0"/>
              </a:rPr>
              <a:t> </a:t>
            </a:r>
            <a:r>
              <a:rPr lang="en-US" altLang="zh-CN" sz="1799" b="1" dirty="0">
                <a:latin typeface="Times New Roman" panose="02020603050405020304" pitchFamily="18" charset="0"/>
                <a:ea typeface="Segoe UI" panose="020B0502040204020203" pitchFamily="34" charset="0"/>
                <a:cs typeface="Times New Roman" panose="02020603050405020304" pitchFamily="18" charset="0"/>
              </a:rPr>
              <a:t>96%</a:t>
            </a:r>
          </a:p>
          <a:p>
            <a:pPr marL="285723" indent="-285723">
              <a:lnSpc>
                <a:spcPct val="100000"/>
              </a:lnSpc>
              <a:spcBef>
                <a:spcPct val="0"/>
              </a:spcBef>
              <a:buFont typeface="Wingdings" panose="05000000000000000000" pitchFamily="2" charset="2"/>
              <a:buChar char="l"/>
              <a:defRPr/>
            </a:pPr>
            <a:endParaRPr lang="en-US" altLang="zh-CN" sz="1799" b="1" dirty="0">
              <a:latin typeface="Times New Roman" panose="02020603050405020304" pitchFamily="18" charset="0"/>
              <a:ea typeface="Segoe UI" panose="020B0502040204020203" pitchFamily="34" charset="0"/>
              <a:cs typeface="Times New Roman" panose="02020603050405020304" pitchFamily="18" charset="0"/>
            </a:endParaRPr>
          </a:p>
          <a:p>
            <a:pPr marL="285723" indent="-285723">
              <a:lnSpc>
                <a:spcPct val="100000"/>
              </a:lnSpc>
              <a:spcBef>
                <a:spcPct val="0"/>
              </a:spcBef>
              <a:buFont typeface="Wingdings" panose="05000000000000000000" pitchFamily="2" charset="2"/>
              <a:buChar char="l"/>
              <a:defRPr/>
            </a:pPr>
            <a:r>
              <a:rPr lang="en-US" altLang="zh-CN" sz="1799" dirty="0" err="1">
                <a:latin typeface="Times New Roman" panose="02020603050405020304" pitchFamily="18" charset="0"/>
                <a:cs typeface="Times New Roman" panose="02020603050405020304" pitchFamily="18" charset="0"/>
              </a:rPr>
              <a:t>Hỗ</a:t>
            </a:r>
            <a:r>
              <a:rPr lang="en-US" altLang="zh-CN" sz="1799" dirty="0">
                <a:latin typeface="Times New Roman" panose="02020603050405020304" pitchFamily="18" charset="0"/>
                <a:cs typeface="Times New Roman" panose="02020603050405020304" pitchFamily="18" charset="0"/>
              </a:rPr>
              <a:t> </a:t>
            </a:r>
            <a:r>
              <a:rPr lang="en-US" altLang="zh-CN" sz="1799" dirty="0" err="1">
                <a:latin typeface="Times New Roman" panose="02020603050405020304" pitchFamily="18" charset="0"/>
                <a:cs typeface="Times New Roman" panose="02020603050405020304" pitchFamily="18" charset="0"/>
              </a:rPr>
              <a:t>trợ</a:t>
            </a:r>
            <a:r>
              <a:rPr lang="en-US" altLang="zh-CN" sz="1799" dirty="0">
                <a:latin typeface="Times New Roman" panose="02020603050405020304" pitchFamily="18" charset="0"/>
                <a:cs typeface="Times New Roman" panose="02020603050405020304" pitchFamily="18" charset="0"/>
              </a:rPr>
              <a:t> </a:t>
            </a:r>
            <a:r>
              <a:rPr lang="en-US" altLang="zh-CN" sz="1799" dirty="0" err="1">
                <a:latin typeface="Times New Roman" panose="02020603050405020304" pitchFamily="18" charset="0"/>
                <a:cs typeface="Times New Roman" panose="02020603050405020304" pitchFamily="18" charset="0"/>
              </a:rPr>
              <a:t>tối</a:t>
            </a:r>
            <a:r>
              <a:rPr lang="en-US" altLang="zh-CN" sz="1799" dirty="0">
                <a:latin typeface="Times New Roman" panose="02020603050405020304" pitchFamily="18" charset="0"/>
                <a:cs typeface="Times New Roman" panose="02020603050405020304" pitchFamily="18" charset="0"/>
              </a:rPr>
              <a:t> </a:t>
            </a:r>
            <a:r>
              <a:rPr lang="en-US" altLang="zh-CN" sz="1799" dirty="0" err="1">
                <a:latin typeface="Times New Roman" panose="02020603050405020304" pitchFamily="18" charset="0"/>
                <a:cs typeface="Times New Roman" panose="02020603050405020304" pitchFamily="18" charset="0"/>
              </a:rPr>
              <a:t>đa</a:t>
            </a:r>
            <a:r>
              <a:rPr lang="en-US" altLang="zh-CN" sz="1799" dirty="0">
                <a:latin typeface="Times New Roman" panose="02020603050405020304" pitchFamily="18" charset="0"/>
                <a:cs typeface="Times New Roman" panose="02020603050405020304" pitchFamily="18" charset="0"/>
              </a:rPr>
              <a:t> 4 </a:t>
            </a:r>
            <a:r>
              <a:rPr lang="en-US" altLang="zh-CN" sz="1799" dirty="0" err="1">
                <a:latin typeface="Times New Roman" panose="02020603050405020304" pitchFamily="18" charset="0"/>
                <a:cs typeface="Times New Roman" panose="02020603050405020304" pitchFamily="18" charset="0"/>
              </a:rPr>
              <a:t>vùng</a:t>
            </a:r>
            <a:r>
              <a:rPr lang="en-US" altLang="zh-CN" sz="1799" dirty="0">
                <a:latin typeface="Times New Roman" panose="02020603050405020304" pitchFamily="18" charset="0"/>
                <a:cs typeface="Times New Roman" panose="02020603050405020304" pitchFamily="18" charset="0"/>
              </a:rPr>
              <a:t>. </a:t>
            </a:r>
            <a:r>
              <a:rPr lang="en-US" altLang="zh-CN" sz="1799" dirty="0" err="1">
                <a:latin typeface="Times New Roman" panose="02020603050405020304" pitchFamily="18" charset="0"/>
                <a:cs typeface="Times New Roman" panose="02020603050405020304" pitchFamily="18" charset="0"/>
              </a:rPr>
              <a:t>Khu</a:t>
            </a:r>
            <a:r>
              <a:rPr lang="en-US" altLang="zh-CN" sz="1799" dirty="0">
                <a:latin typeface="Times New Roman" panose="02020603050405020304" pitchFamily="18" charset="0"/>
                <a:cs typeface="Times New Roman" panose="02020603050405020304" pitchFamily="18" charset="0"/>
              </a:rPr>
              <a:t> </a:t>
            </a:r>
            <a:r>
              <a:rPr lang="en-US" altLang="zh-CN" sz="1799" dirty="0" err="1">
                <a:latin typeface="Times New Roman" panose="02020603050405020304" pitchFamily="18" charset="0"/>
                <a:cs typeface="Times New Roman" panose="02020603050405020304" pitchFamily="18" charset="0"/>
              </a:rPr>
              <a:t>vực</a:t>
            </a:r>
            <a:r>
              <a:rPr lang="en-US" altLang="zh-CN" sz="1799" dirty="0">
                <a:latin typeface="Times New Roman" panose="02020603050405020304" pitchFamily="18" charset="0"/>
                <a:cs typeface="Times New Roman" panose="02020603050405020304" pitchFamily="18" charset="0"/>
              </a:rPr>
              <a:t> </a:t>
            </a:r>
            <a:r>
              <a:rPr lang="en-US" altLang="zh-CN" sz="1799" dirty="0" err="1">
                <a:latin typeface="Times New Roman" panose="02020603050405020304" pitchFamily="18" charset="0"/>
                <a:cs typeface="Times New Roman" panose="02020603050405020304" pitchFamily="18" charset="0"/>
              </a:rPr>
              <a:t>vẽ</a:t>
            </a:r>
            <a:r>
              <a:rPr lang="en-US" altLang="zh-CN" sz="1799" dirty="0">
                <a:latin typeface="Times New Roman" panose="02020603050405020304" pitchFamily="18" charset="0"/>
                <a:cs typeface="Times New Roman" panose="02020603050405020304" pitchFamily="18" charset="0"/>
              </a:rPr>
              <a:t> </a:t>
            </a:r>
            <a:r>
              <a:rPr lang="en-US" altLang="zh-CN" sz="1799" dirty="0" err="1">
                <a:latin typeface="Times New Roman" panose="02020603050405020304" pitchFamily="18" charset="0"/>
                <a:cs typeface="Times New Roman" panose="02020603050405020304" pitchFamily="18" charset="0"/>
              </a:rPr>
              <a:t>phụ</a:t>
            </a:r>
            <a:r>
              <a:rPr lang="en-US" altLang="zh-CN" sz="1799" dirty="0">
                <a:latin typeface="Times New Roman" panose="02020603050405020304" pitchFamily="18" charset="0"/>
                <a:cs typeface="Times New Roman" panose="02020603050405020304" pitchFamily="18" charset="0"/>
              </a:rPr>
              <a:t> </a:t>
            </a:r>
            <a:r>
              <a:rPr lang="en-US" altLang="zh-CN" sz="1799" dirty="0" err="1">
                <a:latin typeface="Times New Roman" panose="02020603050405020304" pitchFamily="18" charset="0"/>
                <a:cs typeface="Times New Roman" panose="02020603050405020304" pitchFamily="18" charset="0"/>
              </a:rPr>
              <a:t>thuộc</a:t>
            </a:r>
            <a:r>
              <a:rPr lang="en-US" altLang="zh-CN" sz="1799" dirty="0">
                <a:latin typeface="Times New Roman" panose="02020603050405020304" pitchFamily="18" charset="0"/>
                <a:cs typeface="Times New Roman" panose="02020603050405020304" pitchFamily="18" charset="0"/>
              </a:rPr>
              <a:t> vào </a:t>
            </a:r>
            <a:r>
              <a:rPr lang="en-US" altLang="zh-CN" sz="1799" dirty="0" err="1">
                <a:latin typeface="Times New Roman" panose="02020603050405020304" pitchFamily="18" charset="0"/>
                <a:cs typeface="Times New Roman" panose="02020603050405020304" pitchFamily="18" charset="0"/>
              </a:rPr>
              <a:t>yêu</a:t>
            </a:r>
            <a:r>
              <a:rPr lang="en-US" altLang="zh-CN" sz="1799" dirty="0">
                <a:latin typeface="Times New Roman" panose="02020603050405020304" pitchFamily="18" charset="0"/>
                <a:cs typeface="Times New Roman" panose="02020603050405020304" pitchFamily="18" charset="0"/>
              </a:rPr>
              <a:t> </a:t>
            </a:r>
            <a:r>
              <a:rPr lang="en-US" altLang="zh-CN" sz="1799" dirty="0" err="1">
                <a:latin typeface="Times New Roman" panose="02020603050405020304" pitchFamily="18" charset="0"/>
                <a:cs typeface="Times New Roman" panose="02020603050405020304" pitchFamily="18" charset="0"/>
              </a:rPr>
              <a:t>cầu</a:t>
            </a:r>
            <a:r>
              <a:rPr lang="en-US" altLang="zh-CN" sz="1799" dirty="0">
                <a:latin typeface="Times New Roman" panose="02020603050405020304" pitchFamily="18" charset="0"/>
                <a:cs typeface="Times New Roman" panose="02020603050405020304" pitchFamily="18" charset="0"/>
              </a:rPr>
              <a:t> của </a:t>
            </a:r>
            <a:r>
              <a:rPr lang="en-US" altLang="zh-CN" sz="1799" dirty="0" err="1">
                <a:latin typeface="Times New Roman" panose="02020603050405020304" pitchFamily="18" charset="0"/>
                <a:cs typeface="Times New Roman" panose="02020603050405020304" pitchFamily="18" charset="0"/>
              </a:rPr>
              <a:t>bạn</a:t>
            </a:r>
            <a:r>
              <a:rPr lang="en-US" altLang="zh-CN" sz="1799" dirty="0">
                <a:latin typeface="Times New Roman" panose="02020603050405020304" pitchFamily="18" charset="0"/>
                <a:cs typeface="Times New Roman" panose="02020603050405020304" pitchFamily="18" charset="0"/>
              </a:rPr>
              <a:t>.</a:t>
            </a:r>
          </a:p>
          <a:p>
            <a:pPr marL="285723" indent="-285723">
              <a:lnSpc>
                <a:spcPct val="100000"/>
              </a:lnSpc>
              <a:spcBef>
                <a:spcPct val="0"/>
              </a:spcBef>
              <a:defRPr/>
            </a:pPr>
            <a:endParaRPr lang="en-US" altLang="zh-CN" sz="1799" dirty="0">
              <a:latin typeface="Times New Roman" panose="02020603050405020304" pitchFamily="18" charset="0"/>
              <a:cs typeface="Times New Roman" panose="02020603050405020304" pitchFamily="18" charset="0"/>
            </a:endParaRPr>
          </a:p>
          <a:p>
            <a:pPr marL="285723" indent="-285723">
              <a:lnSpc>
                <a:spcPct val="100000"/>
              </a:lnSpc>
              <a:spcBef>
                <a:spcPct val="0"/>
              </a:spcBef>
              <a:buFont typeface="Wingdings" panose="05000000000000000000" pitchFamily="2" charset="2"/>
              <a:buChar char="l"/>
              <a:defRPr/>
            </a:pPr>
            <a:r>
              <a:rPr lang="vi-VN" altLang="zh-CN" sz="1799" dirty="0">
                <a:latin typeface="Times New Roman" panose="02020603050405020304" pitchFamily="18" charset="0"/>
                <a:cs typeface="Times New Roman" panose="02020603050405020304" pitchFamily="18" charset="0"/>
              </a:rPr>
              <a:t>0 ~ 100 người cài đặt</a:t>
            </a:r>
            <a:r>
              <a:rPr lang="en-US" altLang="zh-CN" sz="1799" dirty="0">
                <a:latin typeface="Times New Roman" panose="02020603050405020304" pitchFamily="18" charset="0"/>
                <a:cs typeface="Times New Roman" panose="02020603050405020304" pitchFamily="18" charset="0"/>
              </a:rPr>
              <a:t>,</a:t>
            </a:r>
            <a:r>
              <a:rPr lang="vi-VN" altLang="zh-CN" sz="1799" dirty="0">
                <a:latin typeface="Times New Roman" panose="02020603050405020304" pitchFamily="18" charset="0"/>
                <a:cs typeface="Times New Roman" panose="02020603050405020304" pitchFamily="18" charset="0"/>
              </a:rPr>
              <a:t> nhiều hơn hoặc ít hơn ngưỡng lựa chọn của bạn để kích hoạt báo động</a:t>
            </a:r>
            <a:r>
              <a:rPr lang="en-US" altLang="zh-CN" sz="1799" dirty="0">
                <a:latin typeface="Times New Roman" panose="02020603050405020304" pitchFamily="18" charset="0"/>
                <a:cs typeface="Times New Roman" panose="02020603050405020304" pitchFamily="18" charset="0"/>
              </a:rPr>
              <a:t>.</a:t>
            </a:r>
          </a:p>
          <a:p>
            <a:pPr marL="285723" indent="-285723">
              <a:lnSpc>
                <a:spcPct val="100000"/>
              </a:lnSpc>
              <a:spcBef>
                <a:spcPct val="0"/>
              </a:spcBef>
              <a:defRPr/>
            </a:pPr>
            <a:endParaRPr lang="en-US" altLang="zh-CN" sz="1799" dirty="0">
              <a:latin typeface="Times New Roman" panose="02020603050405020304" pitchFamily="18" charset="0"/>
              <a:cs typeface="Times New Roman" panose="02020603050405020304" pitchFamily="18" charset="0"/>
            </a:endParaRPr>
          </a:p>
          <a:p>
            <a:pPr marL="342992" indent="-342992">
              <a:lnSpc>
                <a:spcPct val="100000"/>
              </a:lnSpc>
              <a:spcBef>
                <a:spcPct val="0"/>
              </a:spcBef>
              <a:buFont typeface="Wingdings" panose="05000000000000000000" pitchFamily="2" charset="2"/>
              <a:buChar char="l"/>
              <a:defRPr/>
            </a:pPr>
            <a:r>
              <a:rPr lang="en-US" altLang="zh-CN" sz="1799" dirty="0">
                <a:latin typeface="Times New Roman" panose="02020603050405020304" pitchFamily="18" charset="0"/>
                <a:cs typeface="Times New Roman" panose="02020603050405020304" pitchFamily="18" charset="0"/>
              </a:rPr>
              <a:t>1 ~ 1800 </a:t>
            </a:r>
            <a:r>
              <a:rPr lang="en-US" altLang="zh-CN" sz="1799" dirty="0" err="1">
                <a:latin typeface="Times New Roman" panose="02020603050405020304" pitchFamily="18" charset="0"/>
                <a:cs typeface="Times New Roman" panose="02020603050405020304" pitchFamily="18" charset="0"/>
              </a:rPr>
              <a:t>giây</a:t>
            </a:r>
            <a:r>
              <a:rPr lang="en-US" altLang="zh-CN" sz="1799" dirty="0">
                <a:latin typeface="Times New Roman" panose="02020603050405020304" pitchFamily="18" charset="0"/>
                <a:cs typeface="Times New Roman" panose="02020603050405020304" pitchFamily="18" charset="0"/>
              </a:rPr>
              <a:t> </a:t>
            </a:r>
            <a:r>
              <a:rPr lang="en-US" altLang="zh-CN" sz="1799" dirty="0" err="1">
                <a:latin typeface="Times New Roman" panose="02020603050405020304" pitchFamily="18" charset="0"/>
                <a:cs typeface="Times New Roman" panose="02020603050405020304" pitchFamily="18" charset="0"/>
              </a:rPr>
              <a:t>thời</a:t>
            </a:r>
            <a:r>
              <a:rPr lang="en-US" altLang="zh-CN" sz="1799" dirty="0">
                <a:latin typeface="Times New Roman" panose="02020603050405020304" pitchFamily="18" charset="0"/>
                <a:cs typeface="Times New Roman" panose="02020603050405020304" pitchFamily="18" charset="0"/>
              </a:rPr>
              <a:t> </a:t>
            </a:r>
            <a:r>
              <a:rPr lang="en-US" altLang="zh-CN" sz="1799" dirty="0" err="1">
                <a:latin typeface="Times New Roman" panose="02020603050405020304" pitchFamily="18" charset="0"/>
                <a:cs typeface="Times New Roman" panose="02020603050405020304" pitchFamily="18" charset="0"/>
              </a:rPr>
              <a:t>gian</a:t>
            </a:r>
            <a:r>
              <a:rPr lang="en-US" altLang="zh-CN" sz="1799" dirty="0">
                <a:latin typeface="Times New Roman" panose="02020603050405020304" pitchFamily="18" charset="0"/>
                <a:cs typeface="Times New Roman" panose="02020603050405020304" pitchFamily="18" charset="0"/>
              </a:rPr>
              <a:t> </a:t>
            </a:r>
            <a:r>
              <a:rPr lang="en-US" altLang="zh-CN" sz="1799" dirty="0" err="1">
                <a:latin typeface="Times New Roman" panose="02020603050405020304" pitchFamily="18" charset="0"/>
                <a:cs typeface="Times New Roman" panose="02020603050405020304" pitchFamily="18" charset="0"/>
              </a:rPr>
              <a:t>trung</a:t>
            </a:r>
            <a:r>
              <a:rPr lang="en-US" altLang="zh-CN" sz="1799" dirty="0">
                <a:latin typeface="Times New Roman" panose="02020603050405020304" pitchFamily="18" charset="0"/>
                <a:cs typeface="Times New Roman" panose="02020603050405020304" pitchFamily="18" charset="0"/>
              </a:rPr>
              <a:t> </a:t>
            </a:r>
            <a:r>
              <a:rPr lang="en-US" altLang="zh-CN" sz="1799" dirty="0" err="1">
                <a:latin typeface="Times New Roman" panose="02020603050405020304" pitchFamily="18" charset="0"/>
                <a:cs typeface="Times New Roman" panose="02020603050405020304" pitchFamily="18" charset="0"/>
              </a:rPr>
              <a:t>bình</a:t>
            </a:r>
            <a:r>
              <a:rPr lang="en-US" altLang="zh-CN" sz="1799" dirty="0">
                <a:latin typeface="Times New Roman" panose="02020603050405020304" pitchFamily="18" charset="0"/>
                <a:cs typeface="Times New Roman" panose="02020603050405020304" pitchFamily="18" charset="0"/>
              </a:rPr>
              <a:t> để </a:t>
            </a:r>
            <a:r>
              <a:rPr lang="en-US" altLang="zh-CN" sz="1799" dirty="0" err="1">
                <a:latin typeface="Times New Roman" panose="02020603050405020304" pitchFamily="18" charset="0"/>
                <a:cs typeface="Times New Roman" panose="02020603050405020304" pitchFamily="18" charset="0"/>
              </a:rPr>
              <a:t>lựa</a:t>
            </a:r>
            <a:r>
              <a:rPr lang="en-US" altLang="zh-CN" sz="1799" dirty="0">
                <a:latin typeface="Times New Roman" panose="02020603050405020304" pitchFamily="18" charset="0"/>
                <a:cs typeface="Times New Roman" panose="02020603050405020304" pitchFamily="18" charset="0"/>
              </a:rPr>
              <a:t> </a:t>
            </a:r>
            <a:r>
              <a:rPr lang="en-US" altLang="zh-CN" sz="1799" dirty="0" err="1">
                <a:latin typeface="Times New Roman" panose="02020603050405020304" pitchFamily="18" charset="0"/>
                <a:cs typeface="Times New Roman" panose="02020603050405020304" pitchFamily="18" charset="0"/>
              </a:rPr>
              <a:t>chọn</a:t>
            </a:r>
            <a:r>
              <a:rPr lang="en-US" altLang="zh-CN" sz="1799" dirty="0">
                <a:latin typeface="Times New Roman" panose="02020603050405020304" pitchFamily="18" charset="0"/>
                <a:cs typeface="Times New Roman" panose="02020603050405020304" pitchFamily="18" charset="0"/>
              </a:rPr>
              <a:t> của </a:t>
            </a:r>
            <a:r>
              <a:rPr lang="en-US" altLang="zh-CN" sz="1799" dirty="0" err="1">
                <a:latin typeface="Times New Roman" panose="02020603050405020304" pitchFamily="18" charset="0"/>
                <a:cs typeface="Times New Roman" panose="02020603050405020304" pitchFamily="18" charset="0"/>
              </a:rPr>
              <a:t>bạn</a:t>
            </a:r>
            <a:r>
              <a:rPr lang="en-US" altLang="zh-CN" sz="1799" dirty="0">
                <a:latin typeface="Times New Roman" panose="02020603050405020304" pitchFamily="18" charset="0"/>
                <a:cs typeface="Times New Roman" panose="02020603050405020304" pitchFamily="18" charset="0"/>
              </a:rPr>
              <a:t> </a:t>
            </a:r>
            <a:r>
              <a:rPr lang="en-US" altLang="zh-CN" sz="1799" dirty="0" err="1">
                <a:latin typeface="Times New Roman" panose="02020603050405020304" pitchFamily="18" charset="0"/>
                <a:cs typeface="Times New Roman" panose="02020603050405020304" pitchFamily="18" charset="0"/>
              </a:rPr>
              <a:t>kích</a:t>
            </a:r>
            <a:r>
              <a:rPr lang="en-US" altLang="zh-CN" sz="1799" dirty="0">
                <a:latin typeface="Times New Roman" panose="02020603050405020304" pitchFamily="18" charset="0"/>
                <a:cs typeface="Times New Roman" panose="02020603050405020304" pitchFamily="18" charset="0"/>
              </a:rPr>
              <a:t> </a:t>
            </a:r>
            <a:r>
              <a:rPr lang="en-US" altLang="zh-CN" sz="1799" dirty="0" err="1">
                <a:latin typeface="Times New Roman" panose="02020603050405020304" pitchFamily="18" charset="0"/>
                <a:cs typeface="Times New Roman" panose="02020603050405020304" pitchFamily="18" charset="0"/>
              </a:rPr>
              <a:t>hoạt</a:t>
            </a:r>
            <a:r>
              <a:rPr lang="en-US" altLang="zh-CN" sz="1799" dirty="0">
                <a:latin typeface="Times New Roman" panose="02020603050405020304" pitchFamily="18" charset="0"/>
                <a:cs typeface="Times New Roman" panose="02020603050405020304" pitchFamily="18" charset="0"/>
              </a:rPr>
              <a:t> báo </a:t>
            </a:r>
            <a:r>
              <a:rPr lang="en-US" altLang="zh-CN" sz="1799" dirty="0" err="1">
                <a:latin typeface="Times New Roman" panose="02020603050405020304" pitchFamily="18" charset="0"/>
                <a:cs typeface="Times New Roman" panose="02020603050405020304" pitchFamily="18" charset="0"/>
              </a:rPr>
              <a:t>động</a:t>
            </a:r>
            <a:r>
              <a:rPr lang="en-US" altLang="zh-CN" sz="1799" dirty="0">
                <a:latin typeface="Times New Roman" panose="02020603050405020304" pitchFamily="18" charset="0"/>
                <a:cs typeface="Times New Roman" panose="02020603050405020304" pitchFamily="18" charset="0"/>
              </a:rPr>
              <a:t>.</a:t>
            </a:r>
            <a:endParaRPr lang="en-US" altLang="zh-CN" sz="1799" dirty="0">
              <a:latin typeface="Times New Roman" panose="02020603050405020304" pitchFamily="18" charset="0"/>
              <a:ea typeface="Segoe UI" panose="020B0502040204020203" pitchFamily="34" charset="0"/>
              <a:cs typeface="Times New Roman" panose="02020603050405020304" pitchFamily="18" charset="0"/>
              <a:sym typeface="Open Sans" panose="020B0606030504020204" pitchFamily="2" charset="0"/>
            </a:endParaRPr>
          </a:p>
        </p:txBody>
      </p:sp>
      <p:cxnSp>
        <p:nvCxnSpPr>
          <p:cNvPr id="17" name="直接连接符 16"/>
          <p:cNvCxnSpPr/>
          <p:nvPr/>
        </p:nvCxnSpPr>
        <p:spPr>
          <a:xfrm>
            <a:off x="7437865" y="3528175"/>
            <a:ext cx="4398803" cy="0"/>
          </a:xfrm>
          <a:prstGeom prst="line">
            <a:avLst/>
          </a:prstGeom>
          <a:ln>
            <a:prstDash val="sysDot"/>
          </a:ln>
        </p:spPr>
        <p:style>
          <a:lnRef idx="3">
            <a:schemeClr val="accent2"/>
          </a:lnRef>
          <a:fillRef idx="0">
            <a:schemeClr val="accent2"/>
          </a:fillRef>
          <a:effectRef idx="2">
            <a:schemeClr val="accent2"/>
          </a:effectRef>
          <a:fontRef idx="minor">
            <a:schemeClr val="tx1"/>
          </a:fontRef>
        </p:style>
      </p:cxnSp>
      <p:cxnSp>
        <p:nvCxnSpPr>
          <p:cNvPr id="18" name="直接连接符 17"/>
          <p:cNvCxnSpPr/>
          <p:nvPr/>
        </p:nvCxnSpPr>
        <p:spPr>
          <a:xfrm>
            <a:off x="7437865" y="4375389"/>
            <a:ext cx="4398803" cy="0"/>
          </a:xfrm>
          <a:prstGeom prst="line">
            <a:avLst/>
          </a:prstGeom>
          <a:ln>
            <a:prstDash val="sysDot"/>
          </a:ln>
        </p:spPr>
        <p:style>
          <a:lnRef idx="3">
            <a:schemeClr val="accent2"/>
          </a:lnRef>
          <a:fillRef idx="0">
            <a:schemeClr val="accent2"/>
          </a:fillRef>
          <a:effectRef idx="2">
            <a:schemeClr val="accent2"/>
          </a:effectRef>
          <a:fontRef idx="minor">
            <a:schemeClr val="tx1"/>
          </a:fontRef>
        </p:style>
      </p:cxnSp>
      <p:cxnSp>
        <p:nvCxnSpPr>
          <p:cNvPr id="19" name="直接连接符 18"/>
          <p:cNvCxnSpPr/>
          <p:nvPr/>
        </p:nvCxnSpPr>
        <p:spPr>
          <a:xfrm>
            <a:off x="7559813" y="5505358"/>
            <a:ext cx="4398803" cy="0"/>
          </a:xfrm>
          <a:prstGeom prst="line">
            <a:avLst/>
          </a:prstGeom>
          <a:ln>
            <a:prstDash val="sysDot"/>
          </a:ln>
        </p:spPr>
        <p:style>
          <a:lnRef idx="3">
            <a:schemeClr val="accent2"/>
          </a:lnRef>
          <a:fillRef idx="0">
            <a:schemeClr val="accent2"/>
          </a:fillRef>
          <a:effectRef idx="2">
            <a:schemeClr val="accent2"/>
          </a:effectRef>
          <a:fontRef idx="minor">
            <a:schemeClr val="tx1"/>
          </a:fontRef>
        </p:style>
      </p:cxnSp>
      <p:cxnSp>
        <p:nvCxnSpPr>
          <p:cNvPr id="30" name="直接连接符 29"/>
          <p:cNvCxnSpPr/>
          <p:nvPr/>
        </p:nvCxnSpPr>
        <p:spPr>
          <a:xfrm>
            <a:off x="7559813" y="6308125"/>
            <a:ext cx="4398803" cy="0"/>
          </a:xfrm>
          <a:prstGeom prst="line">
            <a:avLst/>
          </a:prstGeom>
          <a:ln>
            <a:prstDash val="sysDot"/>
          </a:ln>
        </p:spPr>
        <p:style>
          <a:lnRef idx="3">
            <a:schemeClr val="accent2"/>
          </a:lnRef>
          <a:fillRef idx="0">
            <a:schemeClr val="accent2"/>
          </a:fillRef>
          <a:effectRef idx="2">
            <a:schemeClr val="accent2"/>
          </a:effectRef>
          <a:fontRef idx="minor">
            <a:schemeClr val="tx1"/>
          </a:fontRef>
        </p:style>
      </p:cxnSp>
      <p:sp>
        <p:nvSpPr>
          <p:cNvPr id="31" name="矩形 30"/>
          <p:cNvSpPr/>
          <p:nvPr/>
        </p:nvSpPr>
        <p:spPr>
          <a:xfrm>
            <a:off x="529812" y="939252"/>
            <a:ext cx="11662189" cy="1297423"/>
          </a:xfrm>
          <a:prstGeom prst="rect">
            <a:avLst/>
          </a:prstGeom>
        </p:spPr>
        <p:txBody>
          <a:bodyPr wrap="square">
            <a:spAutoFit/>
          </a:bodyPr>
          <a:lstStyle/>
          <a:p>
            <a:r>
              <a:rPr lang="vi-VN" altLang="zh-CN" sz="1961" dirty="0">
                <a:latin typeface="+mj-lt"/>
                <a:cs typeface="Segoe UI" panose="020B0502040204020203" pitchFamily="34" charset="0"/>
              </a:rPr>
              <a:t>Với công nghệ hình ảnh âm thanh nổi tiên tiến và thuật toán nghiêng sâu, công nghệ Dahua In Area No. nhận dạng chính xác mục tiêu của con người để đếm người trong khu vực theo thời gian thực. Bạn có thể đặt ngưỡng số lượng người, khi số lượng lớn hơn hoặc nhỏ hơn ngưỡng, nó sẽ kích hoạt liên kết. Nó được áp dụng trong cảnh có giới hạn về số lượng người.</a:t>
            </a:r>
            <a:endParaRPr lang="en-US" altLang="zh-CN" sz="1961" dirty="0">
              <a:latin typeface="+mj-lt"/>
              <a:cs typeface="Segoe UI" panose="020B0502040204020203" pitchFamily="34" charset="0"/>
            </a:endParaRPr>
          </a:p>
        </p:txBody>
      </p:sp>
      <p:sp>
        <p:nvSpPr>
          <p:cNvPr id="32" name="矩形 31"/>
          <p:cNvSpPr/>
          <p:nvPr/>
        </p:nvSpPr>
        <p:spPr>
          <a:xfrm>
            <a:off x="303466" y="814191"/>
            <a:ext cx="11662189" cy="1522274"/>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799" dirty="0">
              <a:latin typeface="+mj-lt"/>
            </a:endParaRPr>
          </a:p>
        </p:txBody>
      </p:sp>
      <p:sp>
        <p:nvSpPr>
          <p:cNvPr id="33" name="椭圆 32"/>
          <p:cNvSpPr/>
          <p:nvPr/>
        </p:nvSpPr>
        <p:spPr>
          <a:xfrm>
            <a:off x="7466397" y="3155173"/>
            <a:ext cx="231626" cy="231625"/>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2">
              <a:solidFill>
                <a:schemeClr val="tx1">
                  <a:lumMod val="50000"/>
                </a:schemeClr>
              </a:solidFill>
              <a:latin typeface="+mj-lt"/>
              <a:cs typeface="Segoe UI" panose="020B0502040204020203" pitchFamily="34" charset="0"/>
            </a:endParaRPr>
          </a:p>
        </p:txBody>
      </p:sp>
      <p:sp>
        <p:nvSpPr>
          <p:cNvPr id="34" name="椭圆 33"/>
          <p:cNvSpPr/>
          <p:nvPr/>
        </p:nvSpPr>
        <p:spPr>
          <a:xfrm>
            <a:off x="7480895" y="3760561"/>
            <a:ext cx="231626" cy="231625"/>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2">
              <a:solidFill>
                <a:schemeClr val="tx1">
                  <a:lumMod val="50000"/>
                </a:schemeClr>
              </a:solidFill>
              <a:latin typeface="+mj-lt"/>
              <a:cs typeface="Segoe UI" panose="020B0502040204020203" pitchFamily="34" charset="0"/>
            </a:endParaRPr>
          </a:p>
        </p:txBody>
      </p:sp>
      <p:sp>
        <p:nvSpPr>
          <p:cNvPr id="35" name="椭圆 34"/>
          <p:cNvSpPr/>
          <p:nvPr/>
        </p:nvSpPr>
        <p:spPr>
          <a:xfrm>
            <a:off x="7480895" y="4551060"/>
            <a:ext cx="231626" cy="231625"/>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2">
              <a:solidFill>
                <a:schemeClr val="tx1">
                  <a:lumMod val="50000"/>
                </a:schemeClr>
              </a:solidFill>
              <a:latin typeface="+mj-lt"/>
              <a:cs typeface="Segoe UI" panose="020B0502040204020203" pitchFamily="34" charset="0"/>
            </a:endParaRPr>
          </a:p>
        </p:txBody>
      </p:sp>
      <p:sp>
        <p:nvSpPr>
          <p:cNvPr id="36" name="椭圆 35"/>
          <p:cNvSpPr/>
          <p:nvPr/>
        </p:nvSpPr>
        <p:spPr>
          <a:xfrm>
            <a:off x="7480895" y="5681027"/>
            <a:ext cx="231626" cy="231625"/>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2">
              <a:solidFill>
                <a:schemeClr val="tx1">
                  <a:lumMod val="50000"/>
                </a:schemeClr>
              </a:solidFill>
              <a:latin typeface="+mj-lt"/>
              <a:cs typeface="Segoe UI" panose="020B0502040204020203" pitchFamily="34" charset="0"/>
            </a:endParaRPr>
          </a:p>
        </p:txBody>
      </p:sp>
      <p:pic>
        <p:nvPicPr>
          <p:cNvPr id="2" name="图片 1"/>
          <p:cNvPicPr>
            <a:picLocks noChangeAspect="1"/>
          </p:cNvPicPr>
          <p:nvPr/>
        </p:nvPicPr>
        <p:blipFill>
          <a:blip r:embed="rId3"/>
          <a:stretch>
            <a:fillRect/>
          </a:stretch>
        </p:blipFill>
        <p:spPr>
          <a:xfrm>
            <a:off x="500935" y="2645247"/>
            <a:ext cx="6160012" cy="3473028"/>
          </a:xfrm>
          <a:prstGeom prst="rect">
            <a:avLst/>
          </a:prstGeom>
        </p:spPr>
      </p:pic>
    </p:spTree>
    <p:extLst>
      <p:ext uri="{BB962C8B-B14F-4D97-AF65-F5344CB8AC3E}">
        <p14:creationId xmlns:p14="http://schemas.microsoft.com/office/powerpoint/2010/main" val="42072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1"/>
          <p:cNvSpPr txBox="1"/>
          <p:nvPr/>
        </p:nvSpPr>
        <p:spPr>
          <a:xfrm>
            <a:off x="595376" y="291513"/>
            <a:ext cx="10655067"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chemeClr val="tx1">
                    <a:lumMod val="50000"/>
                  </a:schemeClr>
                </a:solidFill>
                <a:latin typeface="+mn-lt"/>
              </a:rPr>
              <a:t>Chức</a:t>
            </a:r>
            <a:r>
              <a:rPr lang="en-US" altLang="zh-CN" sz="2745" b="1" spc="0" dirty="0">
                <a:solidFill>
                  <a:schemeClr val="tx1">
                    <a:lumMod val="50000"/>
                  </a:schemeClr>
                </a:solidFill>
                <a:latin typeface="+mn-lt"/>
              </a:rPr>
              <a:t> </a:t>
            </a:r>
            <a:r>
              <a:rPr lang="en-US" altLang="zh-CN" sz="2745" b="1" spc="0" dirty="0" err="1">
                <a:solidFill>
                  <a:schemeClr val="tx1">
                    <a:lumMod val="50000"/>
                  </a:schemeClr>
                </a:solidFill>
                <a:latin typeface="+mn-lt"/>
              </a:rPr>
              <a:t>năng</a:t>
            </a:r>
            <a:r>
              <a:rPr lang="en-US" altLang="zh-CN" sz="2745" b="1" spc="0" dirty="0">
                <a:solidFill>
                  <a:schemeClr val="tx1">
                    <a:lumMod val="50000"/>
                  </a:schemeClr>
                </a:solidFill>
                <a:latin typeface="+mn-lt"/>
              </a:rPr>
              <a:t> </a:t>
            </a:r>
            <a:r>
              <a:rPr lang="en-US" altLang="zh-CN" sz="2745" b="1" spc="0" dirty="0" err="1">
                <a:solidFill>
                  <a:schemeClr val="tx1">
                    <a:lumMod val="50000"/>
                  </a:schemeClr>
                </a:solidFill>
                <a:latin typeface="+mn-lt"/>
              </a:rPr>
              <a:t>sản</a:t>
            </a:r>
            <a:r>
              <a:rPr lang="en-US" altLang="zh-CN" sz="2745" b="1" spc="0" dirty="0">
                <a:solidFill>
                  <a:schemeClr val="tx1">
                    <a:lumMod val="50000"/>
                  </a:schemeClr>
                </a:solidFill>
                <a:latin typeface="+mn-lt"/>
              </a:rPr>
              <a:t> </a:t>
            </a:r>
            <a:r>
              <a:rPr lang="en-US" altLang="zh-CN" sz="2745" b="1" spc="0" dirty="0" err="1">
                <a:solidFill>
                  <a:schemeClr val="tx1">
                    <a:lumMod val="50000"/>
                  </a:schemeClr>
                </a:solidFill>
                <a:latin typeface="+mn-lt"/>
              </a:rPr>
              <a:t>phẩm</a:t>
            </a:r>
            <a:r>
              <a:rPr lang="en-US" altLang="zh-CN" sz="2745" b="1" spc="0" dirty="0">
                <a:solidFill>
                  <a:schemeClr val="tx1">
                    <a:lumMod val="50000"/>
                  </a:schemeClr>
                </a:solidFill>
                <a:latin typeface="+mn-lt"/>
              </a:rPr>
              <a:t> </a:t>
            </a:r>
            <a:r>
              <a:rPr lang="en-US" altLang="zh-CN" sz="2745" b="1" spc="0" dirty="0">
                <a:solidFill>
                  <a:schemeClr val="tx1"/>
                </a:solidFill>
                <a:latin typeface="+mn-lt"/>
              </a:rPr>
              <a:t>- Bản </a:t>
            </a:r>
            <a:r>
              <a:rPr lang="en-US" altLang="zh-CN" sz="2745" b="1" spc="0" dirty="0" err="1">
                <a:solidFill>
                  <a:schemeClr val="tx1"/>
                </a:solidFill>
                <a:latin typeface="+mn-lt"/>
              </a:rPr>
              <a:t>đồ</a:t>
            </a:r>
            <a:r>
              <a:rPr lang="en-US" altLang="zh-CN" sz="2745" b="1" spc="0" dirty="0">
                <a:solidFill>
                  <a:schemeClr val="tx1"/>
                </a:solidFill>
                <a:latin typeface="+mn-lt"/>
              </a:rPr>
              <a:t> </a:t>
            </a:r>
            <a:r>
              <a:rPr lang="en-US" altLang="zh-CN" sz="2745" b="1" spc="0" dirty="0" err="1">
                <a:solidFill>
                  <a:schemeClr val="tx1"/>
                </a:solidFill>
                <a:latin typeface="+mn-lt"/>
              </a:rPr>
              <a:t>nhiệt</a:t>
            </a:r>
            <a:endParaRPr lang="en-US" altLang="zh-CN" sz="2745" b="1" spc="0" dirty="0">
              <a:solidFill>
                <a:schemeClr val="tx1"/>
              </a:solidFill>
              <a:latin typeface="+mn-lt"/>
            </a:endParaRPr>
          </a:p>
        </p:txBody>
      </p:sp>
      <p:grpSp>
        <p:nvGrpSpPr>
          <p:cNvPr id="13" name="组合 12"/>
          <p:cNvGrpSpPr/>
          <p:nvPr/>
        </p:nvGrpSpPr>
        <p:grpSpPr bwMode="auto">
          <a:xfrm>
            <a:off x="3300480" y="1009084"/>
            <a:ext cx="5177908" cy="2493857"/>
            <a:chOff x="3485454" y="1654838"/>
            <a:chExt cx="5039477" cy="2092511"/>
          </a:xfrm>
        </p:grpSpPr>
        <p:sp>
          <p:nvSpPr>
            <p:cNvPr id="35" name="文本框 11"/>
            <p:cNvSpPr txBox="1">
              <a:spLocks noChangeArrowheads="1"/>
            </p:cNvSpPr>
            <p:nvPr/>
          </p:nvSpPr>
          <p:spPr bwMode="auto">
            <a:xfrm>
              <a:off x="3494982" y="1921968"/>
              <a:ext cx="4363125" cy="482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ea typeface="宋体" panose="02010600030101010101" pitchFamily="2" charset="-122"/>
                </a:defRPr>
              </a:lvl1pPr>
              <a:lvl2pPr>
                <a:defRPr sz="1300">
                  <a:solidFill>
                    <a:schemeClr val="tx1"/>
                  </a:solidFill>
                  <a:latin typeface="Calibri" panose="020F0502020204030204" pitchFamily="34" charset="0"/>
                  <a:ea typeface="宋体" panose="02010600030101010101" pitchFamily="2" charset="-122"/>
                </a:defRPr>
              </a:lvl2pPr>
              <a:lvl3pPr>
                <a:defRPr sz="1300">
                  <a:solidFill>
                    <a:schemeClr val="tx1"/>
                  </a:solidFill>
                  <a:latin typeface="Calibri" panose="020F0502020204030204" pitchFamily="34" charset="0"/>
                  <a:ea typeface="宋体" panose="02010600030101010101" pitchFamily="2" charset="-122"/>
                </a:defRPr>
              </a:lvl3pPr>
              <a:lvl4pPr>
                <a:defRPr sz="1300">
                  <a:solidFill>
                    <a:schemeClr val="tx1"/>
                  </a:solidFill>
                  <a:latin typeface="Calibri" panose="020F0502020204030204" pitchFamily="34" charset="0"/>
                  <a:ea typeface="宋体" panose="02010600030101010101" pitchFamily="2" charset="-122"/>
                </a:defRPr>
              </a:lvl4pPr>
              <a:lvl5pPr>
                <a:defRPr sz="1300">
                  <a:solidFill>
                    <a:schemeClr val="tx1"/>
                  </a:solidFill>
                  <a:latin typeface="Calibri" panose="020F0502020204030204" pitchFamily="34" charset="0"/>
                  <a:ea typeface="宋体" panose="02010600030101010101" pitchFamily="2" charset="-122"/>
                </a:defRPr>
              </a:lvl5pPr>
              <a:lvl6pPr marL="1828800" indent="4572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286000" indent="4572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2743200" indent="4572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200400" indent="4572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defTabSz="896386"/>
              <a:r>
                <a:rPr lang="vi-VN" altLang="zh-CN" sz="1568" dirty="0">
                  <a:latin typeface="+mn-lt"/>
                  <a:ea typeface="时尚中黑简体"/>
                  <a:cs typeface="Calibri" panose="020F0502020204030204" pitchFamily="34" charset="0"/>
                </a:rPr>
                <a:t>Đặt ngưỡng dân số như bạn muốn, phạm vi tối đa 1 tuần để thống kê và hỗ trợ đầu ra hình ảnh</a:t>
              </a:r>
              <a:r>
                <a:rPr lang="en-US" altLang="zh-CN" sz="1568" dirty="0">
                  <a:latin typeface="+mn-lt"/>
                  <a:ea typeface="时尚中黑简体"/>
                  <a:cs typeface="Calibri" panose="020F0502020204030204" pitchFamily="34" charset="0"/>
                </a:rPr>
                <a:t>. </a:t>
              </a:r>
              <a:endParaRPr lang="zh-CN" altLang="en-US" sz="1568" dirty="0">
                <a:latin typeface="+mn-lt"/>
                <a:ea typeface="时尚中黑简体"/>
                <a:cs typeface="Calibri" panose="020F0502020204030204" pitchFamily="34" charset="0"/>
              </a:endParaRPr>
            </a:p>
          </p:txBody>
        </p:sp>
        <p:sp>
          <p:nvSpPr>
            <p:cNvPr id="36" name="文本框 12"/>
            <p:cNvSpPr txBox="1">
              <a:spLocks noChangeArrowheads="1"/>
            </p:cNvSpPr>
            <p:nvPr/>
          </p:nvSpPr>
          <p:spPr bwMode="auto">
            <a:xfrm>
              <a:off x="3485454" y="1654838"/>
              <a:ext cx="3310944" cy="330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panose="020F0502020204030204" pitchFamily="34" charset="0"/>
                  <a:ea typeface="宋体" panose="02010600030101010101" pitchFamily="2" charset="-122"/>
                </a:defRPr>
              </a:lvl1pPr>
              <a:lvl2pPr>
                <a:defRPr sz="1300">
                  <a:solidFill>
                    <a:schemeClr val="tx1"/>
                  </a:solidFill>
                  <a:latin typeface="Calibri" panose="020F0502020204030204" pitchFamily="34" charset="0"/>
                  <a:ea typeface="宋体" panose="02010600030101010101" pitchFamily="2" charset="-122"/>
                </a:defRPr>
              </a:lvl2pPr>
              <a:lvl3pPr>
                <a:defRPr sz="1300">
                  <a:solidFill>
                    <a:schemeClr val="tx1"/>
                  </a:solidFill>
                  <a:latin typeface="Calibri" panose="020F0502020204030204" pitchFamily="34" charset="0"/>
                  <a:ea typeface="宋体" panose="02010600030101010101" pitchFamily="2" charset="-122"/>
                </a:defRPr>
              </a:lvl3pPr>
              <a:lvl4pPr>
                <a:defRPr sz="1300">
                  <a:solidFill>
                    <a:schemeClr val="tx1"/>
                  </a:solidFill>
                  <a:latin typeface="Calibri" panose="020F0502020204030204" pitchFamily="34" charset="0"/>
                  <a:ea typeface="宋体" panose="02010600030101010101" pitchFamily="2" charset="-122"/>
                </a:defRPr>
              </a:lvl4pPr>
              <a:lvl5pPr>
                <a:defRPr sz="1300">
                  <a:solidFill>
                    <a:schemeClr val="tx1"/>
                  </a:solidFill>
                  <a:latin typeface="Calibri" panose="020F0502020204030204" pitchFamily="34" charset="0"/>
                  <a:ea typeface="宋体" panose="02010600030101010101" pitchFamily="2" charset="-122"/>
                </a:defRPr>
              </a:lvl5pPr>
              <a:lvl6pPr marL="1828800" indent="4572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286000" indent="4572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2743200" indent="4572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200400" indent="4572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defTabSz="896386"/>
              <a:r>
                <a:rPr lang="vi-VN" altLang="zh-CN" sz="1961" b="1" dirty="0">
                  <a:latin typeface="+mn-lt"/>
                  <a:ea typeface="时尚中黑简体"/>
                  <a:cs typeface="Calibri" panose="020F0502020204030204" pitchFamily="34" charset="0"/>
                </a:rPr>
                <a:t>Bản đồ nhiệt cho số người</a:t>
              </a:r>
              <a:endParaRPr lang="zh-CN" altLang="en-US" sz="1961" b="1" dirty="0">
                <a:latin typeface="+mn-lt"/>
                <a:ea typeface="时尚中黑简体"/>
                <a:cs typeface="Calibri" panose="020F0502020204030204" pitchFamily="34" charset="0"/>
              </a:endParaRPr>
            </a:p>
          </p:txBody>
        </p:sp>
        <p:sp>
          <p:nvSpPr>
            <p:cNvPr id="37" name="文本框 17"/>
            <p:cNvSpPr txBox="1">
              <a:spLocks noChangeArrowheads="1"/>
            </p:cNvSpPr>
            <p:nvPr/>
          </p:nvSpPr>
          <p:spPr bwMode="auto">
            <a:xfrm>
              <a:off x="3506465" y="2781467"/>
              <a:ext cx="4937371" cy="309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ea typeface="宋体" panose="02010600030101010101" pitchFamily="2" charset="-122"/>
                </a:defRPr>
              </a:lvl1pPr>
              <a:lvl2pPr>
                <a:defRPr sz="1300">
                  <a:solidFill>
                    <a:schemeClr val="tx1"/>
                  </a:solidFill>
                  <a:latin typeface="Calibri" panose="020F0502020204030204" pitchFamily="34" charset="0"/>
                  <a:ea typeface="宋体" panose="02010600030101010101" pitchFamily="2" charset="-122"/>
                </a:defRPr>
              </a:lvl2pPr>
              <a:lvl3pPr>
                <a:defRPr sz="1300">
                  <a:solidFill>
                    <a:schemeClr val="tx1"/>
                  </a:solidFill>
                  <a:latin typeface="Calibri" panose="020F0502020204030204" pitchFamily="34" charset="0"/>
                  <a:ea typeface="宋体" panose="02010600030101010101" pitchFamily="2" charset="-122"/>
                </a:defRPr>
              </a:lvl3pPr>
              <a:lvl4pPr>
                <a:defRPr sz="1300">
                  <a:solidFill>
                    <a:schemeClr val="tx1"/>
                  </a:solidFill>
                  <a:latin typeface="Calibri" panose="020F0502020204030204" pitchFamily="34" charset="0"/>
                  <a:ea typeface="宋体" panose="02010600030101010101" pitchFamily="2" charset="-122"/>
                </a:defRPr>
              </a:lvl4pPr>
              <a:lvl5pPr>
                <a:defRPr sz="1300">
                  <a:solidFill>
                    <a:schemeClr val="tx1"/>
                  </a:solidFill>
                  <a:latin typeface="Calibri" panose="020F0502020204030204" pitchFamily="34" charset="0"/>
                  <a:ea typeface="宋体" panose="02010600030101010101" pitchFamily="2" charset="-122"/>
                </a:defRPr>
              </a:lvl5pPr>
              <a:lvl6pPr marL="1828800" indent="4572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286000" indent="4572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2743200" indent="4572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200400" indent="4572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defTabSz="896386"/>
              <a:r>
                <a:rPr lang="en-US" altLang="zh-CN" sz="1800" b="1" dirty="0">
                  <a:latin typeface="+mn-lt"/>
                  <a:ea typeface="时尚中黑简体"/>
                  <a:cs typeface="Calibri" panose="020F0502020204030204" pitchFamily="34" charset="0"/>
                </a:rPr>
                <a:t>Bản </a:t>
              </a:r>
              <a:r>
                <a:rPr lang="en-US" altLang="zh-CN" sz="1800" b="1" dirty="0" err="1">
                  <a:latin typeface="+mn-lt"/>
                  <a:ea typeface="时尚中黑简体"/>
                  <a:cs typeface="Calibri" panose="020F0502020204030204" pitchFamily="34" charset="0"/>
                </a:rPr>
                <a:t>đồ</a:t>
              </a:r>
              <a:r>
                <a:rPr lang="en-US" altLang="zh-CN" sz="1800" b="1" dirty="0">
                  <a:latin typeface="+mn-lt"/>
                  <a:ea typeface="时尚中黑简体"/>
                  <a:cs typeface="Calibri" panose="020F0502020204030204" pitchFamily="34" charset="0"/>
                </a:rPr>
                <a:t> </a:t>
              </a:r>
              <a:r>
                <a:rPr lang="en-US" altLang="zh-CN" sz="1800" b="1" dirty="0" err="1">
                  <a:latin typeface="+mn-lt"/>
                  <a:ea typeface="时尚中黑简体"/>
                  <a:cs typeface="Calibri" panose="020F0502020204030204" pitchFamily="34" charset="0"/>
                </a:rPr>
                <a:t>nhiệt</a:t>
              </a:r>
              <a:r>
                <a:rPr lang="en-US" altLang="zh-CN" sz="1800" b="1" dirty="0">
                  <a:latin typeface="+mn-lt"/>
                  <a:ea typeface="时尚中黑简体"/>
                  <a:cs typeface="Calibri" panose="020F0502020204030204" pitchFamily="34" charset="0"/>
                </a:rPr>
                <a:t> </a:t>
              </a:r>
              <a:r>
                <a:rPr lang="en-US" altLang="zh-CN" sz="1800" b="1" dirty="0" err="1">
                  <a:latin typeface="+mn-lt"/>
                  <a:ea typeface="时尚中黑简体"/>
                  <a:cs typeface="Calibri" panose="020F0502020204030204" pitchFamily="34" charset="0"/>
                </a:rPr>
                <a:t>cho</a:t>
              </a:r>
              <a:r>
                <a:rPr lang="en-US" altLang="zh-CN" sz="1800" b="1" dirty="0">
                  <a:latin typeface="+mn-lt"/>
                  <a:ea typeface="时尚中黑简体"/>
                  <a:cs typeface="Calibri" panose="020F0502020204030204" pitchFamily="34" charset="0"/>
                </a:rPr>
                <a:t> </a:t>
              </a:r>
              <a:r>
                <a:rPr lang="en-US" altLang="zh-CN" sz="1800" b="1" dirty="0" err="1">
                  <a:latin typeface="+mn-lt"/>
                  <a:ea typeface="时尚中黑简体"/>
                  <a:cs typeface="Calibri" panose="020F0502020204030204" pitchFamily="34" charset="0"/>
                </a:rPr>
                <a:t>thời</a:t>
              </a:r>
              <a:r>
                <a:rPr lang="en-US" altLang="zh-CN" sz="1800" b="1" dirty="0">
                  <a:latin typeface="+mn-lt"/>
                  <a:ea typeface="时尚中黑简体"/>
                  <a:cs typeface="Calibri" panose="020F0502020204030204" pitchFamily="34" charset="0"/>
                </a:rPr>
                <a:t> </a:t>
              </a:r>
              <a:r>
                <a:rPr lang="en-US" altLang="zh-CN" sz="1800" b="1" dirty="0" err="1">
                  <a:latin typeface="+mn-lt"/>
                  <a:ea typeface="时尚中黑简体"/>
                  <a:cs typeface="Calibri" panose="020F0502020204030204" pitchFamily="34" charset="0"/>
                </a:rPr>
                <a:t>gian</a:t>
              </a:r>
              <a:r>
                <a:rPr lang="en-US" altLang="zh-CN" sz="1800" b="1" dirty="0">
                  <a:latin typeface="+mn-lt"/>
                  <a:ea typeface="时尚中黑简体"/>
                  <a:cs typeface="Calibri" panose="020F0502020204030204" pitchFamily="34" charset="0"/>
                </a:rPr>
                <a:t> </a:t>
              </a:r>
              <a:r>
                <a:rPr lang="en-US" altLang="zh-CN" sz="1800" b="1" dirty="0" err="1">
                  <a:latin typeface="+mn-lt"/>
                  <a:ea typeface="时尚中黑简体"/>
                  <a:cs typeface="Calibri" panose="020F0502020204030204" pitchFamily="34" charset="0"/>
                </a:rPr>
                <a:t>trung</a:t>
              </a:r>
              <a:r>
                <a:rPr lang="en-US" altLang="zh-CN" sz="1800" b="1" dirty="0">
                  <a:latin typeface="+mn-lt"/>
                  <a:ea typeface="时尚中黑简体"/>
                  <a:cs typeface="Calibri" panose="020F0502020204030204" pitchFamily="34" charset="0"/>
                </a:rPr>
                <a:t> </a:t>
              </a:r>
              <a:r>
                <a:rPr lang="en-US" altLang="zh-CN" sz="1800" b="1" dirty="0" err="1">
                  <a:latin typeface="+mn-lt"/>
                  <a:ea typeface="时尚中黑简体"/>
                  <a:cs typeface="Calibri" panose="020F0502020204030204" pitchFamily="34" charset="0"/>
                </a:rPr>
                <a:t>bình</a:t>
              </a:r>
              <a:r>
                <a:rPr lang="en-US" altLang="zh-CN" sz="1800" b="1" dirty="0">
                  <a:latin typeface="+mn-lt"/>
                  <a:ea typeface="时尚中黑简体"/>
                  <a:cs typeface="Calibri" panose="020F0502020204030204" pitchFamily="34" charset="0"/>
                </a:rPr>
                <a:t> Strand</a:t>
              </a:r>
              <a:endParaRPr lang="zh-CN" altLang="en-US" sz="1800" b="1" dirty="0">
                <a:latin typeface="+mn-lt"/>
                <a:ea typeface="时尚中黑简体"/>
                <a:cs typeface="Calibri" panose="020F0502020204030204" pitchFamily="34" charset="0"/>
              </a:endParaRPr>
            </a:p>
          </p:txBody>
        </p:sp>
        <p:sp>
          <p:nvSpPr>
            <p:cNvPr id="38" name="文本框 18"/>
            <p:cNvSpPr txBox="1">
              <a:spLocks noChangeArrowheads="1"/>
            </p:cNvSpPr>
            <p:nvPr/>
          </p:nvSpPr>
          <p:spPr bwMode="auto">
            <a:xfrm>
              <a:off x="3742765" y="3063794"/>
              <a:ext cx="4782166" cy="683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defRPr sz="2000">
                  <a:latin typeface="Calibri" panose="020F0502020204030204" pitchFamily="34" charset="0"/>
                  <a:ea typeface="时尚中黑简体"/>
                  <a:cs typeface="Calibri" panose="020F0502020204030204" pitchFamily="34" charset="0"/>
                </a:defRPr>
              </a:lvl1pPr>
              <a:lvl2pPr>
                <a:defRPr sz="1300">
                  <a:latin typeface="Calibri" panose="020F0502020204030204" pitchFamily="34" charset="0"/>
                  <a:ea typeface="宋体" panose="02010600030101010101" pitchFamily="2" charset="-122"/>
                </a:defRPr>
              </a:lvl2pPr>
              <a:lvl3pPr>
                <a:defRPr sz="1300">
                  <a:latin typeface="Calibri" panose="020F0502020204030204" pitchFamily="34" charset="0"/>
                  <a:ea typeface="宋体" panose="02010600030101010101" pitchFamily="2" charset="-122"/>
                </a:defRPr>
              </a:lvl3pPr>
              <a:lvl4pPr>
                <a:defRPr sz="1300">
                  <a:latin typeface="Calibri" panose="020F0502020204030204" pitchFamily="34" charset="0"/>
                  <a:ea typeface="宋体" panose="02010600030101010101" pitchFamily="2" charset="-122"/>
                </a:defRPr>
              </a:lvl4pPr>
              <a:lvl5pPr>
                <a:defRPr sz="1300">
                  <a:latin typeface="Calibri" panose="020F0502020204030204" pitchFamily="34" charset="0"/>
                  <a:ea typeface="宋体" panose="02010600030101010101" pitchFamily="2" charset="-122"/>
                </a:defRPr>
              </a:lvl5pPr>
              <a:lvl6pPr marL="1828800" indent="457200" eaLnBrk="0" fontAlgn="base" hangingPunct="0">
                <a:spcBef>
                  <a:spcPct val="0"/>
                </a:spcBef>
                <a:spcAft>
                  <a:spcPct val="0"/>
                </a:spcAft>
                <a:defRPr sz="1300">
                  <a:latin typeface="Calibri" panose="020F0502020204030204" pitchFamily="34" charset="0"/>
                  <a:ea typeface="宋体" panose="02010600030101010101" pitchFamily="2" charset="-122"/>
                </a:defRPr>
              </a:lvl6pPr>
              <a:lvl7pPr marL="2286000" indent="457200" eaLnBrk="0" fontAlgn="base" hangingPunct="0">
                <a:spcBef>
                  <a:spcPct val="0"/>
                </a:spcBef>
                <a:spcAft>
                  <a:spcPct val="0"/>
                </a:spcAft>
                <a:defRPr sz="1300">
                  <a:latin typeface="Calibri" panose="020F0502020204030204" pitchFamily="34" charset="0"/>
                  <a:ea typeface="宋体" panose="02010600030101010101" pitchFamily="2" charset="-122"/>
                </a:defRPr>
              </a:lvl7pPr>
              <a:lvl8pPr marL="2743200" indent="457200" eaLnBrk="0" fontAlgn="base" hangingPunct="0">
                <a:spcBef>
                  <a:spcPct val="0"/>
                </a:spcBef>
                <a:spcAft>
                  <a:spcPct val="0"/>
                </a:spcAft>
                <a:defRPr sz="1300">
                  <a:latin typeface="Calibri" panose="020F0502020204030204" pitchFamily="34" charset="0"/>
                  <a:ea typeface="宋体" panose="02010600030101010101" pitchFamily="2" charset="-122"/>
                </a:defRPr>
              </a:lvl8pPr>
              <a:lvl9pPr marL="3200400" indent="457200" eaLnBrk="0" fontAlgn="base" hangingPunct="0">
                <a:spcBef>
                  <a:spcPct val="0"/>
                </a:spcBef>
                <a:spcAft>
                  <a:spcPct val="0"/>
                </a:spcAft>
                <a:defRPr sz="1300">
                  <a:latin typeface="Calibri" panose="020F0502020204030204" pitchFamily="34" charset="0"/>
                  <a:ea typeface="宋体" panose="02010600030101010101" pitchFamily="2" charset="-122"/>
                </a:defRPr>
              </a:lvl9pPr>
            </a:lstStyle>
            <a:p>
              <a:r>
                <a:rPr lang="vi-VN" altLang="zh-CN" sz="1568" dirty="0">
                  <a:latin typeface="+mn-lt"/>
                </a:rPr>
                <a:t>Đặt ngưỡng thời gian </a:t>
              </a:r>
              <a:r>
                <a:rPr lang="en-US" altLang="zh-CN" sz="1568" dirty="0">
                  <a:latin typeface="+mn-lt"/>
                </a:rPr>
                <a:t>strand</a:t>
              </a:r>
              <a:r>
                <a:rPr lang="vi-VN" altLang="zh-CN" sz="1568" dirty="0">
                  <a:latin typeface="+mn-lt"/>
                </a:rPr>
                <a:t> (ít nhất 1 phút) như bạn muốn, phạm vi tối đa 1 tuần để thống kê và hỗ trợ đầu ra hình ảnh.</a:t>
              </a:r>
              <a:endParaRPr lang="zh-CN" altLang="en-US" sz="1568" dirty="0">
                <a:latin typeface="+mn-lt"/>
              </a:endParaRPr>
            </a:p>
          </p:txBody>
        </p:sp>
      </p:grpSp>
      <p:sp>
        <p:nvSpPr>
          <p:cNvPr id="14" name="Rectangle 49"/>
          <p:cNvSpPr/>
          <p:nvPr/>
        </p:nvSpPr>
        <p:spPr>
          <a:xfrm>
            <a:off x="6459511" y="5375800"/>
            <a:ext cx="1276619" cy="782971"/>
          </a:xfrm>
          <a:custGeom>
            <a:avLst/>
            <a:gdLst>
              <a:gd name="T0" fmla="*/ 0 w 12800"/>
              <a:gd name="T1" fmla="*/ 12352 h 12736"/>
              <a:gd name="T2" fmla="*/ 498 w 12800"/>
              <a:gd name="T3" fmla="*/ 12736 h 12736"/>
              <a:gd name="T4" fmla="*/ 2158 w 12800"/>
              <a:gd name="T5" fmla="*/ 12736 h 12736"/>
              <a:gd name="T6" fmla="*/ 2656 w 12800"/>
              <a:gd name="T7" fmla="*/ 12352 h 12736"/>
              <a:gd name="T8" fmla="*/ 2656 w 12800"/>
              <a:gd name="T9" fmla="*/ 5440 h 12736"/>
              <a:gd name="T10" fmla="*/ 2158 w 12800"/>
              <a:gd name="T11" fmla="*/ 5056 h 12736"/>
              <a:gd name="T12" fmla="*/ 498 w 12800"/>
              <a:gd name="T13" fmla="*/ 5056 h 12736"/>
              <a:gd name="T14" fmla="*/ 0 w 12800"/>
              <a:gd name="T15" fmla="*/ 5440 h 12736"/>
              <a:gd name="T16" fmla="*/ 0 w 12800"/>
              <a:gd name="T17" fmla="*/ 12352 h 12736"/>
              <a:gd name="T18" fmla="*/ 5072 w 12800"/>
              <a:gd name="T19" fmla="*/ 12352 h 12736"/>
              <a:gd name="T20" fmla="*/ 5570 w 12800"/>
              <a:gd name="T21" fmla="*/ 12736 h 12736"/>
              <a:gd name="T22" fmla="*/ 7230 w 12800"/>
              <a:gd name="T23" fmla="*/ 12736 h 12736"/>
              <a:gd name="T24" fmla="*/ 7728 w 12800"/>
              <a:gd name="T25" fmla="*/ 12352 h 12736"/>
              <a:gd name="T26" fmla="*/ 7728 w 12800"/>
              <a:gd name="T27" fmla="*/ 7744 h 12736"/>
              <a:gd name="T28" fmla="*/ 7230 w 12800"/>
              <a:gd name="T29" fmla="*/ 7360 h 12736"/>
              <a:gd name="T30" fmla="*/ 5570 w 12800"/>
              <a:gd name="T31" fmla="*/ 7360 h 12736"/>
              <a:gd name="T32" fmla="*/ 5072 w 12800"/>
              <a:gd name="T33" fmla="*/ 7744 h 12736"/>
              <a:gd name="T34" fmla="*/ 5072 w 12800"/>
              <a:gd name="T35" fmla="*/ 12352 h 12736"/>
              <a:gd name="T36" fmla="*/ 10642 w 12800"/>
              <a:gd name="T37" fmla="*/ 5056 h 12736"/>
              <a:gd name="T38" fmla="*/ 10144 w 12800"/>
              <a:gd name="T39" fmla="*/ 5440 h 12736"/>
              <a:gd name="T40" fmla="*/ 10144 w 12800"/>
              <a:gd name="T41" fmla="*/ 12352 h 12736"/>
              <a:gd name="T42" fmla="*/ 10642 w 12800"/>
              <a:gd name="T43" fmla="*/ 12736 h 12736"/>
              <a:gd name="T44" fmla="*/ 12302 w 12800"/>
              <a:gd name="T45" fmla="*/ 12736 h 12736"/>
              <a:gd name="T46" fmla="*/ 12800 w 12800"/>
              <a:gd name="T47" fmla="*/ 12352 h 12736"/>
              <a:gd name="T48" fmla="*/ 12800 w 12800"/>
              <a:gd name="T49" fmla="*/ 5440 h 12736"/>
              <a:gd name="T50" fmla="*/ 12302 w 12800"/>
              <a:gd name="T51" fmla="*/ 5056 h 12736"/>
              <a:gd name="T52" fmla="*/ 10642 w 12800"/>
              <a:gd name="T53" fmla="*/ 5056 h 12736"/>
              <a:gd name="T54" fmla="*/ 6368 w 12800"/>
              <a:gd name="T55" fmla="*/ 0 h 12736"/>
              <a:gd name="T56" fmla="*/ 2667 w 12800"/>
              <a:gd name="T57" fmla="*/ 3701 h 12736"/>
              <a:gd name="T58" fmla="*/ 6368 w 12800"/>
              <a:gd name="T59" fmla="*/ 7403 h 12736"/>
              <a:gd name="T60" fmla="*/ 10069 w 12800"/>
              <a:gd name="T61" fmla="*/ 3701 h 12736"/>
              <a:gd name="T62" fmla="*/ 6368 w 12800"/>
              <a:gd name="T63" fmla="*/ 0 h 12736"/>
              <a:gd name="T64" fmla="*/ 6584 w 12800"/>
              <a:gd name="T65" fmla="*/ 5927 h 12736"/>
              <a:gd name="T66" fmla="*/ 6584 w 12800"/>
              <a:gd name="T67" fmla="*/ 6354 h 12736"/>
              <a:gd name="T68" fmla="*/ 6121 w 12800"/>
              <a:gd name="T69" fmla="*/ 6354 h 12736"/>
              <a:gd name="T70" fmla="*/ 6121 w 12800"/>
              <a:gd name="T71" fmla="*/ 5915 h 12736"/>
              <a:gd name="T72" fmla="*/ 4737 w 12800"/>
              <a:gd name="T73" fmla="*/ 4596 h 12736"/>
              <a:gd name="T74" fmla="*/ 5417 w 12800"/>
              <a:gd name="T75" fmla="*/ 4405 h 12736"/>
              <a:gd name="T76" fmla="*/ 6456 w 12800"/>
              <a:gd name="T77" fmla="*/ 5317 h 12736"/>
              <a:gd name="T78" fmla="*/ 7283 w 12800"/>
              <a:gd name="T79" fmla="*/ 4659 h 12736"/>
              <a:gd name="T80" fmla="*/ 6328 w 12800"/>
              <a:gd name="T81" fmla="*/ 3959 h 12736"/>
              <a:gd name="T82" fmla="*/ 4886 w 12800"/>
              <a:gd name="T83" fmla="*/ 2708 h 12736"/>
              <a:gd name="T84" fmla="*/ 6121 w 12800"/>
              <a:gd name="T85" fmla="*/ 1492 h 12736"/>
              <a:gd name="T86" fmla="*/ 6121 w 12800"/>
              <a:gd name="T87" fmla="*/ 1080 h 12736"/>
              <a:gd name="T88" fmla="*/ 6584 w 12800"/>
              <a:gd name="T89" fmla="*/ 1080 h 12736"/>
              <a:gd name="T90" fmla="*/ 6584 w 12800"/>
              <a:gd name="T91" fmla="*/ 1490 h 12736"/>
              <a:gd name="T92" fmla="*/ 7881 w 12800"/>
              <a:gd name="T93" fmla="*/ 2687 h 12736"/>
              <a:gd name="T94" fmla="*/ 7198 w 12800"/>
              <a:gd name="T95" fmla="*/ 2878 h 12736"/>
              <a:gd name="T96" fmla="*/ 6350 w 12800"/>
              <a:gd name="T97" fmla="*/ 2114 h 12736"/>
              <a:gd name="T98" fmla="*/ 5565 w 12800"/>
              <a:gd name="T99" fmla="*/ 2708 h 12736"/>
              <a:gd name="T100" fmla="*/ 6435 w 12800"/>
              <a:gd name="T101" fmla="*/ 3302 h 12736"/>
              <a:gd name="T102" fmla="*/ 7987 w 12800"/>
              <a:gd name="T103" fmla="*/ 4681 h 12736"/>
              <a:gd name="T104" fmla="*/ 6584 w 12800"/>
              <a:gd name="T105" fmla="*/ 5927 h 12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800" h="12736">
                <a:moveTo>
                  <a:pt x="0" y="12352"/>
                </a:moveTo>
                <a:cubicBezTo>
                  <a:pt x="0" y="12563"/>
                  <a:pt x="224" y="12736"/>
                  <a:pt x="498" y="12736"/>
                </a:cubicBezTo>
                <a:lnTo>
                  <a:pt x="2158" y="12736"/>
                </a:lnTo>
                <a:cubicBezTo>
                  <a:pt x="2432" y="12736"/>
                  <a:pt x="2656" y="12563"/>
                  <a:pt x="2656" y="12352"/>
                </a:cubicBezTo>
                <a:lnTo>
                  <a:pt x="2656" y="5440"/>
                </a:lnTo>
                <a:cubicBezTo>
                  <a:pt x="2656" y="5229"/>
                  <a:pt x="2432" y="5056"/>
                  <a:pt x="2158" y="5056"/>
                </a:cubicBezTo>
                <a:lnTo>
                  <a:pt x="498" y="5056"/>
                </a:lnTo>
                <a:cubicBezTo>
                  <a:pt x="224" y="5056"/>
                  <a:pt x="0" y="5229"/>
                  <a:pt x="0" y="5440"/>
                </a:cubicBezTo>
                <a:lnTo>
                  <a:pt x="0" y="12352"/>
                </a:lnTo>
                <a:close/>
                <a:moveTo>
                  <a:pt x="5072" y="12352"/>
                </a:moveTo>
                <a:cubicBezTo>
                  <a:pt x="5072" y="12563"/>
                  <a:pt x="5296" y="12736"/>
                  <a:pt x="5570" y="12736"/>
                </a:cubicBezTo>
                <a:lnTo>
                  <a:pt x="7230" y="12736"/>
                </a:lnTo>
                <a:cubicBezTo>
                  <a:pt x="7504" y="12736"/>
                  <a:pt x="7728" y="12563"/>
                  <a:pt x="7728" y="12352"/>
                </a:cubicBezTo>
                <a:lnTo>
                  <a:pt x="7728" y="7744"/>
                </a:lnTo>
                <a:cubicBezTo>
                  <a:pt x="7728" y="7533"/>
                  <a:pt x="7504" y="7360"/>
                  <a:pt x="7230" y="7360"/>
                </a:cubicBezTo>
                <a:lnTo>
                  <a:pt x="5570" y="7360"/>
                </a:lnTo>
                <a:cubicBezTo>
                  <a:pt x="5296" y="7360"/>
                  <a:pt x="5072" y="7533"/>
                  <a:pt x="5072" y="7744"/>
                </a:cubicBezTo>
                <a:lnTo>
                  <a:pt x="5072" y="12352"/>
                </a:lnTo>
                <a:close/>
                <a:moveTo>
                  <a:pt x="10642" y="5056"/>
                </a:moveTo>
                <a:cubicBezTo>
                  <a:pt x="10368" y="5056"/>
                  <a:pt x="10144" y="5229"/>
                  <a:pt x="10144" y="5440"/>
                </a:cubicBezTo>
                <a:lnTo>
                  <a:pt x="10144" y="12352"/>
                </a:lnTo>
                <a:cubicBezTo>
                  <a:pt x="10144" y="12563"/>
                  <a:pt x="10368" y="12736"/>
                  <a:pt x="10642" y="12736"/>
                </a:cubicBezTo>
                <a:lnTo>
                  <a:pt x="12302" y="12736"/>
                </a:lnTo>
                <a:cubicBezTo>
                  <a:pt x="12576" y="12736"/>
                  <a:pt x="12800" y="12563"/>
                  <a:pt x="12800" y="12352"/>
                </a:cubicBezTo>
                <a:lnTo>
                  <a:pt x="12800" y="5440"/>
                </a:lnTo>
                <a:cubicBezTo>
                  <a:pt x="12800" y="5229"/>
                  <a:pt x="12576" y="5056"/>
                  <a:pt x="12302" y="5056"/>
                </a:cubicBezTo>
                <a:lnTo>
                  <a:pt x="10642" y="5056"/>
                </a:lnTo>
                <a:close/>
                <a:moveTo>
                  <a:pt x="6368" y="0"/>
                </a:moveTo>
                <a:cubicBezTo>
                  <a:pt x="4324" y="0"/>
                  <a:pt x="2667" y="1657"/>
                  <a:pt x="2667" y="3701"/>
                </a:cubicBezTo>
                <a:cubicBezTo>
                  <a:pt x="2667" y="5746"/>
                  <a:pt x="4324" y="7403"/>
                  <a:pt x="6368" y="7403"/>
                </a:cubicBezTo>
                <a:cubicBezTo>
                  <a:pt x="8412" y="7403"/>
                  <a:pt x="10069" y="5746"/>
                  <a:pt x="10069" y="3701"/>
                </a:cubicBezTo>
                <a:cubicBezTo>
                  <a:pt x="10069" y="1657"/>
                  <a:pt x="8412" y="0"/>
                  <a:pt x="6368" y="0"/>
                </a:cubicBezTo>
                <a:close/>
                <a:moveTo>
                  <a:pt x="6584" y="5927"/>
                </a:moveTo>
                <a:lnTo>
                  <a:pt x="6584" y="6354"/>
                </a:lnTo>
                <a:lnTo>
                  <a:pt x="6121" y="6354"/>
                </a:lnTo>
                <a:lnTo>
                  <a:pt x="6121" y="5915"/>
                </a:lnTo>
                <a:cubicBezTo>
                  <a:pt x="5350" y="5826"/>
                  <a:pt x="4886" y="5387"/>
                  <a:pt x="4737" y="4596"/>
                </a:cubicBezTo>
                <a:lnTo>
                  <a:pt x="5417" y="4405"/>
                </a:lnTo>
                <a:cubicBezTo>
                  <a:pt x="5473" y="5027"/>
                  <a:pt x="5819" y="5331"/>
                  <a:pt x="6456" y="5317"/>
                </a:cubicBezTo>
                <a:cubicBezTo>
                  <a:pt x="7007" y="5317"/>
                  <a:pt x="7283" y="5098"/>
                  <a:pt x="7283" y="4659"/>
                </a:cubicBezTo>
                <a:cubicBezTo>
                  <a:pt x="7353" y="4348"/>
                  <a:pt x="7035" y="4115"/>
                  <a:pt x="6328" y="3959"/>
                </a:cubicBezTo>
                <a:cubicBezTo>
                  <a:pt x="5310" y="3747"/>
                  <a:pt x="4829" y="3330"/>
                  <a:pt x="4886" y="2708"/>
                </a:cubicBezTo>
                <a:cubicBezTo>
                  <a:pt x="4925" y="1978"/>
                  <a:pt x="5319" y="1573"/>
                  <a:pt x="6121" y="1492"/>
                </a:cubicBezTo>
                <a:lnTo>
                  <a:pt x="6121" y="1080"/>
                </a:lnTo>
                <a:lnTo>
                  <a:pt x="6584" y="1080"/>
                </a:lnTo>
                <a:lnTo>
                  <a:pt x="6584" y="1490"/>
                </a:lnTo>
                <a:cubicBezTo>
                  <a:pt x="7293" y="1561"/>
                  <a:pt x="7740" y="1960"/>
                  <a:pt x="7881" y="2687"/>
                </a:cubicBezTo>
                <a:lnTo>
                  <a:pt x="7198" y="2878"/>
                </a:lnTo>
                <a:cubicBezTo>
                  <a:pt x="7099" y="2355"/>
                  <a:pt x="6816" y="2100"/>
                  <a:pt x="6350" y="2114"/>
                </a:cubicBezTo>
                <a:cubicBezTo>
                  <a:pt x="5841" y="2129"/>
                  <a:pt x="5579" y="2326"/>
                  <a:pt x="5565" y="2708"/>
                </a:cubicBezTo>
                <a:cubicBezTo>
                  <a:pt x="5537" y="2963"/>
                  <a:pt x="5826" y="3161"/>
                  <a:pt x="6435" y="3302"/>
                </a:cubicBezTo>
                <a:cubicBezTo>
                  <a:pt x="7495" y="3514"/>
                  <a:pt x="8015" y="3974"/>
                  <a:pt x="7987" y="4681"/>
                </a:cubicBezTo>
                <a:cubicBezTo>
                  <a:pt x="7932" y="5458"/>
                  <a:pt x="7448" y="5873"/>
                  <a:pt x="6584" y="5927"/>
                </a:cubicBezTo>
                <a:close/>
              </a:path>
            </a:pathLst>
          </a:cu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6386">
              <a:lnSpc>
                <a:spcPct val="120000"/>
              </a:lnSpc>
              <a:spcBef>
                <a:spcPct val="0"/>
              </a:spcBef>
              <a:defRPr/>
            </a:pPr>
            <a:r>
              <a:rPr lang="en-US" altLang="zh-CN" sz="1961" b="1" dirty="0" err="1">
                <a:latin typeface="Segoe UI" panose="020B0502040204020203" pitchFamily="34" charset="0"/>
                <a:ea typeface="微软雅黑" panose="020B0503020204020204" pitchFamily="34" charset="-122"/>
                <a:cs typeface="Segoe UI" panose="020B0502040204020203" pitchFamily="34" charset="0"/>
              </a:rPr>
              <a:t>Số</a:t>
            </a:r>
            <a:r>
              <a:rPr lang="en-US" altLang="zh-CN" sz="1961" b="1" dirty="0">
                <a:latin typeface="Segoe UI" panose="020B0502040204020203" pitchFamily="34" charset="0"/>
                <a:ea typeface="微软雅黑" panose="020B0503020204020204" pitchFamily="34" charset="-122"/>
                <a:cs typeface="Segoe UI" panose="020B0502040204020203" pitchFamily="34" charset="0"/>
              </a:rPr>
              <a:t> </a:t>
            </a:r>
            <a:r>
              <a:rPr lang="en-US" altLang="zh-CN" sz="1961" b="1" dirty="0" err="1">
                <a:latin typeface="Segoe UI" panose="020B0502040204020203" pitchFamily="34" charset="0"/>
                <a:ea typeface="微软雅黑" panose="020B0503020204020204" pitchFamily="34" charset="-122"/>
                <a:cs typeface="Segoe UI" panose="020B0502040204020203" pitchFamily="34" charset="0"/>
              </a:rPr>
              <a:t>liệu</a:t>
            </a:r>
            <a:r>
              <a:rPr lang="en-US" altLang="zh-CN" sz="1961" b="1" dirty="0">
                <a:latin typeface="Segoe UI" panose="020B0502040204020203" pitchFamily="34" charset="0"/>
                <a:ea typeface="微软雅黑" panose="020B0503020204020204" pitchFamily="34" charset="-122"/>
                <a:cs typeface="Segoe UI" panose="020B0502040204020203" pitchFamily="34" charset="0"/>
              </a:rPr>
              <a:t> </a:t>
            </a:r>
            <a:r>
              <a:rPr lang="en-US" altLang="zh-CN" sz="1961" b="1" dirty="0" err="1">
                <a:latin typeface="Segoe UI" panose="020B0502040204020203" pitchFamily="34" charset="0"/>
                <a:ea typeface="微软雅黑" panose="020B0503020204020204" pitchFamily="34" charset="-122"/>
                <a:cs typeface="Segoe UI" panose="020B0502040204020203" pitchFamily="34" charset="0"/>
              </a:rPr>
              <a:t>thống</a:t>
            </a:r>
            <a:r>
              <a:rPr lang="en-US" altLang="zh-CN" sz="1961" b="1" dirty="0">
                <a:latin typeface="Segoe UI" panose="020B0502040204020203" pitchFamily="34" charset="0"/>
                <a:ea typeface="微软雅黑" panose="020B0503020204020204" pitchFamily="34" charset="-122"/>
                <a:cs typeface="Segoe UI" panose="020B0502040204020203" pitchFamily="34" charset="0"/>
              </a:rPr>
              <a:t> </a:t>
            </a:r>
            <a:r>
              <a:rPr lang="en-US" altLang="zh-CN" sz="1961" b="1" dirty="0" err="1">
                <a:latin typeface="Segoe UI" panose="020B0502040204020203" pitchFamily="34" charset="0"/>
                <a:ea typeface="微软雅黑" panose="020B0503020204020204" pitchFamily="34" charset="-122"/>
                <a:cs typeface="Segoe UI" panose="020B0502040204020203" pitchFamily="34" charset="0"/>
              </a:rPr>
              <a:t>kê</a:t>
            </a:r>
            <a:endParaRPr lang="en-US" altLang="zh-CN" sz="1961" b="1" dirty="0">
              <a:latin typeface="Segoe UI" panose="020B0502040204020203" pitchFamily="34" charset="0"/>
              <a:ea typeface="微软雅黑" panose="020B0503020204020204" pitchFamily="34" charset="-122"/>
              <a:cs typeface="Segoe UI" panose="020B0502040204020203" pitchFamily="34" charset="0"/>
            </a:endParaRPr>
          </a:p>
        </p:txBody>
      </p:sp>
      <p:sp>
        <p:nvSpPr>
          <p:cNvPr id="15" name="iconfont-1027-797107"/>
          <p:cNvSpPr>
            <a:spLocks noChangeAspect="1"/>
          </p:cNvSpPr>
          <p:nvPr/>
        </p:nvSpPr>
        <p:spPr bwMode="auto">
          <a:xfrm>
            <a:off x="6656700" y="4421507"/>
            <a:ext cx="882241" cy="877792"/>
          </a:xfrm>
          <a:custGeom>
            <a:avLst/>
            <a:gdLst>
              <a:gd name="T0" fmla="*/ 0 w 12800"/>
              <a:gd name="T1" fmla="*/ 12352 h 12736"/>
              <a:gd name="T2" fmla="*/ 498 w 12800"/>
              <a:gd name="T3" fmla="*/ 12736 h 12736"/>
              <a:gd name="T4" fmla="*/ 2158 w 12800"/>
              <a:gd name="T5" fmla="*/ 12736 h 12736"/>
              <a:gd name="T6" fmla="*/ 2656 w 12800"/>
              <a:gd name="T7" fmla="*/ 12352 h 12736"/>
              <a:gd name="T8" fmla="*/ 2656 w 12800"/>
              <a:gd name="T9" fmla="*/ 5440 h 12736"/>
              <a:gd name="T10" fmla="*/ 2158 w 12800"/>
              <a:gd name="T11" fmla="*/ 5056 h 12736"/>
              <a:gd name="T12" fmla="*/ 498 w 12800"/>
              <a:gd name="T13" fmla="*/ 5056 h 12736"/>
              <a:gd name="T14" fmla="*/ 0 w 12800"/>
              <a:gd name="T15" fmla="*/ 5440 h 12736"/>
              <a:gd name="T16" fmla="*/ 0 w 12800"/>
              <a:gd name="T17" fmla="*/ 12352 h 12736"/>
              <a:gd name="T18" fmla="*/ 5072 w 12800"/>
              <a:gd name="T19" fmla="*/ 12352 h 12736"/>
              <a:gd name="T20" fmla="*/ 5570 w 12800"/>
              <a:gd name="T21" fmla="*/ 12736 h 12736"/>
              <a:gd name="T22" fmla="*/ 7230 w 12800"/>
              <a:gd name="T23" fmla="*/ 12736 h 12736"/>
              <a:gd name="T24" fmla="*/ 7728 w 12800"/>
              <a:gd name="T25" fmla="*/ 12352 h 12736"/>
              <a:gd name="T26" fmla="*/ 7728 w 12800"/>
              <a:gd name="T27" fmla="*/ 7744 h 12736"/>
              <a:gd name="T28" fmla="*/ 7230 w 12800"/>
              <a:gd name="T29" fmla="*/ 7360 h 12736"/>
              <a:gd name="T30" fmla="*/ 5570 w 12800"/>
              <a:gd name="T31" fmla="*/ 7360 h 12736"/>
              <a:gd name="T32" fmla="*/ 5072 w 12800"/>
              <a:gd name="T33" fmla="*/ 7744 h 12736"/>
              <a:gd name="T34" fmla="*/ 5072 w 12800"/>
              <a:gd name="T35" fmla="*/ 12352 h 12736"/>
              <a:gd name="T36" fmla="*/ 10642 w 12800"/>
              <a:gd name="T37" fmla="*/ 5056 h 12736"/>
              <a:gd name="T38" fmla="*/ 10144 w 12800"/>
              <a:gd name="T39" fmla="*/ 5440 h 12736"/>
              <a:gd name="T40" fmla="*/ 10144 w 12800"/>
              <a:gd name="T41" fmla="*/ 12352 h 12736"/>
              <a:gd name="T42" fmla="*/ 10642 w 12800"/>
              <a:gd name="T43" fmla="*/ 12736 h 12736"/>
              <a:gd name="T44" fmla="*/ 12302 w 12800"/>
              <a:gd name="T45" fmla="*/ 12736 h 12736"/>
              <a:gd name="T46" fmla="*/ 12800 w 12800"/>
              <a:gd name="T47" fmla="*/ 12352 h 12736"/>
              <a:gd name="T48" fmla="*/ 12800 w 12800"/>
              <a:gd name="T49" fmla="*/ 5440 h 12736"/>
              <a:gd name="T50" fmla="*/ 12302 w 12800"/>
              <a:gd name="T51" fmla="*/ 5056 h 12736"/>
              <a:gd name="T52" fmla="*/ 10642 w 12800"/>
              <a:gd name="T53" fmla="*/ 5056 h 12736"/>
              <a:gd name="T54" fmla="*/ 6368 w 12800"/>
              <a:gd name="T55" fmla="*/ 0 h 12736"/>
              <a:gd name="T56" fmla="*/ 2667 w 12800"/>
              <a:gd name="T57" fmla="*/ 3701 h 12736"/>
              <a:gd name="T58" fmla="*/ 6368 w 12800"/>
              <a:gd name="T59" fmla="*/ 7403 h 12736"/>
              <a:gd name="T60" fmla="*/ 10069 w 12800"/>
              <a:gd name="T61" fmla="*/ 3701 h 12736"/>
              <a:gd name="T62" fmla="*/ 6368 w 12800"/>
              <a:gd name="T63" fmla="*/ 0 h 12736"/>
              <a:gd name="T64" fmla="*/ 6584 w 12800"/>
              <a:gd name="T65" fmla="*/ 5927 h 12736"/>
              <a:gd name="T66" fmla="*/ 6584 w 12800"/>
              <a:gd name="T67" fmla="*/ 6354 h 12736"/>
              <a:gd name="T68" fmla="*/ 6121 w 12800"/>
              <a:gd name="T69" fmla="*/ 6354 h 12736"/>
              <a:gd name="T70" fmla="*/ 6121 w 12800"/>
              <a:gd name="T71" fmla="*/ 5915 h 12736"/>
              <a:gd name="T72" fmla="*/ 4737 w 12800"/>
              <a:gd name="T73" fmla="*/ 4596 h 12736"/>
              <a:gd name="T74" fmla="*/ 5417 w 12800"/>
              <a:gd name="T75" fmla="*/ 4405 h 12736"/>
              <a:gd name="T76" fmla="*/ 6456 w 12800"/>
              <a:gd name="T77" fmla="*/ 5317 h 12736"/>
              <a:gd name="T78" fmla="*/ 7283 w 12800"/>
              <a:gd name="T79" fmla="*/ 4659 h 12736"/>
              <a:gd name="T80" fmla="*/ 6328 w 12800"/>
              <a:gd name="T81" fmla="*/ 3959 h 12736"/>
              <a:gd name="T82" fmla="*/ 4886 w 12800"/>
              <a:gd name="T83" fmla="*/ 2708 h 12736"/>
              <a:gd name="T84" fmla="*/ 6121 w 12800"/>
              <a:gd name="T85" fmla="*/ 1492 h 12736"/>
              <a:gd name="T86" fmla="*/ 6121 w 12800"/>
              <a:gd name="T87" fmla="*/ 1080 h 12736"/>
              <a:gd name="T88" fmla="*/ 6584 w 12800"/>
              <a:gd name="T89" fmla="*/ 1080 h 12736"/>
              <a:gd name="T90" fmla="*/ 6584 w 12800"/>
              <a:gd name="T91" fmla="*/ 1490 h 12736"/>
              <a:gd name="T92" fmla="*/ 7881 w 12800"/>
              <a:gd name="T93" fmla="*/ 2687 h 12736"/>
              <a:gd name="T94" fmla="*/ 7198 w 12800"/>
              <a:gd name="T95" fmla="*/ 2878 h 12736"/>
              <a:gd name="T96" fmla="*/ 6350 w 12800"/>
              <a:gd name="T97" fmla="*/ 2114 h 12736"/>
              <a:gd name="T98" fmla="*/ 5565 w 12800"/>
              <a:gd name="T99" fmla="*/ 2708 h 12736"/>
              <a:gd name="T100" fmla="*/ 6435 w 12800"/>
              <a:gd name="T101" fmla="*/ 3302 h 12736"/>
              <a:gd name="T102" fmla="*/ 7987 w 12800"/>
              <a:gd name="T103" fmla="*/ 4681 h 12736"/>
              <a:gd name="T104" fmla="*/ 6584 w 12800"/>
              <a:gd name="T105" fmla="*/ 5927 h 12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800" h="12736">
                <a:moveTo>
                  <a:pt x="0" y="12352"/>
                </a:moveTo>
                <a:cubicBezTo>
                  <a:pt x="0" y="12563"/>
                  <a:pt x="224" y="12736"/>
                  <a:pt x="498" y="12736"/>
                </a:cubicBezTo>
                <a:lnTo>
                  <a:pt x="2158" y="12736"/>
                </a:lnTo>
                <a:cubicBezTo>
                  <a:pt x="2432" y="12736"/>
                  <a:pt x="2656" y="12563"/>
                  <a:pt x="2656" y="12352"/>
                </a:cubicBezTo>
                <a:lnTo>
                  <a:pt x="2656" y="5440"/>
                </a:lnTo>
                <a:cubicBezTo>
                  <a:pt x="2656" y="5229"/>
                  <a:pt x="2432" y="5056"/>
                  <a:pt x="2158" y="5056"/>
                </a:cubicBezTo>
                <a:lnTo>
                  <a:pt x="498" y="5056"/>
                </a:lnTo>
                <a:cubicBezTo>
                  <a:pt x="224" y="5056"/>
                  <a:pt x="0" y="5229"/>
                  <a:pt x="0" y="5440"/>
                </a:cubicBezTo>
                <a:lnTo>
                  <a:pt x="0" y="12352"/>
                </a:lnTo>
                <a:close/>
                <a:moveTo>
                  <a:pt x="5072" y="12352"/>
                </a:moveTo>
                <a:cubicBezTo>
                  <a:pt x="5072" y="12563"/>
                  <a:pt x="5296" y="12736"/>
                  <a:pt x="5570" y="12736"/>
                </a:cubicBezTo>
                <a:lnTo>
                  <a:pt x="7230" y="12736"/>
                </a:lnTo>
                <a:cubicBezTo>
                  <a:pt x="7504" y="12736"/>
                  <a:pt x="7728" y="12563"/>
                  <a:pt x="7728" y="12352"/>
                </a:cubicBezTo>
                <a:lnTo>
                  <a:pt x="7728" y="7744"/>
                </a:lnTo>
                <a:cubicBezTo>
                  <a:pt x="7728" y="7533"/>
                  <a:pt x="7504" y="7360"/>
                  <a:pt x="7230" y="7360"/>
                </a:cubicBezTo>
                <a:lnTo>
                  <a:pt x="5570" y="7360"/>
                </a:lnTo>
                <a:cubicBezTo>
                  <a:pt x="5296" y="7360"/>
                  <a:pt x="5072" y="7533"/>
                  <a:pt x="5072" y="7744"/>
                </a:cubicBezTo>
                <a:lnTo>
                  <a:pt x="5072" y="12352"/>
                </a:lnTo>
                <a:close/>
                <a:moveTo>
                  <a:pt x="10642" y="5056"/>
                </a:moveTo>
                <a:cubicBezTo>
                  <a:pt x="10368" y="5056"/>
                  <a:pt x="10144" y="5229"/>
                  <a:pt x="10144" y="5440"/>
                </a:cubicBezTo>
                <a:lnTo>
                  <a:pt x="10144" y="12352"/>
                </a:lnTo>
                <a:cubicBezTo>
                  <a:pt x="10144" y="12563"/>
                  <a:pt x="10368" y="12736"/>
                  <a:pt x="10642" y="12736"/>
                </a:cubicBezTo>
                <a:lnTo>
                  <a:pt x="12302" y="12736"/>
                </a:lnTo>
                <a:cubicBezTo>
                  <a:pt x="12576" y="12736"/>
                  <a:pt x="12800" y="12563"/>
                  <a:pt x="12800" y="12352"/>
                </a:cubicBezTo>
                <a:lnTo>
                  <a:pt x="12800" y="5440"/>
                </a:lnTo>
                <a:cubicBezTo>
                  <a:pt x="12800" y="5229"/>
                  <a:pt x="12576" y="5056"/>
                  <a:pt x="12302" y="5056"/>
                </a:cubicBezTo>
                <a:lnTo>
                  <a:pt x="10642" y="5056"/>
                </a:lnTo>
                <a:close/>
                <a:moveTo>
                  <a:pt x="6368" y="0"/>
                </a:moveTo>
                <a:cubicBezTo>
                  <a:pt x="4324" y="0"/>
                  <a:pt x="2667" y="1657"/>
                  <a:pt x="2667" y="3701"/>
                </a:cubicBezTo>
                <a:cubicBezTo>
                  <a:pt x="2667" y="5746"/>
                  <a:pt x="4324" y="7403"/>
                  <a:pt x="6368" y="7403"/>
                </a:cubicBezTo>
                <a:cubicBezTo>
                  <a:pt x="8412" y="7403"/>
                  <a:pt x="10069" y="5746"/>
                  <a:pt x="10069" y="3701"/>
                </a:cubicBezTo>
                <a:cubicBezTo>
                  <a:pt x="10069" y="1657"/>
                  <a:pt x="8412" y="0"/>
                  <a:pt x="6368" y="0"/>
                </a:cubicBezTo>
                <a:close/>
                <a:moveTo>
                  <a:pt x="6584" y="5927"/>
                </a:moveTo>
                <a:lnTo>
                  <a:pt x="6584" y="6354"/>
                </a:lnTo>
                <a:lnTo>
                  <a:pt x="6121" y="6354"/>
                </a:lnTo>
                <a:lnTo>
                  <a:pt x="6121" y="5915"/>
                </a:lnTo>
                <a:cubicBezTo>
                  <a:pt x="5350" y="5826"/>
                  <a:pt x="4886" y="5387"/>
                  <a:pt x="4737" y="4596"/>
                </a:cubicBezTo>
                <a:lnTo>
                  <a:pt x="5417" y="4405"/>
                </a:lnTo>
                <a:cubicBezTo>
                  <a:pt x="5473" y="5027"/>
                  <a:pt x="5819" y="5331"/>
                  <a:pt x="6456" y="5317"/>
                </a:cubicBezTo>
                <a:cubicBezTo>
                  <a:pt x="7007" y="5317"/>
                  <a:pt x="7283" y="5098"/>
                  <a:pt x="7283" y="4659"/>
                </a:cubicBezTo>
                <a:cubicBezTo>
                  <a:pt x="7353" y="4348"/>
                  <a:pt x="7035" y="4115"/>
                  <a:pt x="6328" y="3959"/>
                </a:cubicBezTo>
                <a:cubicBezTo>
                  <a:pt x="5310" y="3747"/>
                  <a:pt x="4829" y="3330"/>
                  <a:pt x="4886" y="2708"/>
                </a:cubicBezTo>
                <a:cubicBezTo>
                  <a:pt x="4925" y="1978"/>
                  <a:pt x="5319" y="1573"/>
                  <a:pt x="6121" y="1492"/>
                </a:cubicBezTo>
                <a:lnTo>
                  <a:pt x="6121" y="1080"/>
                </a:lnTo>
                <a:lnTo>
                  <a:pt x="6584" y="1080"/>
                </a:lnTo>
                <a:lnTo>
                  <a:pt x="6584" y="1490"/>
                </a:lnTo>
                <a:cubicBezTo>
                  <a:pt x="7293" y="1561"/>
                  <a:pt x="7740" y="1960"/>
                  <a:pt x="7881" y="2687"/>
                </a:cubicBezTo>
                <a:lnTo>
                  <a:pt x="7198" y="2878"/>
                </a:lnTo>
                <a:cubicBezTo>
                  <a:pt x="7099" y="2355"/>
                  <a:pt x="6816" y="2100"/>
                  <a:pt x="6350" y="2114"/>
                </a:cubicBezTo>
                <a:cubicBezTo>
                  <a:pt x="5841" y="2129"/>
                  <a:pt x="5579" y="2326"/>
                  <a:pt x="5565" y="2708"/>
                </a:cubicBezTo>
                <a:cubicBezTo>
                  <a:pt x="5537" y="2963"/>
                  <a:pt x="5826" y="3161"/>
                  <a:pt x="6435" y="3302"/>
                </a:cubicBezTo>
                <a:cubicBezTo>
                  <a:pt x="7495" y="3514"/>
                  <a:pt x="8015" y="3974"/>
                  <a:pt x="7987" y="4681"/>
                </a:cubicBezTo>
                <a:cubicBezTo>
                  <a:pt x="7932" y="5458"/>
                  <a:pt x="7448" y="5873"/>
                  <a:pt x="6584" y="5927"/>
                </a:cubicBezTo>
                <a:close/>
              </a:path>
            </a:pathLst>
          </a:custGeom>
          <a:solidFill>
            <a:schemeClr val="accent2"/>
          </a:solidFill>
          <a:ln>
            <a:solidFill>
              <a:schemeClr val="tx1"/>
            </a:solidFill>
          </a:ln>
        </p:spPr>
      </p:sp>
      <p:sp>
        <p:nvSpPr>
          <p:cNvPr id="16" name="矩形 15"/>
          <p:cNvSpPr/>
          <p:nvPr/>
        </p:nvSpPr>
        <p:spPr>
          <a:xfrm>
            <a:off x="7736130" y="4005856"/>
            <a:ext cx="3891780" cy="1538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altLang="zh-CN" sz="1568" b="1" dirty="0">
                <a:cs typeface="Calibri" panose="020F0502020204030204" pitchFamily="34" charset="0"/>
              </a:rPr>
              <a:t>Hỗ trợ phân tích hai chiều </a:t>
            </a:r>
            <a:r>
              <a:rPr lang="vi-VN" altLang="zh-CN" sz="1568" dirty="0">
                <a:cs typeface="Calibri" panose="020F0502020204030204" pitchFamily="34" charset="0"/>
              </a:rPr>
              <a:t>- số lượng người và thời gian trung bình. Khách hàng có thể lựa chọn theo sở thích của mình. Nó cũng hỗ trợ lọc khu vực, cung cấp dữ liệu kinh doanh có giá trị và chính xác cho khách hàng cho báo cáo BI.</a:t>
            </a:r>
            <a:endParaRPr lang="zh-CN" altLang="en-US" sz="1568" dirty="0">
              <a:cs typeface="Calibri" panose="020F0502020204030204" pitchFamily="34" charset="0"/>
            </a:endParaRPr>
          </a:p>
        </p:txBody>
      </p:sp>
      <p:pic>
        <p:nvPicPr>
          <p:cNvPr id="17" name="图片 16"/>
          <p:cNvPicPr/>
          <p:nvPr/>
        </p:nvPicPr>
        <p:blipFill>
          <a:blip r:embed="rId3"/>
          <a:srcRect/>
          <a:stretch>
            <a:fillRect/>
          </a:stretch>
        </p:blipFill>
        <p:spPr bwMode="auto">
          <a:xfrm>
            <a:off x="343941" y="1038534"/>
            <a:ext cx="2978127" cy="2724404"/>
          </a:xfrm>
          <a:prstGeom prst="rect">
            <a:avLst/>
          </a:prstGeom>
          <a:ln>
            <a:noFill/>
          </a:ln>
          <a:effectLst>
            <a:outerShdw blurRad="292100" dist="139700" dir="2700000" algn="tl" rotWithShape="0">
              <a:srgbClr val="333333">
                <a:alpha val="65000"/>
              </a:srgbClr>
            </a:outerShdw>
          </a:effectLst>
        </p:spPr>
      </p:pic>
      <p:sp>
        <p:nvSpPr>
          <p:cNvPr id="18" name="文本框 4"/>
          <p:cNvSpPr txBox="1"/>
          <p:nvPr/>
        </p:nvSpPr>
        <p:spPr>
          <a:xfrm>
            <a:off x="3564854" y="5013728"/>
            <a:ext cx="184731" cy="363946"/>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dirty="0"/>
          </a:p>
        </p:txBody>
      </p:sp>
      <p:pic>
        <p:nvPicPr>
          <p:cNvPr id="19" name="图片 18"/>
          <p:cNvPicPr/>
          <p:nvPr/>
        </p:nvPicPr>
        <p:blipFill>
          <a:blip r:embed="rId4" cstate="print">
            <a:extLst>
              <a:ext uri="{28A0092B-C50C-407E-A947-70E740481C1C}">
                <a14:useLocalDpi xmlns:a14="http://schemas.microsoft.com/office/drawing/2010/main" val="0"/>
              </a:ext>
            </a:extLst>
          </a:blip>
          <a:stretch>
            <a:fillRect/>
          </a:stretch>
        </p:blipFill>
        <p:spPr>
          <a:xfrm>
            <a:off x="279005" y="4013598"/>
            <a:ext cx="2978127" cy="2724404"/>
          </a:xfrm>
          <a:prstGeom prst="rect">
            <a:avLst/>
          </a:prstGeom>
        </p:spPr>
      </p:pic>
      <p:sp>
        <p:nvSpPr>
          <p:cNvPr id="30" name="矩形 29"/>
          <p:cNvSpPr/>
          <p:nvPr/>
        </p:nvSpPr>
        <p:spPr>
          <a:xfrm>
            <a:off x="3234379" y="4000506"/>
            <a:ext cx="3073277" cy="394082"/>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961" b="1" dirty="0" err="1"/>
              <a:t>Lọc</a:t>
            </a:r>
            <a:r>
              <a:rPr lang="en-US" altLang="zh-CN" sz="1961" b="1" dirty="0"/>
              <a:t> </a:t>
            </a:r>
            <a:r>
              <a:rPr lang="en-US" altLang="zh-CN" sz="1961" b="1" dirty="0" err="1"/>
              <a:t>khu</a:t>
            </a:r>
            <a:r>
              <a:rPr lang="en-US" altLang="zh-CN" sz="1961" b="1" dirty="0"/>
              <a:t> </a:t>
            </a:r>
            <a:r>
              <a:rPr lang="en-US" altLang="zh-CN" sz="1961" b="1" dirty="0" err="1"/>
              <a:t>vực</a:t>
            </a:r>
            <a:r>
              <a:rPr lang="en-US" altLang="zh-CN" sz="1961" b="1" dirty="0"/>
              <a:t> bản </a:t>
            </a:r>
            <a:r>
              <a:rPr lang="en-US" altLang="zh-CN" sz="1961" b="1" dirty="0" err="1"/>
              <a:t>đồ</a:t>
            </a:r>
            <a:r>
              <a:rPr lang="en-US" altLang="zh-CN" sz="1961" b="1" dirty="0"/>
              <a:t> </a:t>
            </a:r>
            <a:r>
              <a:rPr lang="en-US" altLang="zh-CN" sz="1961" b="1" dirty="0" err="1"/>
              <a:t>nhiệt</a:t>
            </a:r>
            <a:endParaRPr lang="zh-CN" altLang="en-US" sz="1961" b="1" dirty="0"/>
          </a:p>
        </p:txBody>
      </p:sp>
      <p:sp>
        <p:nvSpPr>
          <p:cNvPr id="31" name="矩形 30"/>
          <p:cNvSpPr/>
          <p:nvPr/>
        </p:nvSpPr>
        <p:spPr>
          <a:xfrm>
            <a:off x="3257131" y="4373575"/>
            <a:ext cx="3122549" cy="1781321"/>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altLang="zh-CN" sz="1568" dirty="0"/>
              <a:t>Bản đồ nhiệt hỗ trợ lọc khu vực, chẳng hạn như quầy thanh toán và cửa hàng bên ngoài, và chỉ tập trung vào các khu vực quan tâm, cung cấp cho người tiêu dùng dữ liệu kinh doanh chính xác.</a:t>
            </a:r>
            <a:endParaRPr lang="zh-CN" altLang="en-US" sz="1568" dirty="0"/>
          </a:p>
        </p:txBody>
      </p:sp>
      <p:cxnSp>
        <p:nvCxnSpPr>
          <p:cNvPr id="32" name="直接连接符 31"/>
          <p:cNvCxnSpPr/>
          <p:nvPr/>
        </p:nvCxnSpPr>
        <p:spPr>
          <a:xfrm>
            <a:off x="225667" y="3880883"/>
            <a:ext cx="11147520" cy="12847"/>
          </a:xfrm>
          <a:prstGeom prst="line">
            <a:avLst/>
          </a:prstGeom>
          <a:ln>
            <a:prstDash val="sysDot"/>
          </a:ln>
        </p:spPr>
        <p:style>
          <a:lnRef idx="3">
            <a:schemeClr val="accent2"/>
          </a:lnRef>
          <a:fillRef idx="0">
            <a:schemeClr val="accent2"/>
          </a:fillRef>
          <a:effectRef idx="2">
            <a:schemeClr val="accent2"/>
          </a:effectRef>
          <a:fontRef idx="minor">
            <a:schemeClr val="tx1"/>
          </a:fontRef>
        </p:style>
      </p:cxnSp>
      <p:cxnSp>
        <p:nvCxnSpPr>
          <p:cNvPr id="33" name="直接连接符 32"/>
          <p:cNvCxnSpPr/>
          <p:nvPr/>
        </p:nvCxnSpPr>
        <p:spPr>
          <a:xfrm>
            <a:off x="6459511" y="4000507"/>
            <a:ext cx="0" cy="2925216"/>
          </a:xfrm>
          <a:prstGeom prst="line">
            <a:avLst/>
          </a:prstGeom>
          <a:ln>
            <a:prstDash val="sysDot"/>
          </a:ln>
        </p:spPr>
        <p:style>
          <a:lnRef idx="3">
            <a:schemeClr val="accent2"/>
          </a:lnRef>
          <a:fillRef idx="0">
            <a:schemeClr val="accent2"/>
          </a:fillRef>
          <a:effectRef idx="2">
            <a:schemeClr val="accent2"/>
          </a:effectRef>
          <a:fontRef idx="minor">
            <a:schemeClr val="tx1"/>
          </a:fontRef>
        </p:style>
      </p:cxnSp>
      <p:pic>
        <p:nvPicPr>
          <p:cNvPr id="34" name="图片 33"/>
          <p:cNvPicPr/>
          <p:nvPr/>
        </p:nvPicPr>
        <p:blipFill>
          <a:blip r:embed="rId5"/>
          <a:srcRect/>
          <a:stretch>
            <a:fillRect/>
          </a:stretch>
        </p:blipFill>
        <p:spPr bwMode="auto">
          <a:xfrm>
            <a:off x="8395060" y="1010821"/>
            <a:ext cx="2978127" cy="27244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0734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2" name="矩形 51"/>
          <p:cNvSpPr/>
          <p:nvPr/>
        </p:nvSpPr>
        <p:spPr>
          <a:xfrm>
            <a:off x="418642" y="4122639"/>
            <a:ext cx="11773358" cy="2437682"/>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65"/>
          </a:p>
        </p:txBody>
      </p:sp>
      <p:sp>
        <p:nvSpPr>
          <p:cNvPr id="49" name="矩形 48"/>
          <p:cNvSpPr/>
          <p:nvPr/>
        </p:nvSpPr>
        <p:spPr>
          <a:xfrm>
            <a:off x="418643" y="1337342"/>
            <a:ext cx="11773358" cy="20916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65"/>
          </a:p>
        </p:txBody>
      </p:sp>
      <p:sp>
        <p:nvSpPr>
          <p:cNvPr id="50" name="圆角矩形 49"/>
          <p:cNvSpPr/>
          <p:nvPr/>
        </p:nvSpPr>
        <p:spPr>
          <a:xfrm>
            <a:off x="229341" y="3829997"/>
            <a:ext cx="2609109" cy="448212"/>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65"/>
          </a:p>
        </p:txBody>
      </p:sp>
      <p:sp>
        <p:nvSpPr>
          <p:cNvPr id="46" name="圆角矩形 45"/>
          <p:cNvSpPr/>
          <p:nvPr/>
        </p:nvSpPr>
        <p:spPr>
          <a:xfrm>
            <a:off x="238166" y="1113236"/>
            <a:ext cx="2466934" cy="448212"/>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65"/>
          </a:p>
        </p:txBody>
      </p:sp>
      <p:sp>
        <p:nvSpPr>
          <p:cNvPr id="2" name="文本框 1"/>
          <p:cNvSpPr txBox="1"/>
          <p:nvPr/>
        </p:nvSpPr>
        <p:spPr>
          <a:xfrm>
            <a:off x="286557" y="988509"/>
            <a:ext cx="10477417" cy="1991393"/>
          </a:xfrm>
          <a:prstGeom prst="rect">
            <a:avLst/>
          </a:prstGeom>
          <a:noFill/>
        </p:spPr>
        <p:txBody>
          <a:bodyPr wrap="square" rtlCol="0">
            <a:spAutoFit/>
          </a:bodyPr>
          <a:lstStyle/>
          <a:p>
            <a:pPr>
              <a:lnSpc>
                <a:spcPct val="150000"/>
              </a:lnSpc>
            </a:pPr>
            <a:r>
              <a:rPr lang="en-US" altLang="zh-CN" sz="2353" b="1" dirty="0" err="1">
                <a:solidFill>
                  <a:schemeClr val="bg1"/>
                </a:solidFill>
                <a:latin typeface="Segoe UI" panose="020B0502040204020203" pitchFamily="34" charset="0"/>
                <a:cs typeface="Segoe UI" panose="020B0502040204020203" pitchFamily="34" charset="0"/>
              </a:rPr>
              <a:t>Sản</a:t>
            </a:r>
            <a:r>
              <a:rPr lang="en-US" altLang="zh-CN" sz="2353" b="1" dirty="0">
                <a:solidFill>
                  <a:schemeClr val="bg1"/>
                </a:solidFill>
                <a:latin typeface="Segoe UI" panose="020B0502040204020203" pitchFamily="34" charset="0"/>
                <a:cs typeface="Segoe UI" panose="020B0502040204020203" pitchFamily="34" charset="0"/>
              </a:rPr>
              <a:t> </a:t>
            </a:r>
            <a:r>
              <a:rPr lang="en-US" altLang="zh-CN" sz="2353" b="1" dirty="0" err="1">
                <a:solidFill>
                  <a:schemeClr val="bg1"/>
                </a:solidFill>
                <a:latin typeface="Segoe UI" panose="020B0502040204020203" pitchFamily="34" charset="0"/>
                <a:cs typeface="Segoe UI" panose="020B0502040204020203" pitchFamily="34" charset="0"/>
              </a:rPr>
              <a:t>phẩm</a:t>
            </a:r>
            <a:r>
              <a:rPr lang="en-US" altLang="zh-CN" sz="2353" b="1" dirty="0">
                <a:solidFill>
                  <a:schemeClr val="bg1"/>
                </a:solidFill>
                <a:latin typeface="Segoe UI" panose="020B0502040204020203" pitchFamily="34" charset="0"/>
                <a:cs typeface="Segoe UI" panose="020B0502040204020203" pitchFamily="34" charset="0"/>
              </a:rPr>
              <a:t> mới :</a:t>
            </a:r>
          </a:p>
          <a:p>
            <a:pPr marL="280121" indent="-280121">
              <a:lnSpc>
                <a:spcPct val="150000"/>
              </a:lnSpc>
              <a:buClr>
                <a:schemeClr val="bg1"/>
              </a:buClr>
              <a:buFont typeface="Wingdings" panose="05000000000000000000" pitchFamily="2" charset="2"/>
              <a:buChar char="l"/>
            </a:pPr>
            <a:r>
              <a:rPr lang="en-US" altLang="zh-CN" sz="1765" dirty="0" err="1">
                <a:solidFill>
                  <a:schemeClr val="bg1"/>
                </a:solidFill>
                <a:latin typeface="Segoe UI" panose="020B0502040204020203" pitchFamily="34" charset="0"/>
                <a:cs typeface="Segoe UI" panose="020B0502040204020203" pitchFamily="34" charset="0"/>
              </a:rPr>
              <a:t>WizSense</a:t>
            </a:r>
            <a:r>
              <a:rPr lang="en-US" altLang="zh-CN" sz="1765" dirty="0">
                <a:solidFill>
                  <a:schemeClr val="bg1"/>
                </a:solidFill>
                <a:latin typeface="Segoe UI" panose="020B0502040204020203" pitchFamily="34" charset="0"/>
                <a:cs typeface="Segoe UI" panose="020B0502040204020203" pitchFamily="34" charset="0"/>
              </a:rPr>
              <a:t> 3 series--HFW3241DF-AS-4G(P49)</a:t>
            </a:r>
          </a:p>
          <a:p>
            <a:pPr marL="280121" indent="-280121">
              <a:lnSpc>
                <a:spcPct val="150000"/>
              </a:lnSpc>
              <a:buClr>
                <a:schemeClr val="bg1"/>
              </a:buClr>
              <a:buFont typeface="Wingdings" panose="05000000000000000000" pitchFamily="2" charset="2"/>
              <a:buChar char="l"/>
            </a:pPr>
            <a:r>
              <a:rPr lang="en-US" altLang="zh-CN" sz="1765" dirty="0">
                <a:solidFill>
                  <a:schemeClr val="bg1"/>
                </a:solidFill>
                <a:latin typeface="Segoe UI" panose="020B0502040204020203" pitchFamily="34" charset="0"/>
                <a:cs typeface="Segoe UI" panose="020B0502040204020203" pitchFamily="34" charset="0"/>
              </a:rPr>
              <a:t>Full-color series—5449 Dual-lens series</a:t>
            </a:r>
            <a:r>
              <a:rPr lang="zh-CN" altLang="en-US" sz="1765" dirty="0">
                <a:solidFill>
                  <a:schemeClr val="bg1"/>
                </a:solidFill>
                <a:latin typeface="Segoe UI" panose="020B0502040204020203" pitchFamily="34" charset="0"/>
                <a:cs typeface="Segoe UI" panose="020B0502040204020203" pitchFamily="34" charset="0"/>
              </a:rPr>
              <a:t>、</a:t>
            </a:r>
            <a:r>
              <a:rPr lang="en-US" altLang="zh-CN" sz="1765" dirty="0">
                <a:solidFill>
                  <a:schemeClr val="bg1"/>
                </a:solidFill>
                <a:latin typeface="Segoe UI" panose="020B0502040204020203" pitchFamily="34" charset="0"/>
                <a:cs typeface="Segoe UI" panose="020B0502040204020203" pitchFamily="34" charset="0"/>
              </a:rPr>
              <a:t>5849 series</a:t>
            </a:r>
            <a:r>
              <a:rPr lang="zh-CN" altLang="en-US" sz="1765" dirty="0">
                <a:solidFill>
                  <a:schemeClr val="bg1"/>
                </a:solidFill>
                <a:latin typeface="Segoe UI" panose="020B0502040204020203" pitchFamily="34" charset="0"/>
                <a:cs typeface="Segoe UI" panose="020B0502040204020203" pitchFamily="34" charset="0"/>
              </a:rPr>
              <a:t>、</a:t>
            </a:r>
            <a:r>
              <a:rPr lang="en-US" altLang="zh-CN" sz="1765" dirty="0">
                <a:solidFill>
                  <a:schemeClr val="bg1"/>
                </a:solidFill>
                <a:latin typeface="Segoe UI" panose="020B0502040204020203" pitchFamily="34" charset="0"/>
                <a:cs typeface="Segoe UI" panose="020B0502040204020203" pitchFamily="34" charset="0"/>
              </a:rPr>
              <a:t>5449 </a:t>
            </a:r>
            <a:r>
              <a:rPr lang="en-US" altLang="zh-CN" sz="1765" dirty="0" err="1">
                <a:solidFill>
                  <a:schemeClr val="bg1"/>
                </a:solidFill>
                <a:latin typeface="Segoe UI" panose="020B0502040204020203" pitchFamily="34" charset="0"/>
                <a:cs typeface="Segoe UI" panose="020B0502040204020203" pitchFamily="34" charset="0"/>
              </a:rPr>
              <a:t>Vari</a:t>
            </a:r>
            <a:r>
              <a:rPr lang="en-US" altLang="zh-CN" sz="1765" dirty="0">
                <a:solidFill>
                  <a:schemeClr val="bg1"/>
                </a:solidFill>
                <a:latin typeface="Segoe UI" panose="020B0502040204020203" pitchFamily="34" charset="0"/>
                <a:cs typeface="Segoe UI" panose="020B0502040204020203" pitchFamily="34" charset="0"/>
              </a:rPr>
              <a:t>-focal series(P60-P66)</a:t>
            </a:r>
          </a:p>
          <a:p>
            <a:pPr>
              <a:lnSpc>
                <a:spcPct val="150000"/>
              </a:lnSpc>
              <a:buClr>
                <a:schemeClr val="bg1"/>
              </a:buClr>
            </a:pPr>
            <a:endParaRPr lang="en-US" altLang="zh-CN" sz="2353" b="1" dirty="0">
              <a:solidFill>
                <a:schemeClr val="bg1"/>
              </a:solidFill>
              <a:latin typeface="Segoe UI" panose="020B0502040204020203" pitchFamily="34" charset="0"/>
              <a:cs typeface="Segoe UI" panose="020B0502040204020203" pitchFamily="34" charset="0"/>
            </a:endParaRPr>
          </a:p>
        </p:txBody>
      </p:sp>
      <p:sp>
        <p:nvSpPr>
          <p:cNvPr id="451" name="标题 1"/>
          <p:cNvSpPr txBox="1"/>
          <p:nvPr/>
        </p:nvSpPr>
        <p:spPr>
          <a:xfrm>
            <a:off x="227195" y="127090"/>
            <a:ext cx="12156252" cy="573854"/>
          </a:xfrm>
          <a:prstGeom prst="rect">
            <a:avLst/>
          </a:prstGeom>
        </p:spPr>
        <p:txBody>
          <a:bodyPr vert="horz" wrap="square" lIns="146284" tIns="91427" rIns="146284" bIns="91427" rtlCol="0" anchor="t">
            <a:noAutofit/>
          </a:bodyPr>
          <a:lstStyle>
            <a:lvl1pPr algn="l" defTabSz="914400" rtl="0" eaLnBrk="1" latinLnBrk="0" hangingPunct="1">
              <a:lnSpc>
                <a:spcPct val="90000"/>
              </a:lnSpc>
              <a:spcBef>
                <a:spcPct val="0"/>
              </a:spcBef>
              <a:buNone/>
              <a:defRPr lang="en-US" sz="4000" b="0" kern="1200" cap="none" spc="-100" baseline="0">
                <a:ln w="3175">
                  <a:noFill/>
                </a:ln>
                <a:solidFill>
                  <a:schemeClr val="tx1"/>
                </a:solidFill>
                <a:effectLst/>
                <a:latin typeface="+mj-lt"/>
                <a:ea typeface="+mn-ea"/>
                <a:cs typeface="Segoe UI" panose="020B0502040204020203" pitchFamily="34" charset="0"/>
              </a:defRPr>
            </a:lvl1pPr>
          </a:lstStyle>
          <a:p>
            <a:r>
              <a:rPr lang="en-US" altLang="zh-CN" b="1" smtClean="0">
                <a:solidFill>
                  <a:srgbClr val="00B050"/>
                </a:solidFill>
                <a:latin typeface="Segoe UI" panose="020B0502040204020203" pitchFamily="34" charset="0"/>
              </a:rPr>
              <a:t>Nội dung cập </a:t>
            </a:r>
            <a:r>
              <a:rPr lang="en-US" altLang="zh-CN" b="1" dirty="0" err="1">
                <a:solidFill>
                  <a:srgbClr val="00B050"/>
                </a:solidFill>
                <a:latin typeface="Segoe UI" panose="020B0502040204020203" pitchFamily="34" charset="0"/>
              </a:rPr>
              <a:t>nhật</a:t>
            </a:r>
            <a:r>
              <a:rPr lang="en-US" altLang="zh-CN" b="1" dirty="0">
                <a:solidFill>
                  <a:srgbClr val="00B050"/>
                </a:solidFill>
                <a:latin typeface="Segoe UI" panose="020B0502040204020203" pitchFamily="34" charset="0"/>
              </a:rPr>
              <a:t> </a:t>
            </a:r>
          </a:p>
        </p:txBody>
      </p:sp>
      <p:sp>
        <p:nvSpPr>
          <p:cNvPr id="8" name="文本框 7"/>
          <p:cNvSpPr txBox="1"/>
          <p:nvPr/>
        </p:nvSpPr>
        <p:spPr>
          <a:xfrm>
            <a:off x="286557" y="3736067"/>
            <a:ext cx="10477417" cy="1042914"/>
          </a:xfrm>
          <a:prstGeom prst="rect">
            <a:avLst/>
          </a:prstGeom>
          <a:noFill/>
        </p:spPr>
        <p:txBody>
          <a:bodyPr wrap="square" rtlCol="0">
            <a:spAutoFit/>
          </a:bodyPr>
          <a:lstStyle/>
          <a:p>
            <a:pPr>
              <a:lnSpc>
                <a:spcPct val="150000"/>
              </a:lnSpc>
              <a:buClr>
                <a:srgbClr val="FF0000"/>
              </a:buClr>
            </a:pPr>
            <a:r>
              <a:rPr lang="en-US" altLang="zh-CN" sz="2353" b="1" smtClean="0">
                <a:solidFill>
                  <a:schemeClr val="bg1"/>
                </a:solidFill>
                <a:latin typeface="Segoe UI" panose="020B0502040204020203" pitchFamily="34" charset="0"/>
                <a:cs typeface="Segoe UI" panose="020B0502040204020203" pitchFamily="34" charset="0"/>
              </a:rPr>
              <a:t>Nền tảng </a:t>
            </a:r>
            <a:r>
              <a:rPr lang="vi-VN" altLang="zh-CN" sz="2353" b="1" smtClean="0">
                <a:solidFill>
                  <a:schemeClr val="bg1"/>
                </a:solidFill>
                <a:latin typeface="Segoe UI" panose="020B0502040204020203" pitchFamily="34" charset="0"/>
                <a:cs typeface="Segoe UI" panose="020B0502040204020203" pitchFamily="34" charset="0"/>
              </a:rPr>
              <a:t>mới</a:t>
            </a:r>
            <a:r>
              <a:rPr lang="en-US" altLang="zh-CN" sz="2353" b="1" dirty="0">
                <a:solidFill>
                  <a:schemeClr val="bg1"/>
                </a:solidFill>
                <a:latin typeface="Segoe UI" panose="020B0502040204020203" pitchFamily="34" charset="0"/>
                <a:cs typeface="Segoe UI" panose="020B0502040204020203" pitchFamily="34" charset="0"/>
              </a:rPr>
              <a:t>:</a:t>
            </a:r>
          </a:p>
          <a:p>
            <a:pPr marL="280121" indent="-280121">
              <a:lnSpc>
                <a:spcPct val="150000"/>
              </a:lnSpc>
              <a:buClr>
                <a:schemeClr val="bg1"/>
              </a:buClr>
              <a:buFont typeface="Wingdings" panose="05000000000000000000" pitchFamily="2" charset="2"/>
              <a:buChar char="l"/>
            </a:pPr>
            <a:r>
              <a:rPr lang="en-US" altLang="zh-CN" sz="1765" dirty="0">
                <a:latin typeface="Segoe UI" panose="020B0502040204020203" pitchFamily="34" charset="0"/>
                <a:cs typeface="Segoe UI" panose="020B0502040204020203" pitchFamily="34" charset="0"/>
              </a:rPr>
              <a:t>Bảo </a:t>
            </a:r>
            <a:r>
              <a:rPr lang="en-US" altLang="zh-CN" sz="1765" err="1">
                <a:latin typeface="Segoe UI" panose="020B0502040204020203" pitchFamily="34" charset="0"/>
                <a:cs typeface="Segoe UI" panose="020B0502040204020203" pitchFamily="34" charset="0"/>
              </a:rPr>
              <a:t>mật</a:t>
            </a:r>
            <a:r>
              <a:rPr lang="en-US" altLang="zh-CN" sz="1765">
                <a:latin typeface="Segoe UI" panose="020B0502040204020203" pitchFamily="34" charset="0"/>
                <a:cs typeface="Segoe UI" panose="020B0502040204020203" pitchFamily="34" charset="0"/>
              </a:rPr>
              <a:t> </a:t>
            </a:r>
            <a:r>
              <a:rPr lang="en-US" altLang="zh-CN" sz="1765" smtClean="0">
                <a:latin typeface="Segoe UI" panose="020B0502040204020203" pitchFamily="34" charset="0"/>
                <a:cs typeface="Segoe UI" panose="020B0502040204020203" pitchFamily="34" charset="0"/>
              </a:rPr>
              <a:t>(vùng che phủ)hỗ </a:t>
            </a:r>
            <a:r>
              <a:rPr lang="en-US" altLang="zh-CN" sz="1765" dirty="0" err="1">
                <a:latin typeface="Segoe UI" panose="020B0502040204020203" pitchFamily="34" charset="0"/>
                <a:cs typeface="Segoe UI" panose="020B0502040204020203" pitchFamily="34" charset="0"/>
              </a:rPr>
              <a:t>trợ</a:t>
            </a:r>
            <a:r>
              <a:rPr lang="en-US" altLang="zh-CN" sz="1765" dirty="0">
                <a:latin typeface="Segoe UI" panose="020B0502040204020203" pitchFamily="34" charset="0"/>
                <a:cs typeface="Segoe UI" panose="020B0502040204020203" pitchFamily="34" charset="0"/>
              </a:rPr>
              <a:t> 8 </a:t>
            </a:r>
            <a:r>
              <a:rPr lang="en-US" altLang="zh-CN" sz="1765" dirty="0" err="1">
                <a:latin typeface="Segoe UI" panose="020B0502040204020203" pitchFamily="34" charset="0"/>
                <a:cs typeface="Segoe UI" panose="020B0502040204020203" pitchFamily="34" charset="0"/>
              </a:rPr>
              <a:t>khu</a:t>
            </a:r>
            <a:r>
              <a:rPr lang="en-US" altLang="zh-CN" sz="1765" dirty="0">
                <a:latin typeface="Segoe UI" panose="020B0502040204020203" pitchFamily="34" charset="0"/>
                <a:cs typeface="Segoe UI" panose="020B0502040204020203" pitchFamily="34" charset="0"/>
              </a:rPr>
              <a:t> </a:t>
            </a:r>
            <a:r>
              <a:rPr lang="en-US" altLang="zh-CN" sz="1765" dirty="0" err="1">
                <a:latin typeface="Segoe UI" panose="020B0502040204020203" pitchFamily="34" charset="0"/>
                <a:cs typeface="Segoe UI" panose="020B0502040204020203" pitchFamily="34" charset="0"/>
              </a:rPr>
              <a:t>vực</a:t>
            </a:r>
            <a:r>
              <a:rPr lang="en-US" altLang="zh-CN" sz="1765" dirty="0">
                <a:latin typeface="Segoe UI" panose="020B0502040204020203" pitchFamily="34" charset="0"/>
                <a:cs typeface="Segoe UI" panose="020B0502040204020203" pitchFamily="34" charset="0"/>
              </a:rPr>
              <a:t> (P71)</a:t>
            </a:r>
          </a:p>
        </p:txBody>
      </p:sp>
      <p:sp>
        <p:nvSpPr>
          <p:cNvPr id="9" name="Rectangle 8"/>
          <p:cNvSpPr/>
          <p:nvPr/>
        </p:nvSpPr>
        <p:spPr>
          <a:xfrm>
            <a:off x="9777066" y="71767"/>
            <a:ext cx="2414934" cy="10560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2145" y="86515"/>
            <a:ext cx="2235555" cy="513265"/>
          </a:xfrm>
          <a:prstGeom prst="rect">
            <a:avLst/>
          </a:prstGeom>
        </p:spPr>
      </p:pic>
    </p:spTree>
    <p:extLst>
      <p:ext uri="{BB962C8B-B14F-4D97-AF65-F5344CB8AC3E}">
        <p14:creationId xmlns:p14="http://schemas.microsoft.com/office/powerpoint/2010/main" val="3241579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268806" y="193010"/>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vi-VN" altLang="zh-CN" sz="3600" b="1" spc="0" dirty="0">
                <a:solidFill>
                  <a:srgbClr val="00B050"/>
                </a:solidFill>
                <a:latin typeface="Segoe UI" panose="020B0502040204020203" pitchFamily="34" charset="0"/>
              </a:rPr>
              <a:t>WizMind Dòng đặc biệt</a:t>
            </a:r>
            <a:endParaRPr lang="en-US" altLang="zh-CN" sz="3600" b="1" spc="0" dirty="0">
              <a:solidFill>
                <a:srgbClr val="00B050"/>
              </a:solidFill>
              <a:latin typeface="Segoe UI" panose="020B0502040204020203" pitchFamily="34" charset="0"/>
            </a:endParaRPr>
          </a:p>
        </p:txBody>
      </p:sp>
      <p:sp>
        <p:nvSpPr>
          <p:cNvPr id="24" name="矩形 23"/>
          <p:cNvSpPr/>
          <p:nvPr/>
        </p:nvSpPr>
        <p:spPr>
          <a:xfrm>
            <a:off x="6769875" y="1343567"/>
            <a:ext cx="3086129" cy="554040"/>
          </a:xfrm>
          <a:prstGeom prst="rect">
            <a:avLst/>
          </a:prstGeom>
          <a:solidFill>
            <a:srgbClr val="252C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765">
              <a:solidFill>
                <a:prstClr val="white"/>
              </a:solidFill>
              <a:latin typeface="等线" panose="02010600030101010101" pitchFamily="2" charset="-122"/>
              <a:ea typeface="等线" panose="02010600030101010101" pitchFamily="2" charset="-122"/>
            </a:endParaRPr>
          </a:p>
        </p:txBody>
      </p:sp>
      <p:sp>
        <p:nvSpPr>
          <p:cNvPr id="26" name="文本框 25"/>
          <p:cNvSpPr txBox="1">
            <a:spLocks noChangeArrowheads="1"/>
          </p:cNvSpPr>
          <p:nvPr/>
        </p:nvSpPr>
        <p:spPr bwMode="auto">
          <a:xfrm>
            <a:off x="7580704" y="1440057"/>
            <a:ext cx="953203" cy="362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765" b="1" dirty="0">
                <a:solidFill>
                  <a:schemeClr val="bg1"/>
                </a:solidFill>
                <a:latin typeface="微软雅黑" panose="020B0503020204020204" pitchFamily="34" charset="-122"/>
                <a:ea typeface="微软雅黑" panose="020B0503020204020204" pitchFamily="34" charset="-122"/>
              </a:rPr>
              <a:t>Corner</a:t>
            </a:r>
            <a:endParaRPr lang="zh-CN" altLang="en-US" sz="1765" b="1" dirty="0">
              <a:solidFill>
                <a:schemeClr val="bg1"/>
              </a:solidFill>
              <a:latin typeface="微软雅黑" panose="020B0503020204020204" pitchFamily="34" charset="-122"/>
              <a:ea typeface="微软雅黑" panose="020B0503020204020204" pitchFamily="34" charset="-122"/>
            </a:endParaRPr>
          </a:p>
        </p:txBody>
      </p:sp>
      <p:sp>
        <p:nvSpPr>
          <p:cNvPr id="31" name="矩形 30"/>
          <p:cNvSpPr/>
          <p:nvPr/>
        </p:nvSpPr>
        <p:spPr>
          <a:xfrm>
            <a:off x="1763280" y="1337342"/>
            <a:ext cx="4917884" cy="554040"/>
          </a:xfrm>
          <a:prstGeom prst="rect">
            <a:avLst/>
          </a:prstGeom>
          <a:solidFill>
            <a:srgbClr val="252C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765">
              <a:solidFill>
                <a:prstClr val="white"/>
              </a:solidFill>
              <a:latin typeface="等线" panose="02010600030101010101" pitchFamily="2" charset="-122"/>
              <a:ea typeface="等线" panose="02010600030101010101" pitchFamily="2" charset="-122"/>
            </a:endParaRPr>
          </a:p>
        </p:txBody>
      </p:sp>
      <p:sp>
        <p:nvSpPr>
          <p:cNvPr id="32" name="文本框 31"/>
          <p:cNvSpPr txBox="1">
            <a:spLocks noChangeArrowheads="1"/>
          </p:cNvSpPr>
          <p:nvPr/>
        </p:nvSpPr>
        <p:spPr bwMode="auto">
          <a:xfrm>
            <a:off x="3221645" y="1428440"/>
            <a:ext cx="3400500" cy="36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en-US" altLang="zh-CN" sz="1765" b="1" dirty="0">
                <a:solidFill>
                  <a:schemeClr val="bg1"/>
                </a:solidFill>
                <a:latin typeface="微软雅黑" panose="020B0503020204020204" pitchFamily="34" charset="-122"/>
                <a:ea typeface="微软雅黑" panose="020B0503020204020204" pitchFamily="34" charset="-122"/>
              </a:rPr>
              <a:t>Dual-Lens</a:t>
            </a:r>
            <a:endParaRPr lang="zh-CN" altLang="en-US" sz="1765" b="1" dirty="0">
              <a:solidFill>
                <a:schemeClr val="bg1"/>
              </a:solidFill>
              <a:latin typeface="微软雅黑" panose="020B0503020204020204" pitchFamily="34" charset="-122"/>
              <a:ea typeface="微软雅黑" panose="020B0503020204020204" pitchFamily="34" charset="-122"/>
            </a:endParaRPr>
          </a:p>
        </p:txBody>
      </p:sp>
      <p:sp>
        <p:nvSpPr>
          <p:cNvPr id="35" name="矩形 34"/>
          <p:cNvSpPr/>
          <p:nvPr/>
        </p:nvSpPr>
        <p:spPr bwMode="auto">
          <a:xfrm>
            <a:off x="6768319" y="1891383"/>
            <a:ext cx="3087685" cy="1831812"/>
          </a:xfrm>
          <a:prstGeom prst="rect">
            <a:avLst/>
          </a:prstGeom>
          <a:solidFill>
            <a:srgbClr val="FFC000"/>
          </a:solidFill>
          <a:ln w="9525" cap="flat" cmpd="sng" algn="ctr">
            <a:solidFill>
              <a:srgbClr val="FFC000"/>
            </a:solidFill>
            <a:prstDash val="solid"/>
            <a:round/>
            <a:headEnd type="none" w="med" len="med"/>
            <a:tailEnd type="none" w="med" len="med"/>
          </a:ln>
          <a:effectLst/>
        </p:spPr>
        <p:txBody>
          <a:bodyPr/>
          <a:lstStyle/>
          <a:p>
            <a:pPr eaLnBrk="1" hangingPunct="1">
              <a:buFont typeface="Arial" panose="020B0604020202020204" pitchFamily="34" charset="0"/>
              <a:buNone/>
              <a:defRPr/>
            </a:pPr>
            <a:endParaRPr lang="zh-CN" altLang="en-US" sz="1765"/>
          </a:p>
        </p:txBody>
      </p:sp>
      <p:sp>
        <p:nvSpPr>
          <p:cNvPr id="36" name="标题 1"/>
          <p:cNvSpPr txBox="1"/>
          <p:nvPr/>
        </p:nvSpPr>
        <p:spPr bwMode="auto">
          <a:xfrm>
            <a:off x="8245241" y="2514755"/>
            <a:ext cx="1596757" cy="569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spcBef>
                <a:spcPct val="0"/>
              </a:spcBef>
              <a:buFontTx/>
              <a:buNone/>
            </a:pPr>
            <a:r>
              <a:rPr lang="en-US" altLang="zh-CN" sz="1568" dirty="0">
                <a:solidFill>
                  <a:srgbClr val="252C40"/>
                </a:solidFill>
                <a:latin typeface="Segoe UI" panose="020B0502040204020203" pitchFamily="34" charset="0"/>
                <a:cs typeface="Segoe UI" panose="020B0502040204020203" pitchFamily="34" charset="0"/>
              </a:rPr>
              <a:t>IPC-HCBW8442</a:t>
            </a:r>
          </a:p>
        </p:txBody>
      </p:sp>
      <p:sp>
        <p:nvSpPr>
          <p:cNvPr id="38" name="矩形 37"/>
          <p:cNvSpPr/>
          <p:nvPr/>
        </p:nvSpPr>
        <p:spPr bwMode="auto">
          <a:xfrm>
            <a:off x="1763280" y="1891384"/>
            <a:ext cx="4917885" cy="1831811"/>
          </a:xfrm>
          <a:prstGeom prst="rect">
            <a:avLst/>
          </a:prstGeom>
          <a:solidFill>
            <a:srgbClr val="FFC000"/>
          </a:solidFill>
          <a:ln w="9525" cap="flat" cmpd="sng" algn="ctr">
            <a:solidFill>
              <a:srgbClr val="FFC000"/>
            </a:solidFill>
            <a:prstDash val="solid"/>
            <a:round/>
            <a:headEnd type="none" w="med" len="med"/>
            <a:tailEnd type="none" w="med" len="med"/>
          </a:ln>
          <a:effectLst/>
        </p:spPr>
        <p:txBody>
          <a:bodyPr/>
          <a:lstStyle/>
          <a:p>
            <a:pPr eaLnBrk="1" hangingPunct="1">
              <a:buFont typeface="Arial" panose="020B0604020202020204" pitchFamily="34" charset="0"/>
              <a:buNone/>
              <a:defRPr/>
            </a:pPr>
            <a:endParaRPr lang="zh-CN" altLang="en-US" sz="1765"/>
          </a:p>
        </p:txBody>
      </p:sp>
      <p:sp>
        <p:nvSpPr>
          <p:cNvPr id="41" name="文本框 40"/>
          <p:cNvSpPr txBox="1">
            <a:spLocks noChangeArrowheads="1"/>
          </p:cNvSpPr>
          <p:nvPr/>
        </p:nvSpPr>
        <p:spPr bwMode="auto">
          <a:xfrm>
            <a:off x="3313718" y="2360820"/>
            <a:ext cx="2989769" cy="573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IPC-HDW8341X-BV-3D</a:t>
            </a:r>
          </a:p>
          <a:p>
            <a:pPr>
              <a:lnSpc>
                <a:spcPct val="100000"/>
              </a:lnSpc>
              <a:spcBef>
                <a:spcPct val="0"/>
              </a:spcBef>
              <a:buFontTx/>
              <a:buNone/>
            </a:pPr>
            <a:r>
              <a:rPr lang="en-US" altLang="zh-CN"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IPC-HDW8341X-3D-S2</a:t>
            </a:r>
            <a:endParaRPr lang="zh-CN" altLang="en-US"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3" name="图片 2"/>
          <p:cNvPicPr>
            <a:picLocks noChangeAspect="1"/>
          </p:cNvPicPr>
          <p:nvPr/>
        </p:nvPicPr>
        <p:blipFill>
          <a:blip r:embed="rId3">
            <a:clrChange>
              <a:clrFrom>
                <a:srgbClr val="F5F5F5"/>
              </a:clrFrom>
              <a:clrTo>
                <a:srgbClr val="F5F5F5">
                  <a:alpha val="0"/>
                </a:srgbClr>
              </a:clrTo>
            </a:clrChange>
          </a:blip>
          <a:stretch>
            <a:fillRect/>
          </a:stretch>
        </p:blipFill>
        <p:spPr>
          <a:xfrm>
            <a:off x="2102659" y="2347148"/>
            <a:ext cx="1118986" cy="586952"/>
          </a:xfrm>
          <a:prstGeom prst="rect">
            <a:avLst/>
          </a:prstGeom>
        </p:spPr>
      </p:pic>
      <p:pic>
        <p:nvPicPr>
          <p:cNvPr id="72" name="图片 64"/>
          <p:cNvPicPr>
            <a:picLocks noChangeAspect="1"/>
          </p:cNvPicPr>
          <p:nvPr/>
        </p:nvPicPr>
        <p:blipFill>
          <a:blip r:embed="rId4">
            <a:extLst>
              <a:ext uri="{28A0092B-C50C-407E-A947-70E740481C1C}">
                <a14:useLocalDpi xmlns:a14="http://schemas.microsoft.com/office/drawing/2010/main" val="0"/>
              </a:ext>
            </a:extLst>
          </a:blip>
          <a:srcRect l="11900" t="11343" r="26378" b="26965"/>
          <a:stretch>
            <a:fillRect/>
          </a:stretch>
        </p:blipFill>
        <p:spPr bwMode="auto">
          <a:xfrm>
            <a:off x="6916167" y="1999079"/>
            <a:ext cx="1329074" cy="1343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矩形 15"/>
          <p:cNvSpPr/>
          <p:nvPr/>
        </p:nvSpPr>
        <p:spPr>
          <a:xfrm>
            <a:off x="6773506" y="3795199"/>
            <a:ext cx="3086129" cy="554040"/>
          </a:xfrm>
          <a:prstGeom prst="rect">
            <a:avLst/>
          </a:prstGeom>
          <a:solidFill>
            <a:srgbClr val="252C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765">
              <a:solidFill>
                <a:prstClr val="white"/>
              </a:solidFill>
              <a:latin typeface="等线" panose="02010600030101010101" pitchFamily="2" charset="-122"/>
              <a:ea typeface="等线" panose="02010600030101010101" pitchFamily="2" charset="-122"/>
            </a:endParaRPr>
          </a:p>
        </p:txBody>
      </p:sp>
      <p:sp>
        <p:nvSpPr>
          <p:cNvPr id="17" name="文本框 16"/>
          <p:cNvSpPr txBox="1">
            <a:spLocks noChangeArrowheads="1"/>
          </p:cNvSpPr>
          <p:nvPr/>
        </p:nvSpPr>
        <p:spPr bwMode="auto">
          <a:xfrm>
            <a:off x="7584335" y="3891689"/>
            <a:ext cx="1039070" cy="362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Tx/>
              <a:buNone/>
            </a:pPr>
            <a:r>
              <a:rPr lang="en-US" altLang="zh-CN" sz="1765" b="1" dirty="0">
                <a:solidFill>
                  <a:schemeClr val="bg1"/>
                </a:solidFill>
                <a:latin typeface="微软雅黑" panose="020B0503020204020204" pitchFamily="34" charset="-122"/>
                <a:ea typeface="微软雅黑" panose="020B0503020204020204" pitchFamily="34" charset="-122"/>
              </a:rPr>
              <a:t>Pinhole</a:t>
            </a:r>
            <a:endParaRPr lang="zh-CN" altLang="en-US" sz="1765" b="1" dirty="0">
              <a:solidFill>
                <a:schemeClr val="bg1"/>
              </a:solidFill>
              <a:latin typeface="微软雅黑" panose="020B0503020204020204" pitchFamily="34" charset="-122"/>
              <a:ea typeface="微软雅黑" panose="020B0503020204020204" pitchFamily="34" charset="-122"/>
            </a:endParaRPr>
          </a:p>
        </p:txBody>
      </p:sp>
      <p:sp>
        <p:nvSpPr>
          <p:cNvPr id="18" name="矩形 17"/>
          <p:cNvSpPr/>
          <p:nvPr/>
        </p:nvSpPr>
        <p:spPr bwMode="auto">
          <a:xfrm>
            <a:off x="6783881" y="4340342"/>
            <a:ext cx="3087685" cy="1700559"/>
          </a:xfrm>
          <a:prstGeom prst="rect">
            <a:avLst/>
          </a:prstGeom>
          <a:solidFill>
            <a:srgbClr val="FFC000"/>
          </a:solidFill>
          <a:ln w="9525" cap="flat" cmpd="sng" algn="ctr">
            <a:solidFill>
              <a:srgbClr val="FFC000"/>
            </a:solidFill>
            <a:prstDash val="solid"/>
            <a:round/>
            <a:headEnd type="none" w="med" len="med"/>
            <a:tailEnd type="none" w="med" len="med"/>
          </a:ln>
          <a:effectLst/>
        </p:spPr>
        <p:txBody>
          <a:bodyPr/>
          <a:lstStyle/>
          <a:p>
            <a:pPr eaLnBrk="1" hangingPunct="1">
              <a:buFont typeface="Arial" panose="020B0604020202020204" pitchFamily="34" charset="0"/>
              <a:buNone/>
              <a:defRPr/>
            </a:pPr>
            <a:endParaRPr lang="zh-CN" altLang="en-US" sz="1765"/>
          </a:p>
        </p:txBody>
      </p:sp>
      <p:pic>
        <p:nvPicPr>
          <p:cNvPr id="21" name="图片 20"/>
          <p:cNvPicPr>
            <a:picLocks noChangeAspect="1"/>
          </p:cNvPicPr>
          <p:nvPr/>
        </p:nvPicPr>
        <p:blipFill rotWithShape="1">
          <a:blip r:embed="rId5" cstate="print">
            <a:extLst>
              <a:ext uri="{28A0092B-C50C-407E-A947-70E740481C1C}">
                <a14:useLocalDpi xmlns:a14="http://schemas.microsoft.com/office/drawing/2010/main" val="0"/>
              </a:ext>
            </a:extLst>
          </a:blip>
          <a:srcRect l="15996" t="16059" r="20765" b="12447"/>
          <a:stretch>
            <a:fillRect/>
          </a:stretch>
        </p:blipFill>
        <p:spPr>
          <a:xfrm>
            <a:off x="8866721" y="4538042"/>
            <a:ext cx="528808" cy="597834"/>
          </a:xfrm>
          <a:prstGeom prst="rect">
            <a:avLst/>
          </a:prstGeom>
        </p:spPr>
      </p:pic>
      <p:sp>
        <p:nvSpPr>
          <p:cNvPr id="22" name="文本框 28"/>
          <p:cNvSpPr txBox="1"/>
          <p:nvPr/>
        </p:nvSpPr>
        <p:spPr>
          <a:xfrm>
            <a:off x="8461770" y="5235689"/>
            <a:ext cx="1564133" cy="536806"/>
          </a:xfrm>
          <a:prstGeom prst="rect">
            <a:avLst/>
          </a:prstGeom>
          <a:noFill/>
        </p:spPr>
        <p:txBody>
          <a:bodyPr wrap="square" lIns="182854" tIns="146284" rIns="182854" bIns="146284" rtlCol="0">
            <a:spAutoFit/>
          </a:bodyPr>
          <a:lstStyle/>
          <a:p>
            <a:pPr algn="ctr" defTabSz="914439">
              <a:defRPr/>
            </a:pPr>
            <a:r>
              <a:rPr lang="en-US" altLang="zh-CN" sz="1568" dirty="0">
                <a:solidFill>
                  <a:srgbClr val="F8F8F8">
                    <a:lumMod val="25000"/>
                  </a:srgbClr>
                </a:solidFill>
                <a:latin typeface="Segoe UI" panose="020B0502040204020203"/>
              </a:rPr>
              <a:t>HUM4231-S2</a:t>
            </a:r>
          </a:p>
        </p:txBody>
      </p:sp>
      <p:sp>
        <p:nvSpPr>
          <p:cNvPr id="23" name="文本框 28"/>
          <p:cNvSpPr txBox="1"/>
          <p:nvPr/>
        </p:nvSpPr>
        <p:spPr>
          <a:xfrm>
            <a:off x="6833682" y="5104858"/>
            <a:ext cx="1494041" cy="778187"/>
          </a:xfrm>
          <a:prstGeom prst="rect">
            <a:avLst/>
          </a:prstGeom>
          <a:noFill/>
        </p:spPr>
        <p:txBody>
          <a:bodyPr wrap="square" lIns="182854" tIns="146284" rIns="182854" bIns="146284" rtlCol="0">
            <a:spAutoFit/>
          </a:bodyPr>
          <a:lstStyle/>
          <a:p>
            <a:pPr algn="ctr" defTabSz="914439">
              <a:defRPr/>
            </a:pPr>
            <a:r>
              <a:rPr lang="en-US" altLang="zh-CN" sz="1568" dirty="0">
                <a:solidFill>
                  <a:srgbClr val="F8F8F8">
                    <a:lumMod val="25000"/>
                  </a:srgbClr>
                </a:solidFill>
                <a:latin typeface="Segoe UI" panose="020B0502040204020203"/>
              </a:rPr>
              <a:t>HUM8241</a:t>
            </a:r>
            <a:r>
              <a:rPr lang="zh-CN" altLang="en-US" sz="1568" dirty="0">
                <a:solidFill>
                  <a:srgbClr val="F8F8F8">
                    <a:lumMod val="25000"/>
                  </a:srgbClr>
                </a:solidFill>
                <a:latin typeface="Segoe UI" panose="020B0502040204020203"/>
              </a:rPr>
              <a:t> </a:t>
            </a:r>
            <a:endParaRPr lang="en-US" altLang="zh-CN" sz="1568" dirty="0">
              <a:solidFill>
                <a:srgbClr val="F8F8F8">
                  <a:lumMod val="25000"/>
                </a:srgbClr>
              </a:solidFill>
              <a:latin typeface="Segoe UI" panose="020B0502040204020203"/>
            </a:endParaRPr>
          </a:p>
          <a:p>
            <a:pPr algn="ctr" defTabSz="914439">
              <a:defRPr/>
            </a:pPr>
            <a:r>
              <a:rPr lang="en-US" altLang="zh-CN" sz="1568" dirty="0">
                <a:solidFill>
                  <a:srgbClr val="F8F8F8">
                    <a:lumMod val="25000"/>
                  </a:srgbClr>
                </a:solidFill>
                <a:latin typeface="Segoe UI" panose="020B0502040204020203"/>
              </a:rPr>
              <a:t>HUM8441</a:t>
            </a:r>
          </a:p>
        </p:txBody>
      </p:sp>
      <p:sp>
        <p:nvSpPr>
          <p:cNvPr id="27" name="矩形 26"/>
          <p:cNvSpPr/>
          <p:nvPr/>
        </p:nvSpPr>
        <p:spPr>
          <a:xfrm>
            <a:off x="1764545" y="3804673"/>
            <a:ext cx="4916962" cy="554040"/>
          </a:xfrm>
          <a:prstGeom prst="rect">
            <a:avLst/>
          </a:prstGeom>
          <a:solidFill>
            <a:srgbClr val="252C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765">
              <a:solidFill>
                <a:prstClr val="white"/>
              </a:solidFill>
              <a:latin typeface="等线" panose="02010600030101010101" pitchFamily="2" charset="-122"/>
              <a:ea typeface="等线" panose="02010600030101010101" pitchFamily="2" charset="-122"/>
            </a:endParaRPr>
          </a:p>
        </p:txBody>
      </p:sp>
      <p:sp>
        <p:nvSpPr>
          <p:cNvPr id="28" name="文本框 27"/>
          <p:cNvSpPr txBox="1">
            <a:spLocks noChangeArrowheads="1"/>
          </p:cNvSpPr>
          <p:nvPr/>
        </p:nvSpPr>
        <p:spPr bwMode="auto">
          <a:xfrm>
            <a:off x="2941385" y="3893370"/>
            <a:ext cx="1981776" cy="362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None/>
            </a:pPr>
            <a:r>
              <a:rPr lang="en-US" altLang="zh-CN" sz="1765" b="1" dirty="0">
                <a:solidFill>
                  <a:schemeClr val="bg1"/>
                </a:solidFill>
                <a:latin typeface="微软雅黑" panose="020B0503020204020204" pitchFamily="34" charset="-122"/>
                <a:ea typeface="微软雅黑" panose="020B0503020204020204" pitchFamily="34" charset="-122"/>
              </a:rPr>
              <a:t>Explosion Proof</a:t>
            </a:r>
            <a:endParaRPr lang="zh-CN" altLang="en-US" sz="1765" b="1" dirty="0">
              <a:solidFill>
                <a:schemeClr val="bg1"/>
              </a:solidFill>
              <a:latin typeface="微软雅黑" panose="020B0503020204020204" pitchFamily="34" charset="-122"/>
              <a:ea typeface="微软雅黑" panose="020B0503020204020204" pitchFamily="34" charset="-122"/>
            </a:endParaRPr>
          </a:p>
        </p:txBody>
      </p:sp>
      <p:sp>
        <p:nvSpPr>
          <p:cNvPr id="29" name="矩形 28"/>
          <p:cNvSpPr/>
          <p:nvPr/>
        </p:nvSpPr>
        <p:spPr bwMode="auto">
          <a:xfrm>
            <a:off x="1761722" y="4358714"/>
            <a:ext cx="4919442" cy="1684859"/>
          </a:xfrm>
          <a:prstGeom prst="rect">
            <a:avLst/>
          </a:prstGeom>
          <a:solidFill>
            <a:srgbClr val="FFC000"/>
          </a:solidFill>
          <a:ln w="9525" cap="flat" cmpd="sng" algn="ctr">
            <a:solidFill>
              <a:srgbClr val="FFC000"/>
            </a:solidFill>
            <a:prstDash val="solid"/>
            <a:round/>
            <a:headEnd type="none" w="med" len="med"/>
            <a:tailEnd type="none" w="med" len="med"/>
          </a:ln>
          <a:effectLst/>
        </p:spPr>
        <p:txBody>
          <a:bodyPr/>
          <a:lstStyle/>
          <a:p>
            <a:pPr eaLnBrk="1" hangingPunct="1">
              <a:buFont typeface="Arial" panose="020B0604020202020204" pitchFamily="34" charset="0"/>
              <a:buNone/>
              <a:defRPr/>
            </a:pPr>
            <a:endParaRPr lang="zh-CN" altLang="en-US" sz="1765"/>
          </a:p>
        </p:txBody>
      </p:sp>
      <p:pic>
        <p:nvPicPr>
          <p:cNvPr id="39" name="图片 38"/>
          <p:cNvPicPr>
            <a:picLocks noChangeAspect="1"/>
          </p:cNvPicPr>
          <p:nvPr/>
        </p:nvPicPr>
        <p:blipFill>
          <a:blip r:embed="rId6">
            <a:clrChange>
              <a:clrFrom>
                <a:srgbClr val="EEF3FA"/>
              </a:clrFrom>
              <a:clrTo>
                <a:srgbClr val="EEF3FA">
                  <a:alpha val="0"/>
                </a:srgbClr>
              </a:clrTo>
            </a:clrChange>
          </a:blip>
          <a:stretch>
            <a:fillRect/>
          </a:stretch>
        </p:blipFill>
        <p:spPr>
          <a:xfrm>
            <a:off x="2378601" y="4603998"/>
            <a:ext cx="1127700" cy="900663"/>
          </a:xfrm>
          <a:prstGeom prst="rect">
            <a:avLst/>
          </a:prstGeom>
        </p:spPr>
      </p:pic>
      <p:sp>
        <p:nvSpPr>
          <p:cNvPr id="40" name="文本框 16"/>
          <p:cNvSpPr txBox="1"/>
          <p:nvPr/>
        </p:nvSpPr>
        <p:spPr>
          <a:xfrm>
            <a:off x="3877902" y="4994233"/>
            <a:ext cx="1839336" cy="482763"/>
          </a:xfrm>
          <a:prstGeom prst="rect">
            <a:avLst/>
          </a:prstGeom>
        </p:spPr>
        <p:txBody>
          <a:bodyPr wrap="none" lIns="0" tIns="0" rIns="0" bIns="0" rtlCol="0">
            <a:spAutoFit/>
          </a:bodyPr>
          <a:lstStyle>
            <a:defPPr>
              <a:defRPr lang="en-US"/>
            </a:defPPr>
            <a:lvl1pPr>
              <a:lnSpc>
                <a:spcPct val="150000"/>
              </a:lnSpc>
              <a:defRPr kumimoji="1" sz="900">
                <a:solidFill>
                  <a:schemeClr val="bg1"/>
                </a:solidFill>
                <a:latin typeface="Segoe UI" panose="020B0502040204020203" pitchFamily="34" charset="0"/>
                <a:cs typeface="Segoe UI" panose="020B0502040204020203" pitchFamily="34" charset="0"/>
              </a:defRPr>
            </a:lvl1pPr>
          </a:lstStyle>
          <a:p>
            <a:pPr lvl="0">
              <a:lnSpc>
                <a:spcPct val="100000"/>
              </a:lnSpc>
            </a:pPr>
            <a:r>
              <a:rPr lang="en-US" altLang="zh-CN" sz="1568" dirty="0">
                <a:solidFill>
                  <a:schemeClr val="tx1">
                    <a:lumMod val="50000"/>
                  </a:schemeClr>
                </a:solidFill>
                <a:ea typeface="微软雅黑" panose="020B0503020204020204" pitchFamily="34" charset="-122"/>
                <a:sym typeface="Calibri" panose="020F0502020204030204" pitchFamily="34" charset="0"/>
              </a:rPr>
              <a:t>IPC-HDEW8441R-Z</a:t>
            </a:r>
          </a:p>
          <a:p>
            <a:pPr>
              <a:lnSpc>
                <a:spcPct val="100000"/>
              </a:lnSpc>
            </a:pPr>
            <a:r>
              <a:rPr lang="en-US" altLang="zh-CN" sz="1568" dirty="0">
                <a:solidFill>
                  <a:srgbClr val="FF0000"/>
                </a:solidFill>
                <a:ea typeface="微软雅黑" panose="020B0503020204020204" pitchFamily="34" charset="-122"/>
              </a:rPr>
              <a:t>Released: 2021.08.10</a:t>
            </a:r>
          </a:p>
        </p:txBody>
      </p:sp>
      <p:pic>
        <p:nvPicPr>
          <p:cNvPr id="34" name="图片 33"/>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22277" t="11376" r="24289" b="23558"/>
          <a:stretch>
            <a:fillRect/>
          </a:stretch>
        </p:blipFill>
        <p:spPr>
          <a:xfrm>
            <a:off x="7131005" y="4908679"/>
            <a:ext cx="333318" cy="283708"/>
          </a:xfrm>
          <a:prstGeom prst="rect">
            <a:avLst/>
          </a:prstGeom>
        </p:spPr>
      </p:pic>
      <p:pic>
        <p:nvPicPr>
          <p:cNvPr id="42" name="图片 41"/>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rcRect l="29502" t="19672" r="28026" b="25609"/>
          <a:stretch>
            <a:fillRect/>
          </a:stretch>
        </p:blipFill>
        <p:spPr>
          <a:xfrm>
            <a:off x="7491214" y="4908678"/>
            <a:ext cx="313023" cy="338267"/>
          </a:xfrm>
          <a:prstGeom prst="rect">
            <a:avLst/>
          </a:prstGeom>
        </p:spPr>
      </p:pic>
      <p:pic>
        <p:nvPicPr>
          <p:cNvPr id="43" name="图片 42"/>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28136" b="92047" l="9998" r="89982">
                        <a14:foregroundMark x1="47551" y1="28449" x2="47551" y2="28449"/>
                        <a14:foregroundMark x1="55070" y1="28136" x2="55070" y2="28136"/>
                        <a14:foregroundMark x1="62850" y1="31043" x2="62850" y2="31043"/>
                        <a14:foregroundMark x1="62165" y1="30388" x2="62165" y2="30388"/>
                      </a14:backgroundRemoval>
                    </a14:imgEffect>
                  </a14:imgLayer>
                </a14:imgProps>
              </a:ext>
              <a:ext uri="{28A0092B-C50C-407E-A947-70E740481C1C}">
                <a14:useLocalDpi xmlns:a14="http://schemas.microsoft.com/office/drawing/2010/main" val="0"/>
              </a:ext>
            </a:extLst>
          </a:blip>
          <a:srcRect l="26991" t="24263" r="25742" b="19226"/>
          <a:stretch>
            <a:fillRect/>
          </a:stretch>
        </p:blipFill>
        <p:spPr>
          <a:xfrm>
            <a:off x="7955320" y="4908678"/>
            <a:ext cx="364567" cy="308208"/>
          </a:xfrm>
          <a:prstGeom prst="rect">
            <a:avLst/>
          </a:prstGeom>
        </p:spPr>
      </p:pic>
      <p:pic>
        <p:nvPicPr>
          <p:cNvPr id="44" name="图片 43"/>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rcRect l="21103" t="15666" r="24283" b="25072"/>
          <a:stretch>
            <a:fillRect/>
          </a:stretch>
        </p:blipFill>
        <p:spPr>
          <a:xfrm>
            <a:off x="6846811" y="4908679"/>
            <a:ext cx="252902" cy="250225"/>
          </a:xfrm>
          <a:prstGeom prst="rect">
            <a:avLst/>
          </a:prstGeom>
        </p:spPr>
      </p:pic>
      <p:pic>
        <p:nvPicPr>
          <p:cNvPr id="45" name="图片 44"/>
          <p:cNvPicPr/>
          <p:nvPr/>
        </p:nvPicPr>
        <p:blipFill rotWithShape="1">
          <a:blip r:embed="rId15" cstate="print">
            <a:extLst>
              <a:ext uri="{28A0092B-C50C-407E-A947-70E740481C1C}">
                <a14:useLocalDpi xmlns:a14="http://schemas.microsoft.com/office/drawing/2010/main" val="0"/>
              </a:ext>
            </a:extLst>
          </a:blip>
          <a:srcRect l="25468" t="29565" r="23987" b="28062"/>
          <a:stretch>
            <a:fillRect/>
          </a:stretch>
        </p:blipFill>
        <p:spPr>
          <a:xfrm>
            <a:off x="6842796" y="4468749"/>
            <a:ext cx="651027" cy="363838"/>
          </a:xfrm>
          <a:prstGeom prst="rect">
            <a:avLst/>
          </a:prstGeom>
        </p:spPr>
      </p:pic>
      <p:pic>
        <p:nvPicPr>
          <p:cNvPr id="46" name="图片 45"/>
          <p:cNvPicPr/>
          <p:nvPr/>
        </p:nvPicPr>
        <p:blipFill rotWithShape="1">
          <a:blip r:embed="rId16" cstate="print">
            <a:extLst>
              <a:ext uri="{28A0092B-C50C-407E-A947-70E740481C1C}">
                <a14:useLocalDpi xmlns:a14="http://schemas.microsoft.com/office/drawing/2010/main" val="0"/>
              </a:ext>
            </a:extLst>
          </a:blip>
          <a:srcRect l="25723" t="30107" r="23907" b="28029"/>
          <a:stretch>
            <a:fillRect/>
          </a:stretch>
        </p:blipFill>
        <p:spPr>
          <a:xfrm>
            <a:off x="7420624" y="4527807"/>
            <a:ext cx="680899" cy="380533"/>
          </a:xfrm>
          <a:prstGeom prst="rect">
            <a:avLst/>
          </a:prstGeom>
        </p:spPr>
      </p:pic>
      <p:sp>
        <p:nvSpPr>
          <p:cNvPr id="30" name="Rectangle 29"/>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448526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wipe(up)">
                                      <p:cBhvr>
                                        <p:cTn id="11" dur="500"/>
                                        <p:tgtEl>
                                          <p:spTgt spid="32"/>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up)">
                                      <p:cBhvr>
                                        <p:cTn id="15" dur="500"/>
                                        <p:tgtEl>
                                          <p:spTgt spid="41"/>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up)">
                                      <p:cBhvr>
                                        <p:cTn id="19" dur="500"/>
                                        <p:tgtEl>
                                          <p:spTgt spid="17"/>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up)">
                                      <p:cBhvr>
                                        <p:cTn id="2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2" grpId="0"/>
      <p:bldP spid="41" grpId="0"/>
      <p:bldP spid="17" grpId="0"/>
      <p:bldP spid="2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328676" y="239361"/>
            <a:ext cx="11028577"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vi-VN" altLang="zh-CN" sz="2400" b="1" spc="0" dirty="0">
                <a:solidFill>
                  <a:srgbClr val="00B050"/>
                </a:solidFill>
                <a:latin typeface="Segoe UI" panose="020B0502040204020203" pitchFamily="34" charset="0"/>
              </a:rPr>
              <a:t>WizMind Dòng đặc biệt - Máy ảnh ống kính kép để đếm số người</a:t>
            </a:r>
            <a:endParaRPr lang="en-US" altLang="zh-CN" sz="2400" b="1" spc="0" dirty="0">
              <a:solidFill>
                <a:srgbClr val="00B050"/>
              </a:solidFill>
              <a:latin typeface="Segoe UI" panose="020B0502040204020203" pitchFamily="34" charset="0"/>
            </a:endParaRPr>
          </a:p>
        </p:txBody>
      </p:sp>
      <p:sp>
        <p:nvSpPr>
          <p:cNvPr id="15" name="TextBox 30"/>
          <p:cNvSpPr txBox="1"/>
          <p:nvPr/>
        </p:nvSpPr>
        <p:spPr>
          <a:xfrm>
            <a:off x="5079309" y="1323230"/>
            <a:ext cx="5188016" cy="1753784"/>
          </a:xfrm>
          <a:prstGeom prst="rect">
            <a:avLst/>
          </a:prstGeom>
          <a:noFill/>
        </p:spPr>
        <p:txBody>
          <a:bodyPr wrap="square" rtlCol="0">
            <a:spAutoFit/>
          </a:bodyPr>
          <a:lstStyle/>
          <a:p>
            <a:pPr marL="168072" indent="-168072">
              <a:lnSpc>
                <a:spcPct val="150000"/>
              </a:lnSpc>
              <a:buFont typeface="Wingdings" panose="05000000000000000000" pitchFamily="2" charset="2"/>
              <a:buChar char="l"/>
            </a:pPr>
            <a:r>
              <a:rPr lang="vi-VN" altLang="zh-CN" sz="1201" b="1" dirty="0">
                <a:solidFill>
                  <a:srgbClr val="FF0000"/>
                </a:solidFill>
                <a:latin typeface="Segoe UI" panose="020B0502040204020203" pitchFamily="34" charset="0"/>
                <a:ea typeface="微软雅黑" panose="020B0503020204020204" pitchFamily="34" charset="-122"/>
                <a:cs typeface="Segoe UI" panose="020B0502040204020203" pitchFamily="34" charset="0"/>
              </a:rPr>
              <a:t>Còi báo động răn đe. </a:t>
            </a:r>
            <a:r>
              <a:rPr lang="vi-VN" altLang="zh-CN" sz="1201" dirty="0">
                <a:latin typeface="Segoe UI" panose="020B0502040204020203" pitchFamily="34" charset="0"/>
                <a:ea typeface="微软雅黑" panose="020B0503020204020204" pitchFamily="34" charset="-122"/>
                <a:cs typeface="Segoe UI" panose="020B0502040204020203" pitchFamily="34" charset="0"/>
              </a:rPr>
              <a:t>Tích hợp Mic và loa. Tích hợp 8 giọng nói và người dùng có thể nhập các giọng nói tùy chỉnh </a:t>
            </a:r>
            <a:r>
              <a:rPr lang="zh-CN" altLang="vi-VN" sz="1201" dirty="0">
                <a:latin typeface="Segoe UI" panose="020B0502040204020203" pitchFamily="34" charset="0"/>
                <a:ea typeface="微软雅黑" panose="020B0503020204020204" pitchFamily="34" charset="-122"/>
                <a:cs typeface="Segoe UI" panose="020B0502040204020203" pitchFamily="34" charset="0"/>
              </a:rPr>
              <a:t>；</a:t>
            </a:r>
          </a:p>
          <a:p>
            <a:pPr marL="168072" indent="-168072">
              <a:lnSpc>
                <a:spcPct val="150000"/>
              </a:lnSpc>
              <a:buFont typeface="Wingdings" panose="05000000000000000000" pitchFamily="2" charset="2"/>
              <a:buChar char="l"/>
            </a:pPr>
            <a:r>
              <a:rPr lang="vi-VN" altLang="zh-CN" sz="1201" b="1" dirty="0">
                <a:solidFill>
                  <a:srgbClr val="FF0000"/>
                </a:solidFill>
                <a:latin typeface="Segoe UI" panose="020B0502040204020203" pitchFamily="34" charset="0"/>
                <a:ea typeface="微软雅黑" panose="020B0503020204020204" pitchFamily="34" charset="-122"/>
                <a:cs typeface="Segoe UI" panose="020B0502040204020203" pitchFamily="34" charset="0"/>
              </a:rPr>
              <a:t>5 luồng </a:t>
            </a:r>
            <a:r>
              <a:rPr lang="zh-CN" altLang="vi-VN" sz="1201" b="1" dirty="0">
                <a:solidFill>
                  <a:srgbClr val="FF0000"/>
                </a:solidFill>
                <a:latin typeface="Segoe UI" panose="020B0502040204020203" pitchFamily="34" charset="0"/>
                <a:ea typeface="微软雅黑" panose="020B0503020204020204" pitchFamily="34" charset="-122"/>
                <a:cs typeface="Segoe UI" panose="020B0502040204020203" pitchFamily="34" charset="0"/>
              </a:rPr>
              <a:t>；</a:t>
            </a:r>
          </a:p>
          <a:p>
            <a:pPr marL="168072" indent="-168072">
              <a:lnSpc>
                <a:spcPct val="150000"/>
              </a:lnSpc>
              <a:buFont typeface="Wingdings" panose="05000000000000000000" pitchFamily="2" charset="2"/>
              <a:buChar char="l"/>
            </a:pPr>
            <a:r>
              <a:rPr lang="vi-VN" altLang="zh-CN" sz="1201" b="1" dirty="0">
                <a:solidFill>
                  <a:srgbClr val="FF0000"/>
                </a:solidFill>
                <a:latin typeface="Segoe UI" panose="020B0502040204020203" pitchFamily="34" charset="0"/>
                <a:ea typeface="微软雅黑" panose="020B0503020204020204" pitchFamily="34" charset="-122"/>
                <a:cs typeface="Segoe UI" panose="020B0502040204020203" pitchFamily="34" charset="0"/>
              </a:rPr>
              <a:t>Bảo vệ chu vi (</a:t>
            </a:r>
            <a:r>
              <a:rPr lang="en-US" altLang="zh-CN" sz="1201" b="1" dirty="0" err="1">
                <a:solidFill>
                  <a:srgbClr val="FF0000"/>
                </a:solidFill>
                <a:latin typeface="Segoe UI" panose="020B0502040204020203" pitchFamily="34" charset="0"/>
                <a:ea typeface="微软雅黑" panose="020B0503020204020204" pitchFamily="34" charset="-122"/>
                <a:cs typeface="Segoe UI" panose="020B0502040204020203" pitchFamily="34" charset="0"/>
              </a:rPr>
              <a:t>Đường</a:t>
            </a:r>
            <a:r>
              <a:rPr lang="en-US" altLang="zh-CN" sz="1201" b="1" dirty="0">
                <a:solidFill>
                  <a:srgbClr val="FF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201" b="1" dirty="0" err="1">
                <a:solidFill>
                  <a:srgbClr val="FF0000"/>
                </a:solidFill>
                <a:latin typeface="Segoe UI" panose="020B0502040204020203" pitchFamily="34" charset="0"/>
                <a:ea typeface="微软雅黑" panose="020B0503020204020204" pitchFamily="34" charset="-122"/>
                <a:cs typeface="Segoe UI" panose="020B0502040204020203" pitchFamily="34" charset="0"/>
              </a:rPr>
              <a:t>kẻ</a:t>
            </a:r>
            <a:r>
              <a:rPr lang="vi-VN" altLang="zh-CN" sz="1201" b="1" dirty="0">
                <a:solidFill>
                  <a:srgbClr val="FF0000"/>
                </a:solidFill>
                <a:latin typeface="Segoe UI" panose="020B0502040204020203" pitchFamily="34" charset="0"/>
                <a:ea typeface="微软雅黑" panose="020B0503020204020204" pitchFamily="34" charset="-122"/>
                <a:cs typeface="Segoe UI" panose="020B0502040204020203" pitchFamily="34" charset="0"/>
              </a:rPr>
              <a:t>, xâm nhập, di chuyển nhanh, phát hiện lảng vảng, tụ tập người, phát hiện đỗ xe) </a:t>
            </a:r>
            <a:r>
              <a:rPr lang="zh-CN" altLang="vi-VN" sz="1201" b="1" dirty="0">
                <a:solidFill>
                  <a:srgbClr val="FF0000"/>
                </a:solidFill>
                <a:latin typeface="Segoe UI" panose="020B0502040204020203" pitchFamily="34" charset="0"/>
                <a:ea typeface="微软雅黑" panose="020B0503020204020204" pitchFamily="34" charset="-122"/>
                <a:cs typeface="Segoe UI" panose="020B0502040204020203" pitchFamily="34" charset="0"/>
              </a:rPr>
              <a:t>；</a:t>
            </a:r>
          </a:p>
          <a:p>
            <a:pPr marL="168072" indent="-168072">
              <a:lnSpc>
                <a:spcPct val="150000"/>
              </a:lnSpc>
              <a:buFont typeface="Wingdings" panose="05000000000000000000" pitchFamily="2" charset="2"/>
              <a:buChar char="l"/>
            </a:pPr>
            <a:r>
              <a:rPr lang="vi-VN" altLang="zh-CN" sz="1201" b="1" dirty="0">
                <a:solidFill>
                  <a:srgbClr val="FF0000"/>
                </a:solidFill>
                <a:latin typeface="Segoe UI" panose="020B0502040204020203" pitchFamily="34" charset="0"/>
                <a:ea typeface="微软雅黑" panose="020B0503020204020204" pitchFamily="34" charset="-122"/>
                <a:cs typeface="Segoe UI" panose="020B0502040204020203" pitchFamily="34" charset="0"/>
              </a:rPr>
              <a:t>Nhận diện khuôn mặt, 6 thuộc tính.</a:t>
            </a:r>
            <a:endParaRPr lang="en-US" altLang="zh-CN" sz="1201" b="1" dirty="0">
              <a:solidFill>
                <a:srgbClr val="FF0000"/>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6" name="ïS1ïḓê"/>
          <p:cNvSpPr txBox="1"/>
          <p:nvPr/>
        </p:nvSpPr>
        <p:spPr bwMode="auto">
          <a:xfrm>
            <a:off x="1290731" y="2196215"/>
            <a:ext cx="2906631" cy="553027"/>
          </a:xfrm>
          <a:prstGeom prst="flowChartTerminator">
            <a:avLst/>
          </a:prstGeom>
          <a:solidFill>
            <a:schemeClr val="accent5"/>
          </a:solidFill>
          <a:ln w="6350">
            <a:gradFill>
              <a:gsLst>
                <a:gs pos="25000">
                  <a:srgbClr val="00B0F0">
                    <a:alpha val="55000"/>
                  </a:srgbClr>
                </a:gs>
                <a:gs pos="50000">
                  <a:srgbClr val="00B0F0"/>
                </a:gs>
                <a:gs pos="75000">
                  <a:srgbClr val="00B0F0">
                    <a:alpha val="15000"/>
                  </a:srgbClr>
                </a:gs>
              </a:gsLst>
              <a:lin ang="5400000" scaled="1"/>
            </a:gradFill>
            <a:prstDash val="solid"/>
          </a:ln>
          <a:effectLst>
            <a:outerShdw blurRad="38100" dist="25400" dir="2700000" algn="ctr">
              <a:srgbClr val="000000">
                <a:alpha val="40000"/>
              </a:srgbClr>
            </a:outerShdw>
          </a:effectLst>
        </p:spPr>
        <p:style>
          <a:lnRef idx="3">
            <a:schemeClr val="lt1"/>
          </a:lnRef>
          <a:fillRef idx="1">
            <a:schemeClr val="accent5"/>
          </a:fillRef>
          <a:effectRef idx="1">
            <a:schemeClr val="accent5"/>
          </a:effectRef>
          <a:fontRef idx="minor">
            <a:schemeClr val="lt1"/>
          </a:fontRef>
        </p:style>
        <p:txBody>
          <a:bodyPr vert="horz" lIns="0" tIns="0" rIns="0" bIns="0" rtlCol="0" anchor="ctr"/>
          <a:lstStyle>
            <a:defPPr>
              <a:defRPr lang="en-US"/>
            </a:defPPr>
            <a:lvl1pPr algn="ctr" defTabSz="914400">
              <a:spcBef>
                <a:spcPct val="0"/>
              </a:spcBef>
              <a:buClr>
                <a:srgbClr val="CC9900"/>
              </a:buClr>
              <a:defRPr kumimoji="1" sz="1050" b="1" cap="all">
                <a:solidFill>
                  <a:srgbClr val="FFC000"/>
                </a:solidFill>
                <a:latin typeface="微软雅黑" panose="020B0503020204020204" pitchFamily="34" charset="-122"/>
                <a:ea typeface="微软雅黑" panose="020B0503020204020204" pitchFamily="3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spcBef>
                <a:spcPts val="0"/>
              </a:spcBef>
              <a:buClrTx/>
              <a:defRPr/>
            </a:pPr>
            <a:r>
              <a:rPr kumimoji="0" lang="en-US" altLang="zh-CN" sz="1765" cap="none"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IPC-HDW8341X-3D-S2</a:t>
            </a:r>
          </a:p>
        </p:txBody>
      </p:sp>
      <p:pic>
        <p:nvPicPr>
          <p:cNvPr id="27" name="图片 26"/>
          <p:cNvPicPr>
            <a:picLocks noChangeAspect="1"/>
          </p:cNvPicPr>
          <p:nvPr/>
        </p:nvPicPr>
        <p:blipFill>
          <a:blip r:embed="rId3">
            <a:extLst>
              <a:ext uri="{BEBA8EAE-BF5A-486C-A8C5-ECC9F3942E4B}">
                <a14:imgProps xmlns:a14="http://schemas.microsoft.com/office/drawing/2010/main">
                  <a14:imgLayer r:embed="rId4">
                    <a14:imgEffect>
                      <a14:backgroundRemoval t="275" b="100000" l="1877" r="97319"/>
                    </a14:imgEffect>
                  </a14:imgLayer>
                </a14:imgProps>
              </a:ext>
            </a:extLst>
          </a:blip>
          <a:stretch>
            <a:fillRect/>
          </a:stretch>
        </p:blipFill>
        <p:spPr>
          <a:xfrm>
            <a:off x="2062089" y="1323230"/>
            <a:ext cx="1632032" cy="796327"/>
          </a:xfrm>
          <a:prstGeom prst="rect">
            <a:avLst/>
          </a:prstGeom>
        </p:spPr>
      </p:pic>
      <p:sp>
        <p:nvSpPr>
          <p:cNvPr id="29" name="矩形 28"/>
          <p:cNvSpPr/>
          <p:nvPr/>
        </p:nvSpPr>
        <p:spPr>
          <a:xfrm>
            <a:off x="4871785" y="1184922"/>
            <a:ext cx="5603064" cy="2068065"/>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799" dirty="0">
              <a:latin typeface="Segoe UI" panose="020B0502040204020203" pitchFamily="34" charset="0"/>
              <a:cs typeface="Segoe UI" panose="020B0502040204020203" pitchFamily="34" charset="0"/>
            </a:endParaRPr>
          </a:p>
        </p:txBody>
      </p:sp>
      <p:sp>
        <p:nvSpPr>
          <p:cNvPr id="40" name="文本框 174"/>
          <p:cNvSpPr txBox="1"/>
          <p:nvPr/>
        </p:nvSpPr>
        <p:spPr>
          <a:xfrm>
            <a:off x="6447832" y="3756432"/>
            <a:ext cx="1971954" cy="361959"/>
          </a:xfrm>
          <a:prstGeom prst="rect">
            <a:avLst/>
          </a:prstGeom>
          <a:solidFill>
            <a:srgbClr val="FFC000"/>
          </a:solidFill>
        </p:spPr>
        <p:txBody>
          <a:bodyPr wrap="square" lIns="0" tIns="0" rIns="0" bIns="0" rtlCol="0">
            <a:spAutoFit/>
          </a:bodyPr>
          <a:lstStyle>
            <a:defPPr>
              <a:defRPr lang="en-US"/>
            </a:defPPr>
            <a:lvl1pPr defTabSz="457200">
              <a:lnSpc>
                <a:spcPct val="150000"/>
              </a:lnSpc>
              <a:defRPr kumimoji="1" sz="1200" b="1">
                <a:solidFill>
                  <a:prstClr val="white"/>
                </a:solidFill>
                <a:latin typeface="微软雅黑" panose="020B0503020204020204" pitchFamily="34" charset="-122"/>
                <a:ea typeface="微软雅黑" panose="020B0503020204020204" pitchFamily="34" charset="-122"/>
                <a:cs typeface="Helvetica" panose="020B0604020202020204" pitchFamily="34" charset="0"/>
              </a:defRPr>
            </a:lvl1pPr>
          </a:lstStyle>
          <a:p>
            <a:pPr algn="ctr"/>
            <a:r>
              <a:rPr lang="en-US" altLang="zh-CN" sz="1568" dirty="0" err="1">
                <a:solidFill>
                  <a:schemeClr val="tx1">
                    <a:lumMod val="50000"/>
                  </a:schemeClr>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Đếm</a:t>
            </a:r>
            <a:r>
              <a:rPr lang="en-US" altLang="zh-CN" sz="1568" dirty="0">
                <a:solidFill>
                  <a:schemeClr val="tx1">
                    <a:lumMod val="50000"/>
                  </a:schemeClr>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 </a:t>
            </a:r>
            <a:r>
              <a:rPr lang="en-US" altLang="zh-CN" sz="1568" dirty="0" err="1">
                <a:solidFill>
                  <a:schemeClr val="tx1">
                    <a:lumMod val="50000"/>
                  </a:schemeClr>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người</a:t>
            </a:r>
            <a:endParaRPr lang="en-US" altLang="zh-CN" sz="1568" dirty="0">
              <a:solidFill>
                <a:schemeClr val="tx1">
                  <a:lumMod val="50000"/>
                </a:schemeClr>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endParaRPr>
          </a:p>
        </p:txBody>
      </p:sp>
      <p:cxnSp>
        <p:nvCxnSpPr>
          <p:cNvPr id="50" name="直接连接符 49"/>
          <p:cNvCxnSpPr/>
          <p:nvPr/>
        </p:nvCxnSpPr>
        <p:spPr>
          <a:xfrm>
            <a:off x="6812534" y="5296552"/>
            <a:ext cx="3402018"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a:off x="6796021" y="4706697"/>
            <a:ext cx="3402019"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52" name="Rectangle 6"/>
          <p:cNvSpPr>
            <a:spLocks noChangeArrowheads="1"/>
          </p:cNvSpPr>
          <p:nvPr/>
        </p:nvSpPr>
        <p:spPr bwMode="auto">
          <a:xfrm>
            <a:off x="6796020" y="4308250"/>
            <a:ext cx="1535221" cy="301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None/>
              <a:defRPr/>
            </a:pP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Độ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chính</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xác</a:t>
            </a:r>
            <a:endPar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53"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8595377" y="5181381"/>
            <a:ext cx="1347100" cy="1742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up to </a:t>
            </a:r>
            <a:r>
              <a:rPr lang="en-US" altLang="zh-CN" sz="2353" b="1" dirty="0">
                <a:solidFill>
                  <a:srgbClr val="FF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4</a:t>
            </a:r>
            <a:r>
              <a:rPr lang="en-US" altLang="zh-CN" sz="3137"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rules</a:t>
            </a:r>
          </a:p>
          <a:p>
            <a:pPr fontAlgn="base">
              <a:spcBef>
                <a:spcPct val="0"/>
              </a:spcBef>
              <a:spcAft>
                <a:spcPct val="0"/>
              </a:spcAft>
            </a:pP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up to </a:t>
            </a:r>
            <a:r>
              <a:rPr lang="en-US" altLang="zh-CN" sz="2353" b="1" dirty="0">
                <a:solidFill>
                  <a:srgbClr val="FF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4</a:t>
            </a:r>
            <a:r>
              <a:rPr lang="en-US" altLang="zh-CN" sz="3137"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rules </a:t>
            </a:r>
            <a:endParaRPr lang="zh-CN" altLang="en-US"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a:p>
            <a:pPr fontAlgn="base">
              <a:spcBef>
                <a:spcPct val="0"/>
              </a:spcBef>
              <a:spcAft>
                <a:spcPct val="0"/>
              </a:spcAft>
            </a:pP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up to </a:t>
            </a:r>
            <a:r>
              <a:rPr lang="en-US" altLang="zh-CN" sz="2353" b="1" dirty="0">
                <a:solidFill>
                  <a:srgbClr val="FF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4</a:t>
            </a:r>
            <a:r>
              <a:rPr lang="en-US" altLang="zh-CN" sz="3137"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rules </a:t>
            </a:r>
            <a:endParaRPr lang="zh-CN" altLang="en-US"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a:p>
            <a:pPr fontAlgn="base">
              <a:spcBef>
                <a:spcPct val="0"/>
              </a:spcBef>
              <a:spcAft>
                <a:spcPct val="0"/>
              </a:spcAft>
            </a:pPr>
            <a:r>
              <a:rPr lang="en-US" altLang="zh-CN" sz="1309"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endParaRPr lang="zh-CN" altLang="en-US" sz="1309"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p:txBody>
      </p:sp>
      <p:sp>
        <p:nvSpPr>
          <p:cNvPr id="54" name="椭圆 53"/>
          <p:cNvSpPr/>
          <p:nvPr/>
        </p:nvSpPr>
        <p:spPr>
          <a:xfrm>
            <a:off x="6470167" y="5520475"/>
            <a:ext cx="227105" cy="227104"/>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72">
              <a:solidFill>
                <a:schemeClr val="tx1">
                  <a:lumMod val="50000"/>
                </a:schemeClr>
              </a:solidFill>
              <a:latin typeface="Segoe UI" panose="020B0502040204020203" pitchFamily="34" charset="0"/>
              <a:cs typeface="Segoe UI" panose="020B0502040204020203" pitchFamily="34" charset="0"/>
            </a:endParaRPr>
          </a:p>
        </p:txBody>
      </p:sp>
      <p:sp>
        <p:nvSpPr>
          <p:cNvPr id="55" name="椭圆 54"/>
          <p:cNvSpPr/>
          <p:nvPr/>
        </p:nvSpPr>
        <p:spPr>
          <a:xfrm>
            <a:off x="6470168" y="4372752"/>
            <a:ext cx="227105" cy="227104"/>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72">
              <a:solidFill>
                <a:schemeClr val="tx1">
                  <a:lumMod val="50000"/>
                </a:schemeClr>
              </a:solidFill>
              <a:latin typeface="Segoe UI" panose="020B0502040204020203" pitchFamily="34" charset="0"/>
              <a:cs typeface="Segoe UI" panose="020B0502040204020203" pitchFamily="34" charset="0"/>
            </a:endParaRPr>
          </a:p>
        </p:txBody>
      </p:sp>
      <p:sp>
        <p:nvSpPr>
          <p:cNvPr id="56" name="椭圆 55"/>
          <p:cNvSpPr/>
          <p:nvPr/>
        </p:nvSpPr>
        <p:spPr>
          <a:xfrm>
            <a:off x="6470167" y="4986542"/>
            <a:ext cx="227104" cy="227104"/>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72">
              <a:solidFill>
                <a:schemeClr val="tx1">
                  <a:lumMod val="50000"/>
                </a:schemeClr>
              </a:solidFill>
              <a:latin typeface="Segoe UI" panose="020B0502040204020203" pitchFamily="34" charset="0"/>
              <a:cs typeface="Segoe UI" panose="020B0502040204020203" pitchFamily="34" charset="0"/>
            </a:endParaRPr>
          </a:p>
        </p:txBody>
      </p:sp>
      <p:sp>
        <p:nvSpPr>
          <p:cNvPr id="57" name="Rectangle 6"/>
          <p:cNvSpPr>
            <a:spLocks noChangeArrowheads="1"/>
          </p:cNvSpPr>
          <p:nvPr/>
        </p:nvSpPr>
        <p:spPr bwMode="auto">
          <a:xfrm>
            <a:off x="6759642" y="4949316"/>
            <a:ext cx="1314784" cy="282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defTabSz="1066326">
              <a:buNone/>
              <a:defRPr/>
            </a:pP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lt"/>
              </a:rPr>
              <a:t>Tổng</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lt"/>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lt"/>
              </a:rPr>
              <a:t>số</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lt"/>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lt"/>
              </a:rPr>
              <a:t>người</a:t>
            </a:r>
            <a:endParaRPr lang="zh-CN" altLang="en-US"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lt"/>
            </a:endParaRPr>
          </a:p>
        </p:txBody>
      </p:sp>
      <p:sp>
        <p:nvSpPr>
          <p:cNvPr id="58"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8595377" y="4728791"/>
            <a:ext cx="1684948" cy="454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up to </a:t>
            </a:r>
            <a:r>
              <a:rPr lang="en-US" altLang="zh-CN" sz="2353" b="1" dirty="0">
                <a:solidFill>
                  <a:srgbClr val="FF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80</a:t>
            </a:r>
            <a:r>
              <a:rPr lang="en-US" altLang="zh-CN" sz="2353"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persons</a:t>
            </a:r>
            <a:endPar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p:txBody>
      </p:sp>
      <p:sp>
        <p:nvSpPr>
          <p:cNvPr id="59"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8595378" y="4123838"/>
            <a:ext cx="1252522" cy="454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up to </a:t>
            </a:r>
            <a:r>
              <a:rPr lang="en-US" altLang="zh-CN" sz="2353" b="1" dirty="0">
                <a:solidFill>
                  <a:srgbClr val="FF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98%</a:t>
            </a:r>
            <a:endParaRPr lang="zh-CN" altLang="en-US" sz="1078" dirty="0">
              <a:solidFill>
                <a:srgbClr val="FF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p:txBody>
      </p:sp>
      <p:sp>
        <p:nvSpPr>
          <p:cNvPr id="60" name="矩形 59"/>
          <p:cNvSpPr/>
          <p:nvPr/>
        </p:nvSpPr>
        <p:spPr>
          <a:xfrm>
            <a:off x="6759643" y="5309971"/>
            <a:ext cx="2063385" cy="1359218"/>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00000"/>
              </a:lnSpc>
              <a:spcBef>
                <a:spcPct val="0"/>
              </a:spcBef>
              <a:defRPr/>
            </a:pP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Quy</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tắc</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cắt</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ngang</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dòng</a:t>
            </a:r>
            <a:endPar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a:p>
            <a:pPr>
              <a:lnSpc>
                <a:spcPct val="200000"/>
              </a:lnSpc>
              <a:spcBef>
                <a:spcPct val="0"/>
              </a:spcBef>
              <a:defRPr/>
            </a:pP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Quy</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định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khu</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vực</a:t>
            </a:r>
            <a:endPar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a:p>
            <a:pPr>
              <a:lnSpc>
                <a:spcPct val="200000"/>
              </a:lnSpc>
              <a:spcBef>
                <a:spcPct val="0"/>
              </a:spcBef>
              <a:defRPr/>
            </a:pP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Quy</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tắc</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hàng</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đợi</a:t>
            </a:r>
            <a:endParaRPr lang="zh-CN" altLang="en-US"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p:txBody>
      </p:sp>
      <p:sp>
        <p:nvSpPr>
          <p:cNvPr id="61" name="矩形 60"/>
          <p:cNvSpPr/>
          <p:nvPr/>
        </p:nvSpPr>
        <p:spPr>
          <a:xfrm>
            <a:off x="1350709" y="3717772"/>
            <a:ext cx="3290663" cy="363356"/>
          </a:xfrm>
          <a:prstGeom prst="rect">
            <a:avLst/>
          </a:prstGeom>
          <a:solidFill>
            <a:srgbClr val="FFC000"/>
          </a:solidFill>
          <a:ln w="9525">
            <a:solidFill>
              <a:srgbClr val="FFC0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none" lIns="89606" tIns="44804" rIns="89606" bIns="44804" numCol="1" rtlCol="0" anchor="ctr" anchorCtr="1" compatLnSpc="1"/>
          <a:lstStyle>
            <a:defPPr>
              <a:defRPr lang="en-US">
                <a:solidFill>
                  <a:schemeClr val="dk1"/>
                </a:solidFill>
              </a:defRPr>
            </a:defPPr>
            <a:lvl1pPr marL="0" algn="l" defTabSz="685800" rtl="0" eaLnBrk="1" latinLnBrk="0" hangingPunct="1">
              <a:defRPr sz="1350" kern="1200">
                <a:solidFill>
                  <a:schemeClr val="dk1"/>
                </a:solidFill>
                <a:latin typeface="+mn-lt"/>
                <a:ea typeface="+mn-ea"/>
                <a:cs typeface="+mn-cs"/>
              </a:defRPr>
            </a:lvl1pPr>
            <a:lvl2pPr marL="342900" algn="l" defTabSz="685800" rtl="0" eaLnBrk="1" latinLnBrk="0" hangingPunct="1">
              <a:defRPr sz="1350" kern="1200">
                <a:solidFill>
                  <a:schemeClr val="dk1"/>
                </a:solidFill>
                <a:latin typeface="+mn-lt"/>
                <a:ea typeface="+mn-ea"/>
                <a:cs typeface="+mn-cs"/>
              </a:defRPr>
            </a:lvl2pPr>
            <a:lvl3pPr marL="685800" algn="l" defTabSz="685800" rtl="0" eaLnBrk="1" latinLnBrk="0" hangingPunct="1">
              <a:defRPr sz="1350" kern="1200">
                <a:solidFill>
                  <a:schemeClr val="dk1"/>
                </a:solidFill>
                <a:latin typeface="+mn-lt"/>
                <a:ea typeface="+mn-ea"/>
                <a:cs typeface="+mn-cs"/>
              </a:defRPr>
            </a:lvl3pPr>
            <a:lvl4pPr marL="1028700" algn="l" defTabSz="685800" rtl="0" eaLnBrk="1" latinLnBrk="0" hangingPunct="1">
              <a:defRPr sz="1350" kern="1200">
                <a:solidFill>
                  <a:schemeClr val="dk1"/>
                </a:solidFill>
                <a:latin typeface="+mn-lt"/>
                <a:ea typeface="+mn-ea"/>
                <a:cs typeface="+mn-cs"/>
              </a:defRPr>
            </a:lvl4pPr>
            <a:lvl5pPr marL="1371600" algn="l" defTabSz="685800" rtl="0" eaLnBrk="1" latinLnBrk="0" hangingPunct="1">
              <a:defRPr sz="1350" kern="1200">
                <a:solidFill>
                  <a:schemeClr val="dk1"/>
                </a:solidFill>
                <a:latin typeface="+mn-lt"/>
                <a:ea typeface="+mn-ea"/>
                <a:cs typeface="+mn-cs"/>
              </a:defRPr>
            </a:lvl5pPr>
            <a:lvl6pPr marL="1714500" algn="l" defTabSz="685800" rtl="0" eaLnBrk="1" latinLnBrk="0" hangingPunct="1">
              <a:defRPr sz="1350" kern="1200">
                <a:solidFill>
                  <a:schemeClr val="dk1"/>
                </a:solidFill>
                <a:latin typeface="+mn-lt"/>
                <a:ea typeface="+mn-ea"/>
                <a:cs typeface="+mn-cs"/>
              </a:defRPr>
            </a:lvl6pPr>
            <a:lvl7pPr marL="2057400" algn="l" defTabSz="685800" rtl="0" eaLnBrk="1" latinLnBrk="0" hangingPunct="1">
              <a:defRPr sz="1350" kern="1200">
                <a:solidFill>
                  <a:schemeClr val="dk1"/>
                </a:solidFill>
                <a:latin typeface="+mn-lt"/>
                <a:ea typeface="+mn-ea"/>
                <a:cs typeface="+mn-cs"/>
              </a:defRPr>
            </a:lvl7pPr>
            <a:lvl8pPr marL="2400300" algn="l" defTabSz="685800" rtl="0" eaLnBrk="1" latinLnBrk="0" hangingPunct="1">
              <a:defRPr sz="1350" kern="1200">
                <a:solidFill>
                  <a:schemeClr val="dk1"/>
                </a:solidFill>
                <a:latin typeface="+mn-lt"/>
                <a:ea typeface="+mn-ea"/>
                <a:cs typeface="+mn-cs"/>
              </a:defRPr>
            </a:lvl8pPr>
            <a:lvl9pPr marL="2743200" algn="l" defTabSz="685800" rtl="0" eaLnBrk="1" latinLnBrk="0" hangingPunct="1">
              <a:defRPr sz="1350" kern="1200">
                <a:solidFill>
                  <a:schemeClr val="dk1"/>
                </a:solidFill>
                <a:latin typeface="+mn-lt"/>
                <a:ea typeface="+mn-ea"/>
                <a:cs typeface="+mn-cs"/>
              </a:defRPr>
            </a:lvl9pPr>
          </a:lstStyle>
          <a:p>
            <a:pPr algn="ctr" defTabSz="1195182">
              <a:lnSpc>
                <a:spcPct val="150000"/>
              </a:lnSpc>
              <a:buClr>
                <a:srgbClr val="CC9900"/>
              </a:buClr>
              <a:defRPr/>
            </a:pPr>
            <a:r>
              <a:rPr lang="en-US" altLang="zh-CN" sz="1568" dirty="0" err="1">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Các</a:t>
            </a:r>
            <a:r>
              <a:rPr lang="en-US" altLang="zh-CN" sz="1568" dirty="0">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 </a:t>
            </a:r>
            <a:r>
              <a:rPr lang="en-US" altLang="zh-CN" sz="1568" dirty="0" err="1">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tình</a:t>
            </a:r>
            <a:r>
              <a:rPr lang="en-US" altLang="zh-CN" sz="1568" dirty="0">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 </a:t>
            </a:r>
            <a:r>
              <a:rPr lang="en-US" altLang="zh-CN" sz="1568" dirty="0" err="1">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huống</a:t>
            </a:r>
            <a:r>
              <a:rPr lang="en-US" altLang="zh-CN" sz="1568" dirty="0">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 </a:t>
            </a:r>
            <a:r>
              <a:rPr lang="en-US" altLang="zh-CN" sz="1568" dirty="0" err="1">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ứng</a:t>
            </a:r>
            <a:r>
              <a:rPr lang="en-US" altLang="zh-CN" sz="1568" dirty="0">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 </a:t>
            </a:r>
            <a:r>
              <a:rPr lang="en-US" altLang="zh-CN" sz="1568" dirty="0" err="1">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dụng</a:t>
            </a:r>
            <a:r>
              <a:rPr lang="en-US" altLang="zh-CN" sz="1568" dirty="0">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 </a:t>
            </a:r>
            <a:r>
              <a:rPr lang="en-US" altLang="zh-CN" sz="1568" dirty="0" err="1">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điển</a:t>
            </a:r>
            <a:r>
              <a:rPr lang="en-US" altLang="zh-CN" sz="1568" dirty="0">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 </a:t>
            </a:r>
            <a:r>
              <a:rPr lang="en-US" altLang="zh-CN" sz="1568" dirty="0" err="1">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hình</a:t>
            </a:r>
            <a:endParaRPr lang="en-US" altLang="zh-CN" sz="1568" dirty="0">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endParaRPr>
          </a:p>
        </p:txBody>
      </p:sp>
      <p:pic>
        <p:nvPicPr>
          <p:cNvPr id="3" name="图片 2"/>
          <p:cNvPicPr>
            <a:picLocks noChangeAspect="1"/>
          </p:cNvPicPr>
          <p:nvPr/>
        </p:nvPicPr>
        <p:blipFill>
          <a:blip r:embed="rId5"/>
          <a:stretch>
            <a:fillRect/>
          </a:stretch>
        </p:blipFill>
        <p:spPr>
          <a:xfrm>
            <a:off x="952048" y="4576428"/>
            <a:ext cx="1782640" cy="1125412"/>
          </a:xfrm>
          <a:prstGeom prst="rect">
            <a:avLst/>
          </a:prstGeom>
        </p:spPr>
      </p:pic>
      <p:pic>
        <p:nvPicPr>
          <p:cNvPr id="4" name="图片 3"/>
          <p:cNvPicPr>
            <a:picLocks noChangeAspect="1"/>
          </p:cNvPicPr>
          <p:nvPr/>
        </p:nvPicPr>
        <p:blipFill>
          <a:blip r:embed="rId6"/>
          <a:stretch>
            <a:fillRect/>
          </a:stretch>
        </p:blipFill>
        <p:spPr>
          <a:xfrm>
            <a:off x="3484710" y="4561914"/>
            <a:ext cx="1764901" cy="1154439"/>
          </a:xfrm>
          <a:prstGeom prst="rect">
            <a:avLst/>
          </a:prstGeom>
        </p:spPr>
      </p:pic>
      <p:sp>
        <p:nvSpPr>
          <p:cNvPr id="62" name="Rectangle 6"/>
          <p:cNvSpPr>
            <a:spLocks noChangeArrowheads="1"/>
          </p:cNvSpPr>
          <p:nvPr/>
        </p:nvSpPr>
        <p:spPr bwMode="auto">
          <a:xfrm>
            <a:off x="1182348" y="5711651"/>
            <a:ext cx="1535221" cy="280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buNone/>
            </a:pPr>
            <a:r>
              <a:rPr lang="en-US" altLang="zh-CN" sz="1372"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Ngân</a:t>
            </a:r>
            <a:r>
              <a:rPr lang="en-US" altLang="zh-CN" sz="1372"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72"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hàng</a:t>
            </a:r>
            <a:endParaRPr lang="en-US" altLang="zh-CN" sz="1372"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63" name="Rectangle 6"/>
          <p:cNvSpPr>
            <a:spLocks noChangeArrowheads="1"/>
          </p:cNvSpPr>
          <p:nvPr/>
        </p:nvSpPr>
        <p:spPr bwMode="auto">
          <a:xfrm>
            <a:off x="3599549" y="5747579"/>
            <a:ext cx="1535221" cy="280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buNone/>
            </a:pPr>
            <a:r>
              <a:rPr lang="en-US" altLang="zh-CN" sz="1372"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Siêu</a:t>
            </a:r>
            <a:r>
              <a:rPr lang="en-US" altLang="zh-CN" sz="1372"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72"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thị</a:t>
            </a:r>
            <a:endParaRPr lang="en-US" altLang="zh-CN" sz="1372"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4" name="Rectangle 23"/>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1196040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1"/>
          <p:cNvSpPr txBox="1"/>
          <p:nvPr/>
        </p:nvSpPr>
        <p:spPr>
          <a:xfrm>
            <a:off x="252477" y="210092"/>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800" b="1" spc="0" dirty="0" err="1">
                <a:solidFill>
                  <a:srgbClr val="00B050"/>
                </a:solidFill>
                <a:latin typeface="Segoe UI" panose="020B0502040204020203" pitchFamily="34" charset="0"/>
              </a:rPr>
              <a:t>WizMind</a:t>
            </a:r>
            <a:r>
              <a:rPr lang="en-US" altLang="zh-CN" sz="2800" b="1" spc="0" dirty="0">
                <a:solidFill>
                  <a:srgbClr val="00B050"/>
                </a:solidFill>
                <a:latin typeface="Segoe UI" panose="020B0502040204020203" pitchFamily="34" charset="0"/>
              </a:rPr>
              <a:t> </a:t>
            </a:r>
            <a:r>
              <a:rPr lang="en-US" altLang="zh-CN" sz="2800" b="1" spc="0" dirty="0" err="1">
                <a:solidFill>
                  <a:srgbClr val="00B050"/>
                </a:solidFill>
                <a:latin typeface="Segoe UI" panose="020B0502040204020203" pitchFamily="34" charset="0"/>
              </a:rPr>
              <a:t>Dòng</a:t>
            </a:r>
            <a:r>
              <a:rPr lang="en-US" altLang="zh-CN" sz="2800" b="1" spc="0" dirty="0">
                <a:solidFill>
                  <a:srgbClr val="00B050"/>
                </a:solidFill>
                <a:latin typeface="Segoe UI" panose="020B0502040204020203" pitchFamily="34" charset="0"/>
              </a:rPr>
              <a:t> </a:t>
            </a:r>
            <a:r>
              <a:rPr lang="en-US" altLang="zh-CN" sz="2800" b="1" spc="0" dirty="0" err="1">
                <a:solidFill>
                  <a:srgbClr val="00B050"/>
                </a:solidFill>
                <a:latin typeface="Segoe UI" panose="020B0502040204020203" pitchFamily="34" charset="0"/>
              </a:rPr>
              <a:t>đặc</a:t>
            </a:r>
            <a:r>
              <a:rPr lang="en-US" altLang="zh-CN" sz="2800" b="1" spc="0" dirty="0">
                <a:solidFill>
                  <a:srgbClr val="00B050"/>
                </a:solidFill>
                <a:latin typeface="Segoe UI" panose="020B0502040204020203" pitchFamily="34" charset="0"/>
              </a:rPr>
              <a:t> </a:t>
            </a:r>
            <a:r>
              <a:rPr lang="en-US" altLang="zh-CN" sz="2800" b="1" spc="0" dirty="0" err="1">
                <a:solidFill>
                  <a:srgbClr val="00B050"/>
                </a:solidFill>
                <a:latin typeface="Segoe UI" panose="020B0502040204020203" pitchFamily="34" charset="0"/>
              </a:rPr>
              <a:t>biệt</a:t>
            </a:r>
            <a:r>
              <a:rPr lang="en-US" altLang="zh-CN" sz="2800" b="1" spc="0" dirty="0">
                <a:solidFill>
                  <a:srgbClr val="00B050"/>
                </a:solidFill>
                <a:latin typeface="Segoe UI" panose="020B0502040204020203" pitchFamily="34" charset="0"/>
              </a:rPr>
              <a:t> - </a:t>
            </a:r>
            <a:r>
              <a:rPr lang="en-US" altLang="zh-CN" sz="2400" b="1" spc="0" dirty="0" err="1">
                <a:solidFill>
                  <a:srgbClr val="00B050"/>
                </a:solidFill>
                <a:latin typeface="Segoe UI" panose="020B0502040204020203" pitchFamily="34" charset="0"/>
              </a:rPr>
              <a:t>Máy</a:t>
            </a:r>
            <a:r>
              <a:rPr lang="en-US" altLang="zh-CN" sz="2400" b="1" spc="0" dirty="0">
                <a:solidFill>
                  <a:srgbClr val="00B050"/>
                </a:solidFill>
                <a:latin typeface="Segoe UI" panose="020B0502040204020203" pitchFamily="34" charset="0"/>
              </a:rPr>
              <a:t> </a:t>
            </a:r>
            <a:r>
              <a:rPr lang="en-US" altLang="zh-CN" sz="2400" b="1" spc="0" dirty="0" err="1">
                <a:solidFill>
                  <a:srgbClr val="00B050"/>
                </a:solidFill>
                <a:latin typeface="Segoe UI" panose="020B0502040204020203" pitchFamily="34" charset="0"/>
              </a:rPr>
              <a:t>ảnh</a:t>
            </a:r>
            <a:r>
              <a:rPr lang="en-US" altLang="zh-CN" sz="2400" b="1" spc="0" dirty="0">
                <a:solidFill>
                  <a:srgbClr val="00B050"/>
                </a:solidFill>
                <a:latin typeface="Segoe UI" panose="020B0502040204020203" pitchFamily="34" charset="0"/>
              </a:rPr>
              <a:t> </a:t>
            </a:r>
            <a:r>
              <a:rPr lang="en-US" altLang="zh-CN" sz="2400" b="1" spc="0" dirty="0" err="1">
                <a:solidFill>
                  <a:srgbClr val="00B050"/>
                </a:solidFill>
                <a:latin typeface="Segoe UI" panose="020B0502040204020203" pitchFamily="34" charset="0"/>
              </a:rPr>
              <a:t>ống</a:t>
            </a:r>
            <a:r>
              <a:rPr lang="en-US" altLang="zh-CN" sz="2400" b="1" spc="0" dirty="0">
                <a:solidFill>
                  <a:srgbClr val="00B050"/>
                </a:solidFill>
                <a:latin typeface="Segoe UI" panose="020B0502040204020203" pitchFamily="34" charset="0"/>
              </a:rPr>
              <a:t> </a:t>
            </a:r>
            <a:r>
              <a:rPr lang="en-US" altLang="zh-CN" sz="2400" b="1" spc="0" dirty="0" err="1">
                <a:solidFill>
                  <a:srgbClr val="00B050"/>
                </a:solidFill>
                <a:latin typeface="Segoe UI" panose="020B0502040204020203" pitchFamily="34" charset="0"/>
              </a:rPr>
              <a:t>kính</a:t>
            </a:r>
            <a:r>
              <a:rPr lang="en-US" altLang="zh-CN" sz="2400" b="1" spc="0" dirty="0">
                <a:solidFill>
                  <a:srgbClr val="00B050"/>
                </a:solidFill>
                <a:latin typeface="Segoe UI" panose="020B0502040204020203" pitchFamily="34" charset="0"/>
              </a:rPr>
              <a:t> </a:t>
            </a:r>
            <a:r>
              <a:rPr lang="en-US" altLang="zh-CN" sz="2400" b="1" spc="0" dirty="0" err="1">
                <a:solidFill>
                  <a:srgbClr val="00B050"/>
                </a:solidFill>
                <a:latin typeface="Segoe UI" panose="020B0502040204020203" pitchFamily="34" charset="0"/>
              </a:rPr>
              <a:t>kép</a:t>
            </a:r>
            <a:r>
              <a:rPr lang="en-US" altLang="zh-CN" sz="2400" b="1" spc="0" dirty="0">
                <a:solidFill>
                  <a:srgbClr val="00B050"/>
                </a:solidFill>
                <a:latin typeface="Segoe UI" panose="020B0502040204020203" pitchFamily="34" charset="0"/>
              </a:rPr>
              <a:t> để </a:t>
            </a:r>
            <a:r>
              <a:rPr lang="en-US" altLang="zh-CN" sz="2400" b="1" spc="0" err="1">
                <a:solidFill>
                  <a:srgbClr val="00B050"/>
                </a:solidFill>
                <a:latin typeface="Segoe UI" panose="020B0502040204020203" pitchFamily="34" charset="0"/>
              </a:rPr>
              <a:t>phân</a:t>
            </a:r>
            <a:r>
              <a:rPr lang="en-US" altLang="zh-CN" sz="2400" b="1" spc="0">
                <a:solidFill>
                  <a:srgbClr val="00B050"/>
                </a:solidFill>
                <a:latin typeface="Segoe UI" panose="020B0502040204020203" pitchFamily="34" charset="0"/>
              </a:rPr>
              <a:t> </a:t>
            </a:r>
            <a:r>
              <a:rPr lang="en-US" altLang="zh-CN" sz="2400" b="1" spc="0" smtClean="0">
                <a:solidFill>
                  <a:srgbClr val="00B050"/>
                </a:solidFill>
                <a:latin typeface="Segoe UI" panose="020B0502040204020203" pitchFamily="34" charset="0"/>
              </a:rPr>
              <a:t>tích</a:t>
            </a:r>
            <a:endParaRPr lang="en-US" altLang="zh-CN" sz="2400" b="1" spc="0" dirty="0">
              <a:solidFill>
                <a:srgbClr val="00B050"/>
              </a:solidFill>
              <a:latin typeface="Segoe UI" panose="020B0502040204020203" pitchFamily="34" charset="0"/>
            </a:endParaRPr>
          </a:p>
        </p:txBody>
      </p:sp>
      <p:sp>
        <p:nvSpPr>
          <p:cNvPr id="15" name="TextBox 30"/>
          <p:cNvSpPr txBox="1"/>
          <p:nvPr/>
        </p:nvSpPr>
        <p:spPr>
          <a:xfrm>
            <a:off x="4809984" y="1198420"/>
            <a:ext cx="5188016" cy="1753784"/>
          </a:xfrm>
          <a:prstGeom prst="rect">
            <a:avLst/>
          </a:prstGeom>
          <a:noFill/>
        </p:spPr>
        <p:txBody>
          <a:bodyPr wrap="square" rtlCol="0">
            <a:spAutoFit/>
          </a:bodyPr>
          <a:lstStyle/>
          <a:p>
            <a:pPr marL="168072" indent="-168072">
              <a:lnSpc>
                <a:spcPct val="150000"/>
              </a:lnSpc>
              <a:buFont typeface="Wingdings" panose="05000000000000000000" pitchFamily="2" charset="2"/>
              <a:buChar char="l"/>
            </a:pPr>
            <a:r>
              <a:rPr lang="vi-VN" altLang="zh-CN" sz="1201" b="1" dirty="0">
                <a:solidFill>
                  <a:srgbClr val="FF0000"/>
                </a:solidFill>
                <a:latin typeface="Segoe UI" panose="020B0502040204020203" pitchFamily="34" charset="0"/>
                <a:ea typeface="微软雅黑" panose="020B0503020204020204" pitchFamily="34" charset="-122"/>
                <a:cs typeface="Segoe UI" panose="020B0502040204020203" pitchFamily="34" charset="0"/>
              </a:rPr>
              <a:t>Còi báo động răn đe. </a:t>
            </a:r>
            <a:r>
              <a:rPr lang="vi-VN" altLang="zh-CN" sz="1201" dirty="0">
                <a:latin typeface="Segoe UI" panose="020B0502040204020203" pitchFamily="34" charset="0"/>
                <a:ea typeface="微软雅黑" panose="020B0503020204020204" pitchFamily="34" charset="-122"/>
                <a:cs typeface="Segoe UI" panose="020B0502040204020203" pitchFamily="34" charset="0"/>
              </a:rPr>
              <a:t>Tích hợp Mic và loa. Tích hợp 8 giọng nói và người dùng có thể nhập các giọng nói tùy chỉnh </a:t>
            </a:r>
            <a:r>
              <a:rPr lang="zh-CN" altLang="vi-VN" sz="1201" dirty="0">
                <a:latin typeface="Segoe UI" panose="020B0502040204020203" pitchFamily="34" charset="0"/>
                <a:ea typeface="微软雅黑" panose="020B0503020204020204" pitchFamily="34" charset="-122"/>
                <a:cs typeface="Segoe UI" panose="020B0502040204020203" pitchFamily="34" charset="0"/>
              </a:rPr>
              <a:t>；</a:t>
            </a:r>
          </a:p>
          <a:p>
            <a:pPr marL="168072" indent="-168072">
              <a:lnSpc>
                <a:spcPct val="150000"/>
              </a:lnSpc>
              <a:buFont typeface="Wingdings" panose="05000000000000000000" pitchFamily="2" charset="2"/>
              <a:buChar char="l"/>
            </a:pPr>
            <a:r>
              <a:rPr lang="vi-VN" altLang="zh-CN" sz="1201" b="1" dirty="0">
                <a:solidFill>
                  <a:srgbClr val="FF0000"/>
                </a:solidFill>
                <a:latin typeface="Segoe UI" panose="020B0502040204020203" pitchFamily="34" charset="0"/>
                <a:ea typeface="微软雅黑" panose="020B0503020204020204" pitchFamily="34" charset="-122"/>
                <a:cs typeface="Segoe UI" panose="020B0502040204020203" pitchFamily="34" charset="0"/>
              </a:rPr>
              <a:t>5 luồng </a:t>
            </a:r>
            <a:r>
              <a:rPr lang="zh-CN" altLang="vi-VN" sz="1201" b="1" dirty="0">
                <a:solidFill>
                  <a:srgbClr val="FF0000"/>
                </a:solidFill>
                <a:latin typeface="Segoe UI" panose="020B0502040204020203" pitchFamily="34" charset="0"/>
                <a:ea typeface="微软雅黑" panose="020B0503020204020204" pitchFamily="34" charset="-122"/>
                <a:cs typeface="Segoe UI" panose="020B0502040204020203" pitchFamily="34" charset="0"/>
              </a:rPr>
              <a:t>；</a:t>
            </a:r>
          </a:p>
          <a:p>
            <a:pPr marL="168072" indent="-168072">
              <a:lnSpc>
                <a:spcPct val="150000"/>
              </a:lnSpc>
              <a:buFont typeface="Wingdings" panose="05000000000000000000" pitchFamily="2" charset="2"/>
              <a:buChar char="l"/>
            </a:pPr>
            <a:r>
              <a:rPr lang="vi-VN" altLang="zh-CN" sz="1201" b="1" dirty="0">
                <a:solidFill>
                  <a:srgbClr val="FF0000"/>
                </a:solidFill>
                <a:latin typeface="Segoe UI" panose="020B0502040204020203" pitchFamily="34" charset="0"/>
                <a:ea typeface="微软雅黑" panose="020B0503020204020204" pitchFamily="34" charset="-122"/>
                <a:cs typeface="Segoe UI" panose="020B0502040204020203" pitchFamily="34" charset="0"/>
              </a:rPr>
              <a:t>Bảo vệ chu vi (Dây ba chân, xâm nhập, di chuyển nhanh, phát hiện lảng vảng, tụ tập người, phát hiện đỗ xe) </a:t>
            </a:r>
            <a:r>
              <a:rPr lang="zh-CN" altLang="vi-VN" sz="1201" b="1" dirty="0">
                <a:solidFill>
                  <a:srgbClr val="FF0000"/>
                </a:solidFill>
                <a:latin typeface="Segoe UI" panose="020B0502040204020203" pitchFamily="34" charset="0"/>
                <a:ea typeface="微软雅黑" panose="020B0503020204020204" pitchFamily="34" charset="-122"/>
                <a:cs typeface="Segoe UI" panose="020B0502040204020203" pitchFamily="34" charset="0"/>
              </a:rPr>
              <a:t>；</a:t>
            </a:r>
          </a:p>
          <a:p>
            <a:pPr marL="168072" indent="-168072">
              <a:lnSpc>
                <a:spcPct val="150000"/>
              </a:lnSpc>
              <a:buFont typeface="Wingdings" panose="05000000000000000000" pitchFamily="2" charset="2"/>
              <a:buChar char="l"/>
            </a:pPr>
            <a:r>
              <a:rPr lang="vi-VN" altLang="zh-CN" sz="1201" b="1" dirty="0">
                <a:solidFill>
                  <a:srgbClr val="FF0000"/>
                </a:solidFill>
                <a:latin typeface="Segoe UI" panose="020B0502040204020203" pitchFamily="34" charset="0"/>
                <a:ea typeface="微软雅黑" panose="020B0503020204020204" pitchFamily="34" charset="-122"/>
                <a:cs typeface="Segoe UI" panose="020B0502040204020203" pitchFamily="34" charset="0"/>
              </a:rPr>
              <a:t>Nhận diện khuôn mặt, 6 thuộc tính.</a:t>
            </a:r>
            <a:endParaRPr lang="en-US" altLang="zh-CN" sz="1201" b="1" dirty="0">
              <a:solidFill>
                <a:srgbClr val="FF0000"/>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6" name="ïS1ïḓê"/>
          <p:cNvSpPr txBox="1"/>
          <p:nvPr/>
        </p:nvSpPr>
        <p:spPr bwMode="auto">
          <a:xfrm>
            <a:off x="1423512" y="2180420"/>
            <a:ext cx="2625563" cy="486063"/>
          </a:xfrm>
          <a:prstGeom prst="flowChartTerminator">
            <a:avLst/>
          </a:prstGeom>
          <a:solidFill>
            <a:schemeClr val="accent5"/>
          </a:solidFill>
          <a:ln w="6350">
            <a:gradFill>
              <a:gsLst>
                <a:gs pos="25000">
                  <a:srgbClr val="00B0F0">
                    <a:alpha val="55000"/>
                  </a:srgbClr>
                </a:gs>
                <a:gs pos="50000">
                  <a:srgbClr val="00B0F0"/>
                </a:gs>
                <a:gs pos="75000">
                  <a:srgbClr val="00B0F0">
                    <a:alpha val="15000"/>
                  </a:srgbClr>
                </a:gs>
              </a:gsLst>
              <a:lin ang="5400000" scaled="1"/>
            </a:gradFill>
            <a:prstDash val="solid"/>
          </a:ln>
          <a:effectLst>
            <a:outerShdw blurRad="38100" dist="25400" dir="2700000" algn="ctr">
              <a:srgbClr val="000000">
                <a:alpha val="40000"/>
              </a:srgbClr>
            </a:outerShdw>
          </a:effectLst>
        </p:spPr>
        <p:style>
          <a:lnRef idx="3">
            <a:schemeClr val="lt1"/>
          </a:lnRef>
          <a:fillRef idx="1">
            <a:schemeClr val="accent5"/>
          </a:fillRef>
          <a:effectRef idx="1">
            <a:schemeClr val="accent5"/>
          </a:effectRef>
          <a:fontRef idx="minor">
            <a:schemeClr val="lt1"/>
          </a:fontRef>
        </p:style>
        <p:txBody>
          <a:bodyPr vert="horz" lIns="0" tIns="0" rIns="0" bIns="0" rtlCol="0" anchor="ctr"/>
          <a:lstStyle>
            <a:defPPr>
              <a:defRPr lang="en-US"/>
            </a:defPPr>
            <a:lvl1pPr algn="ctr" defTabSz="914400">
              <a:spcBef>
                <a:spcPct val="0"/>
              </a:spcBef>
              <a:buClr>
                <a:srgbClr val="CC9900"/>
              </a:buClr>
              <a:defRPr kumimoji="1" sz="1050" b="1" cap="all">
                <a:solidFill>
                  <a:srgbClr val="FFC000"/>
                </a:solidFill>
                <a:latin typeface="微软雅黑" panose="020B0503020204020204" pitchFamily="34" charset="-122"/>
                <a:ea typeface="微软雅黑" panose="020B0503020204020204" pitchFamily="3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1195182"/>
            <a:r>
              <a:rPr lang="en-US" altLang="zh-CN" sz="1598" dirty="0">
                <a:solidFill>
                  <a:schemeClr val="tx1">
                    <a:lumMod val="50000"/>
                  </a:schemeClr>
                </a:solidFill>
                <a:latin typeface="Segoe UI" panose="020B0502040204020203" pitchFamily="34" charset="0"/>
                <a:cs typeface="Segoe UI" panose="020B0502040204020203" pitchFamily="34" charset="0"/>
              </a:rPr>
              <a:t>IPC-HDW8341X-BV-3D</a:t>
            </a:r>
            <a:endParaRPr lang="en-US" altLang="zh-CN" sz="1598" dirty="0">
              <a:solidFill>
                <a:schemeClr val="tx1">
                  <a:lumMod val="50000"/>
                </a:schemeClr>
              </a:solidFill>
              <a:latin typeface="Segoe UI" panose="020B0502040204020203" pitchFamily="34" charset="0"/>
              <a:cs typeface="Segoe UI" panose="020B0502040204020203" pitchFamily="34" charset="0"/>
              <a:sym typeface="微软雅黑" panose="020B0503020204020204" pitchFamily="34" charset="-122"/>
            </a:endParaRPr>
          </a:p>
        </p:txBody>
      </p:sp>
      <p:pic>
        <p:nvPicPr>
          <p:cNvPr id="27" name="图片 26"/>
          <p:cNvPicPr>
            <a:picLocks noChangeAspect="1"/>
          </p:cNvPicPr>
          <p:nvPr/>
        </p:nvPicPr>
        <p:blipFill>
          <a:blip r:embed="rId3">
            <a:extLst>
              <a:ext uri="{BEBA8EAE-BF5A-486C-A8C5-ECC9F3942E4B}">
                <a14:imgProps xmlns:a14="http://schemas.microsoft.com/office/drawing/2010/main">
                  <a14:imgLayer r:embed="rId4">
                    <a14:imgEffect>
                      <a14:backgroundRemoval t="275" b="100000" l="1877" r="97319"/>
                    </a14:imgEffect>
                  </a14:imgLayer>
                </a14:imgProps>
              </a:ext>
            </a:extLst>
          </a:blip>
          <a:stretch>
            <a:fillRect/>
          </a:stretch>
        </p:blipFill>
        <p:spPr>
          <a:xfrm>
            <a:off x="2062089" y="1323230"/>
            <a:ext cx="1632032" cy="796327"/>
          </a:xfrm>
          <a:prstGeom prst="rect">
            <a:avLst/>
          </a:prstGeom>
        </p:spPr>
      </p:pic>
      <p:sp>
        <p:nvSpPr>
          <p:cNvPr id="29" name="矩形 28"/>
          <p:cNvSpPr/>
          <p:nvPr/>
        </p:nvSpPr>
        <p:spPr>
          <a:xfrm>
            <a:off x="4700603" y="1020904"/>
            <a:ext cx="5603064" cy="2068065"/>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799" dirty="0">
              <a:latin typeface="Segoe UI" panose="020B0502040204020203" pitchFamily="34" charset="0"/>
              <a:cs typeface="Segoe UI" panose="020B0502040204020203" pitchFamily="34" charset="0"/>
            </a:endParaRPr>
          </a:p>
        </p:txBody>
      </p:sp>
      <p:sp>
        <p:nvSpPr>
          <p:cNvPr id="30" name="man-standing-black-silhouette_37437"/>
          <p:cNvSpPr>
            <a:spLocks noChangeAspect="1"/>
          </p:cNvSpPr>
          <p:nvPr/>
        </p:nvSpPr>
        <p:spPr bwMode="auto">
          <a:xfrm>
            <a:off x="7024625" y="3954425"/>
            <a:ext cx="217560" cy="390571"/>
          </a:xfrm>
          <a:custGeom>
            <a:avLst/>
            <a:gdLst>
              <a:gd name="connsiteX0" fmla="*/ 63232 w 337020"/>
              <a:gd name="connsiteY0" fmla="*/ 157714 h 605028"/>
              <a:gd name="connsiteX1" fmla="*/ 273869 w 337020"/>
              <a:gd name="connsiteY1" fmla="*/ 157714 h 605028"/>
              <a:gd name="connsiteX2" fmla="*/ 318594 w 337020"/>
              <a:gd name="connsiteY2" fmla="*/ 176109 h 605028"/>
              <a:gd name="connsiteX3" fmla="*/ 337020 w 337020"/>
              <a:gd name="connsiteY3" fmla="*/ 220840 h 605028"/>
              <a:gd name="connsiteX4" fmla="*/ 337020 w 337020"/>
              <a:gd name="connsiteY4" fmla="*/ 384288 h 605028"/>
              <a:gd name="connsiteX5" fmla="*/ 327848 w 337020"/>
              <a:gd name="connsiteY5" fmla="*/ 406654 h 605028"/>
              <a:gd name="connsiteX6" fmla="*/ 305445 w 337020"/>
              <a:gd name="connsiteY6" fmla="*/ 415811 h 605028"/>
              <a:gd name="connsiteX7" fmla="*/ 283042 w 337020"/>
              <a:gd name="connsiteY7" fmla="*/ 406654 h 605028"/>
              <a:gd name="connsiteX8" fmla="*/ 273869 w 337020"/>
              <a:gd name="connsiteY8" fmla="*/ 384288 h 605028"/>
              <a:gd name="connsiteX9" fmla="*/ 273869 w 337020"/>
              <a:gd name="connsiteY9" fmla="*/ 241828 h 605028"/>
              <a:gd name="connsiteX10" fmla="*/ 252765 w 337020"/>
              <a:gd name="connsiteY10" fmla="*/ 241828 h 605028"/>
              <a:gd name="connsiteX11" fmla="*/ 252765 w 337020"/>
              <a:gd name="connsiteY11" fmla="*/ 568238 h 605028"/>
              <a:gd name="connsiteX12" fmla="*/ 241888 w 337020"/>
              <a:gd name="connsiteY12" fmla="*/ 594250 h 605028"/>
              <a:gd name="connsiteX13" fmla="*/ 215914 w 337020"/>
              <a:gd name="connsiteY13" fmla="*/ 605028 h 605028"/>
              <a:gd name="connsiteX14" fmla="*/ 189939 w 337020"/>
              <a:gd name="connsiteY14" fmla="*/ 594250 h 605028"/>
              <a:gd name="connsiteX15" fmla="*/ 179062 w 337020"/>
              <a:gd name="connsiteY15" fmla="*/ 568238 h 605028"/>
              <a:gd name="connsiteX16" fmla="*/ 179062 w 337020"/>
              <a:gd name="connsiteY16" fmla="*/ 415811 h 605028"/>
              <a:gd name="connsiteX17" fmla="*/ 158039 w 337020"/>
              <a:gd name="connsiteY17" fmla="*/ 415811 h 605028"/>
              <a:gd name="connsiteX18" fmla="*/ 158039 w 337020"/>
              <a:gd name="connsiteY18" fmla="*/ 568238 h 605028"/>
              <a:gd name="connsiteX19" fmla="*/ 147162 w 337020"/>
              <a:gd name="connsiteY19" fmla="*/ 594250 h 605028"/>
              <a:gd name="connsiteX20" fmla="*/ 121106 w 337020"/>
              <a:gd name="connsiteY20" fmla="*/ 605028 h 605028"/>
              <a:gd name="connsiteX21" fmla="*/ 95132 w 337020"/>
              <a:gd name="connsiteY21" fmla="*/ 594250 h 605028"/>
              <a:gd name="connsiteX22" fmla="*/ 84255 w 337020"/>
              <a:gd name="connsiteY22" fmla="*/ 568238 h 605028"/>
              <a:gd name="connsiteX23" fmla="*/ 84255 w 337020"/>
              <a:gd name="connsiteY23" fmla="*/ 241828 h 605028"/>
              <a:gd name="connsiteX24" fmla="*/ 63232 w 337020"/>
              <a:gd name="connsiteY24" fmla="*/ 241828 h 605028"/>
              <a:gd name="connsiteX25" fmla="*/ 63232 w 337020"/>
              <a:gd name="connsiteY25" fmla="*/ 384288 h 605028"/>
              <a:gd name="connsiteX26" fmla="*/ 53978 w 337020"/>
              <a:gd name="connsiteY26" fmla="*/ 406654 h 605028"/>
              <a:gd name="connsiteX27" fmla="*/ 31575 w 337020"/>
              <a:gd name="connsiteY27" fmla="*/ 415811 h 605028"/>
              <a:gd name="connsiteX28" fmla="*/ 9253 w 337020"/>
              <a:gd name="connsiteY28" fmla="*/ 406654 h 605028"/>
              <a:gd name="connsiteX29" fmla="*/ 0 w 337020"/>
              <a:gd name="connsiteY29" fmla="*/ 384288 h 605028"/>
              <a:gd name="connsiteX30" fmla="*/ 0 w 337020"/>
              <a:gd name="connsiteY30" fmla="*/ 220840 h 605028"/>
              <a:gd name="connsiteX31" fmla="*/ 18426 w 337020"/>
              <a:gd name="connsiteY31" fmla="*/ 176109 h 605028"/>
              <a:gd name="connsiteX32" fmla="*/ 63232 w 337020"/>
              <a:gd name="connsiteY32" fmla="*/ 157714 h 605028"/>
              <a:gd name="connsiteX33" fmla="*/ 168469 w 337020"/>
              <a:gd name="connsiteY33" fmla="*/ 0 h 605028"/>
              <a:gd name="connsiteX34" fmla="*/ 220660 w 337020"/>
              <a:gd name="connsiteY34" fmla="*/ 21560 h 605028"/>
              <a:gd name="connsiteX35" fmla="*/ 242251 w 337020"/>
              <a:gd name="connsiteY35" fmla="*/ 73594 h 605028"/>
              <a:gd name="connsiteX36" fmla="*/ 220660 w 337020"/>
              <a:gd name="connsiteY36" fmla="*/ 125710 h 605028"/>
              <a:gd name="connsiteX37" fmla="*/ 168469 w 337020"/>
              <a:gd name="connsiteY37" fmla="*/ 147270 h 605028"/>
              <a:gd name="connsiteX38" fmla="*/ 116360 w 337020"/>
              <a:gd name="connsiteY38" fmla="*/ 125710 h 605028"/>
              <a:gd name="connsiteX39" fmla="*/ 94769 w 337020"/>
              <a:gd name="connsiteY39" fmla="*/ 73594 h 605028"/>
              <a:gd name="connsiteX40" fmla="*/ 116360 w 337020"/>
              <a:gd name="connsiteY40" fmla="*/ 21560 h 605028"/>
              <a:gd name="connsiteX41" fmla="*/ 168469 w 337020"/>
              <a:gd name="connsiteY41" fmla="*/ 0 h 60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37020" h="605028">
                <a:moveTo>
                  <a:pt x="63232" y="157714"/>
                </a:moveTo>
                <a:lnTo>
                  <a:pt x="273869" y="157714"/>
                </a:lnTo>
                <a:cubicBezTo>
                  <a:pt x="291402" y="157714"/>
                  <a:pt x="306338" y="163873"/>
                  <a:pt x="318594" y="176109"/>
                </a:cubicBezTo>
                <a:cubicBezTo>
                  <a:pt x="330932" y="188426"/>
                  <a:pt x="337020" y="203337"/>
                  <a:pt x="337020" y="220840"/>
                </a:cubicBezTo>
                <a:lnTo>
                  <a:pt x="337020" y="384288"/>
                </a:lnTo>
                <a:cubicBezTo>
                  <a:pt x="337020" y="393040"/>
                  <a:pt x="333936" y="400495"/>
                  <a:pt x="327848" y="406654"/>
                </a:cubicBezTo>
                <a:cubicBezTo>
                  <a:pt x="321679" y="412732"/>
                  <a:pt x="314211" y="415811"/>
                  <a:pt x="305445" y="415811"/>
                </a:cubicBezTo>
                <a:cubicBezTo>
                  <a:pt x="296678" y="415811"/>
                  <a:pt x="289211" y="412732"/>
                  <a:pt x="283042" y="406654"/>
                </a:cubicBezTo>
                <a:cubicBezTo>
                  <a:pt x="276954" y="400495"/>
                  <a:pt x="273869" y="393040"/>
                  <a:pt x="273869" y="384288"/>
                </a:cubicBezTo>
                <a:lnTo>
                  <a:pt x="273869" y="241828"/>
                </a:lnTo>
                <a:lnTo>
                  <a:pt x="252765" y="241828"/>
                </a:lnTo>
                <a:lnTo>
                  <a:pt x="252765" y="568238"/>
                </a:lnTo>
                <a:cubicBezTo>
                  <a:pt x="252765" y="578367"/>
                  <a:pt x="249194" y="586957"/>
                  <a:pt x="241888" y="594250"/>
                </a:cubicBezTo>
                <a:cubicBezTo>
                  <a:pt x="234664" y="601463"/>
                  <a:pt x="225979" y="605028"/>
                  <a:pt x="215914" y="605028"/>
                </a:cubicBezTo>
                <a:cubicBezTo>
                  <a:pt x="205848" y="605028"/>
                  <a:pt x="197163" y="601463"/>
                  <a:pt x="189939" y="594250"/>
                </a:cubicBezTo>
                <a:cubicBezTo>
                  <a:pt x="182715" y="586957"/>
                  <a:pt x="179062" y="578367"/>
                  <a:pt x="179062" y="568238"/>
                </a:cubicBezTo>
                <a:lnTo>
                  <a:pt x="179062" y="415811"/>
                </a:lnTo>
                <a:lnTo>
                  <a:pt x="158039" y="415811"/>
                </a:lnTo>
                <a:lnTo>
                  <a:pt x="158039" y="568238"/>
                </a:lnTo>
                <a:cubicBezTo>
                  <a:pt x="158039" y="578367"/>
                  <a:pt x="154386" y="586957"/>
                  <a:pt x="147162" y="594250"/>
                </a:cubicBezTo>
                <a:cubicBezTo>
                  <a:pt x="139938" y="601463"/>
                  <a:pt x="131253" y="605028"/>
                  <a:pt x="121106" y="605028"/>
                </a:cubicBezTo>
                <a:cubicBezTo>
                  <a:pt x="111041" y="605028"/>
                  <a:pt x="102356" y="601463"/>
                  <a:pt x="95132" y="594250"/>
                </a:cubicBezTo>
                <a:cubicBezTo>
                  <a:pt x="87908" y="586957"/>
                  <a:pt x="84255" y="578367"/>
                  <a:pt x="84255" y="568238"/>
                </a:cubicBezTo>
                <a:lnTo>
                  <a:pt x="84255" y="241828"/>
                </a:lnTo>
                <a:lnTo>
                  <a:pt x="63232" y="241828"/>
                </a:lnTo>
                <a:lnTo>
                  <a:pt x="63232" y="384288"/>
                </a:lnTo>
                <a:cubicBezTo>
                  <a:pt x="63232" y="393040"/>
                  <a:pt x="60147" y="400495"/>
                  <a:pt x="53978" y="406654"/>
                </a:cubicBezTo>
                <a:cubicBezTo>
                  <a:pt x="47809" y="412732"/>
                  <a:pt x="40423" y="415811"/>
                  <a:pt x="31575" y="415811"/>
                </a:cubicBezTo>
                <a:cubicBezTo>
                  <a:pt x="22809" y="415811"/>
                  <a:pt x="15341" y="412732"/>
                  <a:pt x="9253" y="406654"/>
                </a:cubicBezTo>
                <a:cubicBezTo>
                  <a:pt x="3084" y="400495"/>
                  <a:pt x="0" y="393040"/>
                  <a:pt x="0" y="384288"/>
                </a:cubicBezTo>
                <a:lnTo>
                  <a:pt x="0" y="220840"/>
                </a:lnTo>
                <a:cubicBezTo>
                  <a:pt x="0" y="203337"/>
                  <a:pt x="6169" y="188426"/>
                  <a:pt x="18426" y="176109"/>
                </a:cubicBezTo>
                <a:cubicBezTo>
                  <a:pt x="30764" y="163873"/>
                  <a:pt x="45699" y="157714"/>
                  <a:pt x="63232" y="157714"/>
                </a:cubicBezTo>
                <a:close/>
                <a:moveTo>
                  <a:pt x="168469" y="0"/>
                </a:moveTo>
                <a:cubicBezTo>
                  <a:pt x="188924" y="0"/>
                  <a:pt x="206294" y="7214"/>
                  <a:pt x="220660" y="21560"/>
                </a:cubicBezTo>
                <a:cubicBezTo>
                  <a:pt x="235027" y="35906"/>
                  <a:pt x="242251" y="53251"/>
                  <a:pt x="242251" y="73594"/>
                </a:cubicBezTo>
                <a:cubicBezTo>
                  <a:pt x="242251" y="94019"/>
                  <a:pt x="235027" y="111364"/>
                  <a:pt x="220660" y="125710"/>
                </a:cubicBezTo>
                <a:cubicBezTo>
                  <a:pt x="206294" y="140056"/>
                  <a:pt x="188924" y="147270"/>
                  <a:pt x="168469" y="147270"/>
                </a:cubicBezTo>
                <a:cubicBezTo>
                  <a:pt x="148096" y="147270"/>
                  <a:pt x="130726" y="140056"/>
                  <a:pt x="116360" y="125710"/>
                </a:cubicBezTo>
                <a:cubicBezTo>
                  <a:pt x="101993" y="111364"/>
                  <a:pt x="94769" y="94019"/>
                  <a:pt x="94769" y="73594"/>
                </a:cubicBezTo>
                <a:cubicBezTo>
                  <a:pt x="94769" y="53251"/>
                  <a:pt x="101993" y="35906"/>
                  <a:pt x="116360" y="21560"/>
                </a:cubicBezTo>
                <a:cubicBezTo>
                  <a:pt x="130726" y="7214"/>
                  <a:pt x="148096" y="0"/>
                  <a:pt x="168469" y="0"/>
                </a:cubicBezTo>
                <a:close/>
              </a:path>
            </a:pathLst>
          </a:custGeom>
          <a:solidFill>
            <a:srgbClr val="FFC000"/>
          </a:solidFill>
          <a:ln>
            <a:noFill/>
          </a:ln>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448193">
              <a:defRPr/>
            </a:pPr>
            <a:endParaRPr lang="zh-CN" altLang="en-US" sz="156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31" name="矩形 30"/>
          <p:cNvSpPr/>
          <p:nvPr/>
        </p:nvSpPr>
        <p:spPr>
          <a:xfrm>
            <a:off x="7291234" y="4011738"/>
            <a:ext cx="1446033" cy="2403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defTabSz="448193">
              <a:defRPr/>
            </a:pPr>
            <a:r>
              <a:rPr lang="en-US" altLang="zh-CN" sz="1372" dirty="0" err="1">
                <a:solidFill>
                  <a:schemeClr val="tx1">
                    <a:lumMod val="50000"/>
                  </a:schemeClr>
                </a:solidFill>
                <a:latin typeface="Segoe UI" panose="020B0502040204020203" pitchFamily="34" charset="0"/>
                <a:cs typeface="Segoe UI" panose="020B0502040204020203" pitchFamily="34" charset="0"/>
              </a:rPr>
              <a:t>Phát</a:t>
            </a:r>
            <a:r>
              <a:rPr lang="en-US" altLang="zh-CN" sz="1372" dirty="0">
                <a:solidFill>
                  <a:schemeClr val="tx1">
                    <a:lumMod val="50000"/>
                  </a:schemeClr>
                </a:solidFill>
                <a:latin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cs typeface="Segoe UI" panose="020B0502040204020203" pitchFamily="34" charset="0"/>
              </a:rPr>
              <a:t>hiện</a:t>
            </a:r>
            <a:r>
              <a:rPr lang="en-US" altLang="zh-CN" sz="1372" dirty="0">
                <a:solidFill>
                  <a:schemeClr val="tx1">
                    <a:lumMod val="50000"/>
                  </a:schemeClr>
                </a:solidFill>
                <a:latin typeface="Segoe UI" panose="020B0502040204020203" pitchFamily="34" charset="0"/>
                <a:cs typeface="Segoe UI" panose="020B0502040204020203" pitchFamily="34" charset="0"/>
              </a:rPr>
              <a:t> Strand</a:t>
            </a:r>
          </a:p>
        </p:txBody>
      </p:sp>
      <p:sp>
        <p:nvSpPr>
          <p:cNvPr id="32" name="managers_115919"/>
          <p:cNvSpPr>
            <a:spLocks noChangeAspect="1"/>
          </p:cNvSpPr>
          <p:nvPr/>
        </p:nvSpPr>
        <p:spPr bwMode="auto">
          <a:xfrm>
            <a:off x="8942030" y="4620914"/>
            <a:ext cx="276009" cy="355276"/>
          </a:xfrm>
          <a:custGeom>
            <a:avLst/>
            <a:gdLst>
              <a:gd name="connsiteX0" fmla="*/ 399019 w 472013"/>
              <a:gd name="connsiteY0" fmla="*/ 168792 h 607568"/>
              <a:gd name="connsiteX1" fmla="*/ 469401 w 472013"/>
              <a:gd name="connsiteY1" fmla="*/ 239211 h 607568"/>
              <a:gd name="connsiteX2" fmla="*/ 469401 w 472013"/>
              <a:gd name="connsiteY2" fmla="*/ 352587 h 607568"/>
              <a:gd name="connsiteX3" fmla="*/ 468326 w 472013"/>
              <a:gd name="connsiteY3" fmla="*/ 358570 h 607568"/>
              <a:gd name="connsiteX4" fmla="*/ 444660 w 472013"/>
              <a:gd name="connsiteY4" fmla="*/ 423620 h 607568"/>
              <a:gd name="connsiteX5" fmla="*/ 444660 w 472013"/>
              <a:gd name="connsiteY5" fmla="*/ 590078 h 607568"/>
              <a:gd name="connsiteX6" fmla="*/ 427141 w 472013"/>
              <a:gd name="connsiteY6" fmla="*/ 607568 h 607568"/>
              <a:gd name="connsiteX7" fmla="*/ 346001 w 472013"/>
              <a:gd name="connsiteY7" fmla="*/ 607568 h 607568"/>
              <a:gd name="connsiteX8" fmla="*/ 328482 w 472013"/>
              <a:gd name="connsiteY8" fmla="*/ 590078 h 607568"/>
              <a:gd name="connsiteX9" fmla="*/ 328482 w 472013"/>
              <a:gd name="connsiteY9" fmla="*/ 239211 h 607568"/>
              <a:gd name="connsiteX10" fmla="*/ 399019 w 472013"/>
              <a:gd name="connsiteY10" fmla="*/ 168792 h 607568"/>
              <a:gd name="connsiteX11" fmla="*/ 64066 w 472013"/>
              <a:gd name="connsiteY11" fmla="*/ 166443 h 607568"/>
              <a:gd name="connsiteX12" fmla="*/ 69905 w 472013"/>
              <a:gd name="connsiteY12" fmla="*/ 170585 h 607568"/>
              <a:gd name="connsiteX13" fmla="*/ 111694 w 472013"/>
              <a:gd name="connsiteY13" fmla="*/ 285046 h 607568"/>
              <a:gd name="connsiteX14" fmla="*/ 125983 w 472013"/>
              <a:gd name="connsiteY14" fmla="*/ 285046 h 607568"/>
              <a:gd name="connsiteX15" fmla="*/ 167772 w 472013"/>
              <a:gd name="connsiteY15" fmla="*/ 170585 h 607568"/>
              <a:gd name="connsiteX16" fmla="*/ 175300 w 472013"/>
              <a:gd name="connsiteY16" fmla="*/ 166750 h 607568"/>
              <a:gd name="connsiteX17" fmla="*/ 195273 w 472013"/>
              <a:gd name="connsiteY17" fmla="*/ 172887 h 607568"/>
              <a:gd name="connsiteX18" fmla="*/ 195427 w 472013"/>
              <a:gd name="connsiteY18" fmla="*/ 172887 h 607568"/>
              <a:gd name="connsiteX19" fmla="*/ 237523 w 472013"/>
              <a:gd name="connsiteY19" fmla="*/ 231038 h 607568"/>
              <a:gd name="connsiteX20" fmla="*/ 237523 w 472013"/>
              <a:gd name="connsiteY20" fmla="*/ 352556 h 607568"/>
              <a:gd name="connsiteX21" fmla="*/ 236601 w 472013"/>
              <a:gd name="connsiteY21" fmla="*/ 355932 h 607568"/>
              <a:gd name="connsiteX22" fmla="*/ 192968 w 472013"/>
              <a:gd name="connsiteY22" fmla="*/ 422368 h 607568"/>
              <a:gd name="connsiteX23" fmla="*/ 192968 w 472013"/>
              <a:gd name="connsiteY23" fmla="*/ 590070 h 607568"/>
              <a:gd name="connsiteX24" fmla="*/ 186823 w 472013"/>
              <a:gd name="connsiteY24" fmla="*/ 596207 h 607568"/>
              <a:gd name="connsiteX25" fmla="*/ 50854 w 472013"/>
              <a:gd name="connsiteY25" fmla="*/ 596207 h 607568"/>
              <a:gd name="connsiteX26" fmla="*/ 44708 w 472013"/>
              <a:gd name="connsiteY26" fmla="*/ 590070 h 607568"/>
              <a:gd name="connsiteX27" fmla="*/ 44708 w 472013"/>
              <a:gd name="connsiteY27" fmla="*/ 422368 h 607568"/>
              <a:gd name="connsiteX28" fmla="*/ 1075 w 472013"/>
              <a:gd name="connsiteY28" fmla="*/ 355932 h 607568"/>
              <a:gd name="connsiteX29" fmla="*/ 0 w 472013"/>
              <a:gd name="connsiteY29" fmla="*/ 352556 h 607568"/>
              <a:gd name="connsiteX30" fmla="*/ 0 w 472013"/>
              <a:gd name="connsiteY30" fmla="*/ 231345 h 607568"/>
              <a:gd name="connsiteX31" fmla="*/ 42404 w 472013"/>
              <a:gd name="connsiteY31" fmla="*/ 172887 h 607568"/>
              <a:gd name="connsiteX32" fmla="*/ 62376 w 472013"/>
              <a:gd name="connsiteY32" fmla="*/ 166750 h 607568"/>
              <a:gd name="connsiteX33" fmla="*/ 64066 w 472013"/>
              <a:gd name="connsiteY33" fmla="*/ 166443 h 607568"/>
              <a:gd name="connsiteX34" fmla="*/ 110769 w 472013"/>
              <a:gd name="connsiteY34" fmla="*/ 161383 h 607568"/>
              <a:gd name="connsiteX35" fmla="*/ 128449 w 472013"/>
              <a:gd name="connsiteY35" fmla="*/ 161383 h 607568"/>
              <a:gd name="connsiteX36" fmla="*/ 134906 w 472013"/>
              <a:gd name="connsiteY36" fmla="*/ 164145 h 607568"/>
              <a:gd name="connsiteX37" fmla="*/ 135982 w 472013"/>
              <a:gd name="connsiteY37" fmla="*/ 173811 h 607568"/>
              <a:gd name="connsiteX38" fmla="*/ 126450 w 472013"/>
              <a:gd name="connsiteY38" fmla="*/ 188081 h 607568"/>
              <a:gd name="connsiteX39" fmla="*/ 130909 w 472013"/>
              <a:gd name="connsiteY39" fmla="*/ 225518 h 607568"/>
              <a:gd name="connsiteX40" fmla="*/ 122145 w 472013"/>
              <a:gd name="connsiteY40" fmla="*/ 248687 h 607568"/>
              <a:gd name="connsiteX41" fmla="*/ 117072 w 472013"/>
              <a:gd name="connsiteY41" fmla="*/ 248687 h 607568"/>
              <a:gd name="connsiteX42" fmla="*/ 108309 w 472013"/>
              <a:gd name="connsiteY42" fmla="*/ 225518 h 607568"/>
              <a:gd name="connsiteX43" fmla="*/ 112767 w 472013"/>
              <a:gd name="connsiteY43" fmla="*/ 188081 h 607568"/>
              <a:gd name="connsiteX44" fmla="*/ 103235 w 472013"/>
              <a:gd name="connsiteY44" fmla="*/ 173811 h 607568"/>
              <a:gd name="connsiteX45" fmla="*/ 104312 w 472013"/>
              <a:gd name="connsiteY45" fmla="*/ 164145 h 607568"/>
              <a:gd name="connsiteX46" fmla="*/ 110769 w 472013"/>
              <a:gd name="connsiteY46" fmla="*/ 161383 h 607568"/>
              <a:gd name="connsiteX47" fmla="*/ 402329 w 472013"/>
              <a:gd name="connsiteY47" fmla="*/ 0 h 607568"/>
              <a:gd name="connsiteX48" fmla="*/ 472013 w 472013"/>
              <a:gd name="connsiteY48" fmla="*/ 69578 h 607568"/>
              <a:gd name="connsiteX49" fmla="*/ 402329 w 472013"/>
              <a:gd name="connsiteY49" fmla="*/ 139156 h 607568"/>
              <a:gd name="connsiteX50" fmla="*/ 332645 w 472013"/>
              <a:gd name="connsiteY50" fmla="*/ 69578 h 607568"/>
              <a:gd name="connsiteX51" fmla="*/ 402329 w 472013"/>
              <a:gd name="connsiteY51" fmla="*/ 0 h 607568"/>
              <a:gd name="connsiteX52" fmla="*/ 118832 w 472013"/>
              <a:gd name="connsiteY52" fmla="*/ 0 h 607568"/>
              <a:gd name="connsiteX53" fmla="*/ 188480 w 472013"/>
              <a:gd name="connsiteY53" fmla="*/ 69578 h 607568"/>
              <a:gd name="connsiteX54" fmla="*/ 118832 w 472013"/>
              <a:gd name="connsiteY54" fmla="*/ 139156 h 607568"/>
              <a:gd name="connsiteX55" fmla="*/ 49184 w 472013"/>
              <a:gd name="connsiteY55" fmla="*/ 69578 h 607568"/>
              <a:gd name="connsiteX56" fmla="*/ 118832 w 472013"/>
              <a:gd name="connsiteY56" fmla="*/ 0 h 60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72013" h="607568">
                <a:moveTo>
                  <a:pt x="399019" y="168792"/>
                </a:moveTo>
                <a:cubicBezTo>
                  <a:pt x="437898" y="168792"/>
                  <a:pt x="469401" y="200243"/>
                  <a:pt x="469401" y="239211"/>
                </a:cubicBezTo>
                <a:lnTo>
                  <a:pt x="469401" y="352587"/>
                </a:lnTo>
                <a:cubicBezTo>
                  <a:pt x="469401" y="354735"/>
                  <a:pt x="469094" y="356729"/>
                  <a:pt x="468326" y="358570"/>
                </a:cubicBezTo>
                <a:lnTo>
                  <a:pt x="444660" y="423620"/>
                </a:lnTo>
                <a:lnTo>
                  <a:pt x="444660" y="590078"/>
                </a:lnTo>
                <a:cubicBezTo>
                  <a:pt x="444660" y="599744"/>
                  <a:pt x="436822" y="607568"/>
                  <a:pt x="427141" y="607568"/>
                </a:cubicBezTo>
                <a:lnTo>
                  <a:pt x="346001" y="607568"/>
                </a:lnTo>
                <a:cubicBezTo>
                  <a:pt x="336320" y="607568"/>
                  <a:pt x="328482" y="599744"/>
                  <a:pt x="328482" y="590078"/>
                </a:cubicBezTo>
                <a:lnTo>
                  <a:pt x="328482" y="239211"/>
                </a:lnTo>
                <a:cubicBezTo>
                  <a:pt x="328482" y="200243"/>
                  <a:pt x="359985" y="168792"/>
                  <a:pt x="399019" y="168792"/>
                </a:cubicBezTo>
                <a:close/>
                <a:moveTo>
                  <a:pt x="64066" y="166443"/>
                </a:moveTo>
                <a:cubicBezTo>
                  <a:pt x="66678" y="166443"/>
                  <a:pt x="68983" y="167977"/>
                  <a:pt x="69905" y="170585"/>
                </a:cubicBezTo>
                <a:lnTo>
                  <a:pt x="111694" y="285046"/>
                </a:lnTo>
                <a:cubicBezTo>
                  <a:pt x="114153" y="291644"/>
                  <a:pt x="123524" y="291644"/>
                  <a:pt x="125983" y="285046"/>
                </a:cubicBezTo>
                <a:lnTo>
                  <a:pt x="167772" y="170585"/>
                </a:lnTo>
                <a:cubicBezTo>
                  <a:pt x="168847" y="167363"/>
                  <a:pt x="172227" y="165829"/>
                  <a:pt x="175300" y="166750"/>
                </a:cubicBezTo>
                <a:lnTo>
                  <a:pt x="195273" y="172887"/>
                </a:lnTo>
                <a:lnTo>
                  <a:pt x="195427" y="172887"/>
                </a:lnTo>
                <a:cubicBezTo>
                  <a:pt x="220623" y="181172"/>
                  <a:pt x="237523" y="204647"/>
                  <a:pt x="237523" y="231038"/>
                </a:cubicBezTo>
                <a:lnTo>
                  <a:pt x="237523" y="352556"/>
                </a:lnTo>
                <a:cubicBezTo>
                  <a:pt x="237523" y="353784"/>
                  <a:pt x="237216" y="355011"/>
                  <a:pt x="236601" y="355932"/>
                </a:cubicBezTo>
                <a:lnTo>
                  <a:pt x="192968" y="422368"/>
                </a:lnTo>
                <a:lnTo>
                  <a:pt x="192968" y="590070"/>
                </a:lnTo>
                <a:cubicBezTo>
                  <a:pt x="192968" y="593445"/>
                  <a:pt x="190203" y="596207"/>
                  <a:pt x="186823" y="596207"/>
                </a:cubicBezTo>
                <a:lnTo>
                  <a:pt x="50854" y="596207"/>
                </a:lnTo>
                <a:cubicBezTo>
                  <a:pt x="47474" y="596207"/>
                  <a:pt x="44708" y="593445"/>
                  <a:pt x="44708" y="590070"/>
                </a:cubicBezTo>
                <a:lnTo>
                  <a:pt x="44708" y="422368"/>
                </a:lnTo>
                <a:lnTo>
                  <a:pt x="1075" y="355932"/>
                </a:lnTo>
                <a:cubicBezTo>
                  <a:pt x="461" y="355011"/>
                  <a:pt x="0" y="353784"/>
                  <a:pt x="0" y="352556"/>
                </a:cubicBezTo>
                <a:lnTo>
                  <a:pt x="0" y="231345"/>
                </a:lnTo>
                <a:cubicBezTo>
                  <a:pt x="0" y="204801"/>
                  <a:pt x="17053" y="181326"/>
                  <a:pt x="42404" y="172887"/>
                </a:cubicBezTo>
                <a:lnTo>
                  <a:pt x="62376" y="166750"/>
                </a:lnTo>
                <a:cubicBezTo>
                  <a:pt x="62837" y="166596"/>
                  <a:pt x="63452" y="166443"/>
                  <a:pt x="64066" y="166443"/>
                </a:cubicBezTo>
                <a:close/>
                <a:moveTo>
                  <a:pt x="110769" y="161383"/>
                </a:moveTo>
                <a:lnTo>
                  <a:pt x="128449" y="161383"/>
                </a:lnTo>
                <a:cubicBezTo>
                  <a:pt x="130909" y="161383"/>
                  <a:pt x="133215" y="162304"/>
                  <a:pt x="134906" y="164145"/>
                </a:cubicBezTo>
                <a:cubicBezTo>
                  <a:pt x="137366" y="166753"/>
                  <a:pt x="137673" y="170742"/>
                  <a:pt x="135982" y="173811"/>
                </a:cubicBezTo>
                <a:lnTo>
                  <a:pt x="126450" y="188081"/>
                </a:lnTo>
                <a:lnTo>
                  <a:pt x="130909" y="225518"/>
                </a:lnTo>
                <a:lnTo>
                  <a:pt x="122145" y="248687"/>
                </a:lnTo>
                <a:cubicBezTo>
                  <a:pt x="121223" y="251142"/>
                  <a:pt x="117994" y="251142"/>
                  <a:pt x="117072" y="248687"/>
                </a:cubicBezTo>
                <a:lnTo>
                  <a:pt x="108309" y="225518"/>
                </a:lnTo>
                <a:lnTo>
                  <a:pt x="112767" y="188081"/>
                </a:lnTo>
                <a:lnTo>
                  <a:pt x="103235" y="173811"/>
                </a:lnTo>
                <a:cubicBezTo>
                  <a:pt x="101544" y="170742"/>
                  <a:pt x="101852" y="166753"/>
                  <a:pt x="104312" y="164145"/>
                </a:cubicBezTo>
                <a:cubicBezTo>
                  <a:pt x="106003" y="162304"/>
                  <a:pt x="108309" y="161383"/>
                  <a:pt x="110769" y="161383"/>
                </a:cubicBezTo>
                <a:close/>
                <a:moveTo>
                  <a:pt x="402329" y="0"/>
                </a:moveTo>
                <a:cubicBezTo>
                  <a:pt x="440814" y="0"/>
                  <a:pt x="472013" y="31151"/>
                  <a:pt x="472013" y="69578"/>
                </a:cubicBezTo>
                <a:cubicBezTo>
                  <a:pt x="472013" y="108005"/>
                  <a:pt x="440814" y="139156"/>
                  <a:pt x="402329" y="139156"/>
                </a:cubicBezTo>
                <a:cubicBezTo>
                  <a:pt x="363844" y="139156"/>
                  <a:pt x="332645" y="108005"/>
                  <a:pt x="332645" y="69578"/>
                </a:cubicBezTo>
                <a:cubicBezTo>
                  <a:pt x="332645" y="31151"/>
                  <a:pt x="363844" y="0"/>
                  <a:pt x="402329" y="0"/>
                </a:cubicBezTo>
                <a:close/>
                <a:moveTo>
                  <a:pt x="118832" y="0"/>
                </a:moveTo>
                <a:cubicBezTo>
                  <a:pt x="157298" y="0"/>
                  <a:pt x="188480" y="31151"/>
                  <a:pt x="188480" y="69578"/>
                </a:cubicBezTo>
                <a:cubicBezTo>
                  <a:pt x="188480" y="108005"/>
                  <a:pt x="157298" y="139156"/>
                  <a:pt x="118832" y="139156"/>
                </a:cubicBezTo>
                <a:cubicBezTo>
                  <a:pt x="80366" y="139156"/>
                  <a:pt x="49184" y="108005"/>
                  <a:pt x="49184" y="69578"/>
                </a:cubicBezTo>
                <a:cubicBezTo>
                  <a:pt x="49184" y="31151"/>
                  <a:pt x="80366" y="0"/>
                  <a:pt x="118832" y="0"/>
                </a:cubicBezTo>
                <a:close/>
              </a:path>
            </a:pathLst>
          </a:custGeom>
          <a:solidFill>
            <a:srgbClr val="FFC000"/>
          </a:solidFill>
          <a:ln>
            <a:noFill/>
          </a:ln>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448193">
              <a:defRPr/>
            </a:pPr>
            <a:endParaRPr lang="zh-CN" altLang="en-US" sz="156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33" name="矩形 32"/>
          <p:cNvSpPr/>
          <p:nvPr/>
        </p:nvSpPr>
        <p:spPr>
          <a:xfrm>
            <a:off x="9229337" y="4636328"/>
            <a:ext cx="1596425" cy="2887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defTabSz="448193">
              <a:defRPr/>
            </a:pPr>
            <a:r>
              <a:rPr lang="en-US" altLang="zh-CN" sz="1372" dirty="0" err="1">
                <a:solidFill>
                  <a:schemeClr val="tx1">
                    <a:lumMod val="50000"/>
                  </a:schemeClr>
                </a:solidFill>
                <a:latin typeface="Segoe UI" panose="020B0502040204020203" pitchFamily="34" charset="0"/>
                <a:cs typeface="Segoe UI" panose="020B0502040204020203" pitchFamily="34" charset="0"/>
              </a:rPr>
              <a:t>Tiếp</a:t>
            </a:r>
            <a:r>
              <a:rPr lang="en-US" altLang="zh-CN" sz="1372" dirty="0">
                <a:solidFill>
                  <a:schemeClr val="tx1">
                    <a:lumMod val="50000"/>
                  </a:schemeClr>
                </a:solidFill>
                <a:latin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cs typeface="Segoe UI" panose="020B0502040204020203" pitchFamily="34" charset="0"/>
              </a:rPr>
              <a:t>xúc</a:t>
            </a:r>
            <a:r>
              <a:rPr lang="en-US" altLang="zh-CN" sz="1372" dirty="0">
                <a:solidFill>
                  <a:schemeClr val="tx1">
                    <a:lumMod val="50000"/>
                  </a:schemeClr>
                </a:solidFill>
                <a:latin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cs typeface="Segoe UI" panose="020B0502040204020203" pitchFamily="34" charset="0"/>
              </a:rPr>
              <a:t>mọi</a:t>
            </a:r>
            <a:r>
              <a:rPr lang="en-US" altLang="zh-CN" sz="1372" dirty="0">
                <a:solidFill>
                  <a:schemeClr val="tx1">
                    <a:lumMod val="50000"/>
                  </a:schemeClr>
                </a:solidFill>
                <a:latin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cs typeface="Segoe UI" panose="020B0502040204020203" pitchFamily="34" charset="0"/>
              </a:rPr>
              <a:t>người</a:t>
            </a:r>
            <a:endParaRPr lang="en-US" altLang="zh-CN" sz="1372" dirty="0">
              <a:solidFill>
                <a:schemeClr val="tx1">
                  <a:lumMod val="50000"/>
                </a:schemeClr>
              </a:solidFill>
              <a:latin typeface="Segoe UI" panose="020B0502040204020203" pitchFamily="34" charset="0"/>
              <a:cs typeface="Segoe UI" panose="020B0502040204020203" pitchFamily="34" charset="0"/>
            </a:endParaRPr>
          </a:p>
        </p:txBody>
      </p:sp>
      <p:sp>
        <p:nvSpPr>
          <p:cNvPr id="34" name="accident_130175"/>
          <p:cNvSpPr>
            <a:spLocks noChangeAspect="1"/>
          </p:cNvSpPr>
          <p:nvPr/>
        </p:nvSpPr>
        <p:spPr bwMode="auto">
          <a:xfrm>
            <a:off x="8836664" y="3971689"/>
            <a:ext cx="411465" cy="351054"/>
          </a:xfrm>
          <a:custGeom>
            <a:avLst/>
            <a:gdLst>
              <a:gd name="connsiteX0" fmla="*/ 16452 w 607639"/>
              <a:gd name="connsiteY0" fmla="*/ 485612 h 518425"/>
              <a:gd name="connsiteX1" fmla="*/ 591187 w 607639"/>
              <a:gd name="connsiteY1" fmla="*/ 485612 h 518425"/>
              <a:gd name="connsiteX2" fmla="*/ 607639 w 607639"/>
              <a:gd name="connsiteY2" fmla="*/ 502068 h 518425"/>
              <a:gd name="connsiteX3" fmla="*/ 591187 w 607639"/>
              <a:gd name="connsiteY3" fmla="*/ 518425 h 518425"/>
              <a:gd name="connsiteX4" fmla="*/ 16452 w 607639"/>
              <a:gd name="connsiteY4" fmla="*/ 518425 h 518425"/>
              <a:gd name="connsiteX5" fmla="*/ 0 w 607639"/>
              <a:gd name="connsiteY5" fmla="*/ 502068 h 518425"/>
              <a:gd name="connsiteX6" fmla="*/ 16452 w 607639"/>
              <a:gd name="connsiteY6" fmla="*/ 485612 h 518425"/>
              <a:gd name="connsiteX7" fmla="*/ 109937 w 607639"/>
              <a:gd name="connsiteY7" fmla="*/ 432232 h 518425"/>
              <a:gd name="connsiteX8" fmla="*/ 215430 w 607639"/>
              <a:gd name="connsiteY8" fmla="*/ 445697 h 518425"/>
              <a:gd name="connsiteX9" fmla="*/ 226758 w 607639"/>
              <a:gd name="connsiteY9" fmla="*/ 460342 h 518425"/>
              <a:gd name="connsiteX10" fmla="*/ 212081 w 607639"/>
              <a:gd name="connsiteY10" fmla="*/ 471744 h 518425"/>
              <a:gd name="connsiteX11" fmla="*/ 106588 w 607639"/>
              <a:gd name="connsiteY11" fmla="*/ 458278 h 518425"/>
              <a:gd name="connsiteX12" fmla="*/ 95260 w 607639"/>
              <a:gd name="connsiteY12" fmla="*/ 443633 h 518425"/>
              <a:gd name="connsiteX13" fmla="*/ 109937 w 607639"/>
              <a:gd name="connsiteY13" fmla="*/ 432232 h 518425"/>
              <a:gd name="connsiteX14" fmla="*/ 527866 w 607639"/>
              <a:gd name="connsiteY14" fmla="*/ 362687 h 518425"/>
              <a:gd name="connsiteX15" fmla="*/ 574649 w 607639"/>
              <a:gd name="connsiteY15" fmla="*/ 398013 h 518425"/>
              <a:gd name="connsiteX16" fmla="*/ 580361 w 607639"/>
              <a:gd name="connsiteY16" fmla="*/ 439342 h 518425"/>
              <a:gd name="connsiteX17" fmla="*/ 538897 w 607639"/>
              <a:gd name="connsiteY17" fmla="*/ 445147 h 518425"/>
              <a:gd name="connsiteX18" fmla="*/ 447103 w 607639"/>
              <a:gd name="connsiteY18" fmla="*/ 375676 h 518425"/>
              <a:gd name="connsiteX19" fmla="*/ 465521 w 607639"/>
              <a:gd name="connsiteY19" fmla="*/ 365147 h 518425"/>
              <a:gd name="connsiteX20" fmla="*/ 119072 w 607639"/>
              <a:gd name="connsiteY20" fmla="*/ 316777 h 518425"/>
              <a:gd name="connsiteX21" fmla="*/ 128852 w 607639"/>
              <a:gd name="connsiteY21" fmla="*/ 318905 h 518425"/>
              <a:gd name="connsiteX22" fmla="*/ 276960 w 607639"/>
              <a:gd name="connsiteY22" fmla="*/ 421025 h 518425"/>
              <a:gd name="connsiteX23" fmla="*/ 280310 w 607639"/>
              <a:gd name="connsiteY23" fmla="*/ 439324 h 518425"/>
              <a:gd name="connsiteX24" fmla="*/ 262080 w 607639"/>
              <a:gd name="connsiteY24" fmla="*/ 442669 h 518425"/>
              <a:gd name="connsiteX25" fmla="*/ 113972 w 607639"/>
              <a:gd name="connsiteY25" fmla="*/ 340450 h 518425"/>
              <a:gd name="connsiteX26" fmla="*/ 110622 w 607639"/>
              <a:gd name="connsiteY26" fmla="*/ 322250 h 518425"/>
              <a:gd name="connsiteX27" fmla="*/ 119072 w 607639"/>
              <a:gd name="connsiteY27" fmla="*/ 316777 h 518425"/>
              <a:gd name="connsiteX28" fmla="*/ 159301 w 607639"/>
              <a:gd name="connsiteY28" fmla="*/ 107381 h 518425"/>
              <a:gd name="connsiteX29" fmla="*/ 210355 w 607639"/>
              <a:gd name="connsiteY29" fmla="*/ 158365 h 518425"/>
              <a:gd name="connsiteX30" fmla="*/ 159301 w 607639"/>
              <a:gd name="connsiteY30" fmla="*/ 209349 h 518425"/>
              <a:gd name="connsiteX31" fmla="*/ 108247 w 607639"/>
              <a:gd name="connsiteY31" fmla="*/ 158365 h 518425"/>
              <a:gd name="connsiteX32" fmla="*/ 159301 w 607639"/>
              <a:gd name="connsiteY32" fmla="*/ 107381 h 518425"/>
              <a:gd name="connsiteX33" fmla="*/ 220601 w 607639"/>
              <a:gd name="connsiteY33" fmla="*/ 986 h 518425"/>
              <a:gd name="connsiteX34" fmla="*/ 235353 w 607639"/>
              <a:gd name="connsiteY34" fmla="*/ 12751 h 518425"/>
              <a:gd name="connsiteX35" fmla="*/ 291110 w 607639"/>
              <a:gd name="connsiteY35" fmla="*/ 113957 h 518425"/>
              <a:gd name="connsiteX36" fmla="*/ 293573 w 607639"/>
              <a:gd name="connsiteY36" fmla="*/ 131169 h 518425"/>
              <a:gd name="connsiteX37" fmla="*/ 282441 w 607639"/>
              <a:gd name="connsiteY37" fmla="*/ 181427 h 518425"/>
              <a:gd name="connsiteX38" fmla="*/ 231511 w 607639"/>
              <a:gd name="connsiteY38" fmla="*/ 220867 h 518425"/>
              <a:gd name="connsiteX39" fmla="*/ 317707 w 607639"/>
              <a:gd name="connsiteY39" fmla="*/ 183984 h 518425"/>
              <a:gd name="connsiteX40" fmla="*/ 333075 w 607639"/>
              <a:gd name="connsiteY40" fmla="*/ 100286 h 518425"/>
              <a:gd name="connsiteX41" fmla="*/ 361741 w 607639"/>
              <a:gd name="connsiteY41" fmla="*/ 80517 h 518425"/>
              <a:gd name="connsiteX42" fmla="*/ 381542 w 607639"/>
              <a:gd name="connsiteY42" fmla="*/ 109236 h 518425"/>
              <a:gd name="connsiteX43" fmla="*/ 372479 w 607639"/>
              <a:gd name="connsiteY43" fmla="*/ 158511 h 518425"/>
              <a:gd name="connsiteX44" fmla="*/ 363318 w 607639"/>
              <a:gd name="connsiteY44" fmla="*/ 207786 h 518425"/>
              <a:gd name="connsiteX45" fmla="*/ 348837 w 607639"/>
              <a:gd name="connsiteY45" fmla="*/ 225981 h 518425"/>
              <a:gd name="connsiteX46" fmla="*/ 254464 w 607639"/>
              <a:gd name="connsiteY46" fmla="*/ 264831 h 518425"/>
              <a:gd name="connsiteX47" fmla="*/ 335932 w 607639"/>
              <a:gd name="connsiteY47" fmla="*/ 251947 h 518425"/>
              <a:gd name="connsiteX48" fmla="*/ 377799 w 607639"/>
              <a:gd name="connsiteY48" fmla="*/ 296697 h 518425"/>
              <a:gd name="connsiteX49" fmla="*/ 308152 w 607639"/>
              <a:gd name="connsiteY49" fmla="*/ 359840 h 518425"/>
              <a:gd name="connsiteX50" fmla="*/ 435624 w 607639"/>
              <a:gd name="connsiteY50" fmla="*/ 286960 h 518425"/>
              <a:gd name="connsiteX51" fmla="*/ 449120 w 607639"/>
              <a:gd name="connsiteY51" fmla="*/ 283125 h 518425"/>
              <a:gd name="connsiteX52" fmla="*/ 560436 w 607639"/>
              <a:gd name="connsiteY52" fmla="*/ 278600 h 518425"/>
              <a:gd name="connsiteX53" fmla="*/ 591171 w 607639"/>
              <a:gd name="connsiteY53" fmla="*/ 306926 h 518425"/>
              <a:gd name="connsiteX54" fmla="*/ 562800 w 607639"/>
              <a:gd name="connsiteY54" fmla="*/ 337612 h 518425"/>
              <a:gd name="connsiteX55" fmla="*/ 458774 w 607639"/>
              <a:gd name="connsiteY55" fmla="*/ 341842 h 518425"/>
              <a:gd name="connsiteX56" fmla="*/ 337508 w 607639"/>
              <a:gd name="connsiteY56" fmla="*/ 411082 h 518425"/>
              <a:gd name="connsiteX57" fmla="*/ 302044 w 607639"/>
              <a:gd name="connsiteY57" fmla="*/ 406460 h 518425"/>
              <a:gd name="connsiteX58" fmla="*/ 302044 w 607639"/>
              <a:gd name="connsiteY58" fmla="*/ 406558 h 518425"/>
              <a:gd name="connsiteX59" fmla="*/ 180385 w 607639"/>
              <a:gd name="connsiteY59" fmla="*/ 276633 h 518425"/>
              <a:gd name="connsiteX60" fmla="*/ 181961 w 607639"/>
              <a:gd name="connsiteY60" fmla="*/ 227948 h 518425"/>
              <a:gd name="connsiteX61" fmla="*/ 231807 w 607639"/>
              <a:gd name="connsiteY61" fmla="*/ 182214 h 518425"/>
              <a:gd name="connsiteX62" fmla="*/ 243431 w 607639"/>
              <a:gd name="connsiteY62" fmla="*/ 129595 h 518425"/>
              <a:gd name="connsiteX63" fmla="*/ 192206 w 607639"/>
              <a:gd name="connsiteY63" fmla="*/ 36454 h 518425"/>
              <a:gd name="connsiteX64" fmla="*/ 201860 w 607639"/>
              <a:gd name="connsiteY64" fmla="*/ 3014 h 518425"/>
              <a:gd name="connsiteX65" fmla="*/ 220601 w 607639"/>
              <a:gd name="connsiteY65" fmla="*/ 986 h 51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7639" h="518425">
                <a:moveTo>
                  <a:pt x="16452" y="485612"/>
                </a:moveTo>
                <a:lnTo>
                  <a:pt x="591187" y="485612"/>
                </a:lnTo>
                <a:cubicBezTo>
                  <a:pt x="600251" y="485612"/>
                  <a:pt x="607639" y="492904"/>
                  <a:pt x="607639" y="502068"/>
                </a:cubicBezTo>
                <a:cubicBezTo>
                  <a:pt x="607639" y="511133"/>
                  <a:pt x="600251" y="518425"/>
                  <a:pt x="591187" y="518425"/>
                </a:cubicBezTo>
                <a:lnTo>
                  <a:pt x="16452" y="518425"/>
                </a:lnTo>
                <a:cubicBezTo>
                  <a:pt x="7388" y="518425"/>
                  <a:pt x="0" y="511133"/>
                  <a:pt x="0" y="502068"/>
                </a:cubicBezTo>
                <a:cubicBezTo>
                  <a:pt x="0" y="492904"/>
                  <a:pt x="7388" y="485612"/>
                  <a:pt x="16452" y="485612"/>
                </a:cubicBezTo>
                <a:close/>
                <a:moveTo>
                  <a:pt x="109937" y="432232"/>
                </a:moveTo>
                <a:lnTo>
                  <a:pt x="215430" y="445697"/>
                </a:lnTo>
                <a:cubicBezTo>
                  <a:pt x="222621" y="446582"/>
                  <a:pt x="227644" y="453167"/>
                  <a:pt x="226758" y="460342"/>
                </a:cubicBezTo>
                <a:cubicBezTo>
                  <a:pt x="225871" y="467616"/>
                  <a:pt x="219272" y="472628"/>
                  <a:pt x="212081" y="471744"/>
                </a:cubicBezTo>
                <a:lnTo>
                  <a:pt x="106588" y="458278"/>
                </a:lnTo>
                <a:cubicBezTo>
                  <a:pt x="99397" y="457394"/>
                  <a:pt x="94275" y="450808"/>
                  <a:pt x="95260" y="443633"/>
                </a:cubicBezTo>
                <a:cubicBezTo>
                  <a:pt x="96147" y="436458"/>
                  <a:pt x="102746" y="431347"/>
                  <a:pt x="109937" y="432232"/>
                </a:cubicBezTo>
                <a:close/>
                <a:moveTo>
                  <a:pt x="527866" y="362687"/>
                </a:moveTo>
                <a:lnTo>
                  <a:pt x="574649" y="398013"/>
                </a:lnTo>
                <a:cubicBezTo>
                  <a:pt x="587649" y="407853"/>
                  <a:pt x="590210" y="426352"/>
                  <a:pt x="580361" y="439342"/>
                </a:cubicBezTo>
                <a:cubicBezTo>
                  <a:pt x="570512" y="452330"/>
                  <a:pt x="551996" y="454987"/>
                  <a:pt x="538897" y="445147"/>
                </a:cubicBezTo>
                <a:lnTo>
                  <a:pt x="447103" y="375676"/>
                </a:lnTo>
                <a:lnTo>
                  <a:pt x="465521" y="365147"/>
                </a:lnTo>
                <a:close/>
                <a:moveTo>
                  <a:pt x="119072" y="316777"/>
                </a:moveTo>
                <a:cubicBezTo>
                  <a:pt x="122373" y="316175"/>
                  <a:pt x="125896" y="316839"/>
                  <a:pt x="128852" y="318905"/>
                </a:cubicBezTo>
                <a:lnTo>
                  <a:pt x="276960" y="421025"/>
                </a:lnTo>
                <a:cubicBezTo>
                  <a:pt x="282971" y="425157"/>
                  <a:pt x="284449" y="433323"/>
                  <a:pt x="280310" y="439324"/>
                </a:cubicBezTo>
                <a:cubicBezTo>
                  <a:pt x="276270" y="445227"/>
                  <a:pt x="268091" y="446801"/>
                  <a:pt x="262080" y="442669"/>
                </a:cubicBezTo>
                <a:lnTo>
                  <a:pt x="113972" y="340450"/>
                </a:lnTo>
                <a:cubicBezTo>
                  <a:pt x="107961" y="336318"/>
                  <a:pt x="106483" y="328153"/>
                  <a:pt x="110622" y="322250"/>
                </a:cubicBezTo>
                <a:cubicBezTo>
                  <a:pt x="112691" y="319249"/>
                  <a:pt x="115771" y="317380"/>
                  <a:pt x="119072" y="316777"/>
                </a:cubicBezTo>
                <a:close/>
                <a:moveTo>
                  <a:pt x="159301" y="107381"/>
                </a:moveTo>
                <a:cubicBezTo>
                  <a:pt x="187497" y="107381"/>
                  <a:pt x="210355" y="130207"/>
                  <a:pt x="210355" y="158365"/>
                </a:cubicBezTo>
                <a:cubicBezTo>
                  <a:pt x="210355" y="186523"/>
                  <a:pt x="187497" y="209349"/>
                  <a:pt x="159301" y="209349"/>
                </a:cubicBezTo>
                <a:cubicBezTo>
                  <a:pt x="131105" y="209349"/>
                  <a:pt x="108247" y="186523"/>
                  <a:pt x="108247" y="158365"/>
                </a:cubicBezTo>
                <a:cubicBezTo>
                  <a:pt x="108247" y="130207"/>
                  <a:pt x="131105" y="107381"/>
                  <a:pt x="159301" y="107381"/>
                </a:cubicBezTo>
                <a:close/>
                <a:moveTo>
                  <a:pt x="220601" y="986"/>
                </a:moveTo>
                <a:cubicBezTo>
                  <a:pt x="226660" y="2744"/>
                  <a:pt x="232053" y="6801"/>
                  <a:pt x="235353" y="12751"/>
                </a:cubicBezTo>
                <a:lnTo>
                  <a:pt x="291110" y="113957"/>
                </a:lnTo>
                <a:cubicBezTo>
                  <a:pt x="293967" y="119169"/>
                  <a:pt x="294853" y="125267"/>
                  <a:pt x="293573" y="131169"/>
                </a:cubicBezTo>
                <a:lnTo>
                  <a:pt x="282441" y="181427"/>
                </a:lnTo>
                <a:lnTo>
                  <a:pt x="231511" y="220867"/>
                </a:lnTo>
                <a:lnTo>
                  <a:pt x="317707" y="183984"/>
                </a:lnTo>
                <a:cubicBezTo>
                  <a:pt x="319579" y="173756"/>
                  <a:pt x="331203" y="110219"/>
                  <a:pt x="333075" y="100286"/>
                </a:cubicBezTo>
                <a:cubicBezTo>
                  <a:pt x="335538" y="87008"/>
                  <a:pt x="348344" y="78156"/>
                  <a:pt x="361741" y="80517"/>
                </a:cubicBezTo>
                <a:cubicBezTo>
                  <a:pt x="375040" y="82975"/>
                  <a:pt x="384005" y="95761"/>
                  <a:pt x="381542" y="109236"/>
                </a:cubicBezTo>
                <a:lnTo>
                  <a:pt x="372479" y="158511"/>
                </a:lnTo>
                <a:lnTo>
                  <a:pt x="363318" y="207786"/>
                </a:lnTo>
                <a:cubicBezTo>
                  <a:pt x="361840" y="216048"/>
                  <a:pt x="356323" y="222736"/>
                  <a:pt x="348837" y="225981"/>
                </a:cubicBezTo>
                <a:lnTo>
                  <a:pt x="254464" y="264831"/>
                </a:lnTo>
                <a:lnTo>
                  <a:pt x="335932" y="251947"/>
                </a:lnTo>
                <a:lnTo>
                  <a:pt x="377799" y="296697"/>
                </a:lnTo>
                <a:lnTo>
                  <a:pt x="308152" y="359840"/>
                </a:lnTo>
                <a:lnTo>
                  <a:pt x="435624" y="286960"/>
                </a:lnTo>
                <a:cubicBezTo>
                  <a:pt x="439761" y="284698"/>
                  <a:pt x="444391" y="283321"/>
                  <a:pt x="449120" y="283125"/>
                </a:cubicBezTo>
                <a:lnTo>
                  <a:pt x="560436" y="278600"/>
                </a:lnTo>
                <a:cubicBezTo>
                  <a:pt x="576690" y="278010"/>
                  <a:pt x="590482" y="290599"/>
                  <a:pt x="591171" y="306926"/>
                </a:cubicBezTo>
                <a:cubicBezTo>
                  <a:pt x="591762" y="323154"/>
                  <a:pt x="579153" y="336924"/>
                  <a:pt x="562800" y="337612"/>
                </a:cubicBezTo>
                <a:lnTo>
                  <a:pt x="458774" y="341842"/>
                </a:lnTo>
                <a:lnTo>
                  <a:pt x="337508" y="411082"/>
                </a:lnTo>
                <a:cubicBezTo>
                  <a:pt x="325687" y="417869"/>
                  <a:pt x="311206" y="415607"/>
                  <a:pt x="302044" y="406460"/>
                </a:cubicBezTo>
                <a:lnTo>
                  <a:pt x="302044" y="406558"/>
                </a:lnTo>
                <a:cubicBezTo>
                  <a:pt x="296429" y="400559"/>
                  <a:pt x="186295" y="282928"/>
                  <a:pt x="180385" y="276633"/>
                </a:cubicBezTo>
                <a:cubicBezTo>
                  <a:pt x="167381" y="262667"/>
                  <a:pt x="168071" y="240931"/>
                  <a:pt x="181961" y="227948"/>
                </a:cubicBezTo>
                <a:cubicBezTo>
                  <a:pt x="194866" y="215851"/>
                  <a:pt x="231807" y="182214"/>
                  <a:pt x="231807" y="182214"/>
                </a:cubicBezTo>
                <a:lnTo>
                  <a:pt x="243431" y="129595"/>
                </a:lnTo>
                <a:lnTo>
                  <a:pt x="192206" y="36454"/>
                </a:lnTo>
                <a:cubicBezTo>
                  <a:pt x="185606" y="24553"/>
                  <a:pt x="189940" y="9604"/>
                  <a:pt x="201860" y="3014"/>
                </a:cubicBezTo>
                <a:cubicBezTo>
                  <a:pt x="207820" y="-231"/>
                  <a:pt x="214543" y="-772"/>
                  <a:pt x="220601" y="986"/>
                </a:cubicBezTo>
                <a:close/>
              </a:path>
            </a:pathLst>
          </a:custGeom>
          <a:solidFill>
            <a:srgbClr val="FFC000"/>
          </a:solidFill>
          <a:ln>
            <a:noFill/>
          </a:ln>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zh-CN" altLang="en-US" sz="1568">
              <a:solidFill>
                <a:schemeClr val="tx1">
                  <a:lumMod val="50000"/>
                </a:schemeClr>
              </a:solidFill>
              <a:latin typeface="Segoe UI" panose="020B0502040204020203" pitchFamily="34" charset="0"/>
              <a:cs typeface="Segoe UI" panose="020B0502040204020203" pitchFamily="34" charset="0"/>
            </a:endParaRPr>
          </a:p>
        </p:txBody>
      </p:sp>
      <p:sp>
        <p:nvSpPr>
          <p:cNvPr id="35" name="矩形 34"/>
          <p:cNvSpPr/>
          <p:nvPr/>
        </p:nvSpPr>
        <p:spPr>
          <a:xfrm>
            <a:off x="9201690" y="4015404"/>
            <a:ext cx="1276401" cy="2403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defTabSz="448193">
              <a:defRPr/>
            </a:pPr>
            <a:r>
              <a:rPr lang="en-US" altLang="zh-CN" sz="1372" dirty="0" err="1">
                <a:solidFill>
                  <a:schemeClr val="tx1">
                    <a:lumMod val="50000"/>
                  </a:schemeClr>
                </a:solidFill>
                <a:latin typeface="Segoe UI" panose="020B0502040204020203" pitchFamily="34" charset="0"/>
                <a:cs typeface="Segoe UI" panose="020B0502040204020203" pitchFamily="34" charset="0"/>
              </a:rPr>
              <a:t>Phát</a:t>
            </a:r>
            <a:r>
              <a:rPr lang="en-US" altLang="zh-CN" sz="1372" dirty="0">
                <a:solidFill>
                  <a:schemeClr val="tx1">
                    <a:lumMod val="50000"/>
                  </a:schemeClr>
                </a:solidFill>
                <a:latin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cs typeface="Segoe UI" panose="020B0502040204020203" pitchFamily="34" charset="0"/>
              </a:rPr>
              <a:t>hiện</a:t>
            </a:r>
            <a:r>
              <a:rPr lang="en-US" altLang="zh-CN" sz="1372" dirty="0">
                <a:solidFill>
                  <a:schemeClr val="tx1">
                    <a:lumMod val="50000"/>
                  </a:schemeClr>
                </a:solidFill>
                <a:latin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cs typeface="Segoe UI" panose="020B0502040204020203" pitchFamily="34" charset="0"/>
              </a:rPr>
              <a:t>ngã</a:t>
            </a:r>
            <a:endParaRPr lang="en-US" altLang="zh-CN" sz="1372" dirty="0">
              <a:solidFill>
                <a:schemeClr val="tx1">
                  <a:lumMod val="50000"/>
                </a:schemeClr>
              </a:solidFill>
              <a:latin typeface="Segoe UI" panose="020B0502040204020203" pitchFamily="34" charset="0"/>
              <a:cs typeface="Segoe UI" panose="020B0502040204020203" pitchFamily="34" charset="0"/>
            </a:endParaRPr>
          </a:p>
        </p:txBody>
      </p:sp>
      <p:sp>
        <p:nvSpPr>
          <p:cNvPr id="36" name="managers_115919"/>
          <p:cNvSpPr>
            <a:spLocks noChangeAspect="1"/>
          </p:cNvSpPr>
          <p:nvPr/>
        </p:nvSpPr>
        <p:spPr bwMode="auto">
          <a:xfrm>
            <a:off x="6983838" y="5388822"/>
            <a:ext cx="344198" cy="343678"/>
          </a:xfrm>
          <a:custGeom>
            <a:avLst/>
            <a:gdLst>
              <a:gd name="connsiteX0" fmla="*/ 303396 w 606933"/>
              <a:gd name="connsiteY0" fmla="*/ 205063 h 606016"/>
              <a:gd name="connsiteX1" fmla="*/ 379576 w 606933"/>
              <a:gd name="connsiteY1" fmla="*/ 235090 h 606016"/>
              <a:gd name="connsiteX2" fmla="*/ 407696 w 606933"/>
              <a:gd name="connsiteY2" fmla="*/ 355657 h 606016"/>
              <a:gd name="connsiteX3" fmla="*/ 389717 w 606933"/>
              <a:gd name="connsiteY3" fmla="*/ 376596 h 606016"/>
              <a:gd name="connsiteX4" fmla="*/ 368742 w 606933"/>
              <a:gd name="connsiteY4" fmla="*/ 358533 h 606016"/>
              <a:gd name="connsiteX5" fmla="*/ 354797 w 606933"/>
              <a:gd name="connsiteY5" fmla="*/ 272019 h 606016"/>
              <a:gd name="connsiteX6" fmla="*/ 355604 w 606933"/>
              <a:gd name="connsiteY6" fmla="*/ 280878 h 606016"/>
              <a:gd name="connsiteX7" fmla="*/ 355604 w 606933"/>
              <a:gd name="connsiteY7" fmla="*/ 356002 h 606016"/>
              <a:gd name="connsiteX8" fmla="*/ 354221 w 606933"/>
              <a:gd name="connsiteY8" fmla="*/ 367967 h 606016"/>
              <a:gd name="connsiteX9" fmla="*/ 354221 w 606933"/>
              <a:gd name="connsiteY9" fmla="*/ 532712 h 606016"/>
              <a:gd name="connsiteX10" fmla="*/ 331401 w 606933"/>
              <a:gd name="connsiteY10" fmla="*/ 555491 h 606016"/>
              <a:gd name="connsiteX11" fmla="*/ 308582 w 606933"/>
              <a:gd name="connsiteY11" fmla="*/ 532712 h 606016"/>
              <a:gd name="connsiteX12" fmla="*/ 308582 w 606933"/>
              <a:gd name="connsiteY12" fmla="*/ 407773 h 606016"/>
              <a:gd name="connsiteX13" fmla="*/ 303396 w 606933"/>
              <a:gd name="connsiteY13" fmla="*/ 408118 h 606016"/>
              <a:gd name="connsiteX14" fmla="*/ 298325 w 606933"/>
              <a:gd name="connsiteY14" fmla="*/ 407773 h 606016"/>
              <a:gd name="connsiteX15" fmla="*/ 298325 w 606933"/>
              <a:gd name="connsiteY15" fmla="*/ 532712 h 606016"/>
              <a:gd name="connsiteX16" fmla="*/ 275506 w 606933"/>
              <a:gd name="connsiteY16" fmla="*/ 555491 h 606016"/>
              <a:gd name="connsiteX17" fmla="*/ 252686 w 606933"/>
              <a:gd name="connsiteY17" fmla="*/ 532712 h 606016"/>
              <a:gd name="connsiteX18" fmla="*/ 252686 w 606933"/>
              <a:gd name="connsiteY18" fmla="*/ 367852 h 606016"/>
              <a:gd name="connsiteX19" fmla="*/ 251303 w 606933"/>
              <a:gd name="connsiteY19" fmla="*/ 356002 h 606016"/>
              <a:gd name="connsiteX20" fmla="*/ 251303 w 606933"/>
              <a:gd name="connsiteY20" fmla="*/ 280878 h 606016"/>
              <a:gd name="connsiteX21" fmla="*/ 251995 w 606933"/>
              <a:gd name="connsiteY21" fmla="*/ 272019 h 606016"/>
              <a:gd name="connsiteX22" fmla="*/ 238165 w 606933"/>
              <a:gd name="connsiteY22" fmla="*/ 358533 h 606016"/>
              <a:gd name="connsiteX23" fmla="*/ 218688 w 606933"/>
              <a:gd name="connsiteY23" fmla="*/ 376596 h 606016"/>
              <a:gd name="connsiteX24" fmla="*/ 217190 w 606933"/>
              <a:gd name="connsiteY24" fmla="*/ 376596 h 606016"/>
              <a:gd name="connsiteX25" fmla="*/ 199096 w 606933"/>
              <a:gd name="connsiteY25" fmla="*/ 355657 h 606016"/>
              <a:gd name="connsiteX26" fmla="*/ 227216 w 606933"/>
              <a:gd name="connsiteY26" fmla="*/ 235090 h 606016"/>
              <a:gd name="connsiteX27" fmla="*/ 303396 w 606933"/>
              <a:gd name="connsiteY27" fmla="*/ 205063 h 606016"/>
              <a:gd name="connsiteX28" fmla="*/ 303396 w 606933"/>
              <a:gd name="connsiteY28" fmla="*/ 73317 h 606016"/>
              <a:gd name="connsiteX29" fmla="*/ 365035 w 606933"/>
              <a:gd name="connsiteY29" fmla="*/ 134850 h 606016"/>
              <a:gd name="connsiteX30" fmla="*/ 303396 w 606933"/>
              <a:gd name="connsiteY30" fmla="*/ 196383 h 606016"/>
              <a:gd name="connsiteX31" fmla="*/ 241757 w 606933"/>
              <a:gd name="connsiteY31" fmla="*/ 134850 h 606016"/>
              <a:gd name="connsiteX32" fmla="*/ 303396 w 606933"/>
              <a:gd name="connsiteY32" fmla="*/ 73317 h 606016"/>
              <a:gd name="connsiteX33" fmla="*/ 125950 w 606933"/>
              <a:gd name="connsiteY33" fmla="*/ 23012 h 606016"/>
              <a:gd name="connsiteX34" fmla="*/ 23047 w 606933"/>
              <a:gd name="connsiteY34" fmla="*/ 125760 h 606016"/>
              <a:gd name="connsiteX35" fmla="*/ 23047 w 606933"/>
              <a:gd name="connsiteY35" fmla="*/ 480141 h 606016"/>
              <a:gd name="connsiteX36" fmla="*/ 125950 w 606933"/>
              <a:gd name="connsiteY36" fmla="*/ 583004 h 606016"/>
              <a:gd name="connsiteX37" fmla="*/ 480868 w 606933"/>
              <a:gd name="connsiteY37" fmla="*/ 583004 h 606016"/>
              <a:gd name="connsiteX38" fmla="*/ 583886 w 606933"/>
              <a:gd name="connsiteY38" fmla="*/ 480141 h 606016"/>
              <a:gd name="connsiteX39" fmla="*/ 583886 w 606933"/>
              <a:gd name="connsiteY39" fmla="*/ 125760 h 606016"/>
              <a:gd name="connsiteX40" fmla="*/ 480868 w 606933"/>
              <a:gd name="connsiteY40" fmla="*/ 23012 h 606016"/>
              <a:gd name="connsiteX41" fmla="*/ 125950 w 606933"/>
              <a:gd name="connsiteY41" fmla="*/ 0 h 606016"/>
              <a:gd name="connsiteX42" fmla="*/ 480868 w 606933"/>
              <a:gd name="connsiteY42" fmla="*/ 0 h 606016"/>
              <a:gd name="connsiteX43" fmla="*/ 606933 w 606933"/>
              <a:gd name="connsiteY43" fmla="*/ 125760 h 606016"/>
              <a:gd name="connsiteX44" fmla="*/ 606933 w 606933"/>
              <a:gd name="connsiteY44" fmla="*/ 480141 h 606016"/>
              <a:gd name="connsiteX45" fmla="*/ 480868 w 606933"/>
              <a:gd name="connsiteY45" fmla="*/ 606016 h 606016"/>
              <a:gd name="connsiteX46" fmla="*/ 125950 w 606933"/>
              <a:gd name="connsiteY46" fmla="*/ 606016 h 606016"/>
              <a:gd name="connsiteX47" fmla="*/ 0 w 606933"/>
              <a:gd name="connsiteY47" fmla="*/ 480141 h 606016"/>
              <a:gd name="connsiteX48" fmla="*/ 0 w 606933"/>
              <a:gd name="connsiteY48" fmla="*/ 125760 h 606016"/>
              <a:gd name="connsiteX49" fmla="*/ 125950 w 606933"/>
              <a:gd name="connsiteY49" fmla="*/ 0 h 60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06933" h="606016">
                <a:moveTo>
                  <a:pt x="303396" y="205063"/>
                </a:moveTo>
                <a:cubicBezTo>
                  <a:pt x="330018" y="205063"/>
                  <a:pt x="359868" y="207364"/>
                  <a:pt x="379576" y="235090"/>
                </a:cubicBezTo>
                <a:cubicBezTo>
                  <a:pt x="394904" y="256603"/>
                  <a:pt x="402856" y="290427"/>
                  <a:pt x="407696" y="355657"/>
                </a:cubicBezTo>
                <a:cubicBezTo>
                  <a:pt x="408503" y="366357"/>
                  <a:pt x="400436" y="375790"/>
                  <a:pt x="389717" y="376596"/>
                </a:cubicBezTo>
                <a:cubicBezTo>
                  <a:pt x="378884" y="377401"/>
                  <a:pt x="369549" y="369348"/>
                  <a:pt x="368742" y="358533"/>
                </a:cubicBezTo>
                <a:cubicBezTo>
                  <a:pt x="365630" y="317347"/>
                  <a:pt x="361251" y="289506"/>
                  <a:pt x="354797" y="272019"/>
                </a:cubicBezTo>
                <a:cubicBezTo>
                  <a:pt x="355373" y="274895"/>
                  <a:pt x="355604" y="277887"/>
                  <a:pt x="355604" y="280878"/>
                </a:cubicBezTo>
                <a:lnTo>
                  <a:pt x="355604" y="356002"/>
                </a:lnTo>
                <a:cubicBezTo>
                  <a:pt x="355604" y="360144"/>
                  <a:pt x="355143" y="364056"/>
                  <a:pt x="354221" y="367967"/>
                </a:cubicBezTo>
                <a:lnTo>
                  <a:pt x="354221" y="532712"/>
                </a:lnTo>
                <a:cubicBezTo>
                  <a:pt x="354221" y="545252"/>
                  <a:pt x="343964" y="555491"/>
                  <a:pt x="331401" y="555491"/>
                </a:cubicBezTo>
                <a:cubicBezTo>
                  <a:pt x="318839" y="555491"/>
                  <a:pt x="308582" y="545252"/>
                  <a:pt x="308582" y="532712"/>
                </a:cubicBezTo>
                <a:lnTo>
                  <a:pt x="308582" y="407773"/>
                </a:lnTo>
                <a:cubicBezTo>
                  <a:pt x="306853" y="408003"/>
                  <a:pt x="305125" y="408118"/>
                  <a:pt x="303396" y="408118"/>
                </a:cubicBezTo>
                <a:cubicBezTo>
                  <a:pt x="301667" y="408118"/>
                  <a:pt x="299939" y="408003"/>
                  <a:pt x="298325" y="407773"/>
                </a:cubicBezTo>
                <a:lnTo>
                  <a:pt x="298325" y="532712"/>
                </a:lnTo>
                <a:cubicBezTo>
                  <a:pt x="298325" y="545252"/>
                  <a:pt x="288068" y="555491"/>
                  <a:pt x="275506" y="555491"/>
                </a:cubicBezTo>
                <a:cubicBezTo>
                  <a:pt x="262828" y="555491"/>
                  <a:pt x="252686" y="545252"/>
                  <a:pt x="252686" y="532712"/>
                </a:cubicBezTo>
                <a:lnTo>
                  <a:pt x="252686" y="367852"/>
                </a:lnTo>
                <a:cubicBezTo>
                  <a:pt x="251764" y="364056"/>
                  <a:pt x="251303" y="360029"/>
                  <a:pt x="251303" y="356002"/>
                </a:cubicBezTo>
                <a:lnTo>
                  <a:pt x="251303" y="280878"/>
                </a:lnTo>
                <a:cubicBezTo>
                  <a:pt x="251303" y="277887"/>
                  <a:pt x="251534" y="274895"/>
                  <a:pt x="251995" y="272019"/>
                </a:cubicBezTo>
                <a:cubicBezTo>
                  <a:pt x="245656" y="289506"/>
                  <a:pt x="241277" y="317347"/>
                  <a:pt x="238165" y="358533"/>
                </a:cubicBezTo>
                <a:cubicBezTo>
                  <a:pt x="237358" y="368888"/>
                  <a:pt x="228830" y="376596"/>
                  <a:pt x="218688" y="376596"/>
                </a:cubicBezTo>
                <a:cubicBezTo>
                  <a:pt x="218227" y="376596"/>
                  <a:pt x="217651" y="376596"/>
                  <a:pt x="217190" y="376596"/>
                </a:cubicBezTo>
                <a:cubicBezTo>
                  <a:pt x="206472" y="375790"/>
                  <a:pt x="198289" y="366472"/>
                  <a:pt x="199096" y="355657"/>
                </a:cubicBezTo>
                <a:cubicBezTo>
                  <a:pt x="204051" y="290427"/>
                  <a:pt x="211888" y="256603"/>
                  <a:pt x="227216" y="235090"/>
                </a:cubicBezTo>
                <a:cubicBezTo>
                  <a:pt x="246924" y="207364"/>
                  <a:pt x="276889" y="205063"/>
                  <a:pt x="303396" y="205063"/>
                </a:cubicBezTo>
                <a:close/>
                <a:moveTo>
                  <a:pt x="303396" y="73317"/>
                </a:moveTo>
                <a:cubicBezTo>
                  <a:pt x="337438" y="73317"/>
                  <a:pt x="365035" y="100866"/>
                  <a:pt x="365035" y="134850"/>
                </a:cubicBezTo>
                <a:cubicBezTo>
                  <a:pt x="365035" y="168834"/>
                  <a:pt x="337438" y="196383"/>
                  <a:pt x="303396" y="196383"/>
                </a:cubicBezTo>
                <a:cubicBezTo>
                  <a:pt x="269354" y="196383"/>
                  <a:pt x="241757" y="168834"/>
                  <a:pt x="241757" y="134850"/>
                </a:cubicBezTo>
                <a:cubicBezTo>
                  <a:pt x="241757" y="100866"/>
                  <a:pt x="269354" y="73317"/>
                  <a:pt x="303396" y="73317"/>
                </a:cubicBezTo>
                <a:close/>
                <a:moveTo>
                  <a:pt x="125950" y="23012"/>
                </a:moveTo>
                <a:cubicBezTo>
                  <a:pt x="69255" y="23012"/>
                  <a:pt x="23047" y="69150"/>
                  <a:pt x="23047" y="125760"/>
                </a:cubicBezTo>
                <a:lnTo>
                  <a:pt x="23047" y="480141"/>
                </a:lnTo>
                <a:cubicBezTo>
                  <a:pt x="23047" y="536865"/>
                  <a:pt x="69255" y="583004"/>
                  <a:pt x="125950" y="583004"/>
                </a:cubicBezTo>
                <a:lnTo>
                  <a:pt x="480868" y="583004"/>
                </a:lnTo>
                <a:cubicBezTo>
                  <a:pt x="537678" y="583004"/>
                  <a:pt x="583886" y="536865"/>
                  <a:pt x="583886" y="480141"/>
                </a:cubicBezTo>
                <a:lnTo>
                  <a:pt x="583886" y="125760"/>
                </a:lnTo>
                <a:cubicBezTo>
                  <a:pt x="583886" y="69150"/>
                  <a:pt x="537678" y="23012"/>
                  <a:pt x="480868" y="23012"/>
                </a:cubicBezTo>
                <a:close/>
                <a:moveTo>
                  <a:pt x="125950" y="0"/>
                </a:moveTo>
                <a:lnTo>
                  <a:pt x="480868" y="0"/>
                </a:lnTo>
                <a:cubicBezTo>
                  <a:pt x="550354" y="0"/>
                  <a:pt x="606933" y="56379"/>
                  <a:pt x="606933" y="125760"/>
                </a:cubicBezTo>
                <a:lnTo>
                  <a:pt x="606933" y="480141"/>
                </a:lnTo>
                <a:cubicBezTo>
                  <a:pt x="606933" y="549522"/>
                  <a:pt x="550354" y="606016"/>
                  <a:pt x="480868" y="606016"/>
                </a:cubicBezTo>
                <a:lnTo>
                  <a:pt x="125950" y="606016"/>
                </a:lnTo>
                <a:cubicBezTo>
                  <a:pt x="56464" y="606016"/>
                  <a:pt x="0" y="549522"/>
                  <a:pt x="0" y="480141"/>
                </a:cubicBezTo>
                <a:lnTo>
                  <a:pt x="0" y="125760"/>
                </a:lnTo>
                <a:cubicBezTo>
                  <a:pt x="0" y="56379"/>
                  <a:pt x="56464" y="0"/>
                  <a:pt x="125950" y="0"/>
                </a:cubicBezTo>
                <a:close/>
              </a:path>
            </a:pathLst>
          </a:custGeom>
          <a:solidFill>
            <a:srgbClr val="FFC000"/>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6386">
              <a:defRPr/>
            </a:pPr>
            <a:endParaRPr lang="zh-CN" altLang="en-US" sz="2353">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37" name="矩形 36"/>
          <p:cNvSpPr/>
          <p:nvPr/>
        </p:nvSpPr>
        <p:spPr>
          <a:xfrm>
            <a:off x="7356359" y="5364713"/>
            <a:ext cx="2499330" cy="3453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defTabSz="448193">
              <a:defRPr/>
            </a:pPr>
            <a:r>
              <a:rPr lang="vi-VN" altLang="zh-CN" sz="1372" dirty="0">
                <a:solidFill>
                  <a:schemeClr val="tx1">
                    <a:lumMod val="50000"/>
                  </a:schemeClr>
                </a:solidFill>
                <a:latin typeface="Segoe UI" panose="020B0502040204020203" pitchFamily="34" charset="0"/>
                <a:cs typeface="Segoe UI" panose="020B0502040204020203" pitchFamily="34" charset="0"/>
              </a:rPr>
              <a:t>Số người Phát hiện lỗi</a:t>
            </a:r>
            <a:endParaRPr lang="en-US" altLang="zh-CN" sz="1372" dirty="0">
              <a:solidFill>
                <a:schemeClr val="tx1">
                  <a:lumMod val="50000"/>
                </a:schemeClr>
              </a:solidFill>
              <a:latin typeface="Segoe UI" panose="020B0502040204020203" pitchFamily="34" charset="0"/>
              <a:cs typeface="Segoe UI" panose="020B0502040204020203" pitchFamily="34" charset="0"/>
            </a:endParaRPr>
          </a:p>
        </p:txBody>
      </p:sp>
      <p:sp>
        <p:nvSpPr>
          <p:cNvPr id="38" name="wrestling_94108"/>
          <p:cNvSpPr>
            <a:spLocks noChangeAspect="1"/>
          </p:cNvSpPr>
          <p:nvPr/>
        </p:nvSpPr>
        <p:spPr bwMode="auto">
          <a:xfrm>
            <a:off x="6943993" y="4654877"/>
            <a:ext cx="390315" cy="343566"/>
          </a:xfrm>
          <a:custGeom>
            <a:avLst/>
            <a:gdLst>
              <a:gd name="connsiteX0" fmla="*/ 128226 w 606360"/>
              <a:gd name="connsiteY0" fmla="*/ 265022 h 533735"/>
              <a:gd name="connsiteX1" fmla="*/ 166039 w 606360"/>
              <a:gd name="connsiteY1" fmla="*/ 282845 h 533735"/>
              <a:gd name="connsiteX2" fmla="*/ 200922 w 606360"/>
              <a:gd name="connsiteY2" fmla="*/ 282845 h 533735"/>
              <a:gd name="connsiteX3" fmla="*/ 226009 w 606360"/>
              <a:gd name="connsiteY3" fmla="*/ 346733 h 533735"/>
              <a:gd name="connsiteX4" fmla="*/ 228023 w 606360"/>
              <a:gd name="connsiteY4" fmla="*/ 355964 h 533735"/>
              <a:gd name="connsiteX5" fmla="*/ 236263 w 606360"/>
              <a:gd name="connsiteY5" fmla="*/ 502477 h 533735"/>
              <a:gd name="connsiteX6" fmla="*/ 208247 w 606360"/>
              <a:gd name="connsiteY6" fmla="*/ 533735 h 533735"/>
              <a:gd name="connsiteX7" fmla="*/ 206599 w 606360"/>
              <a:gd name="connsiteY7" fmla="*/ 533735 h 533735"/>
              <a:gd name="connsiteX8" fmla="*/ 176934 w 606360"/>
              <a:gd name="connsiteY8" fmla="*/ 505767 h 533735"/>
              <a:gd name="connsiteX9" fmla="*/ 168969 w 606360"/>
              <a:gd name="connsiteY9" fmla="*/ 364007 h 533735"/>
              <a:gd name="connsiteX10" fmla="*/ 133994 w 606360"/>
              <a:gd name="connsiteY10" fmla="*/ 274162 h 533735"/>
              <a:gd name="connsiteX11" fmla="*/ 339407 w 606360"/>
              <a:gd name="connsiteY11" fmla="*/ 83951 h 533735"/>
              <a:gd name="connsiteX12" fmla="*/ 384802 w 606360"/>
              <a:gd name="connsiteY12" fmla="*/ 126169 h 533735"/>
              <a:gd name="connsiteX13" fmla="*/ 292547 w 606360"/>
              <a:gd name="connsiteY13" fmla="*/ 179536 h 533735"/>
              <a:gd name="connsiteX14" fmla="*/ 288429 w 606360"/>
              <a:gd name="connsiteY14" fmla="*/ 184013 h 533735"/>
              <a:gd name="connsiteX15" fmla="*/ 208530 w 606360"/>
              <a:gd name="connsiteY15" fmla="*/ 184013 h 533735"/>
              <a:gd name="connsiteX16" fmla="*/ 251545 w 606360"/>
              <a:gd name="connsiteY16" fmla="*/ 136404 h 533735"/>
              <a:gd name="connsiteX17" fmla="*/ 258776 w 606360"/>
              <a:gd name="connsiteY17" fmla="*/ 130555 h 533735"/>
              <a:gd name="connsiteX18" fmla="*/ 362609 w 606360"/>
              <a:gd name="connsiteY18" fmla="*/ 20942 h 533735"/>
              <a:gd name="connsiteX19" fmla="*/ 380298 w 606360"/>
              <a:gd name="connsiteY19" fmla="*/ 27465 h 533735"/>
              <a:gd name="connsiteX20" fmla="*/ 435675 w 606360"/>
              <a:gd name="connsiteY20" fmla="*/ 79015 h 533735"/>
              <a:gd name="connsiteX21" fmla="*/ 477963 w 606360"/>
              <a:gd name="connsiteY21" fmla="*/ 98301 h 533735"/>
              <a:gd name="connsiteX22" fmla="*/ 487208 w 606360"/>
              <a:gd name="connsiteY22" fmla="*/ 94828 h 533735"/>
              <a:gd name="connsiteX23" fmla="*/ 541213 w 606360"/>
              <a:gd name="connsiteY23" fmla="*/ 118775 h 533735"/>
              <a:gd name="connsiteX24" fmla="*/ 602357 w 606360"/>
              <a:gd name="connsiteY24" fmla="*/ 207799 h 533735"/>
              <a:gd name="connsiteX25" fmla="*/ 597780 w 606360"/>
              <a:gd name="connsiteY25" fmla="*/ 239973 h 533735"/>
              <a:gd name="connsiteX26" fmla="*/ 545423 w 606360"/>
              <a:gd name="connsiteY26" fmla="*/ 285216 h 533735"/>
              <a:gd name="connsiteX27" fmla="*/ 510458 w 606360"/>
              <a:gd name="connsiteY27" fmla="*/ 282657 h 533735"/>
              <a:gd name="connsiteX28" fmla="*/ 513020 w 606360"/>
              <a:gd name="connsiteY28" fmla="*/ 247833 h 533735"/>
              <a:gd name="connsiteX29" fmla="*/ 549084 w 606360"/>
              <a:gd name="connsiteY29" fmla="*/ 216665 h 533735"/>
              <a:gd name="connsiteX30" fmla="*/ 528856 w 606360"/>
              <a:gd name="connsiteY30" fmla="*/ 185498 h 533735"/>
              <a:gd name="connsiteX31" fmla="*/ 472288 w 606360"/>
              <a:gd name="connsiteY31" fmla="*/ 274157 h 533735"/>
              <a:gd name="connsiteX32" fmla="*/ 437323 w 606360"/>
              <a:gd name="connsiteY32" fmla="*/ 364004 h 533735"/>
              <a:gd name="connsiteX33" fmla="*/ 429451 w 606360"/>
              <a:gd name="connsiteY33" fmla="*/ 505767 h 533735"/>
              <a:gd name="connsiteX34" fmla="*/ 399794 w 606360"/>
              <a:gd name="connsiteY34" fmla="*/ 533735 h 533735"/>
              <a:gd name="connsiteX35" fmla="*/ 398055 w 606360"/>
              <a:gd name="connsiteY35" fmla="*/ 533735 h 533735"/>
              <a:gd name="connsiteX36" fmla="*/ 370138 w 606360"/>
              <a:gd name="connsiteY36" fmla="*/ 502476 h 533735"/>
              <a:gd name="connsiteX37" fmla="*/ 378376 w 606360"/>
              <a:gd name="connsiteY37" fmla="*/ 355960 h 533735"/>
              <a:gd name="connsiteX38" fmla="*/ 380389 w 606360"/>
              <a:gd name="connsiteY38" fmla="*/ 346729 h 533735"/>
              <a:gd name="connsiteX39" fmla="*/ 401350 w 606360"/>
              <a:gd name="connsiteY39" fmla="*/ 293351 h 533735"/>
              <a:gd name="connsiteX40" fmla="*/ 312746 w 606360"/>
              <a:gd name="connsiteY40" fmla="*/ 263097 h 533735"/>
              <a:gd name="connsiteX41" fmla="*/ 166019 w 606360"/>
              <a:gd name="connsiteY41" fmla="*/ 263097 h 533735"/>
              <a:gd name="connsiteX42" fmla="*/ 136271 w 606360"/>
              <a:gd name="connsiteY42" fmla="*/ 233483 h 533735"/>
              <a:gd name="connsiteX43" fmla="*/ 166019 w 606360"/>
              <a:gd name="connsiteY43" fmla="*/ 203869 h 533735"/>
              <a:gd name="connsiteX44" fmla="*/ 317689 w 606360"/>
              <a:gd name="connsiteY44" fmla="*/ 203869 h 533735"/>
              <a:gd name="connsiteX45" fmla="*/ 327300 w 606360"/>
              <a:gd name="connsiteY45" fmla="*/ 205423 h 533735"/>
              <a:gd name="connsiteX46" fmla="*/ 389451 w 606360"/>
              <a:gd name="connsiteY46" fmla="*/ 226628 h 533735"/>
              <a:gd name="connsiteX47" fmla="*/ 445927 w 606360"/>
              <a:gd name="connsiteY47" fmla="*/ 138061 h 533735"/>
              <a:gd name="connsiteX48" fmla="*/ 411419 w 606360"/>
              <a:gd name="connsiteY48" fmla="*/ 122248 h 533735"/>
              <a:gd name="connsiteX49" fmla="*/ 404829 w 606360"/>
              <a:gd name="connsiteY49" fmla="*/ 117861 h 533735"/>
              <a:gd name="connsiteX50" fmla="*/ 346614 w 606360"/>
              <a:gd name="connsiteY50" fmla="*/ 63660 h 533735"/>
              <a:gd name="connsiteX51" fmla="*/ 345332 w 606360"/>
              <a:gd name="connsiteY51" fmla="*/ 28745 h 533735"/>
              <a:gd name="connsiteX52" fmla="*/ 362609 w 606360"/>
              <a:gd name="connsiteY52" fmla="*/ 20942 h 533735"/>
              <a:gd name="connsiteX53" fmla="*/ 243733 w 606360"/>
              <a:gd name="connsiteY53" fmla="*/ 20928 h 533735"/>
              <a:gd name="connsiteX54" fmla="*/ 260939 w 606360"/>
              <a:gd name="connsiteY54" fmla="*/ 28764 h 533735"/>
              <a:gd name="connsiteX55" fmla="*/ 259750 w 606360"/>
              <a:gd name="connsiteY55" fmla="*/ 63676 h 533735"/>
              <a:gd name="connsiteX56" fmla="*/ 201448 w 606360"/>
              <a:gd name="connsiteY56" fmla="*/ 117871 h 533735"/>
              <a:gd name="connsiteX57" fmla="*/ 194859 w 606360"/>
              <a:gd name="connsiteY57" fmla="*/ 122258 h 533735"/>
              <a:gd name="connsiteX58" fmla="*/ 160354 w 606360"/>
              <a:gd name="connsiteY58" fmla="*/ 138069 h 533735"/>
              <a:gd name="connsiteX59" fmla="*/ 189733 w 606360"/>
              <a:gd name="connsiteY59" fmla="*/ 184038 h 533735"/>
              <a:gd name="connsiteX60" fmla="*/ 166028 w 606360"/>
              <a:gd name="connsiteY60" fmla="*/ 184038 h 533735"/>
              <a:gd name="connsiteX61" fmla="*/ 116514 w 606360"/>
              <a:gd name="connsiteY61" fmla="*/ 233481 h 533735"/>
              <a:gd name="connsiteX62" fmla="*/ 120724 w 606360"/>
              <a:gd name="connsiteY62" fmla="*/ 253313 h 533735"/>
              <a:gd name="connsiteX63" fmla="*/ 77524 w 606360"/>
              <a:gd name="connsiteY63" fmla="*/ 185501 h 533735"/>
              <a:gd name="connsiteX64" fmla="*/ 57206 w 606360"/>
              <a:gd name="connsiteY64" fmla="*/ 216665 h 533735"/>
              <a:gd name="connsiteX65" fmla="*/ 93358 w 606360"/>
              <a:gd name="connsiteY65" fmla="*/ 247830 h 533735"/>
              <a:gd name="connsiteX66" fmla="*/ 95829 w 606360"/>
              <a:gd name="connsiteY66" fmla="*/ 282650 h 533735"/>
              <a:gd name="connsiteX67" fmla="*/ 60958 w 606360"/>
              <a:gd name="connsiteY67" fmla="*/ 285209 h 533735"/>
              <a:gd name="connsiteX68" fmla="*/ 8606 w 606360"/>
              <a:gd name="connsiteY68" fmla="*/ 239970 h 533735"/>
              <a:gd name="connsiteX69" fmla="*/ 4030 w 606360"/>
              <a:gd name="connsiteY69" fmla="*/ 207800 h 533735"/>
              <a:gd name="connsiteX70" fmla="*/ 65077 w 606360"/>
              <a:gd name="connsiteY70" fmla="*/ 118785 h 533735"/>
              <a:gd name="connsiteX71" fmla="*/ 119168 w 606360"/>
              <a:gd name="connsiteY71" fmla="*/ 94840 h 533735"/>
              <a:gd name="connsiteX72" fmla="*/ 128412 w 606360"/>
              <a:gd name="connsiteY72" fmla="*/ 98313 h 533735"/>
              <a:gd name="connsiteX73" fmla="*/ 170696 w 606360"/>
              <a:gd name="connsiteY73" fmla="*/ 79030 h 533735"/>
              <a:gd name="connsiteX74" fmla="*/ 225977 w 606360"/>
              <a:gd name="connsiteY74" fmla="*/ 27485 h 533735"/>
              <a:gd name="connsiteX75" fmla="*/ 243733 w 606360"/>
              <a:gd name="connsiteY75" fmla="*/ 20928 h 533735"/>
              <a:gd name="connsiteX76" fmla="*/ 63842 w 606360"/>
              <a:gd name="connsiteY76" fmla="*/ 1077 h 533735"/>
              <a:gd name="connsiteX77" fmla="*/ 92541 w 606360"/>
              <a:gd name="connsiteY77" fmla="*/ 21053 h 533735"/>
              <a:gd name="connsiteX78" fmla="*/ 78535 w 606360"/>
              <a:gd name="connsiteY78" fmla="*/ 84040 h 533735"/>
              <a:gd name="connsiteX79" fmla="*/ 15462 w 606360"/>
              <a:gd name="connsiteY79" fmla="*/ 70053 h 533735"/>
              <a:gd name="connsiteX80" fmla="*/ 29377 w 606360"/>
              <a:gd name="connsiteY80" fmla="*/ 7157 h 533735"/>
              <a:gd name="connsiteX81" fmla="*/ 63842 w 606360"/>
              <a:gd name="connsiteY81" fmla="*/ 1077 h 533735"/>
              <a:gd name="connsiteX82" fmla="*/ 542511 w 606360"/>
              <a:gd name="connsiteY82" fmla="*/ 1077 h 533735"/>
              <a:gd name="connsiteX83" fmla="*/ 576924 w 606360"/>
              <a:gd name="connsiteY83" fmla="*/ 7157 h 533735"/>
              <a:gd name="connsiteX84" fmla="*/ 590927 w 606360"/>
              <a:gd name="connsiteY84" fmla="*/ 70053 h 533735"/>
              <a:gd name="connsiteX85" fmla="*/ 527867 w 606360"/>
              <a:gd name="connsiteY85" fmla="*/ 84040 h 533735"/>
              <a:gd name="connsiteX86" fmla="*/ 513864 w 606360"/>
              <a:gd name="connsiteY86" fmla="*/ 21053 h 533735"/>
              <a:gd name="connsiteX87" fmla="*/ 542511 w 606360"/>
              <a:gd name="connsiteY87" fmla="*/ 1077 h 533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606360" h="533735">
                <a:moveTo>
                  <a:pt x="128226" y="265022"/>
                </a:moveTo>
                <a:cubicBezTo>
                  <a:pt x="137290" y="275899"/>
                  <a:pt x="150749" y="282845"/>
                  <a:pt x="166039" y="282845"/>
                </a:cubicBezTo>
                <a:lnTo>
                  <a:pt x="200922" y="282845"/>
                </a:lnTo>
                <a:lnTo>
                  <a:pt x="226009" y="346733"/>
                </a:lnTo>
                <a:cubicBezTo>
                  <a:pt x="227108" y="349658"/>
                  <a:pt x="227840" y="352765"/>
                  <a:pt x="228023" y="355964"/>
                </a:cubicBezTo>
                <a:lnTo>
                  <a:pt x="236263" y="502477"/>
                </a:lnTo>
                <a:cubicBezTo>
                  <a:pt x="237179" y="518837"/>
                  <a:pt x="224636" y="532821"/>
                  <a:pt x="208247" y="533735"/>
                </a:cubicBezTo>
                <a:cubicBezTo>
                  <a:pt x="207698" y="533735"/>
                  <a:pt x="207148" y="533735"/>
                  <a:pt x="206599" y="533735"/>
                </a:cubicBezTo>
                <a:cubicBezTo>
                  <a:pt x="190943" y="533735"/>
                  <a:pt x="177850" y="521579"/>
                  <a:pt x="176934" y="505767"/>
                </a:cubicBezTo>
                <a:lnTo>
                  <a:pt x="168969" y="364007"/>
                </a:lnTo>
                <a:cubicBezTo>
                  <a:pt x="167321" y="359712"/>
                  <a:pt x="135276" y="278641"/>
                  <a:pt x="133994" y="274162"/>
                </a:cubicBezTo>
                <a:close/>
                <a:moveTo>
                  <a:pt x="339407" y="83951"/>
                </a:moveTo>
                <a:lnTo>
                  <a:pt x="384802" y="126169"/>
                </a:lnTo>
                <a:lnTo>
                  <a:pt x="292547" y="179536"/>
                </a:lnTo>
                <a:lnTo>
                  <a:pt x="288429" y="184013"/>
                </a:lnTo>
                <a:lnTo>
                  <a:pt x="208530" y="184013"/>
                </a:lnTo>
                <a:lnTo>
                  <a:pt x="251545" y="136404"/>
                </a:lnTo>
                <a:cubicBezTo>
                  <a:pt x="253651" y="134119"/>
                  <a:pt x="256030" y="132109"/>
                  <a:pt x="258776" y="130555"/>
                </a:cubicBezTo>
                <a:close/>
                <a:moveTo>
                  <a:pt x="362609" y="20942"/>
                </a:moveTo>
                <a:cubicBezTo>
                  <a:pt x="368925" y="20725"/>
                  <a:pt x="375310" y="22895"/>
                  <a:pt x="380298" y="27465"/>
                </a:cubicBezTo>
                <a:lnTo>
                  <a:pt x="435675" y="79015"/>
                </a:lnTo>
                <a:lnTo>
                  <a:pt x="477963" y="98301"/>
                </a:lnTo>
                <a:cubicBezTo>
                  <a:pt x="480892" y="96839"/>
                  <a:pt x="483913" y="95559"/>
                  <a:pt x="487208" y="94828"/>
                </a:cubicBezTo>
                <a:cubicBezTo>
                  <a:pt x="506979" y="90532"/>
                  <a:pt x="526659" y="105522"/>
                  <a:pt x="541213" y="118775"/>
                </a:cubicBezTo>
                <a:cubicBezTo>
                  <a:pt x="550183" y="129012"/>
                  <a:pt x="596773" y="199299"/>
                  <a:pt x="602357" y="207799"/>
                </a:cubicBezTo>
                <a:cubicBezTo>
                  <a:pt x="609130" y="218128"/>
                  <a:pt x="607116" y="231929"/>
                  <a:pt x="597780" y="239973"/>
                </a:cubicBezTo>
                <a:lnTo>
                  <a:pt x="545423" y="285216"/>
                </a:lnTo>
                <a:cubicBezTo>
                  <a:pt x="534988" y="294173"/>
                  <a:pt x="519428" y="292985"/>
                  <a:pt x="510458" y="282657"/>
                </a:cubicBezTo>
                <a:cubicBezTo>
                  <a:pt x="501579" y="272329"/>
                  <a:pt x="502677" y="256790"/>
                  <a:pt x="513020" y="247833"/>
                </a:cubicBezTo>
                <a:lnTo>
                  <a:pt x="549084" y="216665"/>
                </a:lnTo>
                <a:lnTo>
                  <a:pt x="528856" y="185498"/>
                </a:lnTo>
                <a:lnTo>
                  <a:pt x="472288" y="274157"/>
                </a:lnTo>
                <a:cubicBezTo>
                  <a:pt x="471098" y="278635"/>
                  <a:pt x="439062" y="359708"/>
                  <a:pt x="437323" y="364004"/>
                </a:cubicBezTo>
                <a:lnTo>
                  <a:pt x="429451" y="505767"/>
                </a:lnTo>
                <a:cubicBezTo>
                  <a:pt x="428536" y="521579"/>
                  <a:pt x="415446" y="533735"/>
                  <a:pt x="399794" y="533735"/>
                </a:cubicBezTo>
                <a:cubicBezTo>
                  <a:pt x="399245" y="533735"/>
                  <a:pt x="398696" y="533735"/>
                  <a:pt x="398055" y="533735"/>
                </a:cubicBezTo>
                <a:cubicBezTo>
                  <a:pt x="381671" y="532821"/>
                  <a:pt x="369222" y="518837"/>
                  <a:pt x="370138" y="502476"/>
                </a:cubicBezTo>
                <a:lnTo>
                  <a:pt x="378376" y="355960"/>
                </a:lnTo>
                <a:cubicBezTo>
                  <a:pt x="378559" y="352761"/>
                  <a:pt x="379199" y="349654"/>
                  <a:pt x="380389" y="346729"/>
                </a:cubicBezTo>
                <a:lnTo>
                  <a:pt x="401350" y="293351"/>
                </a:lnTo>
                <a:cubicBezTo>
                  <a:pt x="334806" y="270592"/>
                  <a:pt x="354394" y="277264"/>
                  <a:pt x="312746" y="263097"/>
                </a:cubicBezTo>
                <a:lnTo>
                  <a:pt x="166019" y="263097"/>
                </a:lnTo>
                <a:cubicBezTo>
                  <a:pt x="149543" y="263097"/>
                  <a:pt x="136271" y="249844"/>
                  <a:pt x="136271" y="233483"/>
                </a:cubicBezTo>
                <a:cubicBezTo>
                  <a:pt x="136271" y="217122"/>
                  <a:pt x="149543" y="203869"/>
                  <a:pt x="166019" y="203869"/>
                </a:cubicBezTo>
                <a:lnTo>
                  <a:pt x="317689" y="203869"/>
                </a:lnTo>
                <a:cubicBezTo>
                  <a:pt x="320984" y="203869"/>
                  <a:pt x="324188" y="204418"/>
                  <a:pt x="327300" y="205423"/>
                </a:cubicBezTo>
                <a:cubicBezTo>
                  <a:pt x="371419" y="220413"/>
                  <a:pt x="358055" y="215843"/>
                  <a:pt x="389451" y="226628"/>
                </a:cubicBezTo>
                <a:cubicBezTo>
                  <a:pt x="442449" y="143545"/>
                  <a:pt x="431922" y="159997"/>
                  <a:pt x="445927" y="138061"/>
                </a:cubicBezTo>
                <a:lnTo>
                  <a:pt x="411419" y="122248"/>
                </a:lnTo>
                <a:cubicBezTo>
                  <a:pt x="409039" y="121151"/>
                  <a:pt x="406842" y="119689"/>
                  <a:pt x="404829" y="117861"/>
                </a:cubicBezTo>
                <a:lnTo>
                  <a:pt x="346614" y="63660"/>
                </a:lnTo>
                <a:cubicBezTo>
                  <a:pt x="336637" y="54337"/>
                  <a:pt x="336087" y="38708"/>
                  <a:pt x="345332" y="28745"/>
                </a:cubicBezTo>
                <a:cubicBezTo>
                  <a:pt x="350046" y="23764"/>
                  <a:pt x="356293" y="21159"/>
                  <a:pt x="362609" y="20942"/>
                </a:cubicBezTo>
                <a:close/>
                <a:moveTo>
                  <a:pt x="243733" y="20928"/>
                </a:moveTo>
                <a:cubicBezTo>
                  <a:pt x="250048" y="21156"/>
                  <a:pt x="256272" y="23784"/>
                  <a:pt x="260939" y="28764"/>
                </a:cubicBezTo>
                <a:cubicBezTo>
                  <a:pt x="270275" y="38726"/>
                  <a:pt x="269726" y="54354"/>
                  <a:pt x="259750" y="63676"/>
                </a:cubicBezTo>
                <a:lnTo>
                  <a:pt x="201448" y="117871"/>
                </a:lnTo>
                <a:cubicBezTo>
                  <a:pt x="199526" y="119699"/>
                  <a:pt x="197330" y="121161"/>
                  <a:pt x="194859" y="122258"/>
                </a:cubicBezTo>
                <a:lnTo>
                  <a:pt x="160354" y="138069"/>
                </a:lnTo>
                <a:lnTo>
                  <a:pt x="189733" y="184038"/>
                </a:lnTo>
                <a:lnTo>
                  <a:pt x="166028" y="184038"/>
                </a:lnTo>
                <a:cubicBezTo>
                  <a:pt x="138663" y="184038"/>
                  <a:pt x="116514" y="206155"/>
                  <a:pt x="116514" y="233481"/>
                </a:cubicBezTo>
                <a:cubicBezTo>
                  <a:pt x="116514" y="240518"/>
                  <a:pt x="118070" y="247281"/>
                  <a:pt x="120724" y="253313"/>
                </a:cubicBezTo>
                <a:lnTo>
                  <a:pt x="77524" y="185501"/>
                </a:lnTo>
                <a:lnTo>
                  <a:pt x="57206" y="216665"/>
                </a:lnTo>
                <a:lnTo>
                  <a:pt x="93358" y="247830"/>
                </a:lnTo>
                <a:cubicBezTo>
                  <a:pt x="103609" y="256786"/>
                  <a:pt x="104798" y="272323"/>
                  <a:pt x="95829" y="282650"/>
                </a:cubicBezTo>
                <a:cubicBezTo>
                  <a:pt x="86951" y="292977"/>
                  <a:pt x="71392" y="294165"/>
                  <a:pt x="60958" y="285209"/>
                </a:cubicBezTo>
                <a:lnTo>
                  <a:pt x="8606" y="239970"/>
                </a:lnTo>
                <a:cubicBezTo>
                  <a:pt x="-821" y="231928"/>
                  <a:pt x="-2743" y="218127"/>
                  <a:pt x="4030" y="207800"/>
                </a:cubicBezTo>
                <a:lnTo>
                  <a:pt x="65077" y="118785"/>
                </a:lnTo>
                <a:cubicBezTo>
                  <a:pt x="76517" y="102974"/>
                  <a:pt x="99582" y="89357"/>
                  <a:pt x="119168" y="94840"/>
                </a:cubicBezTo>
                <a:cubicBezTo>
                  <a:pt x="122371" y="95754"/>
                  <a:pt x="125483" y="96851"/>
                  <a:pt x="128412" y="98313"/>
                </a:cubicBezTo>
                <a:lnTo>
                  <a:pt x="170696" y="79030"/>
                </a:lnTo>
                <a:lnTo>
                  <a:pt x="225977" y="27485"/>
                </a:lnTo>
                <a:cubicBezTo>
                  <a:pt x="231011" y="22870"/>
                  <a:pt x="237418" y="20699"/>
                  <a:pt x="243733" y="20928"/>
                </a:cubicBezTo>
                <a:close/>
                <a:moveTo>
                  <a:pt x="63842" y="1077"/>
                </a:moveTo>
                <a:cubicBezTo>
                  <a:pt x="75262" y="3591"/>
                  <a:pt x="85721" y="10448"/>
                  <a:pt x="92541" y="21053"/>
                </a:cubicBezTo>
                <a:cubicBezTo>
                  <a:pt x="105998" y="42353"/>
                  <a:pt x="99773" y="70510"/>
                  <a:pt x="78535" y="84040"/>
                </a:cubicBezTo>
                <a:cubicBezTo>
                  <a:pt x="57206" y="97570"/>
                  <a:pt x="29011" y="91354"/>
                  <a:pt x="15462" y="70053"/>
                </a:cubicBezTo>
                <a:cubicBezTo>
                  <a:pt x="1914" y="48844"/>
                  <a:pt x="8139" y="20687"/>
                  <a:pt x="29377" y="7157"/>
                </a:cubicBezTo>
                <a:cubicBezTo>
                  <a:pt x="40042" y="392"/>
                  <a:pt x="52423" y="-1437"/>
                  <a:pt x="63842" y="1077"/>
                </a:cubicBezTo>
                <a:close/>
                <a:moveTo>
                  <a:pt x="542511" y="1077"/>
                </a:moveTo>
                <a:cubicBezTo>
                  <a:pt x="553928" y="-1437"/>
                  <a:pt x="566307" y="392"/>
                  <a:pt x="576924" y="7157"/>
                </a:cubicBezTo>
                <a:cubicBezTo>
                  <a:pt x="598249" y="20687"/>
                  <a:pt x="604473" y="48844"/>
                  <a:pt x="590927" y="70053"/>
                </a:cubicBezTo>
                <a:cubicBezTo>
                  <a:pt x="577382" y="91354"/>
                  <a:pt x="549192" y="97570"/>
                  <a:pt x="527867" y="84040"/>
                </a:cubicBezTo>
                <a:cubicBezTo>
                  <a:pt x="506633" y="70510"/>
                  <a:pt x="500318" y="42353"/>
                  <a:pt x="513864" y="21053"/>
                </a:cubicBezTo>
                <a:cubicBezTo>
                  <a:pt x="520636" y="10448"/>
                  <a:pt x="531093" y="3591"/>
                  <a:pt x="542511" y="1077"/>
                </a:cubicBezTo>
                <a:close/>
              </a:path>
            </a:pathLst>
          </a:custGeom>
          <a:solidFill>
            <a:srgbClr val="FFC000"/>
          </a:solidFill>
          <a:ln>
            <a:noFill/>
          </a:ln>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448193">
              <a:defRPr/>
            </a:pPr>
            <a:endParaRPr lang="zh-CN" altLang="en-US" sz="156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39" name="矩形 38"/>
          <p:cNvSpPr/>
          <p:nvPr/>
        </p:nvSpPr>
        <p:spPr>
          <a:xfrm>
            <a:off x="7279938" y="4681288"/>
            <a:ext cx="1665620" cy="2665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defTabSz="448193">
              <a:defRPr/>
            </a:pPr>
            <a:r>
              <a:rPr lang="en-US" altLang="zh-CN" sz="1372" dirty="0" err="1">
                <a:solidFill>
                  <a:schemeClr val="tx1">
                    <a:lumMod val="50000"/>
                  </a:schemeClr>
                </a:solidFill>
                <a:latin typeface="Segoe UI" panose="020B0502040204020203" pitchFamily="34" charset="0"/>
                <a:cs typeface="Segoe UI" panose="020B0502040204020203" pitchFamily="34" charset="0"/>
              </a:rPr>
              <a:t>Phát</a:t>
            </a:r>
            <a:r>
              <a:rPr lang="en-US" altLang="zh-CN" sz="1372" dirty="0">
                <a:solidFill>
                  <a:schemeClr val="tx1">
                    <a:lumMod val="50000"/>
                  </a:schemeClr>
                </a:solidFill>
                <a:latin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cs typeface="Segoe UI" panose="020B0502040204020203" pitchFamily="34" charset="0"/>
              </a:rPr>
              <a:t>hiện</a:t>
            </a:r>
            <a:r>
              <a:rPr lang="en-US" altLang="zh-CN" sz="1372" dirty="0">
                <a:solidFill>
                  <a:schemeClr val="tx1">
                    <a:lumMod val="50000"/>
                  </a:schemeClr>
                </a:solidFill>
                <a:latin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cs typeface="Segoe UI" panose="020B0502040204020203" pitchFamily="34" charset="0"/>
              </a:rPr>
              <a:t>bạo</a:t>
            </a:r>
            <a:r>
              <a:rPr lang="en-US" altLang="zh-CN" sz="1372" dirty="0">
                <a:solidFill>
                  <a:schemeClr val="tx1">
                    <a:lumMod val="50000"/>
                  </a:schemeClr>
                </a:solidFill>
                <a:latin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cs typeface="Segoe UI" panose="020B0502040204020203" pitchFamily="34" charset="0"/>
              </a:rPr>
              <a:t>lực</a:t>
            </a:r>
            <a:endParaRPr lang="en-US" altLang="zh-CN" sz="1372" dirty="0">
              <a:solidFill>
                <a:schemeClr val="tx1">
                  <a:lumMod val="50000"/>
                </a:schemeClr>
              </a:solidFill>
              <a:latin typeface="Segoe UI" panose="020B0502040204020203" pitchFamily="34" charset="0"/>
              <a:cs typeface="Segoe UI" panose="020B0502040204020203" pitchFamily="34" charset="0"/>
            </a:endParaRPr>
          </a:p>
        </p:txBody>
      </p:sp>
      <p:sp>
        <p:nvSpPr>
          <p:cNvPr id="40" name="文本框 174"/>
          <p:cNvSpPr txBox="1"/>
          <p:nvPr/>
        </p:nvSpPr>
        <p:spPr>
          <a:xfrm>
            <a:off x="7686154" y="3391790"/>
            <a:ext cx="2311845" cy="361959"/>
          </a:xfrm>
          <a:prstGeom prst="rect">
            <a:avLst/>
          </a:prstGeom>
          <a:solidFill>
            <a:srgbClr val="FFC000"/>
          </a:solidFill>
        </p:spPr>
        <p:txBody>
          <a:bodyPr wrap="square" lIns="0" tIns="0" rIns="0" bIns="0" rtlCol="0">
            <a:spAutoFit/>
          </a:bodyPr>
          <a:lstStyle>
            <a:defPPr>
              <a:defRPr lang="en-US"/>
            </a:defPPr>
            <a:lvl1pPr defTabSz="457200">
              <a:lnSpc>
                <a:spcPct val="150000"/>
              </a:lnSpc>
              <a:defRPr kumimoji="1" sz="1200" b="1">
                <a:solidFill>
                  <a:prstClr val="white"/>
                </a:solidFill>
                <a:latin typeface="微软雅黑" panose="020B0503020204020204" pitchFamily="34" charset="-122"/>
                <a:ea typeface="微软雅黑" panose="020B0503020204020204" pitchFamily="34" charset="-122"/>
                <a:cs typeface="Helvetica" panose="020B0604020202020204" pitchFamily="34" charset="0"/>
              </a:defRPr>
            </a:lvl1pPr>
          </a:lstStyle>
          <a:p>
            <a:pPr algn="ctr"/>
            <a:r>
              <a:rPr lang="en-US" altLang="zh-CN" sz="1568" dirty="0" err="1">
                <a:solidFill>
                  <a:schemeClr val="tx1">
                    <a:lumMod val="50000"/>
                  </a:schemeClr>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Phân</a:t>
            </a:r>
            <a:r>
              <a:rPr lang="en-US" altLang="zh-CN" sz="1568" dirty="0">
                <a:solidFill>
                  <a:schemeClr val="tx1">
                    <a:lumMod val="50000"/>
                  </a:schemeClr>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 </a:t>
            </a:r>
            <a:r>
              <a:rPr lang="en-US" altLang="zh-CN" sz="1568" err="1">
                <a:solidFill>
                  <a:schemeClr val="tx1">
                    <a:lumMod val="50000"/>
                  </a:schemeClr>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tích</a:t>
            </a:r>
            <a:r>
              <a:rPr lang="en-US" altLang="zh-CN" sz="1568">
                <a:solidFill>
                  <a:schemeClr val="tx1">
                    <a:lumMod val="50000"/>
                  </a:schemeClr>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 </a:t>
            </a:r>
            <a:r>
              <a:rPr lang="en-US" altLang="zh-CN" sz="1568" smtClean="0">
                <a:solidFill>
                  <a:schemeClr val="tx1">
                    <a:lumMod val="50000"/>
                  </a:schemeClr>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hành động</a:t>
            </a:r>
            <a:endParaRPr lang="en-US" altLang="zh-CN" sz="1568" dirty="0">
              <a:solidFill>
                <a:schemeClr val="tx1">
                  <a:lumMod val="50000"/>
                </a:schemeClr>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endParaRPr>
          </a:p>
        </p:txBody>
      </p:sp>
      <p:sp>
        <p:nvSpPr>
          <p:cNvPr id="41" name="矩形 40"/>
          <p:cNvSpPr/>
          <p:nvPr/>
        </p:nvSpPr>
        <p:spPr>
          <a:xfrm>
            <a:off x="1372441" y="3329919"/>
            <a:ext cx="3290663" cy="363356"/>
          </a:xfrm>
          <a:prstGeom prst="rect">
            <a:avLst/>
          </a:prstGeom>
          <a:solidFill>
            <a:srgbClr val="FFC000"/>
          </a:solidFill>
          <a:ln w="9525">
            <a:solidFill>
              <a:srgbClr val="FFC0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none" lIns="89606" tIns="44804" rIns="89606" bIns="44804" numCol="1" rtlCol="0" anchor="ctr" anchorCtr="1" compatLnSpc="1"/>
          <a:lstStyle>
            <a:defPPr>
              <a:defRPr lang="en-US">
                <a:solidFill>
                  <a:schemeClr val="dk1"/>
                </a:solidFill>
              </a:defRPr>
            </a:defPPr>
            <a:lvl1pPr marL="0" algn="l" defTabSz="685800" rtl="0" eaLnBrk="1" latinLnBrk="0" hangingPunct="1">
              <a:defRPr sz="1350" kern="1200">
                <a:solidFill>
                  <a:schemeClr val="dk1"/>
                </a:solidFill>
                <a:latin typeface="+mn-lt"/>
                <a:ea typeface="+mn-ea"/>
                <a:cs typeface="+mn-cs"/>
              </a:defRPr>
            </a:lvl1pPr>
            <a:lvl2pPr marL="342900" algn="l" defTabSz="685800" rtl="0" eaLnBrk="1" latinLnBrk="0" hangingPunct="1">
              <a:defRPr sz="1350" kern="1200">
                <a:solidFill>
                  <a:schemeClr val="dk1"/>
                </a:solidFill>
                <a:latin typeface="+mn-lt"/>
                <a:ea typeface="+mn-ea"/>
                <a:cs typeface="+mn-cs"/>
              </a:defRPr>
            </a:lvl2pPr>
            <a:lvl3pPr marL="685800" algn="l" defTabSz="685800" rtl="0" eaLnBrk="1" latinLnBrk="0" hangingPunct="1">
              <a:defRPr sz="1350" kern="1200">
                <a:solidFill>
                  <a:schemeClr val="dk1"/>
                </a:solidFill>
                <a:latin typeface="+mn-lt"/>
                <a:ea typeface="+mn-ea"/>
                <a:cs typeface="+mn-cs"/>
              </a:defRPr>
            </a:lvl3pPr>
            <a:lvl4pPr marL="1028700" algn="l" defTabSz="685800" rtl="0" eaLnBrk="1" latinLnBrk="0" hangingPunct="1">
              <a:defRPr sz="1350" kern="1200">
                <a:solidFill>
                  <a:schemeClr val="dk1"/>
                </a:solidFill>
                <a:latin typeface="+mn-lt"/>
                <a:ea typeface="+mn-ea"/>
                <a:cs typeface="+mn-cs"/>
              </a:defRPr>
            </a:lvl4pPr>
            <a:lvl5pPr marL="1371600" algn="l" defTabSz="685800" rtl="0" eaLnBrk="1" latinLnBrk="0" hangingPunct="1">
              <a:defRPr sz="1350" kern="1200">
                <a:solidFill>
                  <a:schemeClr val="dk1"/>
                </a:solidFill>
                <a:latin typeface="+mn-lt"/>
                <a:ea typeface="+mn-ea"/>
                <a:cs typeface="+mn-cs"/>
              </a:defRPr>
            </a:lvl5pPr>
            <a:lvl6pPr marL="1714500" algn="l" defTabSz="685800" rtl="0" eaLnBrk="1" latinLnBrk="0" hangingPunct="1">
              <a:defRPr sz="1350" kern="1200">
                <a:solidFill>
                  <a:schemeClr val="dk1"/>
                </a:solidFill>
                <a:latin typeface="+mn-lt"/>
                <a:ea typeface="+mn-ea"/>
                <a:cs typeface="+mn-cs"/>
              </a:defRPr>
            </a:lvl6pPr>
            <a:lvl7pPr marL="2057400" algn="l" defTabSz="685800" rtl="0" eaLnBrk="1" latinLnBrk="0" hangingPunct="1">
              <a:defRPr sz="1350" kern="1200">
                <a:solidFill>
                  <a:schemeClr val="dk1"/>
                </a:solidFill>
                <a:latin typeface="+mn-lt"/>
                <a:ea typeface="+mn-ea"/>
                <a:cs typeface="+mn-cs"/>
              </a:defRPr>
            </a:lvl7pPr>
            <a:lvl8pPr marL="2400300" algn="l" defTabSz="685800" rtl="0" eaLnBrk="1" latinLnBrk="0" hangingPunct="1">
              <a:defRPr sz="1350" kern="1200">
                <a:solidFill>
                  <a:schemeClr val="dk1"/>
                </a:solidFill>
                <a:latin typeface="+mn-lt"/>
                <a:ea typeface="+mn-ea"/>
                <a:cs typeface="+mn-cs"/>
              </a:defRPr>
            </a:lvl8pPr>
            <a:lvl9pPr marL="2743200" algn="l" defTabSz="685800" rtl="0" eaLnBrk="1" latinLnBrk="0" hangingPunct="1">
              <a:defRPr sz="1350" kern="1200">
                <a:solidFill>
                  <a:schemeClr val="dk1"/>
                </a:solidFill>
                <a:latin typeface="+mn-lt"/>
                <a:ea typeface="+mn-ea"/>
                <a:cs typeface="+mn-cs"/>
              </a:defRPr>
            </a:lvl9pPr>
          </a:lstStyle>
          <a:p>
            <a:pPr algn="ctr" defTabSz="1195182">
              <a:lnSpc>
                <a:spcPct val="150000"/>
              </a:lnSpc>
              <a:buClr>
                <a:srgbClr val="CC9900"/>
              </a:buClr>
              <a:defRPr/>
            </a:pPr>
            <a:r>
              <a:rPr lang="en-US" altLang="zh-CN" sz="1568" dirty="0" err="1">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Các</a:t>
            </a:r>
            <a:r>
              <a:rPr lang="en-US" altLang="zh-CN" sz="1568" dirty="0">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 </a:t>
            </a:r>
            <a:r>
              <a:rPr lang="en-US" altLang="zh-CN" sz="1568" dirty="0" err="1">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tình</a:t>
            </a:r>
            <a:r>
              <a:rPr lang="en-US" altLang="zh-CN" sz="1568" dirty="0">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 </a:t>
            </a:r>
            <a:r>
              <a:rPr lang="en-US" altLang="zh-CN" sz="1568" dirty="0" err="1">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huống</a:t>
            </a:r>
            <a:r>
              <a:rPr lang="en-US" altLang="zh-CN" sz="1568" dirty="0">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 </a:t>
            </a:r>
            <a:r>
              <a:rPr lang="en-US" altLang="zh-CN" sz="1568" dirty="0" err="1">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ứng</a:t>
            </a:r>
            <a:r>
              <a:rPr lang="en-US" altLang="zh-CN" sz="1568" dirty="0">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 </a:t>
            </a:r>
            <a:r>
              <a:rPr lang="en-US" altLang="zh-CN" sz="1568" dirty="0" err="1">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dụng</a:t>
            </a:r>
            <a:r>
              <a:rPr lang="en-US" altLang="zh-CN" sz="1568" dirty="0">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 </a:t>
            </a:r>
            <a:r>
              <a:rPr lang="en-US" altLang="zh-CN" sz="1568" dirty="0" err="1">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điển</a:t>
            </a:r>
            <a:r>
              <a:rPr lang="en-US" altLang="zh-CN" sz="1568" dirty="0">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 </a:t>
            </a:r>
            <a:r>
              <a:rPr lang="en-US" altLang="zh-CN" sz="1568" dirty="0" err="1">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rPr>
              <a:t>hình</a:t>
            </a:r>
            <a:endParaRPr lang="en-US" altLang="zh-CN" sz="1568" dirty="0">
              <a:solidFill>
                <a:schemeClr val="tx1">
                  <a:lumMod val="50000"/>
                </a:schemeClr>
              </a:solidFill>
              <a:effectLst>
                <a:outerShdw blurRad="38100" dist="38100" dir="2700000" algn="tl">
                  <a:srgbClr val="000000">
                    <a:alpha val="43137"/>
                  </a:srgbClr>
                </a:outerShdw>
              </a:effectLst>
              <a:latin typeface="Segoe UI" panose="020B0502040204020203" pitchFamily="34" charset="0"/>
              <a:ea typeface="微软雅黑" panose="020B0503020204020204" pitchFamily="34" charset="-122"/>
              <a:cs typeface="Segoe UI" panose="020B0502040204020203" pitchFamily="34" charset="0"/>
            </a:endParaRPr>
          </a:p>
        </p:txBody>
      </p:sp>
      <p:pic>
        <p:nvPicPr>
          <p:cNvPr id="42" name="图片 41"/>
          <p:cNvPicPr>
            <a:picLocks noChangeAspect="1"/>
          </p:cNvPicPr>
          <p:nvPr/>
        </p:nvPicPr>
        <p:blipFill>
          <a:blip r:embed="rId5"/>
          <a:stretch>
            <a:fillRect/>
          </a:stretch>
        </p:blipFill>
        <p:spPr>
          <a:xfrm>
            <a:off x="1142443" y="3861854"/>
            <a:ext cx="1568822" cy="1050422"/>
          </a:xfrm>
          <a:prstGeom prst="rect">
            <a:avLst/>
          </a:prstGeom>
        </p:spPr>
      </p:pic>
      <p:sp>
        <p:nvSpPr>
          <p:cNvPr id="43" name="矩形 42"/>
          <p:cNvSpPr/>
          <p:nvPr/>
        </p:nvSpPr>
        <p:spPr>
          <a:xfrm>
            <a:off x="1122672" y="4942420"/>
            <a:ext cx="1632809" cy="409086"/>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vi-VN" altLang="zh-CN" sz="1029"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ATM</a:t>
            </a:r>
          </a:p>
          <a:p>
            <a:pPr algn="ctr"/>
            <a:r>
              <a:rPr lang="vi-VN" altLang="zh-CN" sz="1029"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Bạo lực / Số người Lỗi</a:t>
            </a:r>
            <a:endParaRPr lang="zh-CN" altLang="en-US" sz="980"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44" name="图片 43"/>
          <p:cNvPicPr>
            <a:picLocks noChangeAspect="1"/>
          </p:cNvPicPr>
          <p:nvPr/>
        </p:nvPicPr>
        <p:blipFill>
          <a:blip r:embed="rId6"/>
          <a:stretch>
            <a:fillRect/>
          </a:stretch>
        </p:blipFill>
        <p:spPr>
          <a:xfrm>
            <a:off x="3220760" y="3835775"/>
            <a:ext cx="1531324" cy="1076500"/>
          </a:xfrm>
          <a:prstGeom prst="rect">
            <a:avLst/>
          </a:prstGeom>
        </p:spPr>
      </p:pic>
      <p:sp>
        <p:nvSpPr>
          <p:cNvPr id="45" name="矩形 44"/>
          <p:cNvSpPr/>
          <p:nvPr/>
        </p:nvSpPr>
        <p:spPr>
          <a:xfrm>
            <a:off x="3017774" y="4929381"/>
            <a:ext cx="1929459" cy="567463"/>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vi-VN" altLang="zh-CN" sz="1029"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Bán lẻ</a:t>
            </a:r>
          </a:p>
          <a:p>
            <a:pPr algn="ctr"/>
            <a:r>
              <a:rPr lang="vi-VN" altLang="zh-CN" sz="1029"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Kiểm soát tiếp </a:t>
            </a:r>
            <a:r>
              <a:rPr lang="en-US" altLang="zh-CN" sz="1029"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xúc</a:t>
            </a:r>
            <a:r>
              <a:rPr lang="vi-VN" altLang="zh-CN" sz="1029"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mọi người</a:t>
            </a:r>
            <a:endParaRPr lang="en-US" altLang="zh-CN" sz="980"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pic>
        <p:nvPicPr>
          <p:cNvPr id="46" name="图片 45"/>
          <p:cNvPicPr>
            <a:picLocks noChangeAspect="1"/>
          </p:cNvPicPr>
          <p:nvPr/>
        </p:nvPicPr>
        <p:blipFill>
          <a:blip r:embed="rId7"/>
          <a:stretch>
            <a:fillRect/>
          </a:stretch>
        </p:blipFill>
        <p:spPr>
          <a:xfrm>
            <a:off x="1093103" y="5410338"/>
            <a:ext cx="1658960" cy="995377"/>
          </a:xfrm>
          <a:prstGeom prst="rect">
            <a:avLst/>
          </a:prstGeom>
        </p:spPr>
      </p:pic>
      <p:sp>
        <p:nvSpPr>
          <p:cNvPr id="47" name="矩形 46"/>
          <p:cNvSpPr/>
          <p:nvPr/>
        </p:nvSpPr>
        <p:spPr>
          <a:xfrm>
            <a:off x="1275151" y="6354884"/>
            <a:ext cx="1359273" cy="409086"/>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altLang="zh-CN" sz="1029"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Hiệu</a:t>
            </a:r>
            <a:r>
              <a:rPr lang="en-US" altLang="zh-CN" sz="1029"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029"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cầm</a:t>
            </a:r>
            <a:r>
              <a:rPr lang="en-US" altLang="zh-CN" sz="1029"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029"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đồ</a:t>
            </a:r>
            <a:endParaRPr lang="en-US" altLang="zh-CN" sz="1029"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endParaRPr>
          </a:p>
          <a:p>
            <a:pPr algn="ctr"/>
            <a:r>
              <a:rPr lang="en-US" altLang="zh-CN" sz="1029"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Phát</a:t>
            </a:r>
            <a:r>
              <a:rPr lang="en-US" altLang="zh-CN" sz="1029"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029"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hiện</a:t>
            </a:r>
            <a:r>
              <a:rPr lang="en-US" altLang="zh-CN" sz="1029"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029"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bạo</a:t>
            </a:r>
            <a:r>
              <a:rPr lang="en-US" altLang="zh-CN" sz="1029"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029"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lực</a:t>
            </a:r>
            <a:endParaRPr lang="zh-CN" altLang="en-US" sz="980"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48" name="图片 47"/>
          <p:cNvPicPr>
            <a:picLocks noChangeAspect="1"/>
          </p:cNvPicPr>
          <p:nvPr/>
        </p:nvPicPr>
        <p:blipFill>
          <a:blip r:embed="rId8"/>
          <a:stretch>
            <a:fillRect/>
          </a:stretch>
        </p:blipFill>
        <p:spPr>
          <a:xfrm>
            <a:off x="3235193" y="5465052"/>
            <a:ext cx="1516892" cy="1005382"/>
          </a:xfrm>
          <a:prstGeom prst="rect">
            <a:avLst/>
          </a:prstGeom>
        </p:spPr>
      </p:pic>
      <p:sp>
        <p:nvSpPr>
          <p:cNvPr id="49" name="矩形 48"/>
          <p:cNvSpPr/>
          <p:nvPr/>
        </p:nvSpPr>
        <p:spPr>
          <a:xfrm>
            <a:off x="3235192" y="6431499"/>
            <a:ext cx="1434270" cy="409086"/>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vi-VN" altLang="zh-CN" sz="1029"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Viện dưỡng lão</a:t>
            </a:r>
          </a:p>
          <a:p>
            <a:pPr algn="ctr"/>
            <a:r>
              <a:rPr lang="vi-VN" altLang="zh-CN" sz="1029"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Phát hiện </a:t>
            </a:r>
            <a:r>
              <a:rPr lang="en-US" altLang="zh-CN" sz="1029"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ngã</a:t>
            </a:r>
            <a:endParaRPr lang="en-US" altLang="zh-CN" sz="980"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 name="矩形 1"/>
          <p:cNvSpPr/>
          <p:nvPr/>
        </p:nvSpPr>
        <p:spPr>
          <a:xfrm>
            <a:off x="7797365" y="6134316"/>
            <a:ext cx="2565340" cy="362072"/>
          </a:xfrm>
          <a:prstGeom prst="rect">
            <a:avLst/>
          </a:prstGeom>
        </p:spPr>
        <p:txBody>
          <a:bodyPr wrap="square">
            <a:spAutoFit/>
          </a:bodyPr>
          <a:lstStyle/>
          <a:p>
            <a:r>
              <a:rPr lang="en-US" altLang="zh-CN" sz="1765" dirty="0" err="1">
                <a:solidFill>
                  <a:srgbClr val="FF0000"/>
                </a:solidFill>
                <a:latin typeface="Segoe UI" panose="020B0502040204020203" pitchFamily="34" charset="0"/>
                <a:cs typeface="Segoe UI" panose="020B0502040204020203" pitchFamily="34" charset="0"/>
              </a:rPr>
              <a:t>Tỷ</a:t>
            </a:r>
            <a:r>
              <a:rPr lang="en-US" altLang="zh-CN" sz="1765" dirty="0">
                <a:solidFill>
                  <a:srgbClr val="FF0000"/>
                </a:solidFill>
                <a:latin typeface="Segoe UI" panose="020B0502040204020203" pitchFamily="34" charset="0"/>
                <a:cs typeface="Segoe UI" panose="020B0502040204020203" pitchFamily="34" charset="0"/>
              </a:rPr>
              <a:t> </a:t>
            </a:r>
            <a:r>
              <a:rPr lang="en-US" altLang="zh-CN" sz="1765" dirty="0" err="1">
                <a:solidFill>
                  <a:srgbClr val="FF0000"/>
                </a:solidFill>
                <a:latin typeface="Segoe UI" panose="020B0502040204020203" pitchFamily="34" charset="0"/>
                <a:cs typeface="Segoe UI" panose="020B0502040204020203" pitchFamily="34" charset="0"/>
              </a:rPr>
              <a:t>lệ</a:t>
            </a:r>
            <a:r>
              <a:rPr lang="en-US" altLang="zh-CN" sz="1765" dirty="0">
                <a:solidFill>
                  <a:srgbClr val="FF0000"/>
                </a:solidFill>
                <a:latin typeface="Segoe UI" panose="020B0502040204020203" pitchFamily="34" charset="0"/>
                <a:cs typeface="Segoe UI" panose="020B0502040204020203" pitchFamily="34" charset="0"/>
              </a:rPr>
              <a:t> </a:t>
            </a:r>
            <a:r>
              <a:rPr lang="en-US" altLang="zh-CN" sz="1765" dirty="0" err="1">
                <a:solidFill>
                  <a:srgbClr val="FF0000"/>
                </a:solidFill>
                <a:latin typeface="Segoe UI" panose="020B0502040204020203" pitchFamily="34" charset="0"/>
                <a:cs typeface="Segoe UI" panose="020B0502040204020203" pitchFamily="34" charset="0"/>
              </a:rPr>
              <a:t>chính</a:t>
            </a:r>
            <a:r>
              <a:rPr lang="en-US" altLang="zh-CN" sz="1765" dirty="0">
                <a:solidFill>
                  <a:srgbClr val="FF0000"/>
                </a:solidFill>
                <a:latin typeface="Segoe UI" panose="020B0502040204020203" pitchFamily="34" charset="0"/>
                <a:cs typeface="Segoe UI" panose="020B0502040204020203" pitchFamily="34" charset="0"/>
              </a:rPr>
              <a:t> </a:t>
            </a:r>
            <a:r>
              <a:rPr lang="en-US" altLang="zh-CN" sz="1765" dirty="0" err="1">
                <a:solidFill>
                  <a:srgbClr val="FF0000"/>
                </a:solidFill>
                <a:latin typeface="Segoe UI" panose="020B0502040204020203" pitchFamily="34" charset="0"/>
                <a:cs typeface="Segoe UI" panose="020B0502040204020203" pitchFamily="34" charset="0"/>
              </a:rPr>
              <a:t>xác</a:t>
            </a:r>
            <a:r>
              <a:rPr lang="en-US" altLang="zh-CN" sz="1765" dirty="0">
                <a:solidFill>
                  <a:srgbClr val="FF0000"/>
                </a:solidFill>
                <a:latin typeface="Segoe UI" panose="020B0502040204020203" pitchFamily="34" charset="0"/>
                <a:cs typeface="Segoe UI" panose="020B0502040204020203" pitchFamily="34" charset="0"/>
              </a:rPr>
              <a:t>: 95%</a:t>
            </a:r>
            <a:endParaRPr lang="zh-CN" altLang="en-US" sz="1765" dirty="0">
              <a:solidFill>
                <a:srgbClr val="FF0000"/>
              </a:solidFill>
              <a:latin typeface="Segoe UI" panose="020B0502040204020203" pitchFamily="34" charset="0"/>
              <a:cs typeface="Segoe UI" panose="020B0502040204020203" pitchFamily="34" charset="0"/>
            </a:endParaRPr>
          </a:p>
        </p:txBody>
      </p:sp>
      <p:sp>
        <p:nvSpPr>
          <p:cNvPr id="28" name="Rectangle 27"/>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50" name="Picture 4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661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p:cNvSpPr txBox="1"/>
          <p:nvPr/>
        </p:nvSpPr>
        <p:spPr>
          <a:xfrm>
            <a:off x="395867" y="208221"/>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rgbClr val="00B050"/>
                </a:solidFill>
                <a:latin typeface="Segoe UI" panose="020B0502040204020203" pitchFamily="34" charset="0"/>
              </a:rPr>
              <a:t>WizMind</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Dòng</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đặc</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biệt</a:t>
            </a:r>
            <a:r>
              <a:rPr lang="en-US" altLang="zh-CN" sz="2745" b="1" spc="0" dirty="0">
                <a:solidFill>
                  <a:srgbClr val="00B050"/>
                </a:solidFill>
                <a:latin typeface="Segoe UI" panose="020B0502040204020203" pitchFamily="34" charset="0"/>
              </a:rPr>
              <a:t> - </a:t>
            </a:r>
            <a:r>
              <a:rPr lang="en-US" altLang="zh-CN" sz="2745" b="1" spc="0" dirty="0" err="1">
                <a:solidFill>
                  <a:srgbClr val="00B050"/>
                </a:solidFill>
                <a:latin typeface="Segoe UI" panose="020B0502040204020203" pitchFamily="34" charset="0"/>
              </a:rPr>
              <a:t>Sản</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phẩm</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chống</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cháy</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nổ</a:t>
            </a:r>
            <a:endParaRPr lang="en-US" altLang="zh-CN" sz="2745" b="1" spc="0" dirty="0">
              <a:solidFill>
                <a:srgbClr val="00B050"/>
              </a:solidFill>
              <a:latin typeface="Segoe UI" panose="020B0502040204020203" pitchFamily="34" charset="0"/>
            </a:endParaRPr>
          </a:p>
        </p:txBody>
      </p:sp>
      <p:sp>
        <p:nvSpPr>
          <p:cNvPr id="5" name="文本框 4"/>
          <p:cNvSpPr txBox="1"/>
          <p:nvPr/>
        </p:nvSpPr>
        <p:spPr>
          <a:xfrm>
            <a:off x="626062" y="3077819"/>
            <a:ext cx="1441933" cy="307713"/>
          </a:xfrm>
          <a:prstGeom prst="rect">
            <a:avLst/>
          </a:prstGeom>
        </p:spPr>
        <p:txBody>
          <a:bodyPr wrap="none" lIns="0" tIns="0" rIns="0" bIns="0" rtlCol="0">
            <a:spAutoFit/>
          </a:bodyPr>
          <a:lstStyle>
            <a:defPPr>
              <a:defRPr lang="en-US"/>
            </a:defPPr>
            <a:lvl1pPr>
              <a:lnSpc>
                <a:spcPct val="150000"/>
              </a:lnSpc>
              <a:defRPr kumimoji="1" sz="900">
                <a:solidFill>
                  <a:schemeClr val="bg1"/>
                </a:solidFill>
                <a:latin typeface="Segoe UI" panose="020B0502040204020203" pitchFamily="34" charset="0"/>
                <a:cs typeface="Segoe UI" panose="020B0502040204020203" pitchFamily="34" charset="0"/>
              </a:defRPr>
            </a:lvl1pPr>
          </a:lstStyle>
          <a:p>
            <a:pPr defTabSz="609418"/>
            <a:r>
              <a:rPr lang="en-US" altLang="zh-CN" sz="1333" dirty="0">
                <a:solidFill>
                  <a:schemeClr val="tx1">
                    <a:lumMod val="50000"/>
                  </a:schemeClr>
                </a:solidFill>
                <a:ea typeface="等线" panose="02010600030101010101" pitchFamily="2" charset="-122"/>
              </a:rPr>
              <a:t>IPC-HDEW8441R-Z</a:t>
            </a:r>
            <a:endParaRPr lang="zh-CN" altLang="en-US" sz="1333" dirty="0">
              <a:solidFill>
                <a:schemeClr val="tx1">
                  <a:lumMod val="50000"/>
                </a:schemeClr>
              </a:solidFill>
              <a:ea typeface="等线" panose="02010600030101010101" pitchFamily="2" charset="-122"/>
            </a:endParaRPr>
          </a:p>
        </p:txBody>
      </p:sp>
      <p:sp>
        <p:nvSpPr>
          <p:cNvPr id="6" name="矩形 5"/>
          <p:cNvSpPr/>
          <p:nvPr/>
        </p:nvSpPr>
        <p:spPr>
          <a:xfrm>
            <a:off x="4072638" y="1747561"/>
            <a:ext cx="6050986" cy="2143664"/>
          </a:xfrm>
          <a:prstGeom prst="rect">
            <a:avLst/>
          </a:prstGeom>
        </p:spPr>
        <p:txBody>
          <a:bodyPr wrap="square">
            <a:spAutoFit/>
          </a:bodyPr>
          <a:lstStyle/>
          <a:p>
            <a:pPr marL="634940" indent="-380964" defTabSz="609418">
              <a:lnSpc>
                <a:spcPct val="125000"/>
              </a:lnSpc>
              <a:buSzPct val="80000"/>
              <a:buFont typeface="Wingdings" panose="05000000000000000000" pitchFamily="2" charset="2"/>
              <a:buChar char="l"/>
            </a:pP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Camera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mạng</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IR Dome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chống</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cháy</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nổ</a:t>
            </a:r>
            <a:endPar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endParaRPr>
          </a:p>
          <a:p>
            <a:pPr marL="634940" indent="-380964" defTabSz="609418">
              <a:lnSpc>
                <a:spcPct val="125000"/>
              </a:lnSpc>
              <a:buSzPct val="80000"/>
              <a:buFont typeface="Wingdings" panose="05000000000000000000" pitchFamily="2" charset="2"/>
              <a:buChar char="l"/>
            </a:pP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Chứng</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nhận</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zh-CN" altLang="en-US"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ATEX </a:t>
            </a:r>
            <a:r>
              <a:rPr lang="zh-CN" altLang="en-US"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IECEx.</a:t>
            </a:r>
          </a:p>
          <a:p>
            <a:pPr marL="634940" indent="-380964" defTabSz="609418">
              <a:lnSpc>
                <a:spcPct val="125000"/>
              </a:lnSpc>
              <a:buSzPct val="80000"/>
              <a:buFont typeface="Wingdings" panose="05000000000000000000" pitchFamily="2" charset="2"/>
              <a:buChar char="l"/>
            </a:pP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Mức</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độ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chống</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cháy</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nổ</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đối</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với</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khí</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có thể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đạt</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tới</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Ex </a:t>
            </a:r>
            <a:r>
              <a:rPr lang="en-US" altLang="zh-CN" sz="1333"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db</a:t>
            </a:r>
            <a:r>
              <a:rPr lang="en-US" altLang="zh-CN" sz="1333"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IIC T6 Gb</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a:t>
            </a:r>
          </a:p>
          <a:p>
            <a:pPr marL="634940" indent="-380964" defTabSz="609418">
              <a:lnSpc>
                <a:spcPct val="125000"/>
              </a:lnSpc>
              <a:buSzPct val="80000"/>
              <a:buFont typeface="Wingdings" panose="05000000000000000000" pitchFamily="2" charset="2"/>
              <a:buChar char="l"/>
            </a:pP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Mức</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độ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chống</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cháy</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nổ</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đối</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với</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bụi</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có thể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đạt</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tới</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Ex tb IIIC T80 ° C Db</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a:t>
            </a:r>
          </a:p>
          <a:p>
            <a:pPr marL="634940" indent="-380964" defTabSz="609418">
              <a:lnSpc>
                <a:spcPct val="125000"/>
              </a:lnSpc>
              <a:buSzPct val="80000"/>
              <a:buFont typeface="Wingdings" panose="05000000000000000000" pitchFamily="2" charset="2"/>
              <a:buChar char="l"/>
            </a:pP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Thép</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không</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gỉ</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316.</a:t>
            </a:r>
          </a:p>
          <a:p>
            <a:pPr marL="634940" indent="-380964" defTabSz="609418">
              <a:lnSpc>
                <a:spcPct val="125000"/>
              </a:lnSpc>
              <a:buSzPct val="80000"/>
              <a:buFont typeface="Wingdings" panose="05000000000000000000" pitchFamily="2" charset="2"/>
              <a:buChar char="l"/>
            </a:pP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IP68, IK10.</a:t>
            </a:r>
          </a:p>
          <a:p>
            <a:pPr marL="634940" indent="-380964" defTabSz="609418">
              <a:lnSpc>
                <a:spcPct val="125000"/>
              </a:lnSpc>
              <a:buSzPct val="80000"/>
              <a:buFont typeface="Wingdings" panose="05000000000000000000" pitchFamily="2" charset="2"/>
              <a:buChar char="l"/>
            </a:pP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4MP (2688 × 1520) @ 30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khung</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hình</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 </a:t>
            </a:r>
            <a:r>
              <a:rPr lang="en-US" altLang="zh-CN" sz="1333"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giây</a:t>
            </a:r>
            <a:r>
              <a:rPr lang="en-US" altLang="zh-CN" sz="1333"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2,7mm ~ 13,5mm.</a:t>
            </a:r>
          </a:p>
        </p:txBody>
      </p:sp>
      <p:grpSp>
        <p:nvGrpSpPr>
          <p:cNvPr id="7" name="组合 6"/>
          <p:cNvGrpSpPr/>
          <p:nvPr/>
        </p:nvGrpSpPr>
        <p:grpSpPr>
          <a:xfrm>
            <a:off x="5791204" y="5020437"/>
            <a:ext cx="3771586" cy="1804205"/>
            <a:chOff x="5547938" y="1702827"/>
            <a:chExt cx="3503625" cy="1676021"/>
          </a:xfrm>
        </p:grpSpPr>
        <p:grpSp>
          <p:nvGrpSpPr>
            <p:cNvPr id="8" name="组合 7"/>
            <p:cNvGrpSpPr/>
            <p:nvPr/>
          </p:nvGrpSpPr>
          <p:grpSpPr>
            <a:xfrm>
              <a:off x="5547938" y="1709655"/>
              <a:ext cx="3503625" cy="1669193"/>
              <a:chOff x="2892195" y="1730794"/>
              <a:chExt cx="3503625" cy="1669193"/>
            </a:xfrm>
          </p:grpSpPr>
          <p:sp>
            <p:nvSpPr>
              <p:cNvPr id="10" name="矩形 9"/>
              <p:cNvSpPr/>
              <p:nvPr/>
            </p:nvSpPr>
            <p:spPr>
              <a:xfrm>
                <a:off x="3939074" y="1872390"/>
                <a:ext cx="171606" cy="619710"/>
              </a:xfrm>
              <a:prstGeom prst="rect">
                <a:avLst/>
              </a:prstGeom>
            </p:spPr>
            <p:txBody>
              <a:bodyPr wrap="none">
                <a:spAutoFit/>
              </a:bodyPr>
              <a:lstStyle/>
              <a:p>
                <a:pPr defTabSz="1218836">
                  <a:defRPr/>
                </a:pPr>
                <a:endParaRPr lang="zh-CN" altLang="en-US" sz="3735"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11" name="矩形 10"/>
              <p:cNvSpPr/>
              <p:nvPr/>
            </p:nvSpPr>
            <p:spPr>
              <a:xfrm>
                <a:off x="2892195" y="3049041"/>
                <a:ext cx="3503625" cy="350946"/>
              </a:xfrm>
              <a:prstGeom prst="rect">
                <a:avLst/>
              </a:prstGeom>
              <a:noFill/>
            </p:spPr>
            <p:txBody>
              <a:bodyPr wrap="square">
                <a:spAutoFit/>
              </a:bodyPr>
              <a:lstStyle/>
              <a:p>
                <a:pPr algn="ctr" defTabSz="1218836">
                  <a:defRPr/>
                </a:pPr>
                <a:r>
                  <a:rPr lang="en-US" altLang="zh-CN" sz="1867"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Tinh</a:t>
                </a:r>
                <a:r>
                  <a:rPr lang="en-US" altLang="zh-CN" sz="1867"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867"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chế</a:t>
                </a:r>
                <a:r>
                  <a:rPr lang="en-US" altLang="zh-CN" sz="1867"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&amp; </a:t>
                </a:r>
                <a:r>
                  <a:rPr lang="en-US" altLang="zh-CN" sz="1867"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Hóa</a:t>
                </a:r>
                <a:r>
                  <a:rPr lang="en-US" altLang="zh-CN" sz="1867"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867"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chất</a:t>
                </a:r>
                <a:endParaRPr lang="zh-CN" altLang="en-US" sz="1867"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12" name="矩形 11"/>
              <p:cNvSpPr/>
              <p:nvPr/>
            </p:nvSpPr>
            <p:spPr>
              <a:xfrm>
                <a:off x="3429362" y="1730794"/>
                <a:ext cx="2429291" cy="1113356"/>
              </a:xfrm>
              <a:prstGeom prst="rect">
                <a:avLst/>
              </a:prstGeom>
              <a:gradFill>
                <a:gsLst>
                  <a:gs pos="2000">
                    <a:schemeClr val="bg1"/>
                  </a:gs>
                  <a:gs pos="100000">
                    <a:schemeClr val="bg1">
                      <a:alpha val="0"/>
                    </a:schemeClr>
                  </a:gs>
                </a:gsLst>
                <a:path path="shape">
                  <a:fillToRect l="50000" t="50000" r="50000" b="50000"/>
                </a:path>
              </a:gradFill>
            </p:spPr>
            <p:txBody>
              <a:bodyPr wrap="square">
                <a:noAutofit/>
              </a:bodyPr>
              <a:lstStyle/>
              <a:p>
                <a:pPr defTabSz="1218836">
                  <a:defRPr/>
                </a:pPr>
                <a:endParaRPr lang="zh-CN" altLang="en-US" sz="320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pic>
            <p:nvPicPr>
              <p:cNvPr id="13" name="Picture 2"/>
              <p:cNvPicPr>
                <a:picLocks noChangeAspect="1" noChangeArrowheads="1"/>
              </p:cNvPicPr>
              <p:nvPr/>
            </p:nvPicPr>
            <p:blipFill>
              <a:blip r:embed="rId3" cstate="screen"/>
              <a:srcRect/>
              <a:stretch>
                <a:fillRect/>
              </a:stretch>
            </p:blipFill>
            <p:spPr bwMode="auto">
              <a:xfrm>
                <a:off x="4325526" y="2175650"/>
                <a:ext cx="469553" cy="136798"/>
              </a:xfrm>
              <a:prstGeom prst="roundRect">
                <a:avLst>
                  <a:gd name="adj" fmla="val 4167"/>
                </a:avLst>
              </a:prstGeom>
              <a:solidFill>
                <a:srgbClr val="FFFFFF"/>
              </a:solidFill>
              <a:ln w="12700" cap="sq">
                <a:solidFill>
                  <a:schemeClr val="bg1">
                    <a:lumMod val="75000"/>
                  </a:schemeClr>
                </a:solidFill>
                <a:miter lim="800000"/>
                <a:headEnd/>
                <a:tailEnd/>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9" name="图片 8" descr="xin_371207010744656104408.jpg"/>
            <p:cNvPicPr>
              <a:picLocks noChangeAspect="1"/>
            </p:cNvPicPr>
            <p:nvPr/>
          </p:nvPicPr>
          <p:blipFill>
            <a:blip r:embed="rId4"/>
            <a:stretch>
              <a:fillRect/>
            </a:stretch>
          </p:blipFill>
          <p:spPr>
            <a:xfrm>
              <a:off x="6075615" y="1702827"/>
              <a:ext cx="2449798" cy="1256075"/>
            </a:xfrm>
            <a:prstGeom prst="roundRect">
              <a:avLst>
                <a:gd name="adj" fmla="val 4167"/>
              </a:avLst>
            </a:prstGeom>
            <a:solidFill>
              <a:srgbClr val="FFFFFF"/>
            </a:solidFill>
            <a:ln w="12700" cap="sq">
              <a:solidFill>
                <a:schemeClr val="bg1">
                  <a:lumMod val="75000"/>
                </a:schemeClr>
              </a:solidFill>
              <a:miter lim="800000"/>
              <a:headEnd/>
              <a:tailEnd/>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grpSp>
      <p:grpSp>
        <p:nvGrpSpPr>
          <p:cNvPr id="14" name="组合 13"/>
          <p:cNvGrpSpPr/>
          <p:nvPr/>
        </p:nvGrpSpPr>
        <p:grpSpPr>
          <a:xfrm>
            <a:off x="3086102" y="4880149"/>
            <a:ext cx="3418947" cy="1946051"/>
            <a:chOff x="5346909" y="1760213"/>
            <a:chExt cx="3176039" cy="1807790"/>
          </a:xfrm>
        </p:grpSpPr>
        <p:sp>
          <p:nvSpPr>
            <p:cNvPr id="15" name="矩形 14"/>
            <p:cNvSpPr/>
            <p:nvPr/>
          </p:nvSpPr>
          <p:spPr>
            <a:xfrm>
              <a:off x="5346909" y="3217057"/>
              <a:ext cx="3048381" cy="350946"/>
            </a:xfrm>
            <a:prstGeom prst="rect">
              <a:avLst/>
            </a:prstGeom>
            <a:noFill/>
          </p:spPr>
          <p:txBody>
            <a:bodyPr wrap="square">
              <a:spAutoFit/>
            </a:bodyPr>
            <a:lstStyle/>
            <a:p>
              <a:pPr algn="ctr" defTabSz="1218836">
                <a:defRPr/>
              </a:pPr>
              <a:r>
                <a:rPr lang="en-US" altLang="zh-CN" sz="1867"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Kho </a:t>
              </a:r>
              <a:r>
                <a:rPr lang="en-US" altLang="zh-CN" sz="1867"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dầu</a:t>
              </a:r>
              <a:r>
                <a:rPr lang="en-US" altLang="zh-CN" sz="1867"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867"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khí</a:t>
              </a:r>
              <a:endParaRPr lang="zh-CN" altLang="en-US" sz="1867"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16" name="矩形 15"/>
            <p:cNvSpPr/>
            <p:nvPr/>
          </p:nvSpPr>
          <p:spPr>
            <a:xfrm>
              <a:off x="6093657" y="1760213"/>
              <a:ext cx="2429291" cy="1104478"/>
            </a:xfrm>
            <a:prstGeom prst="rect">
              <a:avLst/>
            </a:prstGeom>
            <a:gradFill>
              <a:gsLst>
                <a:gs pos="2000">
                  <a:schemeClr val="bg1"/>
                </a:gs>
                <a:gs pos="100000">
                  <a:schemeClr val="bg1">
                    <a:alpha val="0"/>
                  </a:schemeClr>
                </a:gs>
              </a:gsLst>
              <a:path path="shape">
                <a:fillToRect l="50000" t="50000" r="50000" b="50000"/>
              </a:path>
            </a:gradFill>
          </p:spPr>
          <p:txBody>
            <a:bodyPr wrap="square">
              <a:noAutofit/>
            </a:bodyPr>
            <a:lstStyle/>
            <a:p>
              <a:pPr defTabSz="1218836">
                <a:defRPr/>
              </a:pPr>
              <a:endParaRPr lang="zh-CN" altLang="en-US" sz="320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grpSp>
      <p:pic>
        <p:nvPicPr>
          <p:cNvPr id="17"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19323" y="5020436"/>
            <a:ext cx="2615086" cy="1351561"/>
          </a:xfrm>
          <a:prstGeom prst="roundRect">
            <a:avLst>
              <a:gd name="adj" fmla="val 4167"/>
            </a:avLst>
          </a:prstGeom>
          <a:solidFill>
            <a:srgbClr val="FFFFFF"/>
          </a:solidFill>
          <a:ln w="12700" cap="sq">
            <a:solidFill>
              <a:schemeClr val="bg1">
                <a:lumMod val="75000"/>
              </a:schemeClr>
            </a:solidFill>
            <a:miter lim="800000"/>
            <a:headEnd/>
            <a:tailEnd/>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grpSp>
        <p:nvGrpSpPr>
          <p:cNvPr id="18" name="组合 17"/>
          <p:cNvGrpSpPr/>
          <p:nvPr/>
        </p:nvGrpSpPr>
        <p:grpSpPr>
          <a:xfrm>
            <a:off x="450582" y="5042193"/>
            <a:ext cx="2635520" cy="1784007"/>
            <a:chOff x="773125" y="1745669"/>
            <a:chExt cx="2448273" cy="1657257"/>
          </a:xfrm>
          <a:noFill/>
        </p:grpSpPr>
        <p:sp>
          <p:nvSpPr>
            <p:cNvPr id="19" name="矩形 18"/>
            <p:cNvSpPr/>
            <p:nvPr/>
          </p:nvSpPr>
          <p:spPr>
            <a:xfrm>
              <a:off x="784082" y="1745669"/>
              <a:ext cx="2429291" cy="1113356"/>
            </a:xfrm>
            <a:prstGeom prst="rect">
              <a:avLst/>
            </a:prstGeom>
            <a:grpFill/>
          </p:spPr>
          <p:txBody>
            <a:bodyPr wrap="square">
              <a:noAutofit/>
            </a:bodyPr>
            <a:lstStyle/>
            <a:p>
              <a:pPr defTabSz="1218836">
                <a:defRPr/>
              </a:pPr>
              <a:endParaRPr lang="zh-CN" altLang="en-US" sz="320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20" name="矩形 19"/>
            <p:cNvSpPr/>
            <p:nvPr/>
          </p:nvSpPr>
          <p:spPr>
            <a:xfrm>
              <a:off x="773125" y="3051981"/>
              <a:ext cx="2448273" cy="350945"/>
            </a:xfrm>
            <a:prstGeom prst="rect">
              <a:avLst/>
            </a:prstGeom>
            <a:grpFill/>
          </p:spPr>
          <p:txBody>
            <a:bodyPr wrap="square">
              <a:spAutoFit/>
            </a:bodyPr>
            <a:lstStyle/>
            <a:p>
              <a:pPr algn="ctr" defTabSz="1218836">
                <a:defRPr/>
              </a:pPr>
              <a:r>
                <a:rPr lang="en-US" altLang="zh-CN" sz="1867"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Mỏ</a:t>
              </a:r>
              <a:r>
                <a:rPr lang="en-US" altLang="zh-CN" sz="1867"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867"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dầu</a:t>
              </a:r>
              <a:endParaRPr lang="en-US" altLang="zh-CN" sz="1867"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grpSp>
      <p:pic>
        <p:nvPicPr>
          <p:cNvPr id="21"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5733" y="5030156"/>
            <a:ext cx="2636629" cy="1352139"/>
          </a:xfrm>
          <a:prstGeom prst="roundRect">
            <a:avLst>
              <a:gd name="adj" fmla="val 4167"/>
            </a:avLst>
          </a:prstGeom>
          <a:solidFill>
            <a:srgbClr val="FFFFFF"/>
          </a:solidFill>
          <a:ln w="12700" cap="sq">
            <a:solidFill>
              <a:schemeClr val="bg1">
                <a:lumMod val="75000"/>
              </a:schemeClr>
            </a:solidFill>
            <a:miter lim="800000"/>
            <a:headEnd/>
            <a:tailEnd/>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grpSp>
        <p:nvGrpSpPr>
          <p:cNvPr id="22" name="组合 21"/>
          <p:cNvGrpSpPr/>
          <p:nvPr/>
        </p:nvGrpSpPr>
        <p:grpSpPr>
          <a:xfrm>
            <a:off x="9325976" y="5020433"/>
            <a:ext cx="2604433" cy="1783076"/>
            <a:chOff x="4493673" y="4245747"/>
            <a:chExt cx="3266924" cy="2236638"/>
          </a:xfrm>
        </p:grpSpPr>
        <p:grpSp>
          <p:nvGrpSpPr>
            <p:cNvPr id="23" name="组合 22"/>
            <p:cNvGrpSpPr/>
            <p:nvPr/>
          </p:nvGrpSpPr>
          <p:grpSpPr>
            <a:xfrm>
              <a:off x="4493674" y="4245747"/>
              <a:ext cx="3248981" cy="2236638"/>
              <a:chOff x="4770986" y="3462858"/>
              <a:chExt cx="2436735" cy="1677479"/>
            </a:xfrm>
          </p:grpSpPr>
          <p:sp>
            <p:nvSpPr>
              <p:cNvPr id="25" name="矩形 24"/>
              <p:cNvSpPr/>
              <p:nvPr/>
            </p:nvSpPr>
            <p:spPr>
              <a:xfrm>
                <a:off x="4770986" y="4784924"/>
                <a:ext cx="2436152" cy="355413"/>
              </a:xfrm>
              <a:prstGeom prst="rect">
                <a:avLst/>
              </a:prstGeom>
              <a:noFill/>
            </p:spPr>
            <p:txBody>
              <a:bodyPr wrap="square">
                <a:spAutoFit/>
              </a:bodyPr>
              <a:lstStyle/>
              <a:p>
                <a:pPr algn="ctr" defTabSz="1218836">
                  <a:defRPr/>
                </a:pPr>
                <a:r>
                  <a:rPr lang="en-US" altLang="zh-CN" sz="1867"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Cây</a:t>
                </a:r>
                <a:r>
                  <a:rPr lang="en-US" altLang="zh-CN" sz="1867"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867"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xăng</a:t>
                </a:r>
                <a:endParaRPr lang="zh-CN" altLang="en-US" sz="1867"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26" name="矩形 25"/>
              <p:cNvSpPr/>
              <p:nvPr/>
            </p:nvSpPr>
            <p:spPr>
              <a:xfrm>
                <a:off x="4778430" y="3462858"/>
                <a:ext cx="2429291" cy="1104478"/>
              </a:xfrm>
              <a:prstGeom prst="rect">
                <a:avLst/>
              </a:prstGeom>
              <a:gradFill>
                <a:gsLst>
                  <a:gs pos="2000">
                    <a:schemeClr val="bg1"/>
                  </a:gs>
                  <a:gs pos="100000">
                    <a:schemeClr val="bg1">
                      <a:alpha val="0"/>
                    </a:schemeClr>
                  </a:gs>
                </a:gsLst>
                <a:path path="shape">
                  <a:fillToRect l="50000" t="50000" r="50000" b="50000"/>
                </a:path>
              </a:gradFill>
            </p:spPr>
            <p:txBody>
              <a:bodyPr wrap="square">
                <a:noAutofit/>
              </a:bodyPr>
              <a:lstStyle/>
              <a:p>
                <a:pPr defTabSz="1218836">
                  <a:defRPr/>
                </a:pPr>
                <a:endParaRPr lang="zh-CN" altLang="en-US" sz="320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grpSp>
        <p:pic>
          <p:nvPicPr>
            <p:cNvPr id="24" name="图片 23"/>
            <p:cNvPicPr/>
            <p:nvPr/>
          </p:nvPicPr>
          <p:blipFill>
            <a:blip r:embed="rId7">
              <a:extLst>
                <a:ext uri="{28A0092B-C50C-407E-A947-70E740481C1C}">
                  <a14:useLocalDpi xmlns:a14="http://schemas.microsoft.com/office/drawing/2010/main" val="0"/>
                </a:ext>
              </a:extLst>
            </a:blip>
            <a:stretch>
              <a:fillRect/>
            </a:stretch>
          </p:blipFill>
          <p:spPr>
            <a:xfrm>
              <a:off x="4493673" y="4245748"/>
              <a:ext cx="3266924" cy="1730833"/>
            </a:xfrm>
            <a:prstGeom prst="roundRect">
              <a:avLst>
                <a:gd name="adj" fmla="val 4167"/>
              </a:avLst>
            </a:prstGeom>
            <a:solidFill>
              <a:srgbClr val="FFFFFF"/>
            </a:solidFill>
            <a:ln w="12700" cap="sq">
              <a:solidFill>
                <a:schemeClr val="bg1">
                  <a:lumMod val="75000"/>
                </a:schemeClr>
              </a:solidFill>
              <a:miter lim="800000"/>
              <a:headEnd/>
              <a:tailEnd/>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grpSp>
      <p:pic>
        <p:nvPicPr>
          <p:cNvPr id="27" name="图片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42562" y="1231995"/>
            <a:ext cx="697228" cy="602378"/>
          </a:xfrm>
          <a:prstGeom prst="rect">
            <a:avLst/>
          </a:prstGeom>
        </p:spPr>
      </p:pic>
      <p:sp>
        <p:nvSpPr>
          <p:cNvPr id="31" name="矩形 30"/>
          <p:cNvSpPr/>
          <p:nvPr/>
        </p:nvSpPr>
        <p:spPr>
          <a:xfrm>
            <a:off x="83620" y="4397950"/>
            <a:ext cx="11846790" cy="295688"/>
          </a:xfrm>
          <a:prstGeom prst="rect">
            <a:avLst/>
          </a:prstGeom>
          <a:gradFill flip="none" rotWithShape="1">
            <a:gsLst>
              <a:gs pos="0">
                <a:srgbClr val="FFC819"/>
              </a:gs>
              <a:gs pos="48000">
                <a:srgbClr val="FFC000"/>
              </a:gs>
              <a:gs pos="100000">
                <a:srgbClr val="FFD347"/>
              </a:gs>
            </a:gsLst>
            <a:lin ang="16200000" scaled="1"/>
            <a:tileRect/>
          </a:gradFill>
          <a:ln>
            <a:noFill/>
          </a:ln>
        </p:spPr>
        <p:style>
          <a:lnRef idx="1">
            <a:schemeClr val="accent4"/>
          </a:lnRef>
          <a:fillRef idx="3">
            <a:schemeClr val="accent4"/>
          </a:fillRef>
          <a:effectRef idx="2">
            <a:schemeClr val="accent4"/>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8836">
              <a:defRPr/>
            </a:pPr>
            <a:r>
              <a:rPr kumimoji="1" lang="en-US" altLang="zh-CN" sz="1598" b="1"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Ứng</a:t>
            </a:r>
            <a:r>
              <a:rPr kumimoji="1" lang="en-US" altLang="zh-CN" sz="1598" b="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kumimoji="1" lang="en-US" altLang="zh-CN" sz="1598" b="1"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dụng</a:t>
            </a:r>
            <a:endParaRPr kumimoji="1" lang="zh-CN" altLang="en-US" sz="1598" b="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pic>
        <p:nvPicPr>
          <p:cNvPr id="32" name="图片 31"/>
          <p:cNvPicPr>
            <a:picLocks noChangeAspect="1"/>
          </p:cNvPicPr>
          <p:nvPr/>
        </p:nvPicPr>
        <p:blipFill>
          <a:blip r:embed="rId9">
            <a:clrChange>
              <a:clrFrom>
                <a:srgbClr val="EEF3FA"/>
              </a:clrFrom>
              <a:clrTo>
                <a:srgbClr val="EEF3FA">
                  <a:alpha val="0"/>
                </a:srgbClr>
              </a:clrTo>
            </a:clrChange>
          </a:blip>
          <a:stretch>
            <a:fillRect/>
          </a:stretch>
        </p:blipFill>
        <p:spPr>
          <a:xfrm>
            <a:off x="626062" y="1673857"/>
            <a:ext cx="1533533" cy="1224790"/>
          </a:xfrm>
          <a:prstGeom prst="rect">
            <a:avLst/>
          </a:prstGeom>
        </p:spPr>
      </p:pic>
      <p:grpSp>
        <p:nvGrpSpPr>
          <p:cNvPr id="33" name="组合 32"/>
          <p:cNvGrpSpPr/>
          <p:nvPr/>
        </p:nvGrpSpPr>
        <p:grpSpPr>
          <a:xfrm>
            <a:off x="1936700" y="1531124"/>
            <a:ext cx="1323999" cy="515209"/>
            <a:chOff x="3943" y="8087"/>
            <a:chExt cx="1564" cy="425"/>
          </a:xfrm>
        </p:grpSpPr>
        <p:sp>
          <p:nvSpPr>
            <p:cNvPr id="34" name="圆角矩形 33"/>
            <p:cNvSpPr/>
            <p:nvPr/>
          </p:nvSpPr>
          <p:spPr>
            <a:xfrm>
              <a:off x="3950" y="8087"/>
              <a:ext cx="1385" cy="425"/>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09418">
                <a:defRPr/>
              </a:pPr>
              <a:endParaRPr lang="zh-CN" altLang="en-US" sz="2132" b="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35" name="文本框 34"/>
            <p:cNvSpPr txBox="1"/>
            <p:nvPr/>
          </p:nvSpPr>
          <p:spPr>
            <a:xfrm>
              <a:off x="3943" y="8087"/>
              <a:ext cx="1564" cy="37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09418">
                <a:defRPr/>
              </a:pPr>
              <a:r>
                <a:rPr lang="en-US" altLang="zh-CN" sz="1201" b="1" dirty="0">
                  <a:solidFill>
                    <a:schemeClr val="bg1"/>
                  </a:solidFill>
                  <a:latin typeface="Segoe UI" panose="020B0502040204020203" pitchFamily="34" charset="0"/>
                  <a:ea typeface="等线" panose="02010600030101010101" pitchFamily="2" charset="-122"/>
                  <a:cs typeface="Segoe UI" panose="020B0502040204020203" pitchFamily="34" charset="0"/>
                </a:rPr>
                <a:t>Coming Soon</a:t>
              </a:r>
            </a:p>
            <a:p>
              <a:pPr defTabSz="609418">
                <a:defRPr/>
              </a:pPr>
              <a:r>
                <a:rPr lang="en-US" altLang="zh-CN" sz="1201" b="1" dirty="0">
                  <a:solidFill>
                    <a:schemeClr val="bg1"/>
                  </a:solidFill>
                  <a:latin typeface="Segoe UI" panose="020B0502040204020203" pitchFamily="34" charset="0"/>
                  <a:ea typeface="等线" panose="02010600030101010101" pitchFamily="2" charset="-122"/>
                  <a:cs typeface="Segoe UI" panose="020B0502040204020203" pitchFamily="34" charset="0"/>
                </a:rPr>
                <a:t>2021.08.10</a:t>
              </a:r>
            </a:p>
          </p:txBody>
        </p:sp>
      </p:grpSp>
      <p:sp>
        <p:nvSpPr>
          <p:cNvPr id="36" name="Rectangle 35"/>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37" name="Picture 3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3082548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34"/>
          <p:cNvSpPr/>
          <p:nvPr/>
        </p:nvSpPr>
        <p:spPr bwMode="auto">
          <a:xfrm>
            <a:off x="418643" y="871167"/>
            <a:ext cx="5205613" cy="3585034"/>
          </a:xfrm>
          <a:prstGeom prst="rect">
            <a:avLst/>
          </a:prstGeom>
          <a:solidFill>
            <a:schemeClr val="bg1"/>
          </a:solidFill>
          <a:ln w="28575">
            <a:solidFill>
              <a:schemeClr val="bg1">
                <a:lumMod val="50000"/>
              </a:schemeClr>
            </a:solidFill>
            <a:prstDash val="lg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lstStyle/>
          <a:p>
            <a:pPr algn="ctr" defTabSz="913816" fontAlgn="base">
              <a:spcBef>
                <a:spcPct val="0"/>
              </a:spcBef>
              <a:spcAft>
                <a:spcPct val="0"/>
              </a:spcAft>
            </a:pPr>
            <a:endParaRPr lang="zh-CN" altLang="en-US" sz="1961" dirty="0">
              <a:solidFill>
                <a:schemeClr val="bg1">
                  <a:lumMod val="50000"/>
                </a:schemeClr>
              </a:solidFill>
              <a:latin typeface="Segoe UI" panose="020B0502040204020203" pitchFamily="34" charset="0"/>
              <a:cs typeface="Segoe UI" panose="020B0502040204020203" pitchFamily="34" charset="0"/>
            </a:endParaRPr>
          </a:p>
        </p:txBody>
      </p:sp>
      <p:sp>
        <p:nvSpPr>
          <p:cNvPr id="34" name="矩形 33"/>
          <p:cNvSpPr/>
          <p:nvPr/>
        </p:nvSpPr>
        <p:spPr bwMode="auto">
          <a:xfrm>
            <a:off x="5738554" y="871168"/>
            <a:ext cx="6005048" cy="3603661"/>
          </a:xfrm>
          <a:prstGeom prst="rect">
            <a:avLst/>
          </a:prstGeom>
          <a:solidFill>
            <a:schemeClr val="bg1"/>
          </a:solidFill>
          <a:ln w="28575">
            <a:solidFill>
              <a:schemeClr val="bg1">
                <a:lumMod val="50000"/>
              </a:schemeClr>
            </a:solidFill>
            <a:prstDash val="lgDash"/>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lstStyle/>
          <a:p>
            <a:pPr algn="ctr" defTabSz="913816" fontAlgn="base">
              <a:spcBef>
                <a:spcPct val="0"/>
              </a:spcBef>
              <a:spcAft>
                <a:spcPct val="0"/>
              </a:spcAft>
            </a:pPr>
            <a:endParaRPr lang="zh-CN" altLang="en-US" sz="1961" dirty="0">
              <a:solidFill>
                <a:schemeClr val="bg1">
                  <a:lumMod val="50000"/>
                </a:schemeClr>
              </a:solidFill>
              <a:latin typeface="Segoe UI" panose="020B0502040204020203" pitchFamily="34" charset="0"/>
              <a:cs typeface="Segoe UI" panose="020B0502040204020203" pitchFamily="34" charset="0"/>
            </a:endParaRPr>
          </a:p>
        </p:txBody>
      </p:sp>
      <p:sp>
        <p:nvSpPr>
          <p:cNvPr id="4" name="Title 1"/>
          <p:cNvSpPr txBox="1"/>
          <p:nvPr/>
        </p:nvSpPr>
        <p:spPr>
          <a:xfrm>
            <a:off x="293104" y="191749"/>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rgbClr val="00B050"/>
                </a:solidFill>
                <a:latin typeface="Segoe UI" panose="020B0502040204020203" pitchFamily="34" charset="0"/>
              </a:rPr>
              <a:t>Dòng</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đặc</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biệt</a:t>
            </a:r>
            <a:r>
              <a:rPr lang="en-US" altLang="zh-CN" sz="2745" b="1" spc="0" dirty="0">
                <a:solidFill>
                  <a:srgbClr val="00B050"/>
                </a:solidFill>
                <a:latin typeface="Segoe UI" panose="020B0502040204020203" pitchFamily="34" charset="0"/>
              </a:rPr>
              <a:t> của </a:t>
            </a:r>
            <a:r>
              <a:rPr lang="en-US" altLang="zh-CN" sz="2745" b="1" spc="0" err="1">
                <a:solidFill>
                  <a:srgbClr val="00B050"/>
                </a:solidFill>
                <a:latin typeface="Segoe UI" panose="020B0502040204020203" pitchFamily="34" charset="0"/>
              </a:rPr>
              <a:t>WizMind</a:t>
            </a:r>
            <a:r>
              <a:rPr lang="en-US" altLang="zh-CN" sz="2745" b="1" spc="0">
                <a:solidFill>
                  <a:srgbClr val="00B050"/>
                </a:solidFill>
                <a:latin typeface="Segoe UI" panose="020B0502040204020203" pitchFamily="34" charset="0"/>
              </a:rPr>
              <a:t> - </a:t>
            </a:r>
            <a:r>
              <a:rPr lang="en-US" altLang="zh-CN" sz="2745" b="1" spc="0" dirty="0" err="1">
                <a:solidFill>
                  <a:srgbClr val="00B050"/>
                </a:solidFill>
                <a:latin typeface="Segoe UI" panose="020B0502040204020203" pitchFamily="34" charset="0"/>
              </a:rPr>
              <a:t>Sản</a:t>
            </a:r>
            <a:r>
              <a:rPr lang="en-US" altLang="zh-CN" sz="2745" b="1" spc="0" dirty="0">
                <a:solidFill>
                  <a:srgbClr val="00B050"/>
                </a:solidFill>
                <a:latin typeface="Segoe UI" panose="020B0502040204020203" pitchFamily="34" charset="0"/>
              </a:rPr>
              <a:t> </a:t>
            </a:r>
            <a:r>
              <a:rPr lang="en-US" altLang="zh-CN" sz="2745" b="1" spc="0" err="1">
                <a:solidFill>
                  <a:srgbClr val="00B050"/>
                </a:solidFill>
                <a:latin typeface="Segoe UI" panose="020B0502040204020203" pitchFamily="34" charset="0"/>
              </a:rPr>
              <a:t>phẩm</a:t>
            </a:r>
            <a:r>
              <a:rPr lang="en-US" altLang="zh-CN" sz="2745" b="1" spc="0">
                <a:solidFill>
                  <a:srgbClr val="00B050"/>
                </a:solidFill>
                <a:latin typeface="Segoe UI" panose="020B0502040204020203" pitchFamily="34" charset="0"/>
              </a:rPr>
              <a:t> </a:t>
            </a:r>
            <a:r>
              <a:rPr lang="en-US" altLang="zh-CN" sz="2745" b="1" spc="0" smtClean="0">
                <a:solidFill>
                  <a:srgbClr val="00B050"/>
                </a:solidFill>
                <a:latin typeface="Segoe UI" panose="020B0502040204020203" pitchFamily="34" charset="0"/>
              </a:rPr>
              <a:t>Pinhole</a:t>
            </a:r>
            <a:endParaRPr lang="en-US" altLang="zh-CN" sz="2745" b="1" spc="0" dirty="0">
              <a:solidFill>
                <a:srgbClr val="00B050"/>
              </a:solidFill>
              <a:latin typeface="Segoe UI" panose="020B0502040204020203" pitchFamily="34" charset="0"/>
            </a:endParaRPr>
          </a:p>
        </p:txBody>
      </p:sp>
      <p:pic>
        <p:nvPicPr>
          <p:cNvPr id="7" name="图片 6"/>
          <p:cNvPicPr/>
          <p:nvPr/>
        </p:nvPicPr>
        <p:blipFill rotWithShape="1">
          <a:blip r:embed="rId2" cstate="print">
            <a:extLst>
              <a:ext uri="{28A0092B-C50C-407E-A947-70E740481C1C}">
                <a14:useLocalDpi xmlns:a14="http://schemas.microsoft.com/office/drawing/2010/main" val="0"/>
              </a:ext>
            </a:extLst>
          </a:blip>
          <a:srcRect l="13525" t="26986" r="20190" b="17486"/>
          <a:stretch>
            <a:fillRect/>
          </a:stretch>
        </p:blipFill>
        <p:spPr>
          <a:xfrm>
            <a:off x="3059238" y="1262641"/>
            <a:ext cx="1668663" cy="778653"/>
          </a:xfrm>
          <a:prstGeom prst="rect">
            <a:avLst/>
          </a:prstGeom>
        </p:spPr>
      </p:pic>
      <p:pic>
        <p:nvPicPr>
          <p:cNvPr id="8" name="图片 7"/>
          <p:cNvPicPr/>
          <p:nvPr/>
        </p:nvPicPr>
        <p:blipFill rotWithShape="1">
          <a:blip r:embed="rId3" cstate="print">
            <a:extLst>
              <a:ext uri="{28A0092B-C50C-407E-A947-70E740481C1C}">
                <a14:useLocalDpi xmlns:a14="http://schemas.microsoft.com/office/drawing/2010/main" val="0"/>
              </a:ext>
            </a:extLst>
          </a:blip>
          <a:srcRect l="16023" t="28473" r="20706" b="20750"/>
          <a:stretch>
            <a:fillRect/>
          </a:stretch>
        </p:blipFill>
        <p:spPr>
          <a:xfrm>
            <a:off x="841638" y="1262642"/>
            <a:ext cx="1668663" cy="778653"/>
          </a:xfrm>
          <a:prstGeom prst="rect">
            <a:avLst/>
          </a:prstGeom>
        </p:spPr>
      </p:pic>
      <p:sp>
        <p:nvSpPr>
          <p:cNvPr id="9" name="矩形 8"/>
          <p:cNvSpPr/>
          <p:nvPr/>
        </p:nvSpPr>
        <p:spPr>
          <a:xfrm>
            <a:off x="623516" y="2047092"/>
            <a:ext cx="2162687" cy="512935"/>
          </a:xfrm>
          <a:prstGeom prst="rect">
            <a:avLst/>
          </a:prstGeom>
        </p:spPr>
        <p:txBody>
          <a:bodyPr wrap="none">
            <a:spAutoFit/>
          </a:bodyPr>
          <a:lstStyle/>
          <a:p>
            <a:r>
              <a:rPr lang="zh-CN" altLang="en-US" sz="1372" dirty="0">
                <a:latin typeface="Segoe UI" panose="020B0502040204020203" pitchFamily="34" charset="0"/>
                <a:cs typeface="Segoe UI" panose="020B0502040204020203" pitchFamily="34" charset="0"/>
              </a:rPr>
              <a:t>DH-IPC-HUM8241-E1-L1</a:t>
            </a:r>
            <a:endParaRPr lang="en-US" altLang="zh-CN" sz="1372" dirty="0">
              <a:latin typeface="Segoe UI" panose="020B0502040204020203" pitchFamily="34" charset="0"/>
              <a:cs typeface="Segoe UI" panose="020B0502040204020203" pitchFamily="34" charset="0"/>
            </a:endParaRPr>
          </a:p>
          <a:p>
            <a:r>
              <a:rPr lang="en-US" altLang="zh-CN" sz="1372" dirty="0">
                <a:latin typeface="Segoe UI" panose="020B0502040204020203" pitchFamily="34" charset="0"/>
                <a:cs typeface="Segoe UI" panose="020B0502040204020203" pitchFamily="34" charset="0"/>
              </a:rPr>
              <a:t>DH-IPC-HUM8441-E1-L1</a:t>
            </a:r>
            <a:endParaRPr lang="zh-CN" altLang="en-US" sz="1372" dirty="0">
              <a:latin typeface="Segoe UI" panose="020B0502040204020203" pitchFamily="34" charset="0"/>
              <a:cs typeface="Segoe UI" panose="020B0502040204020203" pitchFamily="34" charset="0"/>
            </a:endParaRPr>
          </a:p>
        </p:txBody>
      </p:sp>
      <p:sp>
        <p:nvSpPr>
          <p:cNvPr id="10" name="矩形 9"/>
          <p:cNvSpPr/>
          <p:nvPr/>
        </p:nvSpPr>
        <p:spPr>
          <a:xfrm>
            <a:off x="3004325" y="2030472"/>
            <a:ext cx="2162687" cy="512935"/>
          </a:xfrm>
          <a:prstGeom prst="rect">
            <a:avLst/>
          </a:prstGeom>
        </p:spPr>
        <p:txBody>
          <a:bodyPr wrap="none">
            <a:spAutoFit/>
          </a:bodyPr>
          <a:lstStyle/>
          <a:p>
            <a:r>
              <a:rPr lang="zh-CN" altLang="en-US" sz="1372" dirty="0">
                <a:latin typeface="Segoe UI" panose="020B0502040204020203" pitchFamily="34" charset="0"/>
                <a:cs typeface="Segoe UI" panose="020B0502040204020203" pitchFamily="34" charset="0"/>
              </a:rPr>
              <a:t>DH-IPC-HUM8241-E1-L</a:t>
            </a:r>
            <a:r>
              <a:rPr lang="en-US" altLang="zh-CN" sz="1372" dirty="0">
                <a:latin typeface="Segoe UI" panose="020B0502040204020203" pitchFamily="34" charset="0"/>
                <a:cs typeface="Segoe UI" panose="020B0502040204020203" pitchFamily="34" charset="0"/>
              </a:rPr>
              <a:t>3</a:t>
            </a:r>
          </a:p>
          <a:p>
            <a:r>
              <a:rPr lang="en-US" altLang="zh-CN" sz="1372" dirty="0">
                <a:latin typeface="Segoe UI" panose="020B0502040204020203" pitchFamily="34" charset="0"/>
                <a:cs typeface="Segoe UI" panose="020B0502040204020203" pitchFamily="34" charset="0"/>
              </a:rPr>
              <a:t>DH-IPC-HUM8441-E1-L3</a:t>
            </a:r>
            <a:endParaRPr lang="zh-CN" altLang="en-US" sz="1372" dirty="0">
              <a:latin typeface="Segoe UI" panose="020B0502040204020203" pitchFamily="34" charset="0"/>
              <a:cs typeface="Segoe UI" panose="020B0502040204020203" pitchFamily="34" charset="0"/>
            </a:endParaRPr>
          </a:p>
        </p:txBody>
      </p:sp>
      <p:sp>
        <p:nvSpPr>
          <p:cNvPr id="11" name="矩形 10"/>
          <p:cNvSpPr/>
          <p:nvPr/>
        </p:nvSpPr>
        <p:spPr>
          <a:xfrm>
            <a:off x="575735" y="3373131"/>
            <a:ext cx="2162687" cy="512935"/>
          </a:xfrm>
          <a:prstGeom prst="rect">
            <a:avLst/>
          </a:prstGeom>
        </p:spPr>
        <p:txBody>
          <a:bodyPr wrap="none">
            <a:spAutoFit/>
          </a:bodyPr>
          <a:lstStyle/>
          <a:p>
            <a:r>
              <a:rPr lang="zh-CN" altLang="en-US" sz="1372" dirty="0">
                <a:latin typeface="Segoe UI" panose="020B0502040204020203" pitchFamily="34" charset="0"/>
                <a:cs typeface="Segoe UI" panose="020B0502040204020203" pitchFamily="34" charset="0"/>
              </a:rPr>
              <a:t>DH-IPC-HUM8241-E1-L</a:t>
            </a:r>
            <a:r>
              <a:rPr lang="en-US" altLang="zh-CN" sz="1372" dirty="0">
                <a:latin typeface="Segoe UI" panose="020B0502040204020203" pitchFamily="34" charset="0"/>
                <a:cs typeface="Segoe UI" panose="020B0502040204020203" pitchFamily="34" charset="0"/>
              </a:rPr>
              <a:t>4</a:t>
            </a:r>
          </a:p>
          <a:p>
            <a:r>
              <a:rPr lang="en-US" altLang="zh-CN" sz="1372" dirty="0">
                <a:latin typeface="Segoe UI" panose="020B0502040204020203" pitchFamily="34" charset="0"/>
                <a:cs typeface="Segoe UI" panose="020B0502040204020203" pitchFamily="34" charset="0"/>
              </a:rPr>
              <a:t>DH-IPC-HUM8441-E1-L4</a:t>
            </a:r>
            <a:endParaRPr lang="zh-CN" altLang="en-US" sz="1372" dirty="0">
              <a:latin typeface="Segoe UI" panose="020B0502040204020203" pitchFamily="34" charset="0"/>
              <a:cs typeface="Segoe UI" panose="020B0502040204020203" pitchFamily="34" charset="0"/>
            </a:endParaRPr>
          </a:p>
        </p:txBody>
      </p:sp>
      <p:pic>
        <p:nvPicPr>
          <p:cNvPr id="12" name="图片 11"/>
          <p:cNvPicPr/>
          <p:nvPr/>
        </p:nvPicPr>
        <p:blipFill rotWithShape="1">
          <a:blip r:embed="rId4" cstate="print">
            <a:extLst>
              <a:ext uri="{28A0092B-C50C-407E-A947-70E740481C1C}">
                <a14:useLocalDpi xmlns:a14="http://schemas.microsoft.com/office/drawing/2010/main" val="0"/>
              </a:ext>
            </a:extLst>
          </a:blip>
          <a:srcRect l="19896" t="27279" r="19914" b="30953"/>
          <a:stretch>
            <a:fillRect/>
          </a:stretch>
        </p:blipFill>
        <p:spPr>
          <a:xfrm>
            <a:off x="3059237" y="2543408"/>
            <a:ext cx="1668663" cy="778653"/>
          </a:xfrm>
          <a:prstGeom prst="rect">
            <a:avLst/>
          </a:prstGeom>
        </p:spPr>
      </p:pic>
      <p:pic>
        <p:nvPicPr>
          <p:cNvPr id="13" name="图片 12"/>
          <p:cNvPicPr/>
          <p:nvPr/>
        </p:nvPicPr>
        <p:blipFill rotWithShape="1">
          <a:blip r:embed="rId5" cstate="print">
            <a:extLst>
              <a:ext uri="{28A0092B-C50C-407E-A947-70E740481C1C}">
                <a14:useLocalDpi xmlns:a14="http://schemas.microsoft.com/office/drawing/2010/main" val="0"/>
              </a:ext>
            </a:extLst>
          </a:blip>
          <a:srcRect l="13507" t="26660" r="19175" b="29278"/>
          <a:stretch>
            <a:fillRect/>
          </a:stretch>
        </p:blipFill>
        <p:spPr>
          <a:xfrm>
            <a:off x="623516" y="2594479"/>
            <a:ext cx="1668663" cy="778653"/>
          </a:xfrm>
          <a:prstGeom prst="rect">
            <a:avLst/>
          </a:prstGeom>
        </p:spPr>
      </p:pic>
      <p:sp>
        <p:nvSpPr>
          <p:cNvPr id="14" name="矩形 13"/>
          <p:cNvSpPr/>
          <p:nvPr/>
        </p:nvSpPr>
        <p:spPr>
          <a:xfrm>
            <a:off x="2837368" y="3373131"/>
            <a:ext cx="2148345" cy="514628"/>
          </a:xfrm>
          <a:prstGeom prst="rect">
            <a:avLst/>
          </a:prstGeom>
        </p:spPr>
        <p:txBody>
          <a:bodyPr wrap="none">
            <a:spAutoFit/>
          </a:bodyPr>
          <a:lstStyle/>
          <a:p>
            <a:r>
              <a:rPr lang="zh-CN" altLang="en-US" sz="1372" dirty="0">
                <a:latin typeface="Segoe UI" panose="020B0502040204020203" pitchFamily="34" charset="0"/>
                <a:cs typeface="Segoe UI" panose="020B0502040204020203" pitchFamily="34" charset="0"/>
              </a:rPr>
              <a:t>DH-IPC-HUM8241-E1-L</a:t>
            </a:r>
            <a:r>
              <a:rPr lang="en-US" altLang="zh-CN" sz="1372" dirty="0">
                <a:latin typeface="Segoe UI" panose="020B0502040204020203" pitchFamily="34" charset="0"/>
                <a:cs typeface="Segoe UI" panose="020B0502040204020203" pitchFamily="34" charset="0"/>
              </a:rPr>
              <a:t>5</a:t>
            </a:r>
          </a:p>
          <a:p>
            <a:r>
              <a:rPr lang="en-US" altLang="zh-CN" sz="1372" dirty="0">
                <a:latin typeface="Segoe UI" panose="020B0502040204020203" pitchFamily="34" charset="0"/>
                <a:cs typeface="Segoe UI" panose="020B0502040204020203" pitchFamily="34" charset="0"/>
              </a:rPr>
              <a:t>DH-IPC-HUM8441-E1-L5</a:t>
            </a:r>
            <a:endParaRPr lang="zh-CN" altLang="en-US" sz="1372" dirty="0">
              <a:latin typeface="Segoe UI" panose="020B0502040204020203" pitchFamily="34" charset="0"/>
              <a:cs typeface="Segoe UI" panose="020B0502040204020203" pitchFamily="34" charset="0"/>
            </a:endParaRPr>
          </a:p>
        </p:txBody>
      </p:sp>
      <p:sp>
        <p:nvSpPr>
          <p:cNvPr id="15" name="矩形 14"/>
          <p:cNvSpPr/>
          <p:nvPr/>
        </p:nvSpPr>
        <p:spPr>
          <a:xfrm>
            <a:off x="839872" y="925993"/>
            <a:ext cx="1378904" cy="363946"/>
          </a:xfrm>
          <a:prstGeom prst="rect">
            <a:avLst/>
          </a:prstGeom>
        </p:spPr>
        <p:txBody>
          <a:bodyPr wrap="none">
            <a:spAutoFit/>
          </a:bodyPr>
          <a:lstStyle/>
          <a:p>
            <a:pPr algn="ctr"/>
            <a:r>
              <a:rPr lang="en-US" altLang="zh-CN" sz="1765" b="1" dirty="0">
                <a:latin typeface="Segoe UI" panose="020B0502040204020203" pitchFamily="34" charset="0"/>
                <a:cs typeface="Segoe UI" panose="020B0502040204020203" pitchFamily="34" charset="0"/>
              </a:rPr>
              <a:t>KIT Models</a:t>
            </a:r>
            <a:endParaRPr lang="zh-CN" altLang="en-US" sz="1765" b="1" dirty="0">
              <a:latin typeface="Segoe UI" panose="020B0502040204020203" pitchFamily="34" charset="0"/>
              <a:cs typeface="Segoe UI" panose="020B0502040204020203" pitchFamily="34" charset="0"/>
            </a:endParaRPr>
          </a:p>
        </p:txBody>
      </p:sp>
      <p:pic>
        <p:nvPicPr>
          <p:cNvPr id="16" name="图片 15"/>
          <p:cNvPicPr/>
          <p:nvPr/>
        </p:nvPicPr>
        <p:blipFill rotWithShape="1">
          <a:blip r:embed="rId6" cstate="print">
            <a:extLst>
              <a:ext uri="{28A0092B-C50C-407E-A947-70E740481C1C}">
                <a14:useLocalDpi xmlns:a14="http://schemas.microsoft.com/office/drawing/2010/main" val="0"/>
              </a:ext>
            </a:extLst>
          </a:blip>
          <a:srcRect l="25340" t="29679" r="24003" b="27741"/>
          <a:stretch>
            <a:fillRect/>
          </a:stretch>
        </p:blipFill>
        <p:spPr>
          <a:xfrm>
            <a:off x="5801454" y="1704963"/>
            <a:ext cx="1103515" cy="533132"/>
          </a:xfrm>
          <a:prstGeom prst="rect">
            <a:avLst/>
          </a:prstGeom>
        </p:spPr>
      </p:pic>
      <p:pic>
        <p:nvPicPr>
          <p:cNvPr id="17" name="图片 16"/>
          <p:cNvPicPr/>
          <p:nvPr/>
        </p:nvPicPr>
        <p:blipFill rotWithShape="1">
          <a:blip r:embed="rId7" cstate="print">
            <a:extLst>
              <a:ext uri="{28A0092B-C50C-407E-A947-70E740481C1C}">
                <a14:useLocalDpi xmlns:a14="http://schemas.microsoft.com/office/drawing/2010/main" val="0"/>
              </a:ext>
            </a:extLst>
          </a:blip>
          <a:srcRect l="25722" t="29246" r="23525" b="27312"/>
          <a:stretch>
            <a:fillRect/>
          </a:stretch>
        </p:blipFill>
        <p:spPr>
          <a:xfrm>
            <a:off x="5830989" y="3349489"/>
            <a:ext cx="1103515" cy="533132"/>
          </a:xfrm>
          <a:prstGeom prst="rect">
            <a:avLst/>
          </a:prstGeom>
        </p:spPr>
      </p:pic>
      <p:sp>
        <p:nvSpPr>
          <p:cNvPr id="20" name="矩形 19"/>
          <p:cNvSpPr/>
          <p:nvPr/>
        </p:nvSpPr>
        <p:spPr>
          <a:xfrm>
            <a:off x="6810701" y="3130192"/>
            <a:ext cx="1983411" cy="512935"/>
          </a:xfrm>
          <a:prstGeom prst="rect">
            <a:avLst/>
          </a:prstGeom>
        </p:spPr>
        <p:txBody>
          <a:bodyPr wrap="square">
            <a:spAutoFit/>
          </a:bodyPr>
          <a:lstStyle/>
          <a:p>
            <a:pPr algn="ctr"/>
            <a:r>
              <a:rPr lang="en-US" altLang="zh-CN" sz="1372" b="1" dirty="0">
                <a:latin typeface="Segoe UI" panose="020B0502040204020203" pitchFamily="34" charset="0"/>
                <a:cs typeface="Segoe UI" panose="020B0502040204020203" pitchFamily="34" charset="0"/>
              </a:rPr>
              <a:t>DH-IPC-HUM8241-E1</a:t>
            </a:r>
          </a:p>
          <a:p>
            <a:pPr algn="ctr"/>
            <a:r>
              <a:rPr lang="en-US" altLang="zh-CN" sz="1372" b="1" dirty="0">
                <a:latin typeface="Segoe UI" panose="020B0502040204020203" pitchFamily="34" charset="0"/>
                <a:cs typeface="Segoe UI" panose="020B0502040204020203" pitchFamily="34" charset="0"/>
              </a:rPr>
              <a:t>DH-IPC-HUM8441-E1</a:t>
            </a:r>
          </a:p>
        </p:txBody>
      </p:sp>
      <p:sp>
        <p:nvSpPr>
          <p:cNvPr id="21" name="矩形 20"/>
          <p:cNvSpPr/>
          <p:nvPr/>
        </p:nvSpPr>
        <p:spPr>
          <a:xfrm>
            <a:off x="6804794" y="1656052"/>
            <a:ext cx="1989319" cy="301727"/>
          </a:xfrm>
          <a:prstGeom prst="rect">
            <a:avLst/>
          </a:prstGeom>
        </p:spPr>
        <p:txBody>
          <a:bodyPr wrap="square">
            <a:spAutoFit/>
          </a:bodyPr>
          <a:lstStyle/>
          <a:p>
            <a:pPr algn="ctr"/>
            <a:r>
              <a:rPr lang="en-US" altLang="zh-CN" sz="1372" b="1" dirty="0">
                <a:latin typeface="Segoe UI" panose="020B0502040204020203" pitchFamily="34" charset="0"/>
                <a:cs typeface="Segoe UI" panose="020B0502040204020203" pitchFamily="34" charset="0"/>
              </a:rPr>
              <a:t>DH-IPC-HUM8241-E2 </a:t>
            </a:r>
          </a:p>
        </p:txBody>
      </p:sp>
      <p:sp>
        <p:nvSpPr>
          <p:cNvPr id="22" name="矩形 21"/>
          <p:cNvSpPr/>
          <p:nvPr/>
        </p:nvSpPr>
        <p:spPr>
          <a:xfrm>
            <a:off x="6640210" y="921371"/>
            <a:ext cx="1190006" cy="363946"/>
          </a:xfrm>
          <a:prstGeom prst="rect">
            <a:avLst/>
          </a:prstGeom>
        </p:spPr>
        <p:txBody>
          <a:bodyPr wrap="none">
            <a:spAutoFit/>
          </a:bodyPr>
          <a:lstStyle/>
          <a:p>
            <a:pPr algn="ctr"/>
            <a:r>
              <a:rPr lang="en-US" altLang="zh-CN" sz="1765" b="1" dirty="0">
                <a:latin typeface="Segoe UI" panose="020B0502040204020203" pitchFamily="34" charset="0"/>
                <a:cs typeface="Segoe UI" panose="020B0502040204020203" pitchFamily="34" charset="0"/>
              </a:rPr>
              <a:t>Main Box</a:t>
            </a:r>
            <a:endParaRPr lang="zh-CN" altLang="en-US" sz="1765" b="1" dirty="0">
              <a:latin typeface="Segoe UI" panose="020B0502040204020203" pitchFamily="34" charset="0"/>
              <a:cs typeface="Segoe UI" panose="020B0502040204020203" pitchFamily="34" charset="0"/>
            </a:endParaRPr>
          </a:p>
        </p:txBody>
      </p:sp>
      <p:sp>
        <p:nvSpPr>
          <p:cNvPr id="23" name="矩形 22"/>
          <p:cNvSpPr/>
          <p:nvPr/>
        </p:nvSpPr>
        <p:spPr>
          <a:xfrm>
            <a:off x="9653252" y="930828"/>
            <a:ext cx="1172117" cy="363946"/>
          </a:xfrm>
          <a:prstGeom prst="rect">
            <a:avLst/>
          </a:prstGeom>
        </p:spPr>
        <p:txBody>
          <a:bodyPr wrap="none">
            <a:spAutoFit/>
          </a:bodyPr>
          <a:lstStyle/>
          <a:p>
            <a:pPr algn="ctr"/>
            <a:r>
              <a:rPr lang="en-US" altLang="zh-CN" sz="1765" b="1" dirty="0">
                <a:latin typeface="Segoe UI" panose="020B0502040204020203" pitchFamily="34" charset="0"/>
                <a:cs typeface="Segoe UI" panose="020B0502040204020203" pitchFamily="34" charset="0"/>
              </a:rPr>
              <a:t>Lens Unit</a:t>
            </a:r>
            <a:endParaRPr lang="zh-CN" altLang="en-US" sz="1765" b="1" dirty="0">
              <a:latin typeface="Segoe UI" panose="020B0502040204020203" pitchFamily="34" charset="0"/>
              <a:cs typeface="Segoe UI" panose="020B0502040204020203" pitchFamily="34" charset="0"/>
            </a:endParaRPr>
          </a:p>
        </p:txBody>
      </p:sp>
      <p:pic>
        <p:nvPicPr>
          <p:cNvPr id="24" name="图片 23"/>
          <p:cNvPicPr/>
          <p:nvPr/>
        </p:nvPicPr>
        <p:blipFill rotWithShape="1">
          <a:blip r:embed="rId8" cstate="print">
            <a:extLst>
              <a:ext uri="{28A0092B-C50C-407E-A947-70E740481C1C}">
                <a14:useLocalDpi xmlns:a14="http://schemas.microsoft.com/office/drawing/2010/main" val="0"/>
              </a:ext>
            </a:extLst>
          </a:blip>
          <a:srcRect l="30643" t="29481" r="29061" b="29926"/>
          <a:stretch>
            <a:fillRect/>
          </a:stretch>
        </p:blipFill>
        <p:spPr>
          <a:xfrm>
            <a:off x="9109147" y="2192002"/>
            <a:ext cx="584605" cy="413651"/>
          </a:xfrm>
          <a:prstGeom prst="rect">
            <a:avLst/>
          </a:prstGeom>
        </p:spPr>
      </p:pic>
      <p:pic>
        <p:nvPicPr>
          <p:cNvPr id="25" name="图片 24"/>
          <p:cNvPicPr/>
          <p:nvPr/>
        </p:nvPicPr>
        <p:blipFill rotWithShape="1">
          <a:blip r:embed="rId9" cstate="print">
            <a:extLst>
              <a:ext uri="{28A0092B-C50C-407E-A947-70E740481C1C}">
                <a14:useLocalDpi xmlns:a14="http://schemas.microsoft.com/office/drawing/2010/main" val="0"/>
              </a:ext>
            </a:extLst>
          </a:blip>
          <a:srcRect l="32914" t="29778" r="29259" b="30074"/>
          <a:stretch>
            <a:fillRect/>
          </a:stretch>
        </p:blipFill>
        <p:spPr>
          <a:xfrm>
            <a:off x="9084083" y="1375064"/>
            <a:ext cx="584605" cy="413651"/>
          </a:xfrm>
          <a:prstGeom prst="rect">
            <a:avLst/>
          </a:prstGeom>
        </p:spPr>
      </p:pic>
      <p:pic>
        <p:nvPicPr>
          <p:cNvPr id="26" name="图片 25"/>
          <p:cNvPicPr/>
          <p:nvPr/>
        </p:nvPicPr>
        <p:blipFill rotWithShape="1">
          <a:blip r:embed="rId10" cstate="print">
            <a:extLst>
              <a:ext uri="{28A0092B-C50C-407E-A947-70E740481C1C}">
                <a14:useLocalDpi xmlns:a14="http://schemas.microsoft.com/office/drawing/2010/main" val="0"/>
              </a:ext>
            </a:extLst>
          </a:blip>
          <a:srcRect l="38435" t="26380" r="37288" b="35341"/>
          <a:stretch>
            <a:fillRect/>
          </a:stretch>
        </p:blipFill>
        <p:spPr>
          <a:xfrm>
            <a:off x="9194268" y="3723167"/>
            <a:ext cx="503182" cy="518383"/>
          </a:xfrm>
          <a:prstGeom prst="rect">
            <a:avLst/>
          </a:prstGeom>
        </p:spPr>
      </p:pic>
      <p:pic>
        <p:nvPicPr>
          <p:cNvPr id="27" name="图片 26"/>
          <p:cNvPicPr/>
          <p:nvPr/>
        </p:nvPicPr>
        <p:blipFill rotWithShape="1">
          <a:blip r:embed="rId11" cstate="print">
            <a:extLst>
              <a:ext uri="{28A0092B-C50C-407E-A947-70E740481C1C}">
                <a14:useLocalDpi xmlns:a14="http://schemas.microsoft.com/office/drawing/2010/main" val="0"/>
              </a:ext>
            </a:extLst>
          </a:blip>
          <a:srcRect l="35709" t="27637" r="40686" b="34437"/>
          <a:stretch>
            <a:fillRect/>
          </a:stretch>
        </p:blipFill>
        <p:spPr>
          <a:xfrm>
            <a:off x="9194269" y="2935166"/>
            <a:ext cx="458983" cy="526948"/>
          </a:xfrm>
          <a:prstGeom prst="rect">
            <a:avLst/>
          </a:prstGeom>
        </p:spPr>
      </p:pic>
      <p:sp>
        <p:nvSpPr>
          <p:cNvPr id="28" name="Content Placeholder 4"/>
          <p:cNvSpPr txBox="1"/>
          <p:nvPr/>
        </p:nvSpPr>
        <p:spPr>
          <a:xfrm>
            <a:off x="9668688" y="1395695"/>
            <a:ext cx="1746897" cy="245461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647"/>
              </a:lnSpc>
              <a:buNone/>
            </a:pPr>
            <a:endParaRPr lang="it-IT" altLang="zh-CN" sz="1372" dirty="0">
              <a:latin typeface="Segoe UI" panose="020B0502040204020203" pitchFamily="34" charset="0"/>
              <a:cs typeface="Segoe UI" panose="020B0502040204020203" pitchFamily="34" charset="0"/>
            </a:endParaRPr>
          </a:p>
        </p:txBody>
      </p:sp>
      <p:sp>
        <p:nvSpPr>
          <p:cNvPr id="29" name="矩形 28"/>
          <p:cNvSpPr/>
          <p:nvPr/>
        </p:nvSpPr>
        <p:spPr>
          <a:xfrm>
            <a:off x="6912687" y="1932385"/>
            <a:ext cx="1861407" cy="454227"/>
          </a:xfrm>
          <a:prstGeom prst="rect">
            <a:avLst/>
          </a:prstGeom>
        </p:spPr>
        <p:txBody>
          <a:bodyPr wrap="none">
            <a:spAutoFit/>
          </a:bodyPr>
          <a:lstStyle/>
          <a:p>
            <a:r>
              <a:rPr lang="en-US" altLang="zh-CN" sz="1176" dirty="0">
                <a:solidFill>
                  <a:srgbClr val="F59C00"/>
                </a:solidFill>
                <a:latin typeface="Segoe UI" panose="020B0502040204020203" pitchFamily="34" charset="0"/>
                <a:cs typeface="Segoe UI" panose="020B0502040204020203" pitchFamily="34" charset="0"/>
              </a:rPr>
              <a:t>Support connecting with </a:t>
            </a:r>
          </a:p>
          <a:p>
            <a:r>
              <a:rPr lang="en-US" altLang="zh-CN" sz="1176" dirty="0">
                <a:solidFill>
                  <a:srgbClr val="F59C00"/>
                </a:solidFill>
                <a:latin typeface="Segoe UI" panose="020B0502040204020203" pitchFamily="34" charset="0"/>
                <a:cs typeface="Segoe UI" panose="020B0502040204020203" pitchFamily="34" charset="0"/>
              </a:rPr>
              <a:t>2 Lens Units</a:t>
            </a:r>
          </a:p>
        </p:txBody>
      </p:sp>
      <p:sp>
        <p:nvSpPr>
          <p:cNvPr id="30" name="矩形 29"/>
          <p:cNvSpPr/>
          <p:nvPr/>
        </p:nvSpPr>
        <p:spPr>
          <a:xfrm>
            <a:off x="6899197" y="3574021"/>
            <a:ext cx="1861407" cy="454227"/>
          </a:xfrm>
          <a:prstGeom prst="rect">
            <a:avLst/>
          </a:prstGeom>
        </p:spPr>
        <p:txBody>
          <a:bodyPr wrap="none">
            <a:spAutoFit/>
          </a:bodyPr>
          <a:lstStyle/>
          <a:p>
            <a:r>
              <a:rPr lang="en-US" altLang="zh-CN" sz="1176" dirty="0">
                <a:solidFill>
                  <a:srgbClr val="F59C00"/>
                </a:solidFill>
                <a:latin typeface="Segoe UI" panose="020B0502040204020203" pitchFamily="34" charset="0"/>
                <a:cs typeface="Segoe UI" panose="020B0502040204020203" pitchFamily="34" charset="0"/>
              </a:rPr>
              <a:t>Support connecting with </a:t>
            </a:r>
          </a:p>
          <a:p>
            <a:r>
              <a:rPr lang="en-US" altLang="zh-CN" sz="1176" dirty="0">
                <a:solidFill>
                  <a:srgbClr val="F59C00"/>
                </a:solidFill>
                <a:latin typeface="Segoe UI" panose="020B0502040204020203" pitchFamily="34" charset="0"/>
                <a:cs typeface="Segoe UI" panose="020B0502040204020203" pitchFamily="34" charset="0"/>
              </a:rPr>
              <a:t>1 Lens Unit</a:t>
            </a:r>
          </a:p>
        </p:txBody>
      </p:sp>
      <p:sp>
        <p:nvSpPr>
          <p:cNvPr id="33" name="文本框 32"/>
          <p:cNvSpPr txBox="1"/>
          <p:nvPr/>
        </p:nvSpPr>
        <p:spPr>
          <a:xfrm>
            <a:off x="9930962" y="1235219"/>
            <a:ext cx="1944330" cy="3134936"/>
          </a:xfrm>
          <a:prstGeom prst="rect">
            <a:avLst/>
          </a:prstGeom>
          <a:noFill/>
        </p:spPr>
        <p:txBody>
          <a:bodyPr wrap="square" lIns="179285" tIns="143428" rIns="179285" bIns="143428" rtlCol="0">
            <a:spAutoFit/>
          </a:bodyPr>
          <a:lstStyle/>
          <a:p>
            <a:pPr>
              <a:lnSpc>
                <a:spcPct val="90000"/>
              </a:lnSpc>
              <a:spcAft>
                <a:spcPts val="588"/>
              </a:spcAft>
            </a:pPr>
            <a:r>
              <a:rPr lang="en-US" altLang="zh-CN" sz="1372" dirty="0">
                <a:gradFill>
                  <a:gsLst>
                    <a:gs pos="2917">
                      <a:schemeClr val="tx1"/>
                    </a:gs>
                    <a:gs pos="30000">
                      <a:schemeClr val="tx1"/>
                    </a:gs>
                  </a:gsLst>
                  <a:lin ang="5400000" scaled="0"/>
                </a:gradFill>
                <a:latin typeface="Segoe UI" panose="020B0502040204020203" pitchFamily="34" charset="0"/>
                <a:cs typeface="Segoe UI" panose="020B0502040204020203" pitchFamily="34" charset="0"/>
              </a:rPr>
              <a:t>IPC-HUM8241-L1 </a:t>
            </a:r>
          </a:p>
          <a:p>
            <a:pPr>
              <a:lnSpc>
                <a:spcPct val="90000"/>
              </a:lnSpc>
              <a:spcAft>
                <a:spcPts val="588"/>
              </a:spcAft>
            </a:pPr>
            <a:r>
              <a:rPr lang="en-US" altLang="zh-CN" sz="1372" dirty="0">
                <a:gradFill>
                  <a:gsLst>
                    <a:gs pos="2917">
                      <a:schemeClr val="tx1"/>
                    </a:gs>
                    <a:gs pos="30000">
                      <a:schemeClr val="tx1"/>
                    </a:gs>
                  </a:gsLst>
                  <a:lin ang="5400000" scaled="0"/>
                </a:gradFill>
                <a:latin typeface="Segoe UI" panose="020B0502040204020203" pitchFamily="34" charset="0"/>
                <a:cs typeface="Segoe UI" panose="020B0502040204020203" pitchFamily="34" charset="0"/>
              </a:rPr>
              <a:t>IPC-HUM8441-L1</a:t>
            </a:r>
          </a:p>
          <a:p>
            <a:pPr>
              <a:lnSpc>
                <a:spcPct val="90000"/>
              </a:lnSpc>
              <a:spcAft>
                <a:spcPts val="588"/>
              </a:spcAft>
            </a:pPr>
            <a:endParaRPr lang="en-US" altLang="zh-CN" sz="1372" dirty="0">
              <a:gradFill>
                <a:gsLst>
                  <a:gs pos="2917">
                    <a:schemeClr val="tx1"/>
                  </a:gs>
                  <a:gs pos="30000">
                    <a:schemeClr val="tx1"/>
                  </a:gs>
                </a:gsLst>
                <a:lin ang="5400000" scaled="0"/>
              </a:gradFill>
              <a:latin typeface="Segoe UI" panose="020B0502040204020203" pitchFamily="34" charset="0"/>
              <a:cs typeface="Segoe UI" panose="020B0502040204020203" pitchFamily="34" charset="0"/>
            </a:endParaRPr>
          </a:p>
          <a:p>
            <a:pPr>
              <a:lnSpc>
                <a:spcPct val="90000"/>
              </a:lnSpc>
              <a:spcAft>
                <a:spcPts val="588"/>
              </a:spcAft>
            </a:pPr>
            <a:r>
              <a:rPr lang="en-US" altLang="zh-CN" sz="1372" dirty="0">
                <a:gradFill>
                  <a:gsLst>
                    <a:gs pos="2917">
                      <a:schemeClr val="tx1"/>
                    </a:gs>
                    <a:gs pos="30000">
                      <a:schemeClr val="tx1"/>
                    </a:gs>
                  </a:gsLst>
                  <a:lin ang="5400000" scaled="0"/>
                </a:gradFill>
                <a:latin typeface="Segoe UI" panose="020B0502040204020203" pitchFamily="34" charset="0"/>
                <a:cs typeface="Segoe UI" panose="020B0502040204020203" pitchFamily="34" charset="0"/>
              </a:rPr>
              <a:t>IPC-HUM8241-L3 </a:t>
            </a:r>
          </a:p>
          <a:p>
            <a:pPr>
              <a:lnSpc>
                <a:spcPct val="90000"/>
              </a:lnSpc>
              <a:spcAft>
                <a:spcPts val="588"/>
              </a:spcAft>
            </a:pPr>
            <a:r>
              <a:rPr lang="en-US" altLang="zh-CN" sz="1372" dirty="0">
                <a:gradFill>
                  <a:gsLst>
                    <a:gs pos="2917">
                      <a:schemeClr val="tx1"/>
                    </a:gs>
                    <a:gs pos="30000">
                      <a:schemeClr val="tx1"/>
                    </a:gs>
                  </a:gsLst>
                  <a:lin ang="5400000" scaled="0"/>
                </a:gradFill>
                <a:latin typeface="Segoe UI" panose="020B0502040204020203" pitchFamily="34" charset="0"/>
                <a:cs typeface="Segoe UI" panose="020B0502040204020203" pitchFamily="34" charset="0"/>
              </a:rPr>
              <a:t>IPC-HUM8441-L3 </a:t>
            </a:r>
          </a:p>
          <a:p>
            <a:pPr>
              <a:lnSpc>
                <a:spcPct val="90000"/>
              </a:lnSpc>
              <a:spcAft>
                <a:spcPts val="588"/>
              </a:spcAft>
            </a:pPr>
            <a:endParaRPr lang="en-US" altLang="zh-CN" sz="1372" dirty="0">
              <a:gradFill>
                <a:gsLst>
                  <a:gs pos="2917">
                    <a:schemeClr val="tx1"/>
                  </a:gs>
                  <a:gs pos="30000">
                    <a:schemeClr val="tx1"/>
                  </a:gs>
                </a:gsLst>
                <a:lin ang="5400000" scaled="0"/>
              </a:gradFill>
              <a:latin typeface="Segoe UI" panose="020B0502040204020203" pitchFamily="34" charset="0"/>
              <a:cs typeface="Segoe UI" panose="020B0502040204020203" pitchFamily="34" charset="0"/>
            </a:endParaRPr>
          </a:p>
          <a:p>
            <a:pPr>
              <a:lnSpc>
                <a:spcPct val="90000"/>
              </a:lnSpc>
              <a:spcAft>
                <a:spcPts val="588"/>
              </a:spcAft>
            </a:pPr>
            <a:r>
              <a:rPr lang="en-US" altLang="zh-CN" sz="1372" dirty="0">
                <a:gradFill>
                  <a:gsLst>
                    <a:gs pos="2917">
                      <a:schemeClr val="tx1"/>
                    </a:gs>
                    <a:gs pos="30000">
                      <a:schemeClr val="tx1"/>
                    </a:gs>
                  </a:gsLst>
                  <a:lin ang="5400000" scaled="0"/>
                </a:gradFill>
                <a:latin typeface="Segoe UI" panose="020B0502040204020203" pitchFamily="34" charset="0"/>
                <a:cs typeface="Segoe UI" panose="020B0502040204020203" pitchFamily="34" charset="0"/>
              </a:rPr>
              <a:t>IPC-HUM8241-L4 </a:t>
            </a:r>
          </a:p>
          <a:p>
            <a:pPr>
              <a:lnSpc>
                <a:spcPct val="90000"/>
              </a:lnSpc>
              <a:spcAft>
                <a:spcPts val="588"/>
              </a:spcAft>
            </a:pPr>
            <a:r>
              <a:rPr lang="en-US" altLang="zh-CN" sz="1372" dirty="0">
                <a:gradFill>
                  <a:gsLst>
                    <a:gs pos="2917">
                      <a:schemeClr val="tx1"/>
                    </a:gs>
                    <a:gs pos="30000">
                      <a:schemeClr val="tx1"/>
                    </a:gs>
                  </a:gsLst>
                  <a:lin ang="5400000" scaled="0"/>
                </a:gradFill>
                <a:latin typeface="Segoe UI" panose="020B0502040204020203" pitchFamily="34" charset="0"/>
                <a:cs typeface="Segoe UI" panose="020B0502040204020203" pitchFamily="34" charset="0"/>
              </a:rPr>
              <a:t>IPC-HUM8441-L4</a:t>
            </a:r>
          </a:p>
          <a:p>
            <a:pPr>
              <a:lnSpc>
                <a:spcPct val="90000"/>
              </a:lnSpc>
              <a:spcAft>
                <a:spcPts val="588"/>
              </a:spcAft>
            </a:pPr>
            <a:r>
              <a:rPr lang="en-US" altLang="zh-CN" sz="1372" dirty="0">
                <a:gradFill>
                  <a:gsLst>
                    <a:gs pos="2917">
                      <a:schemeClr val="tx1"/>
                    </a:gs>
                    <a:gs pos="30000">
                      <a:schemeClr val="tx1"/>
                    </a:gs>
                  </a:gsLst>
                  <a:lin ang="5400000" scaled="0"/>
                </a:gradFill>
                <a:latin typeface="Segoe UI" panose="020B0502040204020203" pitchFamily="34" charset="0"/>
                <a:cs typeface="Segoe UI" panose="020B0502040204020203" pitchFamily="34" charset="0"/>
              </a:rPr>
              <a:t> </a:t>
            </a:r>
          </a:p>
          <a:p>
            <a:pPr>
              <a:lnSpc>
                <a:spcPct val="90000"/>
              </a:lnSpc>
              <a:spcAft>
                <a:spcPts val="588"/>
              </a:spcAft>
            </a:pPr>
            <a:r>
              <a:rPr lang="en-US" altLang="zh-CN" sz="1372" dirty="0">
                <a:gradFill>
                  <a:gsLst>
                    <a:gs pos="2917">
                      <a:schemeClr val="tx1"/>
                    </a:gs>
                    <a:gs pos="30000">
                      <a:schemeClr val="tx1"/>
                    </a:gs>
                  </a:gsLst>
                  <a:lin ang="5400000" scaled="0"/>
                </a:gradFill>
                <a:latin typeface="Segoe UI" panose="020B0502040204020203" pitchFamily="34" charset="0"/>
                <a:cs typeface="Segoe UI" panose="020B0502040204020203" pitchFamily="34" charset="0"/>
              </a:rPr>
              <a:t>IPC-HUM8241-L5 </a:t>
            </a:r>
          </a:p>
          <a:p>
            <a:pPr>
              <a:lnSpc>
                <a:spcPct val="90000"/>
              </a:lnSpc>
              <a:spcAft>
                <a:spcPts val="588"/>
              </a:spcAft>
            </a:pPr>
            <a:r>
              <a:rPr lang="en-US" altLang="zh-CN" sz="1372" dirty="0">
                <a:gradFill>
                  <a:gsLst>
                    <a:gs pos="2917">
                      <a:schemeClr val="tx1"/>
                    </a:gs>
                    <a:gs pos="30000">
                      <a:schemeClr val="tx1"/>
                    </a:gs>
                  </a:gsLst>
                  <a:lin ang="5400000" scaled="0"/>
                </a:gradFill>
                <a:latin typeface="Segoe UI" panose="020B0502040204020203" pitchFamily="34" charset="0"/>
                <a:cs typeface="Segoe UI" panose="020B0502040204020203" pitchFamily="34" charset="0"/>
              </a:rPr>
              <a:t>IPC-HUM8441-L5</a:t>
            </a:r>
          </a:p>
        </p:txBody>
      </p:sp>
      <p:sp>
        <p:nvSpPr>
          <p:cNvPr id="36" name="矩形 35"/>
          <p:cNvSpPr/>
          <p:nvPr/>
        </p:nvSpPr>
        <p:spPr>
          <a:xfrm>
            <a:off x="548091" y="3834995"/>
            <a:ext cx="4770353" cy="573280"/>
          </a:xfrm>
          <a:prstGeom prst="rect">
            <a:avLst/>
          </a:prstGeom>
        </p:spPr>
        <p:txBody>
          <a:bodyPr wrap="square">
            <a:spAutoFit/>
          </a:bodyPr>
          <a:lstStyle/>
          <a:p>
            <a:r>
              <a:rPr lang="en-US" altLang="zh-CN" sz="1568" i="1" dirty="0">
                <a:solidFill>
                  <a:schemeClr val="accent6"/>
                </a:solidFill>
                <a:latin typeface="Segoe UI" panose="020B0502040204020203" pitchFamily="34" charset="0"/>
                <a:cs typeface="Segoe UI" panose="020B0502040204020203" pitchFamily="34" charset="0"/>
              </a:rPr>
              <a:t>Notes: KIT models include main box and lens units, is recommended for orders</a:t>
            </a:r>
            <a:endParaRPr lang="zh-CN" altLang="en-US" sz="1568" i="1" dirty="0">
              <a:solidFill>
                <a:schemeClr val="accent6"/>
              </a:solidFill>
              <a:latin typeface="Segoe UI" panose="020B0502040204020203" pitchFamily="34" charset="0"/>
              <a:cs typeface="Segoe UI" panose="020B0502040204020203" pitchFamily="34" charset="0"/>
            </a:endParaRPr>
          </a:p>
        </p:txBody>
      </p:sp>
      <p:sp>
        <p:nvSpPr>
          <p:cNvPr id="37" name="文本框 36"/>
          <p:cNvSpPr txBox="1"/>
          <p:nvPr/>
        </p:nvSpPr>
        <p:spPr>
          <a:xfrm>
            <a:off x="451613" y="4353631"/>
            <a:ext cx="5172643" cy="2443983"/>
          </a:xfrm>
          <a:prstGeom prst="rect">
            <a:avLst/>
          </a:prstGeom>
          <a:noFill/>
        </p:spPr>
        <p:txBody>
          <a:bodyPr wrap="square">
            <a:spAutoFit/>
          </a:bodyPr>
          <a:lstStyle/>
          <a:p>
            <a:pPr defTabSz="914439">
              <a:lnSpc>
                <a:spcPct val="150000"/>
              </a:lnSpc>
              <a:defRPr/>
            </a:pPr>
            <a:r>
              <a:rPr lang="en-US" altLang="zh-CN" sz="1961" b="1" dirty="0" err="1">
                <a:solidFill>
                  <a:srgbClr val="00B0F0"/>
                </a:solidFill>
                <a:latin typeface="Segoe UI" panose="020B0502040204020203" pitchFamily="34" charset="0"/>
                <a:cs typeface="Segoe UI" panose="020B0502040204020203" pitchFamily="34" charset="0"/>
              </a:rPr>
              <a:t>Tính</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năng</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sản</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phẩm</a:t>
            </a:r>
            <a:endParaRPr lang="en-US" altLang="zh-CN" sz="1961" b="1" dirty="0">
              <a:solidFill>
                <a:srgbClr val="00B0F0"/>
              </a:solidFill>
              <a:latin typeface="Segoe UI" panose="020B0502040204020203" pitchFamily="34" charset="0"/>
              <a:cs typeface="Segoe UI" panose="020B0502040204020203" pitchFamily="34" charset="0"/>
            </a:endParaRPr>
          </a:p>
          <a:p>
            <a:pPr marL="336145" indent="-336145">
              <a:lnSpc>
                <a:spcPct val="150000"/>
              </a:lnSpc>
              <a:buFont typeface="Wingdings" panose="05000000000000000000" pitchFamily="2" charset="2"/>
              <a:buChar char="ü"/>
              <a:defRPr/>
            </a:pPr>
            <a:r>
              <a:rPr lang="vi-VN" altLang="zh-CN" sz="1372" dirty="0">
                <a:solidFill>
                  <a:srgbClr val="505050"/>
                </a:solidFill>
                <a:latin typeface="Segoe UI" panose="020B0502040204020203" pitchFamily="34" charset="0"/>
                <a:cs typeface="Segoe UI" panose="020B0502040204020203" pitchFamily="34" charset="0"/>
              </a:rPr>
              <a:t>4MP (2688 * 1520) / 2MP (1920 * 1080) @ 25fps / 30fps</a:t>
            </a:r>
          </a:p>
          <a:p>
            <a:pPr marL="336145" indent="-336145">
              <a:lnSpc>
                <a:spcPct val="150000"/>
              </a:lnSpc>
              <a:buFont typeface="Wingdings" panose="05000000000000000000" pitchFamily="2" charset="2"/>
              <a:buChar char="ü"/>
              <a:defRPr/>
            </a:pPr>
            <a:r>
              <a:rPr lang="vi-VN" altLang="zh-CN" sz="1372" dirty="0">
                <a:solidFill>
                  <a:srgbClr val="505050"/>
                </a:solidFill>
                <a:latin typeface="Segoe UI" panose="020B0502040204020203" pitchFamily="34" charset="0"/>
                <a:cs typeface="Segoe UI" panose="020B0502040204020203" pitchFamily="34" charset="0"/>
              </a:rPr>
              <a:t>Nhận diện khuôn mặt, hỗ trợ 6 thuộc tính khuôn mặt</a:t>
            </a:r>
          </a:p>
          <a:p>
            <a:pPr marL="336145" indent="-336145">
              <a:lnSpc>
                <a:spcPct val="150000"/>
              </a:lnSpc>
              <a:buFont typeface="Wingdings" panose="05000000000000000000" pitchFamily="2" charset="2"/>
              <a:buChar char="ü"/>
              <a:defRPr/>
            </a:pPr>
            <a:r>
              <a:rPr lang="vi-VN" altLang="zh-CN" sz="1372" dirty="0">
                <a:solidFill>
                  <a:srgbClr val="505050"/>
                </a:solidFill>
                <a:latin typeface="Segoe UI" panose="020B0502040204020203" pitchFamily="34" charset="0"/>
                <a:cs typeface="Segoe UI" panose="020B0502040204020203" pitchFamily="34" charset="0"/>
              </a:rPr>
              <a:t>Cài đặt dễ dàng, thông qua giao diện SMA, thuận tiện hơn và an toàn hơn để cài đặt</a:t>
            </a:r>
          </a:p>
          <a:p>
            <a:pPr marL="336145" indent="-336145">
              <a:lnSpc>
                <a:spcPct val="150000"/>
              </a:lnSpc>
              <a:buFont typeface="Wingdings" panose="05000000000000000000" pitchFamily="2" charset="2"/>
              <a:buChar char="ü"/>
              <a:defRPr/>
            </a:pPr>
            <a:r>
              <a:rPr lang="vi-VN" altLang="zh-CN" sz="1372" dirty="0">
                <a:solidFill>
                  <a:srgbClr val="505050"/>
                </a:solidFill>
                <a:latin typeface="Segoe UI" panose="020B0502040204020203" pitchFamily="34" charset="0"/>
                <a:cs typeface="Segoe UI" panose="020B0502040204020203" pitchFamily="34" charset="0"/>
              </a:rPr>
              <a:t>Công nghệ dự phòng nguồn kép</a:t>
            </a:r>
          </a:p>
          <a:p>
            <a:pPr marL="336145" indent="-336145">
              <a:lnSpc>
                <a:spcPct val="150000"/>
              </a:lnSpc>
              <a:buFont typeface="Wingdings" panose="05000000000000000000" pitchFamily="2" charset="2"/>
              <a:buChar char="ü"/>
              <a:defRPr/>
            </a:pPr>
            <a:r>
              <a:rPr lang="vi-VN" altLang="zh-CN" sz="1372" dirty="0">
                <a:solidFill>
                  <a:srgbClr val="505050"/>
                </a:solidFill>
                <a:latin typeface="Segoe UI" panose="020B0502040204020203" pitchFamily="34" charset="0"/>
                <a:cs typeface="Segoe UI" panose="020B0502040204020203" pitchFamily="34" charset="0"/>
              </a:rPr>
              <a:t>SMART H.264 + / H.265 +, WDR</a:t>
            </a:r>
            <a:endParaRPr lang="en-US" altLang="zh-CN" sz="1372" dirty="0">
              <a:latin typeface="Segoe UI" panose="020B0502040204020203" pitchFamily="34" charset="0"/>
              <a:cs typeface="Segoe UI" panose="020B0502040204020203" pitchFamily="34" charset="0"/>
            </a:endParaRPr>
          </a:p>
        </p:txBody>
      </p:sp>
      <p:sp>
        <p:nvSpPr>
          <p:cNvPr id="38" name="矩形 37"/>
          <p:cNvSpPr/>
          <p:nvPr/>
        </p:nvSpPr>
        <p:spPr>
          <a:xfrm>
            <a:off x="5801453" y="4603128"/>
            <a:ext cx="5936973" cy="329607"/>
          </a:xfrm>
          <a:prstGeom prst="rect">
            <a:avLst/>
          </a:prstGeom>
          <a:gradFill flip="none" rotWithShape="1">
            <a:gsLst>
              <a:gs pos="0">
                <a:srgbClr val="FFC819"/>
              </a:gs>
              <a:gs pos="48000">
                <a:srgbClr val="FFC000"/>
              </a:gs>
              <a:gs pos="100000">
                <a:srgbClr val="FFD347"/>
              </a:gs>
            </a:gsLst>
            <a:lin ang="16200000" scaled="1"/>
            <a:tileRect/>
          </a:gradFill>
          <a:ln>
            <a:noFill/>
          </a:ln>
        </p:spPr>
        <p:style>
          <a:lnRef idx="1">
            <a:schemeClr val="accent4"/>
          </a:lnRef>
          <a:fillRef idx="3">
            <a:schemeClr val="accent4"/>
          </a:fillRef>
          <a:effectRef idx="2">
            <a:schemeClr val="accent4"/>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8836">
              <a:defRPr/>
            </a:pPr>
            <a:r>
              <a:rPr kumimoji="1" lang="en-US" altLang="zh-CN" sz="1598" b="1"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Ứng</a:t>
            </a:r>
            <a:r>
              <a:rPr kumimoji="1" lang="en-US" altLang="zh-CN" sz="1598" b="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kumimoji="1" lang="en-US" altLang="zh-CN" sz="1598" b="1"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dụng</a:t>
            </a:r>
            <a:endParaRPr kumimoji="1" lang="zh-CN" altLang="en-US" sz="1598" b="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pic>
        <p:nvPicPr>
          <p:cNvPr id="39" name="图片 38"/>
          <p:cNvPicPr/>
          <p:nvPr/>
        </p:nvPicPr>
        <p:blipFill rotWithShape="1">
          <a:blip r:embed="rId12"/>
          <a:srcRect t="17584"/>
          <a:stretch>
            <a:fillRect/>
          </a:stretch>
        </p:blipFill>
        <p:spPr>
          <a:xfrm>
            <a:off x="5801454" y="4953504"/>
            <a:ext cx="1843983" cy="1243098"/>
          </a:xfrm>
          <a:prstGeom prst="rect">
            <a:avLst/>
          </a:prstGeom>
        </p:spPr>
      </p:pic>
      <p:pic>
        <p:nvPicPr>
          <p:cNvPr id="40" name="Picture 3"/>
          <p:cNvPicPr>
            <a:picLocks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894444" y="4949879"/>
            <a:ext cx="1843983" cy="12430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 name="Picture 2"/>
          <p:cNvPicPr>
            <a:picLocks noChangeArrowheads="1"/>
          </p:cNvPicPr>
          <p:nvPr/>
        </p:nvPicPr>
        <p:blipFill rotWithShape="1">
          <a:blip r:embed="rId14" cstate="print">
            <a:extLst>
              <a:ext uri="{28A0092B-C50C-407E-A947-70E740481C1C}">
                <a14:useLocalDpi xmlns:a14="http://schemas.microsoft.com/office/drawing/2010/main" val="0"/>
              </a:ext>
            </a:extLst>
          </a:blip>
          <a:srcRect t="8964" b="23929"/>
          <a:stretch>
            <a:fillRect/>
          </a:stretch>
        </p:blipFill>
        <p:spPr bwMode="auto">
          <a:xfrm>
            <a:off x="7872121" y="4949879"/>
            <a:ext cx="1843983" cy="12430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2" name="矩形 41"/>
          <p:cNvSpPr/>
          <p:nvPr/>
        </p:nvSpPr>
        <p:spPr>
          <a:xfrm>
            <a:off x="10020899" y="6180811"/>
            <a:ext cx="1944330" cy="363946"/>
          </a:xfrm>
          <a:prstGeom prst="rect">
            <a:avLst/>
          </a:prstGeom>
        </p:spPr>
        <p:txBody>
          <a:bodyPr wrap="square">
            <a:spAutoFit/>
          </a:bodyPr>
          <a:lstStyle/>
          <a:p>
            <a:r>
              <a:rPr lang="en-US" altLang="zh-CN" sz="1765" dirty="0" err="1">
                <a:latin typeface="Segoe UI" panose="020B0502040204020203" pitchFamily="34" charset="0"/>
                <a:cs typeface="Segoe UI" panose="020B0502040204020203" pitchFamily="34" charset="0"/>
              </a:rPr>
              <a:t>Cửa</a:t>
            </a:r>
            <a:r>
              <a:rPr lang="en-US" altLang="zh-CN" sz="1765" dirty="0">
                <a:latin typeface="Segoe UI" panose="020B0502040204020203" pitchFamily="34" charset="0"/>
                <a:cs typeface="Segoe UI" panose="020B0502040204020203" pitchFamily="34" charset="0"/>
              </a:rPr>
              <a:t> </a:t>
            </a:r>
            <a:r>
              <a:rPr lang="en-US" altLang="zh-CN" sz="1765" dirty="0" err="1">
                <a:latin typeface="Segoe UI" panose="020B0502040204020203" pitchFamily="34" charset="0"/>
                <a:cs typeface="Segoe UI" panose="020B0502040204020203" pitchFamily="34" charset="0"/>
              </a:rPr>
              <a:t>hàng</a:t>
            </a:r>
            <a:r>
              <a:rPr lang="en-US" altLang="zh-CN" sz="1765" dirty="0">
                <a:latin typeface="Segoe UI" panose="020B0502040204020203" pitchFamily="34" charset="0"/>
                <a:cs typeface="Segoe UI" panose="020B0502040204020203" pitchFamily="34" charset="0"/>
              </a:rPr>
              <a:t> </a:t>
            </a:r>
            <a:r>
              <a:rPr lang="en-US" altLang="zh-CN" sz="1765" dirty="0" err="1">
                <a:latin typeface="Segoe UI" panose="020B0502040204020203" pitchFamily="34" charset="0"/>
                <a:cs typeface="Segoe UI" panose="020B0502040204020203" pitchFamily="34" charset="0"/>
              </a:rPr>
              <a:t>bán</a:t>
            </a:r>
            <a:r>
              <a:rPr lang="en-US" altLang="zh-CN" sz="1765" dirty="0">
                <a:latin typeface="Segoe UI" panose="020B0502040204020203" pitchFamily="34" charset="0"/>
                <a:cs typeface="Segoe UI" panose="020B0502040204020203" pitchFamily="34" charset="0"/>
              </a:rPr>
              <a:t> </a:t>
            </a:r>
            <a:r>
              <a:rPr lang="en-US" altLang="zh-CN" sz="1765" dirty="0" err="1">
                <a:latin typeface="Segoe UI" panose="020B0502040204020203" pitchFamily="34" charset="0"/>
                <a:cs typeface="Segoe UI" panose="020B0502040204020203" pitchFamily="34" charset="0"/>
              </a:rPr>
              <a:t>lẻ</a:t>
            </a:r>
            <a:endParaRPr lang="zh-CN" altLang="en-US" sz="1765" dirty="0">
              <a:latin typeface="Segoe UI" panose="020B0502040204020203" pitchFamily="34" charset="0"/>
              <a:cs typeface="Segoe UI" panose="020B0502040204020203" pitchFamily="34" charset="0"/>
            </a:endParaRPr>
          </a:p>
        </p:txBody>
      </p:sp>
      <p:sp>
        <p:nvSpPr>
          <p:cNvPr id="43" name="矩形 42"/>
          <p:cNvSpPr/>
          <p:nvPr/>
        </p:nvSpPr>
        <p:spPr>
          <a:xfrm>
            <a:off x="6215339" y="6192976"/>
            <a:ext cx="1015021" cy="363946"/>
          </a:xfrm>
          <a:prstGeom prst="rect">
            <a:avLst/>
          </a:prstGeom>
        </p:spPr>
        <p:txBody>
          <a:bodyPr wrap="none">
            <a:spAutoFit/>
          </a:bodyPr>
          <a:lstStyle/>
          <a:p>
            <a:r>
              <a:rPr lang="en-US" altLang="zh-CN" sz="1765" dirty="0" err="1">
                <a:latin typeface="Segoe UI" panose="020B0502040204020203" pitchFamily="34" charset="0"/>
                <a:cs typeface="Segoe UI" panose="020B0502040204020203" pitchFamily="34" charset="0"/>
              </a:rPr>
              <a:t>Tàu</a:t>
            </a:r>
            <a:r>
              <a:rPr lang="en-US" altLang="zh-CN" sz="1765" dirty="0">
                <a:latin typeface="Segoe UI" panose="020B0502040204020203" pitchFamily="34" charset="0"/>
                <a:cs typeface="Segoe UI" panose="020B0502040204020203" pitchFamily="34" charset="0"/>
              </a:rPr>
              <a:t> </a:t>
            </a:r>
            <a:r>
              <a:rPr lang="en-US" altLang="zh-CN" sz="1765" dirty="0" err="1">
                <a:latin typeface="Segoe UI" panose="020B0502040204020203" pitchFamily="34" charset="0"/>
                <a:cs typeface="Segoe UI" panose="020B0502040204020203" pitchFamily="34" charset="0"/>
              </a:rPr>
              <a:t>điện</a:t>
            </a:r>
            <a:endParaRPr lang="en-US" altLang="zh-CN" sz="1765" dirty="0">
              <a:latin typeface="Segoe UI" panose="020B0502040204020203" pitchFamily="34" charset="0"/>
              <a:cs typeface="Segoe UI" panose="020B0502040204020203" pitchFamily="34" charset="0"/>
            </a:endParaRPr>
          </a:p>
        </p:txBody>
      </p:sp>
      <p:sp>
        <p:nvSpPr>
          <p:cNvPr id="44" name="矩形 43"/>
          <p:cNvSpPr/>
          <p:nvPr/>
        </p:nvSpPr>
        <p:spPr>
          <a:xfrm>
            <a:off x="8400988" y="6227378"/>
            <a:ext cx="641522" cy="363946"/>
          </a:xfrm>
          <a:prstGeom prst="rect">
            <a:avLst/>
          </a:prstGeom>
        </p:spPr>
        <p:txBody>
          <a:bodyPr wrap="none">
            <a:spAutoFit/>
          </a:bodyPr>
          <a:lstStyle/>
          <a:p>
            <a:r>
              <a:rPr lang="en-US" altLang="zh-CN" sz="1765" dirty="0">
                <a:latin typeface="Segoe UI" panose="020B0502040204020203" pitchFamily="34" charset="0"/>
                <a:cs typeface="Segoe UI" panose="020B0502040204020203" pitchFamily="34" charset="0"/>
              </a:rPr>
              <a:t>ATM</a:t>
            </a:r>
          </a:p>
        </p:txBody>
      </p:sp>
      <p:sp>
        <p:nvSpPr>
          <p:cNvPr id="45" name="Rectangle 44"/>
          <p:cNvSpPr/>
          <p:nvPr/>
        </p:nvSpPr>
        <p:spPr>
          <a:xfrm>
            <a:off x="9854837" y="1"/>
            <a:ext cx="2337163" cy="8163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46" name="Picture 4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1275309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913374" y="232590"/>
            <a:ext cx="10324172" cy="579572"/>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defTabSz="895764"/>
            <a:r>
              <a:rPr lang="en-US" altLang="zh-CN" sz="2745" b="1" spc="0" dirty="0" err="1">
                <a:solidFill>
                  <a:srgbClr val="00B050"/>
                </a:solidFill>
                <a:latin typeface="Segoe UI" panose="020B0502040204020203"/>
              </a:rPr>
              <a:t>Dòng</a:t>
            </a:r>
            <a:r>
              <a:rPr lang="en-US" altLang="zh-CN" sz="2745" b="1" spc="0" dirty="0">
                <a:solidFill>
                  <a:srgbClr val="00B050"/>
                </a:solidFill>
                <a:latin typeface="Segoe UI" panose="020B0502040204020203"/>
              </a:rPr>
              <a:t> </a:t>
            </a:r>
            <a:r>
              <a:rPr lang="en-US" altLang="zh-CN" sz="2745" b="1" spc="0" dirty="0" err="1">
                <a:solidFill>
                  <a:srgbClr val="00B050"/>
                </a:solidFill>
                <a:latin typeface="Segoe UI" panose="020B0502040204020203"/>
              </a:rPr>
              <a:t>WizMind</a:t>
            </a:r>
            <a:r>
              <a:rPr lang="en-US" altLang="zh-CN" sz="2745" b="1" spc="0" dirty="0">
                <a:solidFill>
                  <a:srgbClr val="00B050"/>
                </a:solidFill>
                <a:latin typeface="Segoe UI" panose="020B0502040204020203"/>
              </a:rPr>
              <a:t> 7</a:t>
            </a:r>
          </a:p>
        </p:txBody>
      </p:sp>
      <p:sp>
        <p:nvSpPr>
          <p:cNvPr id="31" name="矩形 30"/>
          <p:cNvSpPr/>
          <p:nvPr/>
        </p:nvSpPr>
        <p:spPr>
          <a:xfrm>
            <a:off x="1016979" y="1082443"/>
            <a:ext cx="9903351" cy="553962"/>
          </a:xfrm>
          <a:prstGeom prst="rect">
            <a:avLst/>
          </a:prstGeom>
          <a:solidFill>
            <a:srgbClr val="252C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96386">
              <a:defRPr/>
            </a:pPr>
            <a:endParaRPr lang="zh-CN" altLang="en-US" sz="1765">
              <a:solidFill>
                <a:prstClr val="white"/>
              </a:solidFill>
              <a:latin typeface="等线" panose="02010600030101010101" pitchFamily="2" charset="-122"/>
              <a:ea typeface="等线" panose="02010600030101010101" pitchFamily="2" charset="-122"/>
            </a:endParaRPr>
          </a:p>
        </p:txBody>
      </p:sp>
      <p:sp>
        <p:nvSpPr>
          <p:cNvPr id="32" name="文本框 31"/>
          <p:cNvSpPr txBox="1">
            <a:spLocks noChangeArrowheads="1"/>
          </p:cNvSpPr>
          <p:nvPr/>
        </p:nvSpPr>
        <p:spPr bwMode="auto">
          <a:xfrm>
            <a:off x="4342737" y="1173840"/>
            <a:ext cx="3400018" cy="36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defTabSz="896386">
              <a:lnSpc>
                <a:spcPct val="100000"/>
              </a:lnSpc>
              <a:spcBef>
                <a:spcPct val="0"/>
              </a:spcBef>
              <a:buNone/>
            </a:pPr>
            <a:r>
              <a:rPr lang="en-US" altLang="zh-CN" sz="1765" b="1" dirty="0">
                <a:solidFill>
                  <a:srgbClr val="FFFFFF"/>
                </a:solidFill>
                <a:latin typeface="Segoe UI" panose="020B0502040204020203"/>
                <a:sym typeface="+mn-ea"/>
              </a:rPr>
              <a:t>WizMind 7 series</a:t>
            </a:r>
            <a:endParaRPr lang="en-US" altLang="zh-CN" sz="1765" b="1" dirty="0">
              <a:solidFill>
                <a:srgbClr val="FFFFFF"/>
              </a:solidFill>
              <a:latin typeface="Segoe UI" panose="020B0502040204020203"/>
              <a:ea typeface="微软雅黑" panose="020B0503020204020204" pitchFamily="34" charset="-122"/>
              <a:sym typeface="+mn-ea"/>
            </a:endParaRPr>
          </a:p>
        </p:txBody>
      </p:sp>
      <p:sp>
        <p:nvSpPr>
          <p:cNvPr id="38" name="矩形 37"/>
          <p:cNvSpPr/>
          <p:nvPr/>
        </p:nvSpPr>
        <p:spPr bwMode="auto">
          <a:xfrm>
            <a:off x="1016980" y="1645222"/>
            <a:ext cx="9887802" cy="4780254"/>
          </a:xfrm>
          <a:prstGeom prst="rect">
            <a:avLst/>
          </a:prstGeom>
          <a:solidFill>
            <a:srgbClr val="FFC000"/>
          </a:solidFill>
          <a:ln w="9525" cap="flat" cmpd="sng" algn="ctr">
            <a:solidFill>
              <a:srgbClr val="FFC000"/>
            </a:solidFill>
            <a:prstDash val="solid"/>
            <a:round/>
            <a:headEnd type="none" w="med" len="med"/>
            <a:tailEnd type="none" w="med" len="med"/>
          </a:ln>
          <a:effectLst/>
        </p:spPr>
        <p:txBody>
          <a:bodyPr/>
          <a:lstStyle/>
          <a:p>
            <a:pPr defTabSz="896386">
              <a:defRPr/>
            </a:pPr>
            <a:endParaRPr lang="zh-CN" altLang="en-US" sz="1765">
              <a:solidFill>
                <a:srgbClr val="505050"/>
              </a:solidFill>
              <a:latin typeface="Segoe UI" panose="020B0502040204020203"/>
            </a:endParaRPr>
          </a:p>
        </p:txBody>
      </p:sp>
      <p:sp>
        <p:nvSpPr>
          <p:cNvPr id="14" name="Rectangle 105"/>
          <p:cNvSpPr/>
          <p:nvPr/>
        </p:nvSpPr>
        <p:spPr bwMode="auto">
          <a:xfrm>
            <a:off x="2695672" y="4346141"/>
            <a:ext cx="1981191" cy="1577235"/>
          </a:xfrm>
          <a:prstGeom prst="rect">
            <a:avLst/>
          </a:prstGeom>
          <a:noFill/>
          <a:ln w="6350" cap="flat" cmpd="sng" algn="ctr">
            <a:noFill/>
            <a:prstDash val="solid"/>
            <a:miter lim="800000"/>
            <a:headEnd type="none" w="med" len="med"/>
            <a:tailEnd type="none" w="med" len="med"/>
          </a:ln>
          <a:effectLst/>
        </p:spPr>
        <p:txBody>
          <a:bodyPr rot="0" spcFirstLastPara="0" vertOverflow="overflow" horzOverflow="overflow" vert="horz" wrap="square" lIns="0" tIns="143366" rIns="179208" bIns="143366" numCol="1" spcCol="0" rtlCol="0" fromWordArt="0" anchor="t" anchorCtr="0" forceAA="0" compatLnSpc="1">
            <a:noAutofit/>
          </a:bodyPr>
          <a:lstStyle/>
          <a:p>
            <a:pPr marL="230321" defTabSz="895141">
              <a:lnSpc>
                <a:spcPct val="12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sym typeface="+mn-ea"/>
              </a:rPr>
              <a:t>IPC-HF71242F</a:t>
            </a:r>
            <a:endPar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endParaRPr>
          </a:p>
          <a:p>
            <a:pPr marL="230321" defTabSz="895141">
              <a:lnSpc>
                <a:spcPct val="12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IPC-HF7842F</a:t>
            </a:r>
          </a:p>
          <a:p>
            <a:pPr marL="230321" defTabSz="895141">
              <a:lnSpc>
                <a:spcPct val="12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IPC-HF7442F</a:t>
            </a:r>
          </a:p>
          <a:p>
            <a:pPr marL="230321" defTabSz="895141">
              <a:lnSpc>
                <a:spcPct val="12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IPC-HF7442F-FR</a:t>
            </a:r>
          </a:p>
          <a:p>
            <a:pPr marL="230321" defTabSz="895141">
              <a:lnSpc>
                <a:spcPct val="120000"/>
              </a:lnSpc>
              <a:defRPr/>
            </a:pPr>
            <a:endPar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endParaRPr>
          </a:p>
          <a:p>
            <a:pPr marL="230321" defTabSz="895141">
              <a:lnSpc>
                <a:spcPct val="120000"/>
              </a:lnSpc>
              <a:defRPr/>
            </a:pPr>
            <a:endPar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15" name="Rectangle 105"/>
          <p:cNvSpPr/>
          <p:nvPr/>
        </p:nvSpPr>
        <p:spPr bwMode="auto">
          <a:xfrm>
            <a:off x="8366000" y="1738484"/>
            <a:ext cx="2584947" cy="1720394"/>
          </a:xfrm>
          <a:prstGeom prst="rect">
            <a:avLst/>
          </a:prstGeom>
          <a:noFill/>
          <a:ln w="6350" cap="flat" cmpd="sng" algn="ctr">
            <a:noFill/>
            <a:prstDash val="solid"/>
            <a:miter lim="800000"/>
            <a:headEnd type="none" w="med" len="med"/>
            <a:tailEnd type="none" w="med" len="med"/>
          </a:ln>
          <a:effectLst/>
        </p:spPr>
        <p:txBody>
          <a:bodyPr rot="0" spcFirstLastPara="0" vertOverflow="overflow" horzOverflow="overflow" vert="horz" wrap="square" lIns="0" tIns="143366" rIns="179208" bIns="143366" numCol="1" spcCol="0" rtlCol="0" fromWordArt="0" anchor="t" anchorCtr="0" forceAA="0" compatLnSpc="1">
            <a:noAutofit/>
          </a:bodyPr>
          <a:lstStyle/>
          <a:p>
            <a:pPr marL="230321" defTabSz="895141">
              <a:lnSpc>
                <a:spcPct val="12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IPC-HDBW71242H-Z</a:t>
            </a:r>
          </a:p>
          <a:p>
            <a:pPr marL="230321" defTabSz="895141">
              <a:lnSpc>
                <a:spcPct val="12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IPC-HDBW7842H-Z</a:t>
            </a:r>
          </a:p>
          <a:p>
            <a:pPr marL="230321" defTabSz="895141">
              <a:lnSpc>
                <a:spcPct val="12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IPC-HDBW7842H-Z4</a:t>
            </a:r>
          </a:p>
          <a:p>
            <a:pPr marL="230321" defTabSz="895141">
              <a:lnSpc>
                <a:spcPct val="12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IPC-HDBW7442H-Z</a:t>
            </a:r>
          </a:p>
          <a:p>
            <a:pPr marL="230321" defTabSz="895141">
              <a:lnSpc>
                <a:spcPct val="12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IPC-HDBW7442H-Z4</a:t>
            </a:r>
          </a:p>
          <a:p>
            <a:pPr marL="230321" defTabSz="895141">
              <a:lnSpc>
                <a:spcPct val="12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IPC-HDBW7442H-ZFR</a:t>
            </a:r>
          </a:p>
          <a:p>
            <a:pPr marL="230321" defTabSz="895141">
              <a:lnSpc>
                <a:spcPct val="12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IPC-HDBW7442H-Z4FR</a:t>
            </a:r>
          </a:p>
        </p:txBody>
      </p:sp>
      <p:sp>
        <p:nvSpPr>
          <p:cNvPr id="16" name="Rectangle 105"/>
          <p:cNvSpPr/>
          <p:nvPr/>
        </p:nvSpPr>
        <p:spPr bwMode="auto">
          <a:xfrm>
            <a:off x="2650803" y="1748443"/>
            <a:ext cx="2580590" cy="1569143"/>
          </a:xfrm>
          <a:prstGeom prst="rect">
            <a:avLst/>
          </a:prstGeom>
          <a:noFill/>
          <a:ln w="6350" cap="flat" cmpd="sng" algn="ctr">
            <a:noFill/>
            <a:prstDash val="solid"/>
            <a:miter lim="800000"/>
            <a:headEnd type="none" w="med" len="med"/>
            <a:tailEnd type="none" w="med" len="med"/>
          </a:ln>
          <a:effectLst/>
        </p:spPr>
        <p:txBody>
          <a:bodyPr rot="0" spcFirstLastPara="0" vertOverflow="overflow" horzOverflow="overflow" vert="horz" wrap="square" lIns="0" tIns="143366" rIns="179208" bIns="143366" numCol="1" spcCol="0" rtlCol="0" fromWordArt="0" anchor="t" anchorCtr="0" forceAA="0" compatLnSpc="1">
            <a:noAutofit/>
          </a:bodyPr>
          <a:lstStyle/>
          <a:p>
            <a:pPr marL="230321" defTabSz="895141">
              <a:lnSpc>
                <a:spcPct val="12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IPC-HFW71242H-Z</a:t>
            </a:r>
          </a:p>
          <a:p>
            <a:pPr marL="230321" defTabSz="895141">
              <a:lnSpc>
                <a:spcPct val="12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IPC-HFW7842H-Z</a:t>
            </a:r>
          </a:p>
          <a:p>
            <a:pPr marL="230321" defTabSz="895141">
              <a:lnSpc>
                <a:spcPct val="12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IPC-HFW7842H-Z4</a:t>
            </a:r>
          </a:p>
          <a:p>
            <a:pPr marL="230321" defTabSz="895141">
              <a:lnSpc>
                <a:spcPct val="12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IPC-HFW7442H-Z</a:t>
            </a:r>
          </a:p>
          <a:p>
            <a:pPr marL="230321" defTabSz="895141">
              <a:lnSpc>
                <a:spcPct val="12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IPC-HFW7442H-Z4</a:t>
            </a:r>
          </a:p>
          <a:p>
            <a:pPr marL="230321" defTabSz="895141">
              <a:lnSpc>
                <a:spcPct val="12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IPC-HFW7442H-Z4FR</a:t>
            </a:r>
          </a:p>
          <a:p>
            <a:pPr marL="230321" defTabSz="895141">
              <a:lnSpc>
                <a:spcPct val="120000"/>
              </a:lnSpc>
              <a:defRPr/>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IPC-HFW7442H-ZFR</a:t>
            </a:r>
          </a:p>
        </p:txBody>
      </p:sp>
      <p:pic>
        <p:nvPicPr>
          <p:cNvPr id="17" name="图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7624" y="1774196"/>
            <a:ext cx="1652892" cy="1101929"/>
          </a:xfrm>
          <a:prstGeom prst="rect">
            <a:avLst/>
          </a:prstGeom>
        </p:spPr>
      </p:pic>
      <p:pic>
        <p:nvPicPr>
          <p:cNvPr id="18" name="图片 17"/>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031279" y="4094680"/>
            <a:ext cx="1971233" cy="1314569"/>
          </a:xfrm>
          <a:prstGeom prst="rect">
            <a:avLst/>
          </a:prstGeom>
        </p:spPr>
      </p:pic>
      <p:pic>
        <p:nvPicPr>
          <p:cNvPr id="19" name="图片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2551" y="1862347"/>
            <a:ext cx="2208377" cy="1472667"/>
          </a:xfrm>
          <a:prstGeom prst="rect">
            <a:avLst/>
          </a:prstGeom>
        </p:spPr>
      </p:pic>
      <p:pic>
        <p:nvPicPr>
          <p:cNvPr id="22" name="图片 21"/>
          <p:cNvPicPr>
            <a:picLocks noChangeAspect="1"/>
          </p:cNvPicPr>
          <p:nvPr/>
        </p:nvPicPr>
        <p:blipFill>
          <a:blip r:embed="rId7">
            <a:extLst>
              <a:ext uri="{BEBA8EAE-BF5A-486C-A8C5-ECC9F3942E4B}">
                <a14:imgProps xmlns:a14="http://schemas.microsoft.com/office/drawing/2010/main">
                  <a14:imgLayer r:embed="rId8">
                    <a14:imgEffect>
                      <a14:backgroundRemoval t="0" b="100000" l="0" r="100000">
                        <a14:foregroundMark x1="45528" y1="5082" x2="62331" y2="9800"/>
                      </a14:backgroundRemoval>
                    </a14:imgEffect>
                  </a14:imgLayer>
                </a14:imgProps>
              </a:ext>
            </a:extLst>
          </a:blip>
          <a:stretch>
            <a:fillRect/>
          </a:stretch>
        </p:blipFill>
        <p:spPr>
          <a:xfrm>
            <a:off x="7333798" y="4400128"/>
            <a:ext cx="1197138" cy="893798"/>
          </a:xfrm>
          <a:prstGeom prst="rect">
            <a:avLst/>
          </a:prstGeom>
        </p:spPr>
      </p:pic>
      <p:sp>
        <p:nvSpPr>
          <p:cNvPr id="3" name="矩形 2"/>
          <p:cNvSpPr/>
          <p:nvPr/>
        </p:nvSpPr>
        <p:spPr>
          <a:xfrm>
            <a:off x="8674467" y="4775413"/>
            <a:ext cx="1905265" cy="333617"/>
          </a:xfrm>
          <a:prstGeom prst="rect">
            <a:avLst/>
          </a:prstGeom>
        </p:spPr>
        <p:txBody>
          <a:bodyPr wrap="none">
            <a:spAutoFit/>
          </a:bodyPr>
          <a:lstStyle/>
          <a:p>
            <a:pPr defTabSz="896386"/>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HFS7842-Z-5G-LED</a:t>
            </a:r>
            <a:endParaRPr lang="zh-CN" altLang="en-US"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3" name="Rectangle 105"/>
          <p:cNvSpPr/>
          <p:nvPr/>
        </p:nvSpPr>
        <p:spPr bwMode="auto">
          <a:xfrm>
            <a:off x="4785165" y="1711098"/>
            <a:ext cx="2580590" cy="1569143"/>
          </a:xfrm>
          <a:prstGeom prst="rect">
            <a:avLst/>
          </a:prstGeom>
          <a:noFill/>
          <a:ln w="6350" cap="flat" cmpd="sng" algn="ctr">
            <a:noFill/>
            <a:prstDash val="solid"/>
            <a:miter lim="800000"/>
            <a:headEnd type="none" w="med" len="med"/>
            <a:tailEnd type="none" w="med" len="med"/>
          </a:ln>
          <a:effectLst/>
        </p:spPr>
        <p:txBody>
          <a:bodyPr rot="0" spcFirstLastPara="0" vertOverflow="overflow" horzOverflow="overflow" vert="horz" wrap="square" lIns="0" tIns="143366" rIns="179208" bIns="143366" numCol="1" spcCol="0" rtlCol="0" fromWordArt="0" anchor="t" anchorCtr="0" forceAA="0" compatLnSpc="1">
            <a:noAutofit/>
          </a:bodyPr>
          <a:lstStyle/>
          <a:p>
            <a:pPr marL="230321" defTabSz="895141">
              <a:lnSpc>
                <a:spcPct val="120000"/>
              </a:lnSpc>
              <a:defRPr/>
            </a:pPr>
            <a:r>
              <a:rPr lang="en-US" altLang="zh-CN" sz="1568" dirty="0">
                <a:solidFill>
                  <a:srgbClr val="FF0000"/>
                </a:solidFill>
                <a:latin typeface="Segoe UI" panose="020B0502040204020203" pitchFamily="34" charset="0"/>
                <a:ea typeface="微软雅黑" panose="020B0503020204020204" pitchFamily="34" charset="-122"/>
                <a:cs typeface="Segoe UI" panose="020B0502040204020203" pitchFamily="34" charset="0"/>
              </a:rPr>
              <a:t>IPC-HFW7442H-ZVH</a:t>
            </a:r>
          </a:p>
          <a:p>
            <a:pPr marL="230321" defTabSz="895141">
              <a:lnSpc>
                <a:spcPct val="120000"/>
              </a:lnSpc>
              <a:defRPr/>
            </a:pPr>
            <a:r>
              <a:rPr lang="en-US" altLang="zh-CN" sz="1568" dirty="0">
                <a:solidFill>
                  <a:srgbClr val="FF0000"/>
                </a:solidFill>
                <a:latin typeface="Segoe UI" panose="020B0502040204020203" pitchFamily="34" charset="0"/>
                <a:ea typeface="微软雅黑" panose="020B0503020204020204" pitchFamily="34" charset="-122"/>
                <a:cs typeface="Segoe UI" panose="020B0502040204020203" pitchFamily="34" charset="0"/>
              </a:rPr>
              <a:t>IPC-HFW7442H-Z4VH</a:t>
            </a:r>
          </a:p>
          <a:p>
            <a:pPr marL="230321" defTabSz="895141">
              <a:lnSpc>
                <a:spcPct val="120000"/>
              </a:lnSpc>
              <a:defRPr/>
            </a:pPr>
            <a:r>
              <a:rPr lang="en-US" altLang="zh-CN" sz="1568" dirty="0">
                <a:solidFill>
                  <a:srgbClr val="FF0000"/>
                </a:solidFill>
                <a:latin typeface="Segoe UI" panose="020B0502040204020203" pitchFamily="34" charset="0"/>
                <a:ea typeface="微软雅黑" panose="020B0503020204020204" pitchFamily="34" charset="-122"/>
                <a:cs typeface="Segoe UI" panose="020B0502040204020203" pitchFamily="34" charset="0"/>
              </a:rPr>
              <a:t>IPC-HFW7842H-ZVH</a:t>
            </a:r>
          </a:p>
          <a:p>
            <a:pPr marL="230321" defTabSz="895141">
              <a:lnSpc>
                <a:spcPct val="120000"/>
              </a:lnSpc>
              <a:defRPr/>
            </a:pPr>
            <a:r>
              <a:rPr lang="en-US" altLang="zh-CN" sz="1568" dirty="0">
                <a:solidFill>
                  <a:srgbClr val="FF0000"/>
                </a:solidFill>
                <a:latin typeface="Segoe UI" panose="020B0502040204020203" pitchFamily="34" charset="0"/>
                <a:ea typeface="微软雅黑" panose="020B0503020204020204" pitchFamily="34" charset="-122"/>
                <a:cs typeface="Segoe UI" panose="020B0502040204020203" pitchFamily="34" charset="0"/>
              </a:rPr>
              <a:t>IPC-HFW7842H-Z4VH</a:t>
            </a:r>
          </a:p>
        </p:txBody>
      </p:sp>
      <p:sp>
        <p:nvSpPr>
          <p:cNvPr id="20" name="Rectangle 19"/>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1048142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up)">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378601" y="191824"/>
            <a:ext cx="10324172" cy="579572"/>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defTabSz="895764"/>
            <a:r>
              <a:rPr lang="en-US" altLang="zh-CN" sz="2745" b="1" spc="0" dirty="0" err="1">
                <a:solidFill>
                  <a:srgbClr val="00B050"/>
                </a:solidFill>
                <a:latin typeface="Segoe UI" panose="020B0502040204020203" pitchFamily="34" charset="0"/>
              </a:rPr>
              <a:t>WizMind</a:t>
            </a:r>
            <a:r>
              <a:rPr lang="en-US" altLang="zh-CN" sz="2745" b="1" spc="0" dirty="0">
                <a:solidFill>
                  <a:srgbClr val="00B050"/>
                </a:solidFill>
                <a:latin typeface="Segoe UI" panose="020B0502040204020203" pitchFamily="34" charset="0"/>
              </a:rPr>
              <a:t> 7 series - </a:t>
            </a:r>
            <a:r>
              <a:rPr lang="en-US" altLang="zh-CN" sz="2745" b="1" spc="0" dirty="0" err="1">
                <a:solidFill>
                  <a:srgbClr val="00B050"/>
                </a:solidFill>
                <a:latin typeface="Segoe UI" panose="020B0502040204020203" pitchFamily="34" charset="0"/>
              </a:rPr>
              <a:t>Tổng</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quan</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về</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tính</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năng</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sản</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phẩm</a:t>
            </a:r>
            <a:endParaRPr lang="en-US" altLang="zh-CN" sz="2745" b="1" spc="0" dirty="0">
              <a:solidFill>
                <a:srgbClr val="00B050"/>
              </a:solidFill>
              <a:latin typeface="Segoe UI" panose="020B0502040204020203" pitchFamily="34" charset="0"/>
            </a:endParaRPr>
          </a:p>
        </p:txBody>
      </p:sp>
      <p:grpSp>
        <p:nvGrpSpPr>
          <p:cNvPr id="23" name="组合 22"/>
          <p:cNvGrpSpPr/>
          <p:nvPr/>
        </p:nvGrpSpPr>
        <p:grpSpPr>
          <a:xfrm>
            <a:off x="1627807" y="1077279"/>
            <a:ext cx="1354953" cy="1662744"/>
            <a:chOff x="427622" y="1599445"/>
            <a:chExt cx="1382319" cy="1696327"/>
          </a:xfrm>
        </p:grpSpPr>
        <p:sp>
          <p:nvSpPr>
            <p:cNvPr id="24" name="文本框 23"/>
            <p:cNvSpPr txBox="1"/>
            <p:nvPr/>
          </p:nvSpPr>
          <p:spPr>
            <a:xfrm>
              <a:off x="427622" y="2772058"/>
              <a:ext cx="1382319" cy="523714"/>
            </a:xfrm>
            <a:prstGeom prst="rect">
              <a:avLst/>
            </a:prstGeom>
            <a:noFill/>
          </p:spPr>
          <p:txBody>
            <a:bodyPr wrap="square" rtlCol="0">
              <a:spAutoFit/>
            </a:bodyPr>
            <a:lstStyle/>
            <a:p>
              <a:pPr algn="ctr" defTabSz="878957">
                <a:defRPr/>
              </a:pP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Phát</a:t>
              </a: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a:t>
              </a: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hiện</a:t>
              </a: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a:t>
              </a: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khuôn</a:t>
              </a: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a:t>
              </a: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mặt</a:t>
              </a:r>
              <a:endParaRPr lang="zh-CN" altLang="en-US" sz="1368" kern="0" dirty="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grpSp>
          <p:nvGrpSpPr>
            <p:cNvPr id="25" name="组合 24"/>
            <p:cNvGrpSpPr/>
            <p:nvPr/>
          </p:nvGrpSpPr>
          <p:grpSpPr>
            <a:xfrm>
              <a:off x="707429" y="1599445"/>
              <a:ext cx="979092" cy="975891"/>
              <a:chOff x="2683325" y="1476239"/>
              <a:chExt cx="858341" cy="866021"/>
            </a:xfrm>
          </p:grpSpPr>
          <p:sp>
            <p:nvSpPr>
              <p:cNvPr id="26" name="KSO_Shape"/>
              <p:cNvSpPr/>
              <p:nvPr/>
            </p:nvSpPr>
            <p:spPr>
              <a:xfrm>
                <a:off x="2683325" y="1476239"/>
                <a:ext cx="858341" cy="866021"/>
              </a:xfrm>
              <a:prstGeom prst="ellipse">
                <a:avLst/>
              </a:prstGeom>
              <a:solidFill>
                <a:srgbClr val="5B9BD5"/>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878957" eaLnBrk="1" fontAlgn="auto" hangingPunct="1">
                  <a:spcBef>
                    <a:spcPts val="0"/>
                  </a:spcBef>
                  <a:spcAft>
                    <a:spcPts val="0"/>
                  </a:spcAft>
                  <a:defRPr/>
                </a:pPr>
                <a:endParaRPr lang="zh-CN" altLang="en-US" sz="1765">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sp>
            <p:nvSpPr>
              <p:cNvPr id="27" name="KSO_Shape"/>
              <p:cNvSpPr/>
              <p:nvPr/>
            </p:nvSpPr>
            <p:spPr bwMode="auto">
              <a:xfrm>
                <a:off x="2766550" y="1558335"/>
                <a:ext cx="629762" cy="590927"/>
              </a:xfrm>
              <a:custGeom>
                <a:avLst/>
                <a:gdLst>
                  <a:gd name="T0" fmla="*/ 1401482 w 1587500"/>
                  <a:gd name="T1" fmla="*/ 439867 h 1489075"/>
                  <a:gd name="T2" fmla="*/ 1498397 w 1587500"/>
                  <a:gd name="T3" fmla="*/ 519641 h 1489075"/>
                  <a:gd name="T4" fmla="*/ 1547617 w 1587500"/>
                  <a:gd name="T5" fmla="*/ 636819 h 1489075"/>
                  <a:gd name="T6" fmla="*/ 1535027 w 1587500"/>
                  <a:gd name="T7" fmla="*/ 767357 h 1489075"/>
                  <a:gd name="T8" fmla="*/ 1464439 w 1587500"/>
                  <a:gd name="T9" fmla="*/ 871558 h 1489075"/>
                  <a:gd name="T10" fmla="*/ 1353407 w 1587500"/>
                  <a:gd name="T11" fmla="*/ 931483 h 1489075"/>
                  <a:gd name="T12" fmla="*/ 1221772 w 1587500"/>
                  <a:gd name="T13" fmla="*/ 931483 h 1489075"/>
                  <a:gd name="T14" fmla="*/ 1110739 w 1587500"/>
                  <a:gd name="T15" fmla="*/ 871558 h 1489075"/>
                  <a:gd name="T16" fmla="*/ 1040915 w 1587500"/>
                  <a:gd name="T17" fmla="*/ 767357 h 1489075"/>
                  <a:gd name="T18" fmla="*/ 1027943 w 1587500"/>
                  <a:gd name="T19" fmla="*/ 636819 h 1489075"/>
                  <a:gd name="T20" fmla="*/ 1077163 w 1587500"/>
                  <a:gd name="T21" fmla="*/ 519641 h 1489075"/>
                  <a:gd name="T22" fmla="*/ 1173696 w 1587500"/>
                  <a:gd name="T23" fmla="*/ 439867 h 1489075"/>
                  <a:gd name="T24" fmla="*/ 1263528 w 1587500"/>
                  <a:gd name="T25" fmla="*/ 60613 h 1489075"/>
                  <a:gd name="T26" fmla="*/ 1126859 w 1587500"/>
                  <a:gd name="T27" fmla="*/ 78912 h 1489075"/>
                  <a:gd name="T28" fmla="*/ 996280 w 1587500"/>
                  <a:gd name="T29" fmla="*/ 130376 h 1489075"/>
                  <a:gd name="T30" fmla="*/ 879026 w 1587500"/>
                  <a:gd name="T31" fmla="*/ 215388 h 1489075"/>
                  <a:gd name="T32" fmla="*/ 787278 w 1587500"/>
                  <a:gd name="T33" fmla="*/ 326322 h 1489075"/>
                  <a:gd name="T34" fmla="*/ 727128 w 1587500"/>
                  <a:gd name="T35" fmla="*/ 452123 h 1489075"/>
                  <a:gd name="T36" fmla="*/ 699718 w 1587500"/>
                  <a:gd name="T37" fmla="*/ 587455 h 1489075"/>
                  <a:gd name="T38" fmla="*/ 705048 w 1587500"/>
                  <a:gd name="T39" fmla="*/ 725074 h 1489075"/>
                  <a:gd name="T40" fmla="*/ 742736 w 1587500"/>
                  <a:gd name="T41" fmla="*/ 858881 h 1489075"/>
                  <a:gd name="T42" fmla="*/ 814688 w 1587500"/>
                  <a:gd name="T43" fmla="*/ 982395 h 1489075"/>
                  <a:gd name="T44" fmla="*/ 916715 w 1587500"/>
                  <a:gd name="T45" fmla="*/ 1086468 h 1489075"/>
                  <a:gd name="T46" fmla="*/ 1025160 w 1587500"/>
                  <a:gd name="T47" fmla="*/ 1127981 h 1489075"/>
                  <a:gd name="T48" fmla="*/ 1177404 w 1587500"/>
                  <a:gd name="T49" fmla="*/ 1036279 h 1489075"/>
                  <a:gd name="T50" fmla="*/ 1362380 w 1587500"/>
                  <a:gd name="T51" fmla="*/ 1027147 h 1489075"/>
                  <a:gd name="T52" fmla="*/ 1523759 w 1587500"/>
                  <a:gd name="T53" fmla="*/ 1104008 h 1489075"/>
                  <a:gd name="T54" fmla="*/ 1630138 w 1587500"/>
                  <a:gd name="T55" fmla="*/ 1083418 h 1489075"/>
                  <a:gd name="T56" fmla="*/ 1731022 w 1587500"/>
                  <a:gd name="T57" fmla="*/ 978202 h 1489075"/>
                  <a:gd name="T58" fmla="*/ 1800689 w 1587500"/>
                  <a:gd name="T59" fmla="*/ 856213 h 1489075"/>
                  <a:gd name="T60" fmla="*/ 1837616 w 1587500"/>
                  <a:gd name="T61" fmla="*/ 723168 h 1489075"/>
                  <a:gd name="T62" fmla="*/ 1842566 w 1587500"/>
                  <a:gd name="T63" fmla="*/ 585549 h 1489075"/>
                  <a:gd name="T64" fmla="*/ 1814776 w 1587500"/>
                  <a:gd name="T65" fmla="*/ 449836 h 1489075"/>
                  <a:gd name="T66" fmla="*/ 1752722 w 1587500"/>
                  <a:gd name="T67" fmla="*/ 322891 h 1489075"/>
                  <a:gd name="T68" fmla="*/ 1659071 w 1587500"/>
                  <a:gd name="T69" fmla="*/ 211195 h 1489075"/>
                  <a:gd name="T70" fmla="*/ 1542578 w 1587500"/>
                  <a:gd name="T71" fmla="*/ 128851 h 1489075"/>
                  <a:gd name="T72" fmla="*/ 1413522 w 1587500"/>
                  <a:gd name="T73" fmla="*/ 78531 h 1489075"/>
                  <a:gd name="T74" fmla="*/ 1277614 w 1587500"/>
                  <a:gd name="T75" fmla="*/ 60613 h 1489075"/>
                  <a:gd name="T76" fmla="*/ 1383828 w 1587500"/>
                  <a:gd name="T77" fmla="*/ 9912 h 1489075"/>
                  <a:gd name="T78" fmla="*/ 1529634 w 1587500"/>
                  <a:gd name="T79" fmla="*/ 54896 h 1489075"/>
                  <a:gd name="T80" fmla="*/ 1663259 w 1587500"/>
                  <a:gd name="T81" fmla="*/ 135332 h 1489075"/>
                  <a:gd name="T82" fmla="*/ 1775945 w 1587500"/>
                  <a:gd name="T83" fmla="*/ 250459 h 1489075"/>
                  <a:gd name="T84" fmla="*/ 1855129 w 1587500"/>
                  <a:gd name="T85" fmla="*/ 387316 h 1489075"/>
                  <a:gd name="T86" fmla="*/ 1897766 w 1587500"/>
                  <a:gd name="T87" fmla="*/ 534848 h 1489075"/>
                  <a:gd name="T88" fmla="*/ 1902715 w 1587500"/>
                  <a:gd name="T89" fmla="*/ 686952 h 1489075"/>
                  <a:gd name="T90" fmla="*/ 1872260 w 1587500"/>
                  <a:gd name="T91" fmla="*/ 836390 h 1489075"/>
                  <a:gd name="T92" fmla="*/ 1806400 w 1587500"/>
                  <a:gd name="T93" fmla="*/ 975534 h 1489075"/>
                  <a:gd name="T94" fmla="*/ 1704373 w 1587500"/>
                  <a:gd name="T95" fmla="*/ 1098286 h 1489075"/>
                  <a:gd name="T96" fmla="*/ 1595694 w 1587500"/>
                  <a:gd name="T97" fmla="*/ 1183154 h 1489075"/>
                  <a:gd name="T98" fmla="*/ 1657352 w 1587500"/>
                  <a:gd name="T99" fmla="*/ 1352859 h 1489075"/>
                  <a:gd name="T100" fmla="*/ 928104 w 1587500"/>
                  <a:gd name="T101" fmla="*/ 1298066 h 1489075"/>
                  <a:gd name="T102" fmla="*/ 935369 w 1587500"/>
                  <a:gd name="T103" fmla="*/ 1172622 h 1489075"/>
                  <a:gd name="T104" fmla="*/ 674212 w 1587500"/>
                  <a:gd name="T105" fmla="*/ 1225231 h 1489075"/>
                  <a:gd name="T106" fmla="*/ 735122 w 1587500"/>
                  <a:gd name="T107" fmla="*/ 972103 h 1489075"/>
                  <a:gd name="T108" fmla="*/ 670786 w 1587500"/>
                  <a:gd name="T109" fmla="*/ 836770 h 1489075"/>
                  <a:gd name="T110" fmla="*/ 640710 w 1587500"/>
                  <a:gd name="T111" fmla="*/ 693434 h 1489075"/>
                  <a:gd name="T112" fmla="*/ 643756 w 1587500"/>
                  <a:gd name="T113" fmla="*/ 547809 h 1489075"/>
                  <a:gd name="T114" fmla="*/ 679922 w 1587500"/>
                  <a:gd name="T115" fmla="*/ 406377 h 1489075"/>
                  <a:gd name="T116" fmla="*/ 748447 w 1587500"/>
                  <a:gd name="T117" fmla="*/ 275239 h 1489075"/>
                  <a:gd name="T118" fmla="*/ 849713 w 1587500"/>
                  <a:gd name="T119" fmla="*/ 160112 h 1489075"/>
                  <a:gd name="T120" fmla="*/ 981814 w 1587500"/>
                  <a:gd name="T121" fmla="*/ 69763 h 1489075"/>
                  <a:gd name="T122" fmla="*/ 1126478 w 1587500"/>
                  <a:gd name="T123" fmla="*/ 16392 h 148907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587500" h="1489075">
                    <a:moveTo>
                      <a:pt x="1073150" y="344487"/>
                    </a:moveTo>
                    <a:lnTo>
                      <a:pt x="1084279" y="345123"/>
                    </a:lnTo>
                    <a:lnTo>
                      <a:pt x="1095725" y="345759"/>
                    </a:lnTo>
                    <a:lnTo>
                      <a:pt x="1106536" y="347031"/>
                    </a:lnTo>
                    <a:lnTo>
                      <a:pt x="1117347" y="349256"/>
                    </a:lnTo>
                    <a:lnTo>
                      <a:pt x="1127839" y="351482"/>
                    </a:lnTo>
                    <a:lnTo>
                      <a:pt x="1138014" y="354344"/>
                    </a:lnTo>
                    <a:lnTo>
                      <a:pt x="1148189" y="358159"/>
                    </a:lnTo>
                    <a:lnTo>
                      <a:pt x="1158364" y="361975"/>
                    </a:lnTo>
                    <a:lnTo>
                      <a:pt x="1167902" y="366426"/>
                    </a:lnTo>
                    <a:lnTo>
                      <a:pt x="1177441" y="371196"/>
                    </a:lnTo>
                    <a:lnTo>
                      <a:pt x="1186980" y="376601"/>
                    </a:lnTo>
                    <a:lnTo>
                      <a:pt x="1195565" y="382006"/>
                    </a:lnTo>
                    <a:lnTo>
                      <a:pt x="1204150" y="388366"/>
                    </a:lnTo>
                    <a:lnTo>
                      <a:pt x="1212735" y="394725"/>
                    </a:lnTo>
                    <a:lnTo>
                      <a:pt x="1220366" y="401720"/>
                    </a:lnTo>
                    <a:lnTo>
                      <a:pt x="1227997" y="409033"/>
                    </a:lnTo>
                    <a:lnTo>
                      <a:pt x="1235310" y="416664"/>
                    </a:lnTo>
                    <a:lnTo>
                      <a:pt x="1241987" y="424613"/>
                    </a:lnTo>
                    <a:lnTo>
                      <a:pt x="1248664" y="432880"/>
                    </a:lnTo>
                    <a:lnTo>
                      <a:pt x="1254706" y="441147"/>
                    </a:lnTo>
                    <a:lnTo>
                      <a:pt x="1260429" y="450368"/>
                    </a:lnTo>
                    <a:lnTo>
                      <a:pt x="1265516" y="459271"/>
                    </a:lnTo>
                    <a:lnTo>
                      <a:pt x="1270604" y="468810"/>
                    </a:lnTo>
                    <a:lnTo>
                      <a:pt x="1275055" y="478667"/>
                    </a:lnTo>
                    <a:lnTo>
                      <a:pt x="1279189" y="488523"/>
                    </a:lnTo>
                    <a:lnTo>
                      <a:pt x="1282368" y="498698"/>
                    </a:lnTo>
                    <a:lnTo>
                      <a:pt x="1285230" y="509191"/>
                    </a:lnTo>
                    <a:lnTo>
                      <a:pt x="1287774" y="519683"/>
                    </a:lnTo>
                    <a:lnTo>
                      <a:pt x="1289681" y="530494"/>
                    </a:lnTo>
                    <a:lnTo>
                      <a:pt x="1290953" y="541623"/>
                    </a:lnTo>
                    <a:lnTo>
                      <a:pt x="1291907" y="552433"/>
                    </a:lnTo>
                    <a:lnTo>
                      <a:pt x="1292225" y="564198"/>
                    </a:lnTo>
                    <a:lnTo>
                      <a:pt x="1291907" y="575327"/>
                    </a:lnTo>
                    <a:lnTo>
                      <a:pt x="1290953" y="586137"/>
                    </a:lnTo>
                    <a:lnTo>
                      <a:pt x="1289681" y="597266"/>
                    </a:lnTo>
                    <a:lnTo>
                      <a:pt x="1287774" y="608077"/>
                    </a:lnTo>
                    <a:lnTo>
                      <a:pt x="1285230" y="618569"/>
                    </a:lnTo>
                    <a:lnTo>
                      <a:pt x="1282368" y="629062"/>
                    </a:lnTo>
                    <a:lnTo>
                      <a:pt x="1279189" y="639237"/>
                    </a:lnTo>
                    <a:lnTo>
                      <a:pt x="1275055" y="649094"/>
                    </a:lnTo>
                    <a:lnTo>
                      <a:pt x="1270604" y="658950"/>
                    </a:lnTo>
                    <a:lnTo>
                      <a:pt x="1265516" y="668489"/>
                    </a:lnTo>
                    <a:lnTo>
                      <a:pt x="1260429" y="677392"/>
                    </a:lnTo>
                    <a:lnTo>
                      <a:pt x="1254706" y="686613"/>
                    </a:lnTo>
                    <a:lnTo>
                      <a:pt x="1248664" y="694880"/>
                    </a:lnTo>
                    <a:lnTo>
                      <a:pt x="1241987" y="703147"/>
                    </a:lnTo>
                    <a:lnTo>
                      <a:pt x="1235310" y="711096"/>
                    </a:lnTo>
                    <a:lnTo>
                      <a:pt x="1227997" y="718727"/>
                    </a:lnTo>
                    <a:lnTo>
                      <a:pt x="1220366" y="726040"/>
                    </a:lnTo>
                    <a:lnTo>
                      <a:pt x="1212735" y="733035"/>
                    </a:lnTo>
                    <a:lnTo>
                      <a:pt x="1204150" y="739394"/>
                    </a:lnTo>
                    <a:lnTo>
                      <a:pt x="1195565" y="745436"/>
                    </a:lnTo>
                    <a:lnTo>
                      <a:pt x="1186980" y="751159"/>
                    </a:lnTo>
                    <a:lnTo>
                      <a:pt x="1177441" y="756564"/>
                    </a:lnTo>
                    <a:lnTo>
                      <a:pt x="1167902" y="761334"/>
                    </a:lnTo>
                    <a:lnTo>
                      <a:pt x="1158364" y="765785"/>
                    </a:lnTo>
                    <a:lnTo>
                      <a:pt x="1148189" y="769601"/>
                    </a:lnTo>
                    <a:lnTo>
                      <a:pt x="1138014" y="773098"/>
                    </a:lnTo>
                    <a:lnTo>
                      <a:pt x="1127839" y="775960"/>
                    </a:lnTo>
                    <a:lnTo>
                      <a:pt x="1117347" y="778504"/>
                    </a:lnTo>
                    <a:lnTo>
                      <a:pt x="1106536" y="780093"/>
                    </a:lnTo>
                    <a:lnTo>
                      <a:pt x="1095725" y="781683"/>
                    </a:lnTo>
                    <a:lnTo>
                      <a:pt x="1084279" y="782637"/>
                    </a:lnTo>
                    <a:lnTo>
                      <a:pt x="1073150" y="782637"/>
                    </a:lnTo>
                    <a:lnTo>
                      <a:pt x="1062021" y="782637"/>
                    </a:lnTo>
                    <a:lnTo>
                      <a:pt x="1050575" y="781683"/>
                    </a:lnTo>
                    <a:lnTo>
                      <a:pt x="1039764" y="780093"/>
                    </a:lnTo>
                    <a:lnTo>
                      <a:pt x="1028953" y="778504"/>
                    </a:lnTo>
                    <a:lnTo>
                      <a:pt x="1018143" y="775960"/>
                    </a:lnTo>
                    <a:lnTo>
                      <a:pt x="1007968" y="773098"/>
                    </a:lnTo>
                    <a:lnTo>
                      <a:pt x="997793" y="769601"/>
                    </a:lnTo>
                    <a:lnTo>
                      <a:pt x="987619" y="765785"/>
                    </a:lnTo>
                    <a:lnTo>
                      <a:pt x="978080" y="761334"/>
                    </a:lnTo>
                    <a:lnTo>
                      <a:pt x="968541" y="756564"/>
                    </a:lnTo>
                    <a:lnTo>
                      <a:pt x="959320" y="751159"/>
                    </a:lnTo>
                    <a:lnTo>
                      <a:pt x="950735" y="745436"/>
                    </a:lnTo>
                    <a:lnTo>
                      <a:pt x="941832" y="739394"/>
                    </a:lnTo>
                    <a:lnTo>
                      <a:pt x="933565" y="733035"/>
                    </a:lnTo>
                    <a:lnTo>
                      <a:pt x="925616" y="726040"/>
                    </a:lnTo>
                    <a:lnTo>
                      <a:pt x="918303" y="718727"/>
                    </a:lnTo>
                    <a:lnTo>
                      <a:pt x="910990" y="711096"/>
                    </a:lnTo>
                    <a:lnTo>
                      <a:pt x="904313" y="703147"/>
                    </a:lnTo>
                    <a:lnTo>
                      <a:pt x="897636" y="694880"/>
                    </a:lnTo>
                    <a:lnTo>
                      <a:pt x="891594" y="686613"/>
                    </a:lnTo>
                    <a:lnTo>
                      <a:pt x="885553" y="677392"/>
                    </a:lnTo>
                    <a:lnTo>
                      <a:pt x="880466" y="668489"/>
                    </a:lnTo>
                    <a:lnTo>
                      <a:pt x="875378" y="658950"/>
                    </a:lnTo>
                    <a:lnTo>
                      <a:pt x="871245" y="649094"/>
                    </a:lnTo>
                    <a:lnTo>
                      <a:pt x="867429" y="639237"/>
                    </a:lnTo>
                    <a:lnTo>
                      <a:pt x="863932" y="629062"/>
                    </a:lnTo>
                    <a:lnTo>
                      <a:pt x="861070" y="618569"/>
                    </a:lnTo>
                    <a:lnTo>
                      <a:pt x="858526" y="608077"/>
                    </a:lnTo>
                    <a:lnTo>
                      <a:pt x="856619" y="597266"/>
                    </a:lnTo>
                    <a:lnTo>
                      <a:pt x="855029" y="586137"/>
                    </a:lnTo>
                    <a:lnTo>
                      <a:pt x="854393" y="575327"/>
                    </a:lnTo>
                    <a:lnTo>
                      <a:pt x="854075" y="564198"/>
                    </a:lnTo>
                    <a:lnTo>
                      <a:pt x="854393" y="552433"/>
                    </a:lnTo>
                    <a:lnTo>
                      <a:pt x="855029" y="541623"/>
                    </a:lnTo>
                    <a:lnTo>
                      <a:pt x="856619" y="530494"/>
                    </a:lnTo>
                    <a:lnTo>
                      <a:pt x="858526" y="519683"/>
                    </a:lnTo>
                    <a:lnTo>
                      <a:pt x="861070" y="509191"/>
                    </a:lnTo>
                    <a:lnTo>
                      <a:pt x="863932" y="498698"/>
                    </a:lnTo>
                    <a:lnTo>
                      <a:pt x="867429" y="488523"/>
                    </a:lnTo>
                    <a:lnTo>
                      <a:pt x="871245" y="478667"/>
                    </a:lnTo>
                    <a:lnTo>
                      <a:pt x="875378" y="468810"/>
                    </a:lnTo>
                    <a:lnTo>
                      <a:pt x="880466" y="459271"/>
                    </a:lnTo>
                    <a:lnTo>
                      <a:pt x="885553" y="450368"/>
                    </a:lnTo>
                    <a:lnTo>
                      <a:pt x="891594" y="441147"/>
                    </a:lnTo>
                    <a:lnTo>
                      <a:pt x="897636" y="432880"/>
                    </a:lnTo>
                    <a:lnTo>
                      <a:pt x="904313" y="424613"/>
                    </a:lnTo>
                    <a:lnTo>
                      <a:pt x="910990" y="416664"/>
                    </a:lnTo>
                    <a:lnTo>
                      <a:pt x="918303" y="409033"/>
                    </a:lnTo>
                    <a:lnTo>
                      <a:pt x="925616" y="401720"/>
                    </a:lnTo>
                    <a:lnTo>
                      <a:pt x="933565" y="394725"/>
                    </a:lnTo>
                    <a:lnTo>
                      <a:pt x="941832" y="388366"/>
                    </a:lnTo>
                    <a:lnTo>
                      <a:pt x="950735" y="382006"/>
                    </a:lnTo>
                    <a:lnTo>
                      <a:pt x="959320" y="376601"/>
                    </a:lnTo>
                    <a:lnTo>
                      <a:pt x="968541" y="371196"/>
                    </a:lnTo>
                    <a:lnTo>
                      <a:pt x="978080" y="366426"/>
                    </a:lnTo>
                    <a:lnTo>
                      <a:pt x="987619" y="361975"/>
                    </a:lnTo>
                    <a:lnTo>
                      <a:pt x="997793" y="358159"/>
                    </a:lnTo>
                    <a:lnTo>
                      <a:pt x="1007968" y="354344"/>
                    </a:lnTo>
                    <a:lnTo>
                      <a:pt x="1018143" y="351482"/>
                    </a:lnTo>
                    <a:lnTo>
                      <a:pt x="1028953" y="349256"/>
                    </a:lnTo>
                    <a:lnTo>
                      <a:pt x="1039764" y="347031"/>
                    </a:lnTo>
                    <a:lnTo>
                      <a:pt x="1050575" y="345759"/>
                    </a:lnTo>
                    <a:lnTo>
                      <a:pt x="1062021" y="345123"/>
                    </a:lnTo>
                    <a:lnTo>
                      <a:pt x="1073150" y="344487"/>
                    </a:lnTo>
                    <a:close/>
                    <a:moveTo>
                      <a:pt x="1052940" y="50493"/>
                    </a:moveTo>
                    <a:lnTo>
                      <a:pt x="1041202" y="50811"/>
                    </a:lnTo>
                    <a:lnTo>
                      <a:pt x="1030098" y="51128"/>
                    </a:lnTo>
                    <a:lnTo>
                      <a:pt x="1018360" y="52081"/>
                    </a:lnTo>
                    <a:lnTo>
                      <a:pt x="1006939" y="53351"/>
                    </a:lnTo>
                    <a:lnTo>
                      <a:pt x="995519" y="54304"/>
                    </a:lnTo>
                    <a:lnTo>
                      <a:pt x="984098" y="56210"/>
                    </a:lnTo>
                    <a:lnTo>
                      <a:pt x="972677" y="58115"/>
                    </a:lnTo>
                    <a:lnTo>
                      <a:pt x="961573" y="60338"/>
                    </a:lnTo>
                    <a:lnTo>
                      <a:pt x="950470" y="62878"/>
                    </a:lnTo>
                    <a:lnTo>
                      <a:pt x="939049" y="65737"/>
                    </a:lnTo>
                    <a:lnTo>
                      <a:pt x="927945" y="68595"/>
                    </a:lnTo>
                    <a:lnTo>
                      <a:pt x="916524" y="71770"/>
                    </a:lnTo>
                    <a:lnTo>
                      <a:pt x="905738" y="75581"/>
                    </a:lnTo>
                    <a:lnTo>
                      <a:pt x="894634" y="79392"/>
                    </a:lnTo>
                    <a:lnTo>
                      <a:pt x="883531" y="83520"/>
                    </a:lnTo>
                    <a:lnTo>
                      <a:pt x="872744" y="88284"/>
                    </a:lnTo>
                    <a:lnTo>
                      <a:pt x="862275" y="92730"/>
                    </a:lnTo>
                    <a:lnTo>
                      <a:pt x="851489" y="97493"/>
                    </a:lnTo>
                    <a:lnTo>
                      <a:pt x="841020" y="102892"/>
                    </a:lnTo>
                    <a:lnTo>
                      <a:pt x="830233" y="108608"/>
                    </a:lnTo>
                    <a:lnTo>
                      <a:pt x="820081" y="114324"/>
                    </a:lnTo>
                    <a:lnTo>
                      <a:pt x="809612" y="120358"/>
                    </a:lnTo>
                    <a:lnTo>
                      <a:pt x="799460" y="127027"/>
                    </a:lnTo>
                    <a:lnTo>
                      <a:pt x="789626" y="133379"/>
                    </a:lnTo>
                    <a:lnTo>
                      <a:pt x="779474" y="140365"/>
                    </a:lnTo>
                    <a:lnTo>
                      <a:pt x="770274" y="147669"/>
                    </a:lnTo>
                    <a:lnTo>
                      <a:pt x="760439" y="155291"/>
                    </a:lnTo>
                    <a:lnTo>
                      <a:pt x="750922" y="162912"/>
                    </a:lnTo>
                    <a:lnTo>
                      <a:pt x="741722" y="171169"/>
                    </a:lnTo>
                    <a:lnTo>
                      <a:pt x="732522" y="179426"/>
                    </a:lnTo>
                    <a:lnTo>
                      <a:pt x="723956" y="188000"/>
                    </a:lnTo>
                    <a:lnTo>
                      <a:pt x="715073" y="196574"/>
                    </a:lnTo>
                    <a:lnTo>
                      <a:pt x="706825" y="205466"/>
                    </a:lnTo>
                    <a:lnTo>
                      <a:pt x="698893" y="214358"/>
                    </a:lnTo>
                    <a:lnTo>
                      <a:pt x="691280" y="223568"/>
                    </a:lnTo>
                    <a:lnTo>
                      <a:pt x="683666" y="232777"/>
                    </a:lnTo>
                    <a:lnTo>
                      <a:pt x="676369" y="242304"/>
                    </a:lnTo>
                    <a:lnTo>
                      <a:pt x="669390" y="252149"/>
                    </a:lnTo>
                    <a:lnTo>
                      <a:pt x="662410" y="261993"/>
                    </a:lnTo>
                    <a:lnTo>
                      <a:pt x="656065" y="271838"/>
                    </a:lnTo>
                    <a:lnTo>
                      <a:pt x="649720" y="281683"/>
                    </a:lnTo>
                    <a:lnTo>
                      <a:pt x="644010" y="291845"/>
                    </a:lnTo>
                    <a:lnTo>
                      <a:pt x="638299" y="302325"/>
                    </a:lnTo>
                    <a:lnTo>
                      <a:pt x="632906" y="312487"/>
                    </a:lnTo>
                    <a:lnTo>
                      <a:pt x="627830" y="322966"/>
                    </a:lnTo>
                    <a:lnTo>
                      <a:pt x="623072" y="333446"/>
                    </a:lnTo>
                    <a:lnTo>
                      <a:pt x="618313" y="344243"/>
                    </a:lnTo>
                    <a:lnTo>
                      <a:pt x="613871" y="354723"/>
                    </a:lnTo>
                    <a:lnTo>
                      <a:pt x="610064" y="365838"/>
                    </a:lnTo>
                    <a:lnTo>
                      <a:pt x="605940" y="376635"/>
                    </a:lnTo>
                    <a:lnTo>
                      <a:pt x="602768" y="387750"/>
                    </a:lnTo>
                    <a:lnTo>
                      <a:pt x="599595" y="398865"/>
                    </a:lnTo>
                    <a:lnTo>
                      <a:pt x="596740" y="409980"/>
                    </a:lnTo>
                    <a:lnTo>
                      <a:pt x="593568" y="421095"/>
                    </a:lnTo>
                    <a:lnTo>
                      <a:pt x="591030" y="432527"/>
                    </a:lnTo>
                    <a:lnTo>
                      <a:pt x="589126" y="443642"/>
                    </a:lnTo>
                    <a:lnTo>
                      <a:pt x="587223" y="455075"/>
                    </a:lnTo>
                    <a:lnTo>
                      <a:pt x="585636" y="466507"/>
                    </a:lnTo>
                    <a:lnTo>
                      <a:pt x="584368" y="477939"/>
                    </a:lnTo>
                    <a:lnTo>
                      <a:pt x="583098" y="489372"/>
                    </a:lnTo>
                    <a:lnTo>
                      <a:pt x="582464" y="500804"/>
                    </a:lnTo>
                    <a:lnTo>
                      <a:pt x="581830" y="512237"/>
                    </a:lnTo>
                    <a:lnTo>
                      <a:pt x="581830" y="523669"/>
                    </a:lnTo>
                    <a:lnTo>
                      <a:pt x="581830" y="535102"/>
                    </a:lnTo>
                    <a:lnTo>
                      <a:pt x="581830" y="546852"/>
                    </a:lnTo>
                    <a:lnTo>
                      <a:pt x="582464" y="557967"/>
                    </a:lnTo>
                    <a:lnTo>
                      <a:pt x="583098" y="569717"/>
                    </a:lnTo>
                    <a:lnTo>
                      <a:pt x="584368" y="581149"/>
                    </a:lnTo>
                    <a:lnTo>
                      <a:pt x="585636" y="592581"/>
                    </a:lnTo>
                    <a:lnTo>
                      <a:pt x="587540" y="604014"/>
                    </a:lnTo>
                    <a:lnTo>
                      <a:pt x="589443" y="615446"/>
                    </a:lnTo>
                    <a:lnTo>
                      <a:pt x="591664" y="626561"/>
                    </a:lnTo>
                    <a:lnTo>
                      <a:pt x="594202" y="637994"/>
                    </a:lnTo>
                    <a:lnTo>
                      <a:pt x="597057" y="649108"/>
                    </a:lnTo>
                    <a:lnTo>
                      <a:pt x="599913" y="660541"/>
                    </a:lnTo>
                    <a:lnTo>
                      <a:pt x="603085" y="671656"/>
                    </a:lnTo>
                    <a:lnTo>
                      <a:pt x="606575" y="682453"/>
                    </a:lnTo>
                    <a:lnTo>
                      <a:pt x="610699" y="693886"/>
                    </a:lnTo>
                    <a:lnTo>
                      <a:pt x="614823" y="704683"/>
                    </a:lnTo>
                    <a:lnTo>
                      <a:pt x="618947" y="715480"/>
                    </a:lnTo>
                    <a:lnTo>
                      <a:pt x="623706" y="725960"/>
                    </a:lnTo>
                    <a:lnTo>
                      <a:pt x="628782" y="737075"/>
                    </a:lnTo>
                    <a:lnTo>
                      <a:pt x="634175" y="747554"/>
                    </a:lnTo>
                    <a:lnTo>
                      <a:pt x="639568" y="758034"/>
                    </a:lnTo>
                    <a:lnTo>
                      <a:pt x="645596" y="768196"/>
                    </a:lnTo>
                    <a:lnTo>
                      <a:pt x="651624" y="778676"/>
                    </a:lnTo>
                    <a:lnTo>
                      <a:pt x="657969" y="788838"/>
                    </a:lnTo>
                    <a:lnTo>
                      <a:pt x="664631" y="798683"/>
                    </a:lnTo>
                    <a:lnTo>
                      <a:pt x="671610" y="808845"/>
                    </a:lnTo>
                    <a:lnTo>
                      <a:pt x="678907" y="818372"/>
                    </a:lnTo>
                    <a:lnTo>
                      <a:pt x="686521" y="827899"/>
                    </a:lnTo>
                    <a:lnTo>
                      <a:pt x="694135" y="837426"/>
                    </a:lnTo>
                    <a:lnTo>
                      <a:pt x="702066" y="846953"/>
                    </a:lnTo>
                    <a:lnTo>
                      <a:pt x="710314" y="855845"/>
                    </a:lnTo>
                    <a:lnTo>
                      <a:pt x="719197" y="864737"/>
                    </a:lnTo>
                    <a:lnTo>
                      <a:pt x="727763" y="873311"/>
                    </a:lnTo>
                    <a:lnTo>
                      <a:pt x="736646" y="881886"/>
                    </a:lnTo>
                    <a:lnTo>
                      <a:pt x="745529" y="889825"/>
                    </a:lnTo>
                    <a:lnTo>
                      <a:pt x="754729" y="897446"/>
                    </a:lnTo>
                    <a:lnTo>
                      <a:pt x="763929" y="905068"/>
                    </a:lnTo>
                    <a:lnTo>
                      <a:pt x="773446" y="912372"/>
                    </a:lnTo>
                    <a:lnTo>
                      <a:pt x="782964" y="919359"/>
                    </a:lnTo>
                    <a:lnTo>
                      <a:pt x="792798" y="926028"/>
                    </a:lnTo>
                    <a:lnTo>
                      <a:pt x="802316" y="932696"/>
                    </a:lnTo>
                    <a:lnTo>
                      <a:pt x="812468" y="938730"/>
                    </a:lnTo>
                    <a:lnTo>
                      <a:pt x="822619" y="944446"/>
                    </a:lnTo>
                    <a:lnTo>
                      <a:pt x="832771" y="950480"/>
                    </a:lnTo>
                    <a:lnTo>
                      <a:pt x="840816" y="954506"/>
                    </a:lnTo>
                    <a:lnTo>
                      <a:pt x="844150" y="950744"/>
                    </a:lnTo>
                    <a:lnTo>
                      <a:pt x="854300" y="939650"/>
                    </a:lnTo>
                    <a:lnTo>
                      <a:pt x="865084" y="929507"/>
                    </a:lnTo>
                    <a:lnTo>
                      <a:pt x="876502" y="919680"/>
                    </a:lnTo>
                    <a:lnTo>
                      <a:pt x="887920" y="910805"/>
                    </a:lnTo>
                    <a:lnTo>
                      <a:pt x="900290" y="901930"/>
                    </a:lnTo>
                    <a:lnTo>
                      <a:pt x="912660" y="894005"/>
                    </a:lnTo>
                    <a:lnTo>
                      <a:pt x="925664" y="886398"/>
                    </a:lnTo>
                    <a:lnTo>
                      <a:pt x="938986" y="879742"/>
                    </a:lnTo>
                    <a:lnTo>
                      <a:pt x="952941" y="873402"/>
                    </a:lnTo>
                    <a:lnTo>
                      <a:pt x="966580" y="868014"/>
                    </a:lnTo>
                    <a:lnTo>
                      <a:pt x="981170" y="863259"/>
                    </a:lnTo>
                    <a:lnTo>
                      <a:pt x="996077" y="858821"/>
                    </a:lnTo>
                    <a:lnTo>
                      <a:pt x="1010667" y="855652"/>
                    </a:lnTo>
                    <a:lnTo>
                      <a:pt x="1025891" y="852799"/>
                    </a:lnTo>
                    <a:lnTo>
                      <a:pt x="1041750" y="850897"/>
                    </a:lnTo>
                    <a:lnTo>
                      <a:pt x="1057292" y="849629"/>
                    </a:lnTo>
                    <a:lnTo>
                      <a:pt x="1073150" y="849312"/>
                    </a:lnTo>
                    <a:lnTo>
                      <a:pt x="1089009" y="849629"/>
                    </a:lnTo>
                    <a:lnTo>
                      <a:pt x="1104551" y="850897"/>
                    </a:lnTo>
                    <a:lnTo>
                      <a:pt x="1120092" y="852799"/>
                    </a:lnTo>
                    <a:lnTo>
                      <a:pt x="1135317" y="855652"/>
                    </a:lnTo>
                    <a:lnTo>
                      <a:pt x="1150224" y="858821"/>
                    </a:lnTo>
                    <a:lnTo>
                      <a:pt x="1165131" y="863259"/>
                    </a:lnTo>
                    <a:lnTo>
                      <a:pt x="1179721" y="868014"/>
                    </a:lnTo>
                    <a:lnTo>
                      <a:pt x="1193360" y="873402"/>
                    </a:lnTo>
                    <a:lnTo>
                      <a:pt x="1207315" y="879742"/>
                    </a:lnTo>
                    <a:lnTo>
                      <a:pt x="1220637" y="886398"/>
                    </a:lnTo>
                    <a:lnTo>
                      <a:pt x="1233641" y="894005"/>
                    </a:lnTo>
                    <a:lnTo>
                      <a:pt x="1246011" y="901930"/>
                    </a:lnTo>
                    <a:lnTo>
                      <a:pt x="1258381" y="910805"/>
                    </a:lnTo>
                    <a:lnTo>
                      <a:pt x="1269799" y="919680"/>
                    </a:lnTo>
                    <a:lnTo>
                      <a:pt x="1281217" y="929507"/>
                    </a:lnTo>
                    <a:lnTo>
                      <a:pt x="1292001" y="939650"/>
                    </a:lnTo>
                    <a:lnTo>
                      <a:pt x="1296444" y="944506"/>
                    </a:lnTo>
                    <a:lnTo>
                      <a:pt x="1298806" y="943176"/>
                    </a:lnTo>
                    <a:lnTo>
                      <a:pt x="1308958" y="936825"/>
                    </a:lnTo>
                    <a:lnTo>
                      <a:pt x="1319110" y="930791"/>
                    </a:lnTo>
                    <a:lnTo>
                      <a:pt x="1329262" y="923805"/>
                    </a:lnTo>
                    <a:lnTo>
                      <a:pt x="1338779" y="916818"/>
                    </a:lnTo>
                    <a:lnTo>
                      <a:pt x="1348614" y="909832"/>
                    </a:lnTo>
                    <a:lnTo>
                      <a:pt x="1358448" y="902528"/>
                    </a:lnTo>
                    <a:lnTo>
                      <a:pt x="1367966" y="894588"/>
                    </a:lnTo>
                    <a:lnTo>
                      <a:pt x="1376848" y="886332"/>
                    </a:lnTo>
                    <a:lnTo>
                      <a:pt x="1386366" y="878075"/>
                    </a:lnTo>
                    <a:lnTo>
                      <a:pt x="1395249" y="869500"/>
                    </a:lnTo>
                    <a:lnTo>
                      <a:pt x="1403814" y="860926"/>
                    </a:lnTo>
                    <a:lnTo>
                      <a:pt x="1411746" y="852034"/>
                    </a:lnTo>
                    <a:lnTo>
                      <a:pt x="1419994" y="842825"/>
                    </a:lnTo>
                    <a:lnTo>
                      <a:pt x="1427608" y="833933"/>
                    </a:lnTo>
                    <a:lnTo>
                      <a:pt x="1435222" y="824406"/>
                    </a:lnTo>
                    <a:lnTo>
                      <a:pt x="1442518" y="814879"/>
                    </a:lnTo>
                    <a:lnTo>
                      <a:pt x="1449498" y="805669"/>
                    </a:lnTo>
                    <a:lnTo>
                      <a:pt x="1456477" y="795825"/>
                    </a:lnTo>
                    <a:lnTo>
                      <a:pt x="1462822" y="785980"/>
                    </a:lnTo>
                    <a:lnTo>
                      <a:pt x="1469167" y="775818"/>
                    </a:lnTo>
                    <a:lnTo>
                      <a:pt x="1474878" y="765656"/>
                    </a:lnTo>
                    <a:lnTo>
                      <a:pt x="1480588" y="755494"/>
                    </a:lnTo>
                    <a:lnTo>
                      <a:pt x="1485664" y="745014"/>
                    </a:lnTo>
                    <a:lnTo>
                      <a:pt x="1491057" y="734534"/>
                    </a:lnTo>
                    <a:lnTo>
                      <a:pt x="1495816" y="723737"/>
                    </a:lnTo>
                    <a:lnTo>
                      <a:pt x="1500574" y="713257"/>
                    </a:lnTo>
                    <a:lnTo>
                      <a:pt x="1505016" y="702460"/>
                    </a:lnTo>
                    <a:lnTo>
                      <a:pt x="1508823" y="691663"/>
                    </a:lnTo>
                    <a:lnTo>
                      <a:pt x="1512630" y="680865"/>
                    </a:lnTo>
                    <a:lnTo>
                      <a:pt x="1516120" y="669750"/>
                    </a:lnTo>
                    <a:lnTo>
                      <a:pt x="1519292" y="658636"/>
                    </a:lnTo>
                    <a:lnTo>
                      <a:pt x="1522464" y="647203"/>
                    </a:lnTo>
                    <a:lnTo>
                      <a:pt x="1525320" y="636406"/>
                    </a:lnTo>
                    <a:lnTo>
                      <a:pt x="1527540" y="625291"/>
                    </a:lnTo>
                    <a:lnTo>
                      <a:pt x="1529444" y="613541"/>
                    </a:lnTo>
                    <a:lnTo>
                      <a:pt x="1531347" y="602426"/>
                    </a:lnTo>
                    <a:lnTo>
                      <a:pt x="1533251" y="590994"/>
                    </a:lnTo>
                    <a:lnTo>
                      <a:pt x="1534520" y="579561"/>
                    </a:lnTo>
                    <a:lnTo>
                      <a:pt x="1535789" y="568129"/>
                    </a:lnTo>
                    <a:lnTo>
                      <a:pt x="1536423" y="556696"/>
                    </a:lnTo>
                    <a:lnTo>
                      <a:pt x="1536741" y="545264"/>
                    </a:lnTo>
                    <a:lnTo>
                      <a:pt x="1537058" y="533831"/>
                    </a:lnTo>
                    <a:lnTo>
                      <a:pt x="1537058" y="522081"/>
                    </a:lnTo>
                    <a:lnTo>
                      <a:pt x="1536741" y="510967"/>
                    </a:lnTo>
                    <a:lnTo>
                      <a:pt x="1536423" y="499217"/>
                    </a:lnTo>
                    <a:lnTo>
                      <a:pt x="1535472" y="487784"/>
                    </a:lnTo>
                    <a:lnTo>
                      <a:pt x="1534203" y="476352"/>
                    </a:lnTo>
                    <a:lnTo>
                      <a:pt x="1532934" y="464919"/>
                    </a:lnTo>
                    <a:lnTo>
                      <a:pt x="1531347" y="453487"/>
                    </a:lnTo>
                    <a:lnTo>
                      <a:pt x="1529444" y="442054"/>
                    </a:lnTo>
                    <a:lnTo>
                      <a:pt x="1526906" y="430622"/>
                    </a:lnTo>
                    <a:lnTo>
                      <a:pt x="1525002" y="419507"/>
                    </a:lnTo>
                    <a:lnTo>
                      <a:pt x="1521830" y="408075"/>
                    </a:lnTo>
                    <a:lnTo>
                      <a:pt x="1518975" y="396960"/>
                    </a:lnTo>
                    <a:lnTo>
                      <a:pt x="1515485" y="386162"/>
                    </a:lnTo>
                    <a:lnTo>
                      <a:pt x="1512313" y="374730"/>
                    </a:lnTo>
                    <a:lnTo>
                      <a:pt x="1508188" y="363933"/>
                    </a:lnTo>
                    <a:lnTo>
                      <a:pt x="1503747" y="353135"/>
                    </a:lnTo>
                    <a:lnTo>
                      <a:pt x="1499623" y="342021"/>
                    </a:lnTo>
                    <a:lnTo>
                      <a:pt x="1494864" y="331223"/>
                    </a:lnTo>
                    <a:lnTo>
                      <a:pt x="1490105" y="320743"/>
                    </a:lnTo>
                    <a:lnTo>
                      <a:pt x="1484712" y="309946"/>
                    </a:lnTo>
                    <a:lnTo>
                      <a:pt x="1479319" y="299784"/>
                    </a:lnTo>
                    <a:lnTo>
                      <a:pt x="1473291" y="289304"/>
                    </a:lnTo>
                    <a:lnTo>
                      <a:pt x="1467264" y="279142"/>
                    </a:lnTo>
                    <a:lnTo>
                      <a:pt x="1460602" y="268980"/>
                    </a:lnTo>
                    <a:lnTo>
                      <a:pt x="1454257" y="258818"/>
                    </a:lnTo>
                    <a:lnTo>
                      <a:pt x="1447277" y="248973"/>
                    </a:lnTo>
                    <a:lnTo>
                      <a:pt x="1439980" y="239129"/>
                    </a:lnTo>
                    <a:lnTo>
                      <a:pt x="1432367" y="229601"/>
                    </a:lnTo>
                    <a:lnTo>
                      <a:pt x="1424753" y="220074"/>
                    </a:lnTo>
                    <a:lnTo>
                      <a:pt x="1416504" y="210865"/>
                    </a:lnTo>
                    <a:lnTo>
                      <a:pt x="1408256" y="201656"/>
                    </a:lnTo>
                    <a:lnTo>
                      <a:pt x="1399690" y="192764"/>
                    </a:lnTo>
                    <a:lnTo>
                      <a:pt x="1391125" y="184189"/>
                    </a:lnTo>
                    <a:lnTo>
                      <a:pt x="1382559" y="175933"/>
                    </a:lnTo>
                    <a:lnTo>
                      <a:pt x="1373359" y="167993"/>
                    </a:lnTo>
                    <a:lnTo>
                      <a:pt x="1364159" y="160054"/>
                    </a:lnTo>
                    <a:lnTo>
                      <a:pt x="1354958" y="152433"/>
                    </a:lnTo>
                    <a:lnTo>
                      <a:pt x="1345441" y="145128"/>
                    </a:lnTo>
                    <a:lnTo>
                      <a:pt x="1335606" y="138142"/>
                    </a:lnTo>
                    <a:lnTo>
                      <a:pt x="1325772" y="131473"/>
                    </a:lnTo>
                    <a:lnTo>
                      <a:pt x="1315937" y="125122"/>
                    </a:lnTo>
                    <a:lnTo>
                      <a:pt x="1306420" y="119088"/>
                    </a:lnTo>
                    <a:lnTo>
                      <a:pt x="1296268" y="112737"/>
                    </a:lnTo>
                    <a:lnTo>
                      <a:pt x="1285482" y="107338"/>
                    </a:lnTo>
                    <a:lnTo>
                      <a:pt x="1275330" y="101939"/>
                    </a:lnTo>
                    <a:lnTo>
                      <a:pt x="1264861" y="96541"/>
                    </a:lnTo>
                    <a:lnTo>
                      <a:pt x="1254392" y="91777"/>
                    </a:lnTo>
                    <a:lnTo>
                      <a:pt x="1243605" y="87014"/>
                    </a:lnTo>
                    <a:lnTo>
                      <a:pt x="1233136" y="82568"/>
                    </a:lnTo>
                    <a:lnTo>
                      <a:pt x="1222350" y="78757"/>
                    </a:lnTo>
                    <a:lnTo>
                      <a:pt x="1211246" y="74946"/>
                    </a:lnTo>
                    <a:lnTo>
                      <a:pt x="1200142" y="71453"/>
                    </a:lnTo>
                    <a:lnTo>
                      <a:pt x="1189356" y="68277"/>
                    </a:lnTo>
                    <a:lnTo>
                      <a:pt x="1177935" y="65419"/>
                    </a:lnTo>
                    <a:lnTo>
                      <a:pt x="1166832" y="62243"/>
                    </a:lnTo>
                    <a:lnTo>
                      <a:pt x="1155411" y="60338"/>
                    </a:lnTo>
                    <a:lnTo>
                      <a:pt x="1144307" y="58115"/>
                    </a:lnTo>
                    <a:lnTo>
                      <a:pt x="1132886" y="56210"/>
                    </a:lnTo>
                    <a:lnTo>
                      <a:pt x="1121465" y="54304"/>
                    </a:lnTo>
                    <a:lnTo>
                      <a:pt x="1110044" y="53034"/>
                    </a:lnTo>
                    <a:lnTo>
                      <a:pt x="1098624" y="51764"/>
                    </a:lnTo>
                    <a:lnTo>
                      <a:pt x="1087203" y="51128"/>
                    </a:lnTo>
                    <a:lnTo>
                      <a:pt x="1075782" y="50811"/>
                    </a:lnTo>
                    <a:lnTo>
                      <a:pt x="1064678" y="50493"/>
                    </a:lnTo>
                    <a:lnTo>
                      <a:pt x="1052940" y="50493"/>
                    </a:lnTo>
                    <a:close/>
                    <a:moveTo>
                      <a:pt x="1052306" y="0"/>
                    </a:moveTo>
                    <a:lnTo>
                      <a:pt x="1064996" y="0"/>
                    </a:lnTo>
                    <a:lnTo>
                      <a:pt x="1077685" y="0"/>
                    </a:lnTo>
                    <a:lnTo>
                      <a:pt x="1090375" y="635"/>
                    </a:lnTo>
                    <a:lnTo>
                      <a:pt x="1103065" y="1905"/>
                    </a:lnTo>
                    <a:lnTo>
                      <a:pt x="1115755" y="2858"/>
                    </a:lnTo>
                    <a:lnTo>
                      <a:pt x="1128445" y="4446"/>
                    </a:lnTo>
                    <a:lnTo>
                      <a:pt x="1140500" y="6034"/>
                    </a:lnTo>
                    <a:lnTo>
                      <a:pt x="1153190" y="8257"/>
                    </a:lnTo>
                    <a:lnTo>
                      <a:pt x="1165562" y="10480"/>
                    </a:lnTo>
                    <a:lnTo>
                      <a:pt x="1177935" y="13338"/>
                    </a:lnTo>
                    <a:lnTo>
                      <a:pt x="1190308" y="16196"/>
                    </a:lnTo>
                    <a:lnTo>
                      <a:pt x="1202680" y="19689"/>
                    </a:lnTo>
                    <a:lnTo>
                      <a:pt x="1215053" y="23182"/>
                    </a:lnTo>
                    <a:lnTo>
                      <a:pt x="1227426" y="27311"/>
                    </a:lnTo>
                    <a:lnTo>
                      <a:pt x="1239164" y="31122"/>
                    </a:lnTo>
                    <a:lnTo>
                      <a:pt x="1251219" y="35885"/>
                    </a:lnTo>
                    <a:lnTo>
                      <a:pt x="1263274" y="40649"/>
                    </a:lnTo>
                    <a:lnTo>
                      <a:pt x="1274695" y="45730"/>
                    </a:lnTo>
                    <a:lnTo>
                      <a:pt x="1286433" y="51128"/>
                    </a:lnTo>
                    <a:lnTo>
                      <a:pt x="1297854" y="56527"/>
                    </a:lnTo>
                    <a:lnTo>
                      <a:pt x="1309592" y="62878"/>
                    </a:lnTo>
                    <a:lnTo>
                      <a:pt x="1320696" y="68912"/>
                    </a:lnTo>
                    <a:lnTo>
                      <a:pt x="1332117" y="75581"/>
                    </a:lnTo>
                    <a:lnTo>
                      <a:pt x="1343220" y="82250"/>
                    </a:lnTo>
                    <a:lnTo>
                      <a:pt x="1354007" y="89554"/>
                    </a:lnTo>
                    <a:lnTo>
                      <a:pt x="1364793" y="96858"/>
                    </a:lnTo>
                    <a:lnTo>
                      <a:pt x="1375580" y="104797"/>
                    </a:lnTo>
                    <a:lnTo>
                      <a:pt x="1386049" y="112737"/>
                    </a:lnTo>
                    <a:lnTo>
                      <a:pt x="1396200" y="121311"/>
                    </a:lnTo>
                    <a:lnTo>
                      <a:pt x="1406352" y="129885"/>
                    </a:lnTo>
                    <a:lnTo>
                      <a:pt x="1416187" y="138460"/>
                    </a:lnTo>
                    <a:lnTo>
                      <a:pt x="1426022" y="147987"/>
                    </a:lnTo>
                    <a:lnTo>
                      <a:pt x="1435539" y="157514"/>
                    </a:lnTo>
                    <a:lnTo>
                      <a:pt x="1445056" y="167358"/>
                    </a:lnTo>
                    <a:lnTo>
                      <a:pt x="1454257" y="176885"/>
                    </a:lnTo>
                    <a:lnTo>
                      <a:pt x="1463140" y="187683"/>
                    </a:lnTo>
                    <a:lnTo>
                      <a:pt x="1472022" y="198162"/>
                    </a:lnTo>
                    <a:lnTo>
                      <a:pt x="1479954" y="208642"/>
                    </a:lnTo>
                    <a:lnTo>
                      <a:pt x="1487885" y="219439"/>
                    </a:lnTo>
                    <a:lnTo>
                      <a:pt x="1495816" y="230237"/>
                    </a:lnTo>
                    <a:lnTo>
                      <a:pt x="1503112" y="241669"/>
                    </a:lnTo>
                    <a:lnTo>
                      <a:pt x="1510409" y="252466"/>
                    </a:lnTo>
                    <a:lnTo>
                      <a:pt x="1516754" y="264216"/>
                    </a:lnTo>
                    <a:lnTo>
                      <a:pt x="1523416" y="275331"/>
                    </a:lnTo>
                    <a:lnTo>
                      <a:pt x="1529444" y="287081"/>
                    </a:lnTo>
                    <a:lnTo>
                      <a:pt x="1535472" y="298514"/>
                    </a:lnTo>
                    <a:lnTo>
                      <a:pt x="1540865" y="310581"/>
                    </a:lnTo>
                    <a:lnTo>
                      <a:pt x="1545941" y="322649"/>
                    </a:lnTo>
                    <a:lnTo>
                      <a:pt x="1551017" y="334399"/>
                    </a:lnTo>
                    <a:lnTo>
                      <a:pt x="1555775" y="346466"/>
                    </a:lnTo>
                    <a:lnTo>
                      <a:pt x="1559582" y="358852"/>
                    </a:lnTo>
                    <a:lnTo>
                      <a:pt x="1563706" y="370919"/>
                    </a:lnTo>
                    <a:lnTo>
                      <a:pt x="1567514" y="383304"/>
                    </a:lnTo>
                    <a:lnTo>
                      <a:pt x="1571003" y="395372"/>
                    </a:lnTo>
                    <a:lnTo>
                      <a:pt x="1573858" y="408075"/>
                    </a:lnTo>
                    <a:lnTo>
                      <a:pt x="1576714" y="420460"/>
                    </a:lnTo>
                    <a:lnTo>
                      <a:pt x="1579252" y="433162"/>
                    </a:lnTo>
                    <a:lnTo>
                      <a:pt x="1581472" y="445548"/>
                    </a:lnTo>
                    <a:lnTo>
                      <a:pt x="1583058" y="458250"/>
                    </a:lnTo>
                    <a:lnTo>
                      <a:pt x="1584645" y="470953"/>
                    </a:lnTo>
                    <a:lnTo>
                      <a:pt x="1585596" y="483656"/>
                    </a:lnTo>
                    <a:lnTo>
                      <a:pt x="1586866" y="496358"/>
                    </a:lnTo>
                    <a:lnTo>
                      <a:pt x="1587183" y="509061"/>
                    </a:lnTo>
                    <a:lnTo>
                      <a:pt x="1587500" y="521764"/>
                    </a:lnTo>
                    <a:lnTo>
                      <a:pt x="1587500" y="534467"/>
                    </a:lnTo>
                    <a:lnTo>
                      <a:pt x="1587500" y="547169"/>
                    </a:lnTo>
                    <a:lnTo>
                      <a:pt x="1586866" y="559554"/>
                    </a:lnTo>
                    <a:lnTo>
                      <a:pt x="1585596" y="572257"/>
                    </a:lnTo>
                    <a:lnTo>
                      <a:pt x="1584645" y="584960"/>
                    </a:lnTo>
                    <a:lnTo>
                      <a:pt x="1583058" y="597663"/>
                    </a:lnTo>
                    <a:lnTo>
                      <a:pt x="1581472" y="610365"/>
                    </a:lnTo>
                    <a:lnTo>
                      <a:pt x="1579252" y="622750"/>
                    </a:lnTo>
                    <a:lnTo>
                      <a:pt x="1577031" y="635136"/>
                    </a:lnTo>
                    <a:lnTo>
                      <a:pt x="1574176" y="647838"/>
                    </a:lnTo>
                    <a:lnTo>
                      <a:pt x="1571320" y="659906"/>
                    </a:lnTo>
                    <a:lnTo>
                      <a:pt x="1567831" y="672291"/>
                    </a:lnTo>
                    <a:lnTo>
                      <a:pt x="1564341" y="684359"/>
                    </a:lnTo>
                    <a:lnTo>
                      <a:pt x="1560217" y="696744"/>
                    </a:lnTo>
                    <a:lnTo>
                      <a:pt x="1556410" y="708494"/>
                    </a:lnTo>
                    <a:lnTo>
                      <a:pt x="1551651" y="720561"/>
                    </a:lnTo>
                    <a:lnTo>
                      <a:pt x="1546892" y="732629"/>
                    </a:lnTo>
                    <a:lnTo>
                      <a:pt x="1541816" y="744696"/>
                    </a:lnTo>
                    <a:lnTo>
                      <a:pt x="1536423" y="756129"/>
                    </a:lnTo>
                    <a:lnTo>
                      <a:pt x="1531030" y="767879"/>
                    </a:lnTo>
                    <a:lnTo>
                      <a:pt x="1525002" y="778994"/>
                    </a:lnTo>
                    <a:lnTo>
                      <a:pt x="1518658" y="790426"/>
                    </a:lnTo>
                    <a:lnTo>
                      <a:pt x="1512313" y="801541"/>
                    </a:lnTo>
                    <a:lnTo>
                      <a:pt x="1505333" y="812656"/>
                    </a:lnTo>
                    <a:lnTo>
                      <a:pt x="1498037" y="823771"/>
                    </a:lnTo>
                    <a:lnTo>
                      <a:pt x="1490740" y="834568"/>
                    </a:lnTo>
                    <a:lnTo>
                      <a:pt x="1482809" y="845048"/>
                    </a:lnTo>
                    <a:lnTo>
                      <a:pt x="1474878" y="855528"/>
                    </a:lnTo>
                    <a:lnTo>
                      <a:pt x="1466629" y="865690"/>
                    </a:lnTo>
                    <a:lnTo>
                      <a:pt x="1457746" y="875852"/>
                    </a:lnTo>
                    <a:lnTo>
                      <a:pt x="1449181" y="886014"/>
                    </a:lnTo>
                    <a:lnTo>
                      <a:pt x="1439663" y="895859"/>
                    </a:lnTo>
                    <a:lnTo>
                      <a:pt x="1430146" y="905386"/>
                    </a:lnTo>
                    <a:lnTo>
                      <a:pt x="1420311" y="914913"/>
                    </a:lnTo>
                    <a:lnTo>
                      <a:pt x="1410159" y="923805"/>
                    </a:lnTo>
                    <a:lnTo>
                      <a:pt x="1400642" y="932696"/>
                    </a:lnTo>
                    <a:lnTo>
                      <a:pt x="1390807" y="940953"/>
                    </a:lnTo>
                    <a:lnTo>
                      <a:pt x="1380656" y="948892"/>
                    </a:lnTo>
                    <a:lnTo>
                      <a:pt x="1370186" y="956514"/>
                    </a:lnTo>
                    <a:lnTo>
                      <a:pt x="1359717" y="964136"/>
                    </a:lnTo>
                    <a:lnTo>
                      <a:pt x="1348931" y="971122"/>
                    </a:lnTo>
                    <a:lnTo>
                      <a:pt x="1338462" y="977791"/>
                    </a:lnTo>
                    <a:lnTo>
                      <a:pt x="1328514" y="983941"/>
                    </a:lnTo>
                    <a:lnTo>
                      <a:pt x="1329745" y="985611"/>
                    </a:lnTo>
                    <a:lnTo>
                      <a:pt x="1337674" y="997973"/>
                    </a:lnTo>
                    <a:lnTo>
                      <a:pt x="1345286" y="1010969"/>
                    </a:lnTo>
                    <a:lnTo>
                      <a:pt x="1352264" y="1024599"/>
                    </a:lnTo>
                    <a:lnTo>
                      <a:pt x="1358291" y="1038229"/>
                    </a:lnTo>
                    <a:lnTo>
                      <a:pt x="1363682" y="1052493"/>
                    </a:lnTo>
                    <a:lnTo>
                      <a:pt x="1368757" y="1066440"/>
                    </a:lnTo>
                    <a:lnTo>
                      <a:pt x="1372881" y="1081337"/>
                    </a:lnTo>
                    <a:lnTo>
                      <a:pt x="1376370" y="1096235"/>
                    </a:lnTo>
                    <a:lnTo>
                      <a:pt x="1378907" y="1111450"/>
                    </a:lnTo>
                    <a:lnTo>
                      <a:pt x="1381127" y="1126982"/>
                    </a:lnTo>
                    <a:lnTo>
                      <a:pt x="1382396" y="1142514"/>
                    </a:lnTo>
                    <a:lnTo>
                      <a:pt x="1382713" y="1158362"/>
                    </a:lnTo>
                    <a:lnTo>
                      <a:pt x="1382713" y="1423987"/>
                    </a:lnTo>
                    <a:lnTo>
                      <a:pt x="763588" y="1423987"/>
                    </a:lnTo>
                    <a:lnTo>
                      <a:pt x="763588" y="1158362"/>
                    </a:lnTo>
                    <a:lnTo>
                      <a:pt x="763905" y="1142514"/>
                    </a:lnTo>
                    <a:lnTo>
                      <a:pt x="765174" y="1126982"/>
                    </a:lnTo>
                    <a:lnTo>
                      <a:pt x="767394" y="1111450"/>
                    </a:lnTo>
                    <a:lnTo>
                      <a:pt x="769931" y="1096235"/>
                    </a:lnTo>
                    <a:lnTo>
                      <a:pt x="773420" y="1081337"/>
                    </a:lnTo>
                    <a:lnTo>
                      <a:pt x="777544" y="1066440"/>
                    </a:lnTo>
                    <a:lnTo>
                      <a:pt x="782618" y="1052493"/>
                    </a:lnTo>
                    <a:lnTo>
                      <a:pt x="788010" y="1038229"/>
                    </a:lnTo>
                    <a:lnTo>
                      <a:pt x="794037" y="1024599"/>
                    </a:lnTo>
                    <a:lnTo>
                      <a:pt x="801015" y="1010969"/>
                    </a:lnTo>
                    <a:lnTo>
                      <a:pt x="808627" y="997973"/>
                    </a:lnTo>
                    <a:lnTo>
                      <a:pt x="810606" y="994888"/>
                    </a:lnTo>
                    <a:lnTo>
                      <a:pt x="801047" y="989541"/>
                    </a:lnTo>
                    <a:lnTo>
                      <a:pt x="790260" y="983507"/>
                    </a:lnTo>
                    <a:lnTo>
                      <a:pt x="779474" y="976838"/>
                    </a:lnTo>
                    <a:lnTo>
                      <a:pt x="769005" y="970169"/>
                    </a:lnTo>
                    <a:lnTo>
                      <a:pt x="758853" y="963183"/>
                    </a:lnTo>
                    <a:lnTo>
                      <a:pt x="748384" y="955879"/>
                    </a:lnTo>
                    <a:lnTo>
                      <a:pt x="738232" y="948257"/>
                    </a:lnTo>
                    <a:lnTo>
                      <a:pt x="728397" y="940636"/>
                    </a:lnTo>
                    <a:lnTo>
                      <a:pt x="718880" y="932061"/>
                    </a:lnTo>
                    <a:lnTo>
                      <a:pt x="709045" y="923805"/>
                    </a:lnTo>
                    <a:lnTo>
                      <a:pt x="699528" y="915548"/>
                    </a:lnTo>
                    <a:lnTo>
                      <a:pt x="690328" y="906338"/>
                    </a:lnTo>
                    <a:lnTo>
                      <a:pt x="561843" y="1020663"/>
                    </a:lnTo>
                    <a:lnTo>
                      <a:pt x="610699" y="1075919"/>
                    </a:lnTo>
                    <a:lnTo>
                      <a:pt x="145933" y="1489075"/>
                    </a:lnTo>
                    <a:lnTo>
                      <a:pt x="0" y="1324575"/>
                    </a:lnTo>
                    <a:lnTo>
                      <a:pt x="464131" y="911102"/>
                    </a:lnTo>
                    <a:lnTo>
                      <a:pt x="513304" y="966041"/>
                    </a:lnTo>
                    <a:lnTo>
                      <a:pt x="641472" y="851717"/>
                    </a:lnTo>
                    <a:lnTo>
                      <a:pt x="633858" y="841555"/>
                    </a:lnTo>
                    <a:lnTo>
                      <a:pt x="626244" y="831075"/>
                    </a:lnTo>
                    <a:lnTo>
                      <a:pt x="619265" y="820277"/>
                    </a:lnTo>
                    <a:lnTo>
                      <a:pt x="612602" y="809798"/>
                    </a:lnTo>
                    <a:lnTo>
                      <a:pt x="605623" y="799000"/>
                    </a:lnTo>
                    <a:lnTo>
                      <a:pt x="599595" y="788203"/>
                    </a:lnTo>
                    <a:lnTo>
                      <a:pt x="593250" y="776771"/>
                    </a:lnTo>
                    <a:lnTo>
                      <a:pt x="587540" y="765973"/>
                    </a:lnTo>
                    <a:lnTo>
                      <a:pt x="582147" y="754859"/>
                    </a:lnTo>
                    <a:lnTo>
                      <a:pt x="577071" y="743109"/>
                    </a:lnTo>
                    <a:lnTo>
                      <a:pt x="571995" y="731994"/>
                    </a:lnTo>
                    <a:lnTo>
                      <a:pt x="567553" y="720244"/>
                    </a:lnTo>
                    <a:lnTo>
                      <a:pt x="563112" y="708494"/>
                    </a:lnTo>
                    <a:lnTo>
                      <a:pt x="558988" y="697061"/>
                    </a:lnTo>
                    <a:lnTo>
                      <a:pt x="555181" y="685311"/>
                    </a:lnTo>
                    <a:lnTo>
                      <a:pt x="551691" y="673561"/>
                    </a:lnTo>
                    <a:lnTo>
                      <a:pt x="548519" y="661811"/>
                    </a:lnTo>
                    <a:lnTo>
                      <a:pt x="545346" y="649744"/>
                    </a:lnTo>
                    <a:lnTo>
                      <a:pt x="542808" y="637994"/>
                    </a:lnTo>
                    <a:lnTo>
                      <a:pt x="540270" y="625926"/>
                    </a:lnTo>
                    <a:lnTo>
                      <a:pt x="538367" y="613858"/>
                    </a:lnTo>
                    <a:lnTo>
                      <a:pt x="536463" y="602108"/>
                    </a:lnTo>
                    <a:lnTo>
                      <a:pt x="534877" y="589723"/>
                    </a:lnTo>
                    <a:lnTo>
                      <a:pt x="533925" y="577656"/>
                    </a:lnTo>
                    <a:lnTo>
                      <a:pt x="532656" y="565588"/>
                    </a:lnTo>
                    <a:lnTo>
                      <a:pt x="532022" y="553203"/>
                    </a:lnTo>
                    <a:lnTo>
                      <a:pt x="531705" y="541453"/>
                    </a:lnTo>
                    <a:lnTo>
                      <a:pt x="531387" y="529068"/>
                    </a:lnTo>
                    <a:lnTo>
                      <a:pt x="531705" y="517000"/>
                    </a:lnTo>
                    <a:lnTo>
                      <a:pt x="532022" y="504615"/>
                    </a:lnTo>
                    <a:lnTo>
                      <a:pt x="532656" y="492865"/>
                    </a:lnTo>
                    <a:lnTo>
                      <a:pt x="533608" y="480480"/>
                    </a:lnTo>
                    <a:lnTo>
                      <a:pt x="534877" y="468412"/>
                    </a:lnTo>
                    <a:lnTo>
                      <a:pt x="536463" y="456345"/>
                    </a:lnTo>
                    <a:lnTo>
                      <a:pt x="538367" y="444595"/>
                    </a:lnTo>
                    <a:lnTo>
                      <a:pt x="539953" y="432527"/>
                    </a:lnTo>
                    <a:lnTo>
                      <a:pt x="542491" y="420460"/>
                    </a:lnTo>
                    <a:lnTo>
                      <a:pt x="545029" y="408710"/>
                    </a:lnTo>
                    <a:lnTo>
                      <a:pt x="547884" y="396642"/>
                    </a:lnTo>
                    <a:lnTo>
                      <a:pt x="551374" y="384892"/>
                    </a:lnTo>
                    <a:lnTo>
                      <a:pt x="554546" y="373460"/>
                    </a:lnTo>
                    <a:lnTo>
                      <a:pt x="558036" y="361710"/>
                    </a:lnTo>
                    <a:lnTo>
                      <a:pt x="562160" y="350277"/>
                    </a:lnTo>
                    <a:lnTo>
                      <a:pt x="566602" y="338527"/>
                    </a:lnTo>
                    <a:lnTo>
                      <a:pt x="570726" y="327412"/>
                    </a:lnTo>
                    <a:lnTo>
                      <a:pt x="575802" y="315980"/>
                    </a:lnTo>
                    <a:lnTo>
                      <a:pt x="580878" y="304865"/>
                    </a:lnTo>
                    <a:lnTo>
                      <a:pt x="585954" y="293433"/>
                    </a:lnTo>
                    <a:lnTo>
                      <a:pt x="591981" y="282635"/>
                    </a:lnTo>
                    <a:lnTo>
                      <a:pt x="597692" y="271838"/>
                    </a:lnTo>
                    <a:lnTo>
                      <a:pt x="603720" y="260723"/>
                    </a:lnTo>
                    <a:lnTo>
                      <a:pt x="610382" y="250243"/>
                    </a:lnTo>
                    <a:lnTo>
                      <a:pt x="616727" y="239764"/>
                    </a:lnTo>
                    <a:lnTo>
                      <a:pt x="623706" y="229284"/>
                    </a:lnTo>
                    <a:lnTo>
                      <a:pt x="631003" y="219122"/>
                    </a:lnTo>
                    <a:lnTo>
                      <a:pt x="638617" y="208960"/>
                    </a:lnTo>
                    <a:lnTo>
                      <a:pt x="646230" y="198797"/>
                    </a:lnTo>
                    <a:lnTo>
                      <a:pt x="654479" y="188953"/>
                    </a:lnTo>
                    <a:lnTo>
                      <a:pt x="663045" y="179108"/>
                    </a:lnTo>
                    <a:lnTo>
                      <a:pt x="671293" y="169899"/>
                    </a:lnTo>
                    <a:lnTo>
                      <a:pt x="680176" y="160372"/>
                    </a:lnTo>
                    <a:lnTo>
                      <a:pt x="689376" y="151162"/>
                    </a:lnTo>
                    <a:lnTo>
                      <a:pt x="698893" y="142270"/>
                    </a:lnTo>
                    <a:lnTo>
                      <a:pt x="708094" y="133379"/>
                    </a:lnTo>
                    <a:lnTo>
                      <a:pt x="718880" y="124487"/>
                    </a:lnTo>
                    <a:lnTo>
                      <a:pt x="729349" y="116230"/>
                    </a:lnTo>
                    <a:lnTo>
                      <a:pt x="739818" y="107655"/>
                    </a:lnTo>
                    <a:lnTo>
                      <a:pt x="750604" y="99716"/>
                    </a:lnTo>
                    <a:lnTo>
                      <a:pt x="761391" y="91777"/>
                    </a:lnTo>
                    <a:lnTo>
                      <a:pt x="772494" y="84473"/>
                    </a:lnTo>
                    <a:lnTo>
                      <a:pt x="783598" y="77487"/>
                    </a:lnTo>
                    <a:lnTo>
                      <a:pt x="794702" y="70818"/>
                    </a:lnTo>
                    <a:lnTo>
                      <a:pt x="806440" y="64149"/>
                    </a:lnTo>
                    <a:lnTo>
                      <a:pt x="818178" y="58115"/>
                    </a:lnTo>
                    <a:lnTo>
                      <a:pt x="829599" y="52081"/>
                    </a:lnTo>
                    <a:lnTo>
                      <a:pt x="841654" y="46682"/>
                    </a:lnTo>
                    <a:lnTo>
                      <a:pt x="853075" y="41601"/>
                    </a:lnTo>
                    <a:lnTo>
                      <a:pt x="865448" y="36520"/>
                    </a:lnTo>
                    <a:lnTo>
                      <a:pt x="877503" y="31757"/>
                    </a:lnTo>
                    <a:lnTo>
                      <a:pt x="889558" y="27946"/>
                    </a:lnTo>
                    <a:lnTo>
                      <a:pt x="901931" y="23818"/>
                    </a:lnTo>
                    <a:lnTo>
                      <a:pt x="913986" y="20324"/>
                    </a:lnTo>
                    <a:lnTo>
                      <a:pt x="926359" y="16514"/>
                    </a:lnTo>
                    <a:lnTo>
                      <a:pt x="938732" y="13655"/>
                    </a:lnTo>
                    <a:lnTo>
                      <a:pt x="951421" y="10797"/>
                    </a:lnTo>
                    <a:lnTo>
                      <a:pt x="963794" y="8257"/>
                    </a:lnTo>
                    <a:lnTo>
                      <a:pt x="976484" y="6351"/>
                    </a:lnTo>
                    <a:lnTo>
                      <a:pt x="989174" y="4446"/>
                    </a:lnTo>
                    <a:lnTo>
                      <a:pt x="1001546" y="2858"/>
                    </a:lnTo>
                    <a:lnTo>
                      <a:pt x="1014236" y="1905"/>
                    </a:lnTo>
                    <a:lnTo>
                      <a:pt x="1026926" y="635"/>
                    </a:lnTo>
                    <a:lnTo>
                      <a:pt x="1039616" y="318"/>
                    </a:lnTo>
                    <a:lnTo>
                      <a:pt x="1052306" y="0"/>
                    </a:lnTo>
                    <a:close/>
                  </a:path>
                </a:pathLst>
              </a:custGeom>
              <a:solidFill>
                <a:sysClr val="window" lastClr="FFFFFF"/>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defTabSz="878957">
                  <a:defRPr/>
                </a:pPr>
                <a:endParaRPr lang="zh-CN" altLang="en-US" sz="1765">
                  <a:solidFill>
                    <a:srgbClr val="505050"/>
                  </a:solidFill>
                  <a:latin typeface="Segoe UI" panose="020B0502040204020203" pitchFamily="34" charset="0"/>
                  <a:cs typeface="Segoe UI" panose="020B0502040204020203" pitchFamily="34" charset="0"/>
                </a:endParaRPr>
              </a:p>
            </p:txBody>
          </p:sp>
        </p:grpSp>
      </p:grpSp>
      <p:grpSp>
        <p:nvGrpSpPr>
          <p:cNvPr id="28" name="组合 27"/>
          <p:cNvGrpSpPr/>
          <p:nvPr/>
        </p:nvGrpSpPr>
        <p:grpSpPr>
          <a:xfrm>
            <a:off x="1908411" y="2979518"/>
            <a:ext cx="1227909" cy="1396303"/>
            <a:chOff x="721506" y="4150657"/>
            <a:chExt cx="1252709" cy="1424504"/>
          </a:xfrm>
        </p:grpSpPr>
        <p:sp>
          <p:nvSpPr>
            <p:cNvPr id="29" name="文本框 28"/>
            <p:cNvSpPr txBox="1"/>
            <p:nvPr/>
          </p:nvSpPr>
          <p:spPr>
            <a:xfrm>
              <a:off x="736360" y="5266204"/>
              <a:ext cx="1237855" cy="308957"/>
            </a:xfrm>
            <a:prstGeom prst="rect">
              <a:avLst/>
            </a:prstGeom>
            <a:noFill/>
          </p:spPr>
          <p:txBody>
            <a:bodyPr wrap="square" rtlCol="0">
              <a:spAutoFit/>
            </a:bodyPr>
            <a:lstStyle/>
            <a:p>
              <a:pPr defTabSz="878957">
                <a:defRPr/>
              </a:pP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Bảo </a:t>
              </a: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vệ</a:t>
              </a: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chu vi</a:t>
              </a:r>
              <a:endParaRPr lang="zh-CN" altLang="en-US" sz="1368" kern="0" dirty="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grpSp>
          <p:nvGrpSpPr>
            <p:cNvPr id="30" name="组合 29"/>
            <p:cNvGrpSpPr/>
            <p:nvPr/>
          </p:nvGrpSpPr>
          <p:grpSpPr>
            <a:xfrm>
              <a:off x="721506" y="4150657"/>
              <a:ext cx="979092" cy="975891"/>
              <a:chOff x="6158518" y="1476239"/>
              <a:chExt cx="858341" cy="866021"/>
            </a:xfrm>
          </p:grpSpPr>
          <p:sp>
            <p:nvSpPr>
              <p:cNvPr id="33" name="KSO_Shape"/>
              <p:cNvSpPr/>
              <p:nvPr/>
            </p:nvSpPr>
            <p:spPr>
              <a:xfrm>
                <a:off x="6158518" y="1476239"/>
                <a:ext cx="858341" cy="866021"/>
              </a:xfrm>
              <a:prstGeom prst="ellipse">
                <a:avLst/>
              </a:prstGeom>
              <a:solidFill>
                <a:srgbClr val="5B9BD5"/>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878957" eaLnBrk="1" fontAlgn="auto" hangingPunct="1">
                  <a:spcBef>
                    <a:spcPts val="0"/>
                  </a:spcBef>
                  <a:spcAft>
                    <a:spcPts val="0"/>
                  </a:spcAft>
                  <a:defRPr/>
                </a:pPr>
                <a:endParaRPr lang="zh-CN" altLang="en-US" sz="1765">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sp>
            <p:nvSpPr>
              <p:cNvPr id="34" name="wooden-fence_67971"/>
              <p:cNvSpPr>
                <a:spLocks noChangeAspect="1"/>
              </p:cNvSpPr>
              <p:nvPr/>
            </p:nvSpPr>
            <p:spPr bwMode="auto">
              <a:xfrm>
                <a:off x="6282845" y="1647497"/>
                <a:ext cx="609685" cy="497441"/>
              </a:xfrm>
              <a:custGeom>
                <a:avLst/>
                <a:gdLst>
                  <a:gd name="T0" fmla="*/ 613 w 613"/>
                  <a:gd name="T1" fmla="*/ 194 h 501"/>
                  <a:gd name="T2" fmla="*/ 599 w 613"/>
                  <a:gd name="T3" fmla="*/ 115 h 501"/>
                  <a:gd name="T4" fmla="*/ 573 w 613"/>
                  <a:gd name="T5" fmla="*/ 77 h 501"/>
                  <a:gd name="T6" fmla="*/ 537 w 613"/>
                  <a:gd name="T7" fmla="*/ 6 h 501"/>
                  <a:gd name="T8" fmla="*/ 516 w 613"/>
                  <a:gd name="T9" fmla="*/ 6 h 501"/>
                  <a:gd name="T10" fmla="*/ 480 w 613"/>
                  <a:gd name="T11" fmla="*/ 77 h 501"/>
                  <a:gd name="T12" fmla="*/ 427 w 613"/>
                  <a:gd name="T13" fmla="*/ 115 h 501"/>
                  <a:gd name="T14" fmla="*/ 418 w 613"/>
                  <a:gd name="T15" fmla="*/ 49 h 501"/>
                  <a:gd name="T16" fmla="*/ 380 w 613"/>
                  <a:gd name="T17" fmla="*/ 0 h 501"/>
                  <a:gd name="T18" fmla="*/ 342 w 613"/>
                  <a:gd name="T19" fmla="*/ 49 h 501"/>
                  <a:gd name="T20" fmla="*/ 333 w 613"/>
                  <a:gd name="T21" fmla="*/ 115 h 501"/>
                  <a:gd name="T22" fmla="*/ 280 w 613"/>
                  <a:gd name="T23" fmla="*/ 77 h 501"/>
                  <a:gd name="T24" fmla="*/ 244 w 613"/>
                  <a:gd name="T25" fmla="*/ 6 h 501"/>
                  <a:gd name="T26" fmla="*/ 223 w 613"/>
                  <a:gd name="T27" fmla="*/ 6 h 501"/>
                  <a:gd name="T28" fmla="*/ 187 w 613"/>
                  <a:gd name="T29" fmla="*/ 77 h 501"/>
                  <a:gd name="T30" fmla="*/ 133 w 613"/>
                  <a:gd name="T31" fmla="*/ 115 h 501"/>
                  <a:gd name="T32" fmla="*/ 125 w 613"/>
                  <a:gd name="T33" fmla="*/ 49 h 501"/>
                  <a:gd name="T34" fmla="*/ 87 w 613"/>
                  <a:gd name="T35" fmla="*/ 0 h 501"/>
                  <a:gd name="T36" fmla="*/ 48 w 613"/>
                  <a:gd name="T37" fmla="*/ 49 h 501"/>
                  <a:gd name="T38" fmla="*/ 40 w 613"/>
                  <a:gd name="T39" fmla="*/ 115 h 501"/>
                  <a:gd name="T40" fmla="*/ 0 w 613"/>
                  <a:gd name="T41" fmla="*/ 129 h 501"/>
                  <a:gd name="T42" fmla="*/ 14 w 613"/>
                  <a:gd name="T43" fmla="*/ 208 h 501"/>
                  <a:gd name="T44" fmla="*/ 40 w 613"/>
                  <a:gd name="T45" fmla="*/ 328 h 501"/>
                  <a:gd name="T46" fmla="*/ 0 w 613"/>
                  <a:gd name="T47" fmla="*/ 342 h 501"/>
                  <a:gd name="T48" fmla="*/ 14 w 613"/>
                  <a:gd name="T49" fmla="*/ 421 h 501"/>
                  <a:gd name="T50" fmla="*/ 40 w 613"/>
                  <a:gd name="T51" fmla="*/ 487 h 501"/>
                  <a:gd name="T52" fmla="*/ 119 w 613"/>
                  <a:gd name="T53" fmla="*/ 501 h 501"/>
                  <a:gd name="T54" fmla="*/ 133 w 613"/>
                  <a:gd name="T55" fmla="*/ 421 h 501"/>
                  <a:gd name="T56" fmla="*/ 187 w 613"/>
                  <a:gd name="T57" fmla="*/ 487 h 501"/>
                  <a:gd name="T58" fmla="*/ 266 w 613"/>
                  <a:gd name="T59" fmla="*/ 501 h 501"/>
                  <a:gd name="T60" fmla="*/ 280 w 613"/>
                  <a:gd name="T61" fmla="*/ 421 h 501"/>
                  <a:gd name="T62" fmla="*/ 333 w 613"/>
                  <a:gd name="T63" fmla="*/ 487 h 501"/>
                  <a:gd name="T64" fmla="*/ 413 w 613"/>
                  <a:gd name="T65" fmla="*/ 501 h 501"/>
                  <a:gd name="T66" fmla="*/ 427 w 613"/>
                  <a:gd name="T67" fmla="*/ 421 h 501"/>
                  <a:gd name="T68" fmla="*/ 480 w 613"/>
                  <a:gd name="T69" fmla="*/ 487 h 501"/>
                  <a:gd name="T70" fmla="*/ 559 w 613"/>
                  <a:gd name="T71" fmla="*/ 501 h 501"/>
                  <a:gd name="T72" fmla="*/ 573 w 613"/>
                  <a:gd name="T73" fmla="*/ 421 h 501"/>
                  <a:gd name="T74" fmla="*/ 613 w 613"/>
                  <a:gd name="T75" fmla="*/ 407 h 501"/>
                  <a:gd name="T76" fmla="*/ 599 w 613"/>
                  <a:gd name="T77" fmla="*/ 328 h 501"/>
                  <a:gd name="T78" fmla="*/ 573 w 613"/>
                  <a:gd name="T79" fmla="*/ 208 h 501"/>
                  <a:gd name="T80" fmla="*/ 599 w 613"/>
                  <a:gd name="T81" fmla="*/ 208 h 501"/>
                  <a:gd name="T82" fmla="*/ 133 w 613"/>
                  <a:gd name="T83" fmla="*/ 208 h 501"/>
                  <a:gd name="T84" fmla="*/ 187 w 613"/>
                  <a:gd name="T85" fmla="*/ 328 h 501"/>
                  <a:gd name="T86" fmla="*/ 280 w 613"/>
                  <a:gd name="T87" fmla="*/ 328 h 501"/>
                  <a:gd name="T88" fmla="*/ 333 w 613"/>
                  <a:gd name="T89" fmla="*/ 208 h 501"/>
                  <a:gd name="T90" fmla="*/ 280 w 613"/>
                  <a:gd name="T91" fmla="*/ 328 h 501"/>
                  <a:gd name="T92" fmla="*/ 427 w 613"/>
                  <a:gd name="T93" fmla="*/ 328 h 501"/>
                  <a:gd name="T94" fmla="*/ 480 w 613"/>
                  <a:gd name="T95" fmla="*/ 208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13" h="501">
                    <a:moveTo>
                      <a:pt x="599" y="208"/>
                    </a:moveTo>
                    <a:cubicBezTo>
                      <a:pt x="607" y="208"/>
                      <a:pt x="613" y="202"/>
                      <a:pt x="613" y="194"/>
                    </a:cubicBezTo>
                    <a:lnTo>
                      <a:pt x="613" y="129"/>
                    </a:lnTo>
                    <a:cubicBezTo>
                      <a:pt x="613" y="121"/>
                      <a:pt x="607" y="115"/>
                      <a:pt x="599" y="115"/>
                    </a:cubicBezTo>
                    <a:lnTo>
                      <a:pt x="573" y="115"/>
                    </a:lnTo>
                    <a:lnTo>
                      <a:pt x="573" y="77"/>
                    </a:lnTo>
                    <a:cubicBezTo>
                      <a:pt x="573" y="67"/>
                      <a:pt x="570" y="57"/>
                      <a:pt x="565" y="49"/>
                    </a:cubicBezTo>
                    <a:lnTo>
                      <a:pt x="537" y="6"/>
                    </a:lnTo>
                    <a:cubicBezTo>
                      <a:pt x="535" y="2"/>
                      <a:pt x="531" y="0"/>
                      <a:pt x="527" y="0"/>
                    </a:cubicBezTo>
                    <a:cubicBezTo>
                      <a:pt x="523" y="0"/>
                      <a:pt x="519" y="2"/>
                      <a:pt x="516" y="6"/>
                    </a:cubicBezTo>
                    <a:lnTo>
                      <a:pt x="488" y="49"/>
                    </a:lnTo>
                    <a:cubicBezTo>
                      <a:pt x="483" y="57"/>
                      <a:pt x="480" y="67"/>
                      <a:pt x="480" y="77"/>
                    </a:cubicBezTo>
                    <a:lnTo>
                      <a:pt x="480" y="115"/>
                    </a:lnTo>
                    <a:lnTo>
                      <a:pt x="427" y="115"/>
                    </a:lnTo>
                    <a:lnTo>
                      <a:pt x="427" y="77"/>
                    </a:lnTo>
                    <a:cubicBezTo>
                      <a:pt x="427" y="67"/>
                      <a:pt x="424" y="57"/>
                      <a:pt x="418" y="49"/>
                    </a:cubicBezTo>
                    <a:lnTo>
                      <a:pt x="390" y="6"/>
                    </a:lnTo>
                    <a:cubicBezTo>
                      <a:pt x="388" y="2"/>
                      <a:pt x="384" y="0"/>
                      <a:pt x="380" y="0"/>
                    </a:cubicBezTo>
                    <a:cubicBezTo>
                      <a:pt x="376" y="0"/>
                      <a:pt x="372" y="2"/>
                      <a:pt x="370" y="6"/>
                    </a:cubicBezTo>
                    <a:lnTo>
                      <a:pt x="342" y="49"/>
                    </a:lnTo>
                    <a:cubicBezTo>
                      <a:pt x="336" y="57"/>
                      <a:pt x="333" y="67"/>
                      <a:pt x="333" y="77"/>
                    </a:cubicBezTo>
                    <a:lnTo>
                      <a:pt x="333" y="115"/>
                    </a:lnTo>
                    <a:lnTo>
                      <a:pt x="280" y="115"/>
                    </a:lnTo>
                    <a:lnTo>
                      <a:pt x="280" y="77"/>
                    </a:lnTo>
                    <a:cubicBezTo>
                      <a:pt x="280" y="67"/>
                      <a:pt x="277" y="57"/>
                      <a:pt x="272" y="49"/>
                    </a:cubicBezTo>
                    <a:lnTo>
                      <a:pt x="244" y="6"/>
                    </a:lnTo>
                    <a:cubicBezTo>
                      <a:pt x="241" y="2"/>
                      <a:pt x="237" y="0"/>
                      <a:pt x="233" y="0"/>
                    </a:cubicBezTo>
                    <a:cubicBezTo>
                      <a:pt x="229" y="0"/>
                      <a:pt x="225" y="2"/>
                      <a:pt x="223" y="6"/>
                    </a:cubicBezTo>
                    <a:lnTo>
                      <a:pt x="195" y="49"/>
                    </a:lnTo>
                    <a:cubicBezTo>
                      <a:pt x="190" y="57"/>
                      <a:pt x="187" y="67"/>
                      <a:pt x="187" y="77"/>
                    </a:cubicBezTo>
                    <a:lnTo>
                      <a:pt x="187" y="115"/>
                    </a:lnTo>
                    <a:lnTo>
                      <a:pt x="133" y="115"/>
                    </a:lnTo>
                    <a:lnTo>
                      <a:pt x="133" y="77"/>
                    </a:lnTo>
                    <a:cubicBezTo>
                      <a:pt x="133" y="67"/>
                      <a:pt x="130" y="57"/>
                      <a:pt x="125" y="49"/>
                    </a:cubicBezTo>
                    <a:lnTo>
                      <a:pt x="97" y="6"/>
                    </a:lnTo>
                    <a:cubicBezTo>
                      <a:pt x="95" y="2"/>
                      <a:pt x="91" y="0"/>
                      <a:pt x="87" y="0"/>
                    </a:cubicBezTo>
                    <a:cubicBezTo>
                      <a:pt x="83" y="0"/>
                      <a:pt x="79" y="2"/>
                      <a:pt x="76" y="6"/>
                    </a:cubicBezTo>
                    <a:lnTo>
                      <a:pt x="48" y="49"/>
                    </a:lnTo>
                    <a:cubicBezTo>
                      <a:pt x="43" y="57"/>
                      <a:pt x="40" y="67"/>
                      <a:pt x="40" y="77"/>
                    </a:cubicBezTo>
                    <a:lnTo>
                      <a:pt x="40" y="115"/>
                    </a:lnTo>
                    <a:lnTo>
                      <a:pt x="14" y="115"/>
                    </a:lnTo>
                    <a:cubicBezTo>
                      <a:pt x="6" y="115"/>
                      <a:pt x="0" y="121"/>
                      <a:pt x="0" y="129"/>
                    </a:cubicBezTo>
                    <a:lnTo>
                      <a:pt x="0" y="194"/>
                    </a:lnTo>
                    <a:cubicBezTo>
                      <a:pt x="0" y="202"/>
                      <a:pt x="6" y="208"/>
                      <a:pt x="14" y="208"/>
                    </a:cubicBezTo>
                    <a:lnTo>
                      <a:pt x="40" y="208"/>
                    </a:lnTo>
                    <a:lnTo>
                      <a:pt x="40" y="328"/>
                    </a:lnTo>
                    <a:lnTo>
                      <a:pt x="14" y="328"/>
                    </a:lnTo>
                    <a:cubicBezTo>
                      <a:pt x="6" y="328"/>
                      <a:pt x="0" y="334"/>
                      <a:pt x="0" y="342"/>
                    </a:cubicBezTo>
                    <a:lnTo>
                      <a:pt x="0" y="407"/>
                    </a:lnTo>
                    <a:cubicBezTo>
                      <a:pt x="0" y="415"/>
                      <a:pt x="6" y="421"/>
                      <a:pt x="14" y="421"/>
                    </a:cubicBezTo>
                    <a:lnTo>
                      <a:pt x="40" y="421"/>
                    </a:lnTo>
                    <a:lnTo>
                      <a:pt x="40" y="487"/>
                    </a:lnTo>
                    <a:cubicBezTo>
                      <a:pt x="40" y="495"/>
                      <a:pt x="46" y="501"/>
                      <a:pt x="54" y="501"/>
                    </a:cubicBezTo>
                    <a:lnTo>
                      <a:pt x="119" y="501"/>
                    </a:lnTo>
                    <a:cubicBezTo>
                      <a:pt x="127" y="501"/>
                      <a:pt x="133" y="495"/>
                      <a:pt x="133" y="487"/>
                    </a:cubicBezTo>
                    <a:lnTo>
                      <a:pt x="133" y="421"/>
                    </a:lnTo>
                    <a:lnTo>
                      <a:pt x="187" y="421"/>
                    </a:lnTo>
                    <a:lnTo>
                      <a:pt x="187" y="487"/>
                    </a:lnTo>
                    <a:cubicBezTo>
                      <a:pt x="187" y="495"/>
                      <a:pt x="193" y="501"/>
                      <a:pt x="201" y="501"/>
                    </a:cubicBezTo>
                    <a:lnTo>
                      <a:pt x="266" y="501"/>
                    </a:lnTo>
                    <a:cubicBezTo>
                      <a:pt x="274" y="501"/>
                      <a:pt x="280" y="495"/>
                      <a:pt x="280" y="487"/>
                    </a:cubicBezTo>
                    <a:lnTo>
                      <a:pt x="280" y="421"/>
                    </a:lnTo>
                    <a:lnTo>
                      <a:pt x="333" y="421"/>
                    </a:lnTo>
                    <a:lnTo>
                      <a:pt x="333" y="487"/>
                    </a:lnTo>
                    <a:cubicBezTo>
                      <a:pt x="333" y="495"/>
                      <a:pt x="340" y="501"/>
                      <a:pt x="348" y="501"/>
                    </a:cubicBezTo>
                    <a:lnTo>
                      <a:pt x="413" y="501"/>
                    </a:lnTo>
                    <a:cubicBezTo>
                      <a:pt x="420" y="501"/>
                      <a:pt x="427" y="495"/>
                      <a:pt x="427" y="487"/>
                    </a:cubicBezTo>
                    <a:lnTo>
                      <a:pt x="427" y="421"/>
                    </a:lnTo>
                    <a:lnTo>
                      <a:pt x="480" y="421"/>
                    </a:lnTo>
                    <a:lnTo>
                      <a:pt x="480" y="487"/>
                    </a:lnTo>
                    <a:cubicBezTo>
                      <a:pt x="480" y="495"/>
                      <a:pt x="486" y="501"/>
                      <a:pt x="494" y="501"/>
                    </a:cubicBezTo>
                    <a:lnTo>
                      <a:pt x="559" y="501"/>
                    </a:lnTo>
                    <a:cubicBezTo>
                      <a:pt x="567" y="501"/>
                      <a:pt x="573" y="495"/>
                      <a:pt x="573" y="487"/>
                    </a:cubicBezTo>
                    <a:lnTo>
                      <a:pt x="573" y="421"/>
                    </a:lnTo>
                    <a:lnTo>
                      <a:pt x="599" y="421"/>
                    </a:lnTo>
                    <a:cubicBezTo>
                      <a:pt x="607" y="421"/>
                      <a:pt x="613" y="415"/>
                      <a:pt x="613" y="407"/>
                    </a:cubicBezTo>
                    <a:lnTo>
                      <a:pt x="613" y="342"/>
                    </a:lnTo>
                    <a:cubicBezTo>
                      <a:pt x="613" y="334"/>
                      <a:pt x="607" y="328"/>
                      <a:pt x="599" y="328"/>
                    </a:cubicBezTo>
                    <a:lnTo>
                      <a:pt x="573" y="328"/>
                    </a:lnTo>
                    <a:lnTo>
                      <a:pt x="573" y="208"/>
                    </a:lnTo>
                    <a:lnTo>
                      <a:pt x="599" y="208"/>
                    </a:lnTo>
                    <a:lnTo>
                      <a:pt x="599" y="208"/>
                    </a:lnTo>
                    <a:close/>
                    <a:moveTo>
                      <a:pt x="133" y="328"/>
                    </a:moveTo>
                    <a:lnTo>
                      <a:pt x="133" y="208"/>
                    </a:lnTo>
                    <a:lnTo>
                      <a:pt x="187" y="208"/>
                    </a:lnTo>
                    <a:lnTo>
                      <a:pt x="187" y="328"/>
                    </a:lnTo>
                    <a:lnTo>
                      <a:pt x="133" y="328"/>
                    </a:lnTo>
                    <a:close/>
                    <a:moveTo>
                      <a:pt x="280" y="328"/>
                    </a:moveTo>
                    <a:lnTo>
                      <a:pt x="280" y="208"/>
                    </a:lnTo>
                    <a:lnTo>
                      <a:pt x="333" y="208"/>
                    </a:lnTo>
                    <a:lnTo>
                      <a:pt x="333" y="328"/>
                    </a:lnTo>
                    <a:lnTo>
                      <a:pt x="280" y="328"/>
                    </a:lnTo>
                    <a:close/>
                    <a:moveTo>
                      <a:pt x="480" y="328"/>
                    </a:moveTo>
                    <a:lnTo>
                      <a:pt x="427" y="328"/>
                    </a:lnTo>
                    <a:lnTo>
                      <a:pt x="427" y="208"/>
                    </a:lnTo>
                    <a:lnTo>
                      <a:pt x="480" y="208"/>
                    </a:lnTo>
                    <a:lnTo>
                      <a:pt x="480" y="328"/>
                    </a:lnTo>
                    <a:close/>
                  </a:path>
                </a:pathLst>
              </a:custGeom>
              <a:solidFill>
                <a:sysClr val="window" lastClr="FFFFFF"/>
              </a:solidFill>
              <a:ln>
                <a:noFill/>
              </a:ln>
            </p:spPr>
            <p:txBody>
              <a:bodyPr/>
              <a:lstStyle/>
              <a:p>
                <a:pPr defTabSz="878957">
                  <a:defRPr/>
                </a:pPr>
                <a:endParaRPr lang="zh-CN" altLang="en-US" sz="1765" kern="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grpSp>
      </p:grpSp>
      <p:grpSp>
        <p:nvGrpSpPr>
          <p:cNvPr id="35" name="组合 34"/>
          <p:cNvGrpSpPr/>
          <p:nvPr/>
        </p:nvGrpSpPr>
        <p:grpSpPr>
          <a:xfrm>
            <a:off x="4228911" y="2979517"/>
            <a:ext cx="1367628" cy="1605171"/>
            <a:chOff x="1686521" y="4150657"/>
            <a:chExt cx="1395250" cy="1637591"/>
          </a:xfrm>
        </p:grpSpPr>
        <p:sp>
          <p:nvSpPr>
            <p:cNvPr id="36" name="文本框 35"/>
            <p:cNvSpPr txBox="1"/>
            <p:nvPr/>
          </p:nvSpPr>
          <p:spPr>
            <a:xfrm>
              <a:off x="1686521" y="5266204"/>
              <a:ext cx="1395250" cy="522044"/>
            </a:xfrm>
            <a:prstGeom prst="rect">
              <a:avLst/>
            </a:prstGeom>
            <a:noFill/>
          </p:spPr>
          <p:txBody>
            <a:bodyPr wrap="square" rtlCol="0">
              <a:spAutoFit/>
            </a:bodyPr>
            <a:lstStyle/>
            <a:p>
              <a:pPr algn="ctr" defTabSz="878957">
                <a:defRPr/>
              </a:pP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Siêu</a:t>
              </a: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a:t>
              </a: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dữ</a:t>
              </a: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a:t>
              </a: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liệu</a:t>
              </a: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video</a:t>
              </a:r>
            </a:p>
          </p:txBody>
        </p:sp>
        <p:grpSp>
          <p:nvGrpSpPr>
            <p:cNvPr id="37" name="组合 36"/>
            <p:cNvGrpSpPr/>
            <p:nvPr/>
          </p:nvGrpSpPr>
          <p:grpSpPr>
            <a:xfrm>
              <a:off x="1865312" y="4150657"/>
              <a:ext cx="979092" cy="975891"/>
              <a:chOff x="7314328" y="1476239"/>
              <a:chExt cx="858341" cy="866021"/>
            </a:xfrm>
          </p:grpSpPr>
          <p:sp>
            <p:nvSpPr>
              <p:cNvPr id="39" name="KSO_Shape"/>
              <p:cNvSpPr/>
              <p:nvPr/>
            </p:nvSpPr>
            <p:spPr>
              <a:xfrm>
                <a:off x="7314328" y="1476239"/>
                <a:ext cx="858341" cy="866021"/>
              </a:xfrm>
              <a:prstGeom prst="ellipse">
                <a:avLst/>
              </a:prstGeom>
              <a:solidFill>
                <a:srgbClr val="5B9BD5"/>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878957" eaLnBrk="1" fontAlgn="auto" hangingPunct="1">
                  <a:spcBef>
                    <a:spcPts val="0"/>
                  </a:spcBef>
                  <a:spcAft>
                    <a:spcPts val="0"/>
                  </a:spcAft>
                  <a:defRPr/>
                </a:pPr>
                <a:endParaRPr lang="zh-CN" altLang="en-US" sz="1765">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sp>
            <p:nvSpPr>
              <p:cNvPr id="40" name="motorbike_335074"/>
              <p:cNvSpPr>
                <a:spLocks noChangeAspect="1"/>
              </p:cNvSpPr>
              <p:nvPr/>
            </p:nvSpPr>
            <p:spPr bwMode="auto">
              <a:xfrm>
                <a:off x="7554898" y="1530426"/>
                <a:ext cx="377200" cy="303802"/>
              </a:xfrm>
              <a:custGeom>
                <a:avLst/>
                <a:gdLst>
                  <a:gd name="connsiteX0" fmla="*/ 67996 w 607602"/>
                  <a:gd name="connsiteY0" fmla="*/ 396650 h 505589"/>
                  <a:gd name="connsiteX1" fmla="*/ 67551 w 607602"/>
                  <a:gd name="connsiteY1" fmla="*/ 397094 h 505589"/>
                  <a:gd name="connsiteX2" fmla="*/ 53044 w 607602"/>
                  <a:gd name="connsiteY2" fmla="*/ 419135 h 505589"/>
                  <a:gd name="connsiteX3" fmla="*/ 110627 w 607602"/>
                  <a:gd name="connsiteY3" fmla="*/ 484547 h 505589"/>
                  <a:gd name="connsiteX4" fmla="*/ 151389 w 607602"/>
                  <a:gd name="connsiteY4" fmla="*/ 441887 h 505589"/>
                  <a:gd name="connsiteX5" fmla="*/ 148986 w 607602"/>
                  <a:gd name="connsiteY5" fmla="*/ 417980 h 505589"/>
                  <a:gd name="connsiteX6" fmla="*/ 147740 w 607602"/>
                  <a:gd name="connsiteY6" fmla="*/ 414247 h 505589"/>
                  <a:gd name="connsiteX7" fmla="*/ 129317 w 607602"/>
                  <a:gd name="connsiteY7" fmla="*/ 410959 h 505589"/>
                  <a:gd name="connsiteX8" fmla="*/ 109648 w 607602"/>
                  <a:gd name="connsiteY8" fmla="*/ 440376 h 505589"/>
                  <a:gd name="connsiteX9" fmla="*/ 101282 w 607602"/>
                  <a:gd name="connsiteY9" fmla="*/ 444909 h 505589"/>
                  <a:gd name="connsiteX10" fmla="*/ 95675 w 607602"/>
                  <a:gd name="connsiteY10" fmla="*/ 443220 h 505589"/>
                  <a:gd name="connsiteX11" fmla="*/ 92827 w 607602"/>
                  <a:gd name="connsiteY11" fmla="*/ 429178 h 505589"/>
                  <a:gd name="connsiteX12" fmla="*/ 107957 w 607602"/>
                  <a:gd name="connsiteY12" fmla="*/ 406604 h 505589"/>
                  <a:gd name="connsiteX13" fmla="*/ 67996 w 607602"/>
                  <a:gd name="connsiteY13" fmla="*/ 396650 h 505589"/>
                  <a:gd name="connsiteX14" fmla="*/ 532586 w 607602"/>
                  <a:gd name="connsiteY14" fmla="*/ 384418 h 505589"/>
                  <a:gd name="connsiteX15" fmla="*/ 512283 w 607602"/>
                  <a:gd name="connsiteY15" fmla="*/ 390784 h 505589"/>
                  <a:gd name="connsiteX16" fmla="*/ 544323 w 607602"/>
                  <a:gd name="connsiteY16" fmla="*/ 428200 h 505589"/>
                  <a:gd name="connsiteX17" fmla="*/ 543255 w 607602"/>
                  <a:gd name="connsiteY17" fmla="*/ 442509 h 505589"/>
                  <a:gd name="connsiteX18" fmla="*/ 536669 w 607602"/>
                  <a:gd name="connsiteY18" fmla="*/ 444909 h 505589"/>
                  <a:gd name="connsiteX19" fmla="*/ 529015 w 607602"/>
                  <a:gd name="connsiteY19" fmla="*/ 441354 h 505589"/>
                  <a:gd name="connsiteX20" fmla="*/ 496886 w 607602"/>
                  <a:gd name="connsiteY20" fmla="*/ 403937 h 505589"/>
                  <a:gd name="connsiteX21" fmla="*/ 488609 w 607602"/>
                  <a:gd name="connsiteY21" fmla="*/ 450686 h 505589"/>
                  <a:gd name="connsiteX22" fmla="*/ 523230 w 607602"/>
                  <a:gd name="connsiteY22" fmla="*/ 483570 h 505589"/>
                  <a:gd name="connsiteX23" fmla="*/ 585975 w 607602"/>
                  <a:gd name="connsiteY23" fmla="*/ 423046 h 505589"/>
                  <a:gd name="connsiteX24" fmla="*/ 555893 w 607602"/>
                  <a:gd name="connsiteY24" fmla="*/ 388118 h 505589"/>
                  <a:gd name="connsiteX25" fmla="*/ 532586 w 607602"/>
                  <a:gd name="connsiteY25" fmla="*/ 384418 h 505589"/>
                  <a:gd name="connsiteX26" fmla="*/ 56866 w 607602"/>
                  <a:gd name="connsiteY26" fmla="*/ 171879 h 505589"/>
                  <a:gd name="connsiteX27" fmla="*/ 226595 w 607602"/>
                  <a:gd name="connsiteY27" fmla="*/ 171879 h 505589"/>
                  <a:gd name="connsiteX28" fmla="*/ 253118 w 607602"/>
                  <a:gd name="connsiteY28" fmla="*/ 192141 h 505589"/>
                  <a:gd name="connsiteX29" fmla="*/ 253118 w 607602"/>
                  <a:gd name="connsiteY29" fmla="*/ 202183 h 505589"/>
                  <a:gd name="connsiteX30" fmla="*/ 243061 w 607602"/>
                  <a:gd name="connsiteY30" fmla="*/ 212313 h 505589"/>
                  <a:gd name="connsiteX31" fmla="*/ 40490 w 607602"/>
                  <a:gd name="connsiteY31" fmla="*/ 212313 h 505589"/>
                  <a:gd name="connsiteX32" fmla="*/ 30343 w 607602"/>
                  <a:gd name="connsiteY32" fmla="*/ 202183 h 505589"/>
                  <a:gd name="connsiteX33" fmla="*/ 30343 w 607602"/>
                  <a:gd name="connsiteY33" fmla="*/ 192141 h 505589"/>
                  <a:gd name="connsiteX34" fmla="*/ 56866 w 607602"/>
                  <a:gd name="connsiteY34" fmla="*/ 171879 h 505589"/>
                  <a:gd name="connsiteX35" fmla="*/ 476149 w 607602"/>
                  <a:gd name="connsiteY35" fmla="*/ 0 h 505589"/>
                  <a:gd name="connsiteX36" fmla="*/ 486028 w 607602"/>
                  <a:gd name="connsiteY36" fmla="*/ 10131 h 505589"/>
                  <a:gd name="connsiteX37" fmla="*/ 486028 w 607602"/>
                  <a:gd name="connsiteY37" fmla="*/ 91008 h 505589"/>
                  <a:gd name="connsiteX38" fmla="*/ 475704 w 607602"/>
                  <a:gd name="connsiteY38" fmla="*/ 101140 h 505589"/>
                  <a:gd name="connsiteX39" fmla="*/ 431472 w 607602"/>
                  <a:gd name="connsiteY39" fmla="*/ 96251 h 505589"/>
                  <a:gd name="connsiteX40" fmla="*/ 459595 w 607602"/>
                  <a:gd name="connsiteY40" fmla="*/ 131179 h 505589"/>
                  <a:gd name="connsiteX41" fmla="*/ 462799 w 607602"/>
                  <a:gd name="connsiteY41" fmla="*/ 134379 h 505589"/>
                  <a:gd name="connsiteX42" fmla="*/ 516377 w 607602"/>
                  <a:gd name="connsiteY42" fmla="*/ 274980 h 505589"/>
                  <a:gd name="connsiteX43" fmla="*/ 536669 w 607602"/>
                  <a:gd name="connsiteY43" fmla="*/ 273024 h 505589"/>
                  <a:gd name="connsiteX44" fmla="*/ 607602 w 607602"/>
                  <a:gd name="connsiteY44" fmla="*/ 333726 h 505589"/>
                  <a:gd name="connsiteX45" fmla="*/ 603864 w 607602"/>
                  <a:gd name="connsiteY45" fmla="*/ 341547 h 505589"/>
                  <a:gd name="connsiteX46" fmla="*/ 595409 w 607602"/>
                  <a:gd name="connsiteY46" fmla="*/ 343591 h 505589"/>
                  <a:gd name="connsiteX47" fmla="*/ 483625 w 607602"/>
                  <a:gd name="connsiteY47" fmla="*/ 357456 h 505589"/>
                  <a:gd name="connsiteX48" fmla="*/ 498755 w 607602"/>
                  <a:gd name="connsiteY48" fmla="*/ 375142 h 505589"/>
                  <a:gd name="connsiteX49" fmla="*/ 552511 w 607602"/>
                  <a:gd name="connsiteY49" fmla="*/ 365721 h 505589"/>
                  <a:gd name="connsiteX50" fmla="*/ 606267 w 607602"/>
                  <a:gd name="connsiteY50" fmla="*/ 421268 h 505589"/>
                  <a:gd name="connsiteX51" fmla="*/ 522785 w 607602"/>
                  <a:gd name="connsiteY51" fmla="*/ 504277 h 505589"/>
                  <a:gd name="connsiteX52" fmla="*/ 466715 w 607602"/>
                  <a:gd name="connsiteY52" fmla="*/ 446509 h 505589"/>
                  <a:gd name="connsiteX53" fmla="*/ 483447 w 607602"/>
                  <a:gd name="connsiteY53" fmla="*/ 388295 h 505589"/>
                  <a:gd name="connsiteX54" fmla="*/ 468673 w 607602"/>
                  <a:gd name="connsiteY54" fmla="*/ 371054 h 505589"/>
                  <a:gd name="connsiteX55" fmla="*/ 433964 w 607602"/>
                  <a:gd name="connsiteY55" fmla="*/ 419846 h 505589"/>
                  <a:gd name="connsiteX56" fmla="*/ 425331 w 607602"/>
                  <a:gd name="connsiteY56" fmla="*/ 424734 h 505589"/>
                  <a:gd name="connsiteX57" fmla="*/ 422572 w 607602"/>
                  <a:gd name="connsiteY57" fmla="*/ 424290 h 505589"/>
                  <a:gd name="connsiteX58" fmla="*/ 415185 w 607602"/>
                  <a:gd name="connsiteY58" fmla="*/ 414602 h 505589"/>
                  <a:gd name="connsiteX59" fmla="*/ 416164 w 607602"/>
                  <a:gd name="connsiteY59" fmla="*/ 397716 h 505589"/>
                  <a:gd name="connsiteX60" fmla="*/ 251514 w 607602"/>
                  <a:gd name="connsiteY60" fmla="*/ 423401 h 505589"/>
                  <a:gd name="connsiteX61" fmla="*/ 169812 w 607602"/>
                  <a:gd name="connsiteY61" fmla="*/ 417624 h 505589"/>
                  <a:gd name="connsiteX62" fmla="*/ 172126 w 607602"/>
                  <a:gd name="connsiteY62" fmla="*/ 434777 h 505589"/>
                  <a:gd name="connsiteX63" fmla="*/ 86152 w 607602"/>
                  <a:gd name="connsiteY63" fmla="*/ 504011 h 505589"/>
                  <a:gd name="connsiteX64" fmla="*/ 40050 w 607602"/>
                  <a:gd name="connsiteY64" fmla="*/ 470505 h 505589"/>
                  <a:gd name="connsiteX65" fmla="*/ 46013 w 607602"/>
                  <a:gd name="connsiteY65" fmla="*/ 390606 h 505589"/>
                  <a:gd name="connsiteX66" fmla="*/ 0 w 607602"/>
                  <a:gd name="connsiteY66" fmla="*/ 333726 h 505589"/>
                  <a:gd name="connsiteX67" fmla="*/ 3293 w 607602"/>
                  <a:gd name="connsiteY67" fmla="*/ 293199 h 505589"/>
                  <a:gd name="connsiteX68" fmla="*/ 10858 w 607602"/>
                  <a:gd name="connsiteY68" fmla="*/ 262893 h 505589"/>
                  <a:gd name="connsiteX69" fmla="*/ 23318 w 607602"/>
                  <a:gd name="connsiteY69" fmla="*/ 236852 h 505589"/>
                  <a:gd name="connsiteX70" fmla="*/ 31684 w 607602"/>
                  <a:gd name="connsiteY70" fmla="*/ 232586 h 505589"/>
                  <a:gd name="connsiteX71" fmla="*/ 241368 w 607602"/>
                  <a:gd name="connsiteY71" fmla="*/ 232586 h 505589"/>
                  <a:gd name="connsiteX72" fmla="*/ 251336 w 607602"/>
                  <a:gd name="connsiteY72" fmla="*/ 244584 h 505589"/>
                  <a:gd name="connsiteX73" fmla="*/ 238253 w 607602"/>
                  <a:gd name="connsiteY73" fmla="*/ 302798 h 505589"/>
                  <a:gd name="connsiteX74" fmla="*/ 247509 w 607602"/>
                  <a:gd name="connsiteY74" fmla="*/ 315151 h 505589"/>
                  <a:gd name="connsiteX75" fmla="*/ 383234 w 607602"/>
                  <a:gd name="connsiteY75" fmla="*/ 279512 h 505589"/>
                  <a:gd name="connsiteX76" fmla="*/ 355288 w 607602"/>
                  <a:gd name="connsiteY76" fmla="*/ 74744 h 505589"/>
                  <a:gd name="connsiteX77" fmla="*/ 355110 w 607602"/>
                  <a:gd name="connsiteY77" fmla="*/ 74210 h 505589"/>
                  <a:gd name="connsiteX78" fmla="*/ 317908 w 607602"/>
                  <a:gd name="connsiteY78" fmla="*/ 90208 h 505589"/>
                  <a:gd name="connsiteX79" fmla="*/ 313903 w 607602"/>
                  <a:gd name="connsiteY79" fmla="*/ 91008 h 505589"/>
                  <a:gd name="connsiteX80" fmla="*/ 304647 w 607602"/>
                  <a:gd name="connsiteY80" fmla="*/ 84875 h 505589"/>
                  <a:gd name="connsiteX81" fmla="*/ 309898 w 607602"/>
                  <a:gd name="connsiteY81" fmla="*/ 71633 h 505589"/>
                  <a:gd name="connsiteX82" fmla="*/ 375669 w 607602"/>
                  <a:gd name="connsiteY82" fmla="*/ 43460 h 505589"/>
                  <a:gd name="connsiteX83" fmla="*/ 476149 w 607602"/>
                  <a:gd name="connsiteY83" fmla="*/ 0 h 50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607602" h="505589">
                    <a:moveTo>
                      <a:pt x="67996" y="396650"/>
                    </a:moveTo>
                    <a:lnTo>
                      <a:pt x="67551" y="397094"/>
                    </a:lnTo>
                    <a:cubicBezTo>
                      <a:pt x="60876" y="403049"/>
                      <a:pt x="55625" y="410603"/>
                      <a:pt x="53044" y="419135"/>
                    </a:cubicBezTo>
                    <a:cubicBezTo>
                      <a:pt x="41563" y="456818"/>
                      <a:pt x="73336" y="491213"/>
                      <a:pt x="110627" y="484547"/>
                    </a:cubicBezTo>
                    <a:cubicBezTo>
                      <a:pt x="131720" y="480726"/>
                      <a:pt x="148541" y="463039"/>
                      <a:pt x="151389" y="441887"/>
                    </a:cubicBezTo>
                    <a:cubicBezTo>
                      <a:pt x="152546" y="433622"/>
                      <a:pt x="151656" y="425534"/>
                      <a:pt x="148986" y="417980"/>
                    </a:cubicBezTo>
                    <a:lnTo>
                      <a:pt x="147740" y="414247"/>
                    </a:lnTo>
                    <a:cubicBezTo>
                      <a:pt x="141599" y="413269"/>
                      <a:pt x="135547" y="412203"/>
                      <a:pt x="129317" y="410959"/>
                    </a:cubicBezTo>
                    <a:lnTo>
                      <a:pt x="109648" y="440376"/>
                    </a:lnTo>
                    <a:cubicBezTo>
                      <a:pt x="107779" y="443309"/>
                      <a:pt x="104486" y="444909"/>
                      <a:pt x="101282" y="444909"/>
                    </a:cubicBezTo>
                    <a:cubicBezTo>
                      <a:pt x="99324" y="444909"/>
                      <a:pt x="97366" y="444376"/>
                      <a:pt x="95675" y="443220"/>
                    </a:cubicBezTo>
                    <a:cubicBezTo>
                      <a:pt x="90958" y="440110"/>
                      <a:pt x="89712" y="433800"/>
                      <a:pt x="92827" y="429178"/>
                    </a:cubicBezTo>
                    <a:lnTo>
                      <a:pt x="107957" y="406604"/>
                    </a:lnTo>
                    <a:cubicBezTo>
                      <a:pt x="94874" y="403671"/>
                      <a:pt x="81524" y="400294"/>
                      <a:pt x="67996" y="396650"/>
                    </a:cubicBezTo>
                    <a:close/>
                    <a:moveTo>
                      <a:pt x="532586" y="384418"/>
                    </a:moveTo>
                    <a:cubicBezTo>
                      <a:pt x="525255" y="385052"/>
                      <a:pt x="518424" y="387362"/>
                      <a:pt x="512283" y="390784"/>
                    </a:cubicBezTo>
                    <a:lnTo>
                      <a:pt x="544323" y="428200"/>
                    </a:lnTo>
                    <a:cubicBezTo>
                      <a:pt x="548061" y="432466"/>
                      <a:pt x="547527" y="438865"/>
                      <a:pt x="543255" y="442509"/>
                    </a:cubicBezTo>
                    <a:cubicBezTo>
                      <a:pt x="541386" y="444109"/>
                      <a:pt x="538983" y="444909"/>
                      <a:pt x="536669" y="444909"/>
                    </a:cubicBezTo>
                    <a:cubicBezTo>
                      <a:pt x="533821" y="444909"/>
                      <a:pt x="530973" y="443754"/>
                      <a:pt x="529015" y="441354"/>
                    </a:cubicBezTo>
                    <a:lnTo>
                      <a:pt x="496886" y="403937"/>
                    </a:lnTo>
                    <a:cubicBezTo>
                      <a:pt x="487274" y="416291"/>
                      <a:pt x="482913" y="432822"/>
                      <a:pt x="488609" y="450686"/>
                    </a:cubicBezTo>
                    <a:cubicBezTo>
                      <a:pt x="493682" y="466683"/>
                      <a:pt x="506943" y="479392"/>
                      <a:pt x="523230" y="483570"/>
                    </a:cubicBezTo>
                    <a:cubicBezTo>
                      <a:pt x="560877" y="493435"/>
                      <a:pt x="594519" y="460551"/>
                      <a:pt x="585975" y="423046"/>
                    </a:cubicBezTo>
                    <a:cubicBezTo>
                      <a:pt x="582415" y="407315"/>
                      <a:pt x="570845" y="394161"/>
                      <a:pt x="555893" y="388118"/>
                    </a:cubicBezTo>
                    <a:cubicBezTo>
                      <a:pt x="547750" y="384829"/>
                      <a:pt x="539918" y="383785"/>
                      <a:pt x="532586" y="384418"/>
                    </a:cubicBezTo>
                    <a:close/>
                    <a:moveTo>
                      <a:pt x="56866" y="171879"/>
                    </a:moveTo>
                    <a:lnTo>
                      <a:pt x="226595" y="171879"/>
                    </a:lnTo>
                    <a:cubicBezTo>
                      <a:pt x="243061" y="171879"/>
                      <a:pt x="253118" y="178189"/>
                      <a:pt x="253118" y="192141"/>
                    </a:cubicBezTo>
                    <a:lnTo>
                      <a:pt x="253118" y="202183"/>
                    </a:lnTo>
                    <a:cubicBezTo>
                      <a:pt x="253118" y="207781"/>
                      <a:pt x="248579" y="212313"/>
                      <a:pt x="243061" y="212313"/>
                    </a:cubicBezTo>
                    <a:lnTo>
                      <a:pt x="40490" y="212313"/>
                    </a:lnTo>
                    <a:cubicBezTo>
                      <a:pt x="34882" y="212313"/>
                      <a:pt x="30343" y="207781"/>
                      <a:pt x="30343" y="202183"/>
                    </a:cubicBezTo>
                    <a:lnTo>
                      <a:pt x="30343" y="192141"/>
                    </a:lnTo>
                    <a:cubicBezTo>
                      <a:pt x="30343" y="178189"/>
                      <a:pt x="40490" y="171879"/>
                      <a:pt x="56866" y="171879"/>
                    </a:cubicBezTo>
                    <a:close/>
                    <a:moveTo>
                      <a:pt x="476149" y="0"/>
                    </a:moveTo>
                    <a:cubicBezTo>
                      <a:pt x="481667" y="0"/>
                      <a:pt x="486028" y="4621"/>
                      <a:pt x="486028" y="10131"/>
                    </a:cubicBezTo>
                    <a:lnTo>
                      <a:pt x="486028" y="91008"/>
                    </a:lnTo>
                    <a:cubicBezTo>
                      <a:pt x="486028" y="96696"/>
                      <a:pt x="481400" y="101140"/>
                      <a:pt x="475704" y="101140"/>
                    </a:cubicBezTo>
                    <a:cubicBezTo>
                      <a:pt x="459595" y="101051"/>
                      <a:pt x="444733" y="99362"/>
                      <a:pt x="431472" y="96251"/>
                    </a:cubicBezTo>
                    <a:cubicBezTo>
                      <a:pt x="437791" y="109405"/>
                      <a:pt x="446602" y="118204"/>
                      <a:pt x="459595" y="131179"/>
                    </a:cubicBezTo>
                    <a:lnTo>
                      <a:pt x="462799" y="134379"/>
                    </a:lnTo>
                    <a:cubicBezTo>
                      <a:pt x="503383" y="174817"/>
                      <a:pt x="515487" y="206101"/>
                      <a:pt x="516377" y="274980"/>
                    </a:cubicBezTo>
                    <a:cubicBezTo>
                      <a:pt x="522874" y="273824"/>
                      <a:pt x="529638" y="273024"/>
                      <a:pt x="536669" y="273024"/>
                    </a:cubicBezTo>
                    <a:cubicBezTo>
                      <a:pt x="575918" y="273024"/>
                      <a:pt x="607602" y="306175"/>
                      <a:pt x="607602" y="333726"/>
                    </a:cubicBezTo>
                    <a:cubicBezTo>
                      <a:pt x="607602" y="336748"/>
                      <a:pt x="606178" y="339592"/>
                      <a:pt x="603864" y="341547"/>
                    </a:cubicBezTo>
                    <a:cubicBezTo>
                      <a:pt x="601550" y="343414"/>
                      <a:pt x="598435" y="344213"/>
                      <a:pt x="595409" y="343591"/>
                    </a:cubicBezTo>
                    <a:cubicBezTo>
                      <a:pt x="541386" y="332749"/>
                      <a:pt x="509079" y="338170"/>
                      <a:pt x="483625" y="357456"/>
                    </a:cubicBezTo>
                    <a:lnTo>
                      <a:pt x="498755" y="375142"/>
                    </a:lnTo>
                    <a:cubicBezTo>
                      <a:pt x="513796" y="365543"/>
                      <a:pt x="532575" y="361366"/>
                      <a:pt x="552511" y="365721"/>
                    </a:cubicBezTo>
                    <a:cubicBezTo>
                      <a:pt x="579656" y="371765"/>
                      <a:pt x="601194" y="393983"/>
                      <a:pt x="606267" y="421268"/>
                    </a:cubicBezTo>
                    <a:cubicBezTo>
                      <a:pt x="615612" y="470860"/>
                      <a:pt x="572536" y="513698"/>
                      <a:pt x="522785" y="504277"/>
                    </a:cubicBezTo>
                    <a:cubicBezTo>
                      <a:pt x="494127" y="498856"/>
                      <a:pt x="471432" y="475215"/>
                      <a:pt x="466715" y="446509"/>
                    </a:cubicBezTo>
                    <a:cubicBezTo>
                      <a:pt x="463155" y="424112"/>
                      <a:pt x="470097" y="403404"/>
                      <a:pt x="483447" y="388295"/>
                    </a:cubicBezTo>
                    <a:lnTo>
                      <a:pt x="468673" y="371054"/>
                    </a:lnTo>
                    <a:cubicBezTo>
                      <a:pt x="456747" y="383941"/>
                      <a:pt x="445801" y="400205"/>
                      <a:pt x="433964" y="419846"/>
                    </a:cubicBezTo>
                    <a:cubicBezTo>
                      <a:pt x="432095" y="422868"/>
                      <a:pt x="428802" y="424734"/>
                      <a:pt x="425331" y="424734"/>
                    </a:cubicBezTo>
                    <a:cubicBezTo>
                      <a:pt x="424441" y="424734"/>
                      <a:pt x="423462" y="424557"/>
                      <a:pt x="422572" y="424290"/>
                    </a:cubicBezTo>
                    <a:cubicBezTo>
                      <a:pt x="418211" y="423134"/>
                      <a:pt x="415185" y="419135"/>
                      <a:pt x="415185" y="414602"/>
                    </a:cubicBezTo>
                    <a:cubicBezTo>
                      <a:pt x="415185" y="409003"/>
                      <a:pt x="415541" y="403315"/>
                      <a:pt x="416164" y="397716"/>
                    </a:cubicBezTo>
                    <a:cubicBezTo>
                      <a:pt x="361874" y="414780"/>
                      <a:pt x="307940" y="423401"/>
                      <a:pt x="251514" y="423401"/>
                    </a:cubicBezTo>
                    <a:cubicBezTo>
                      <a:pt x="224903" y="423401"/>
                      <a:pt x="197758" y="421357"/>
                      <a:pt x="169812" y="417624"/>
                    </a:cubicBezTo>
                    <a:cubicBezTo>
                      <a:pt x="171147" y="423223"/>
                      <a:pt x="172126" y="428911"/>
                      <a:pt x="172126" y="434777"/>
                    </a:cubicBezTo>
                    <a:cubicBezTo>
                      <a:pt x="172126" y="478770"/>
                      <a:pt x="131809" y="513520"/>
                      <a:pt x="86152" y="504011"/>
                    </a:cubicBezTo>
                    <a:cubicBezTo>
                      <a:pt x="66839" y="500011"/>
                      <a:pt x="49840" y="487569"/>
                      <a:pt x="40050" y="470505"/>
                    </a:cubicBezTo>
                    <a:cubicBezTo>
                      <a:pt x="24386" y="443131"/>
                      <a:pt x="28658" y="412203"/>
                      <a:pt x="46013" y="390606"/>
                    </a:cubicBezTo>
                    <a:cubicBezTo>
                      <a:pt x="23763" y="383318"/>
                      <a:pt x="0" y="368743"/>
                      <a:pt x="0" y="333726"/>
                    </a:cubicBezTo>
                    <a:cubicBezTo>
                      <a:pt x="0" y="319328"/>
                      <a:pt x="1246" y="305819"/>
                      <a:pt x="3293" y="293199"/>
                    </a:cubicBezTo>
                    <a:lnTo>
                      <a:pt x="10858" y="262893"/>
                    </a:lnTo>
                    <a:cubicBezTo>
                      <a:pt x="14329" y="252939"/>
                      <a:pt x="18512" y="244140"/>
                      <a:pt x="23318" y="236852"/>
                    </a:cubicBezTo>
                    <a:cubicBezTo>
                      <a:pt x="25187" y="234097"/>
                      <a:pt x="28302" y="232586"/>
                      <a:pt x="31684" y="232586"/>
                    </a:cubicBezTo>
                    <a:lnTo>
                      <a:pt x="241368" y="232586"/>
                    </a:lnTo>
                    <a:cubicBezTo>
                      <a:pt x="247776" y="232586"/>
                      <a:pt x="252582" y="238363"/>
                      <a:pt x="251336" y="244584"/>
                    </a:cubicBezTo>
                    <a:cubicBezTo>
                      <a:pt x="248221" y="260315"/>
                      <a:pt x="241902" y="287333"/>
                      <a:pt x="238253" y="302798"/>
                    </a:cubicBezTo>
                    <a:cubicBezTo>
                      <a:pt x="236829" y="308841"/>
                      <a:pt x="241279" y="314885"/>
                      <a:pt x="247509" y="315151"/>
                    </a:cubicBezTo>
                    <a:cubicBezTo>
                      <a:pt x="319688" y="318884"/>
                      <a:pt x="363120" y="307330"/>
                      <a:pt x="383234" y="279512"/>
                    </a:cubicBezTo>
                    <a:cubicBezTo>
                      <a:pt x="408777" y="244140"/>
                      <a:pt x="399699" y="177128"/>
                      <a:pt x="355288" y="74744"/>
                    </a:cubicBezTo>
                    <a:cubicBezTo>
                      <a:pt x="355199" y="74566"/>
                      <a:pt x="355199" y="74388"/>
                      <a:pt x="355110" y="74210"/>
                    </a:cubicBezTo>
                    <a:lnTo>
                      <a:pt x="317908" y="90208"/>
                    </a:lnTo>
                    <a:cubicBezTo>
                      <a:pt x="316573" y="90741"/>
                      <a:pt x="315238" y="91008"/>
                      <a:pt x="313903" y="91008"/>
                    </a:cubicBezTo>
                    <a:cubicBezTo>
                      <a:pt x="309987" y="91008"/>
                      <a:pt x="306249" y="88697"/>
                      <a:pt x="304647" y="84875"/>
                    </a:cubicBezTo>
                    <a:cubicBezTo>
                      <a:pt x="302422" y="79721"/>
                      <a:pt x="304736" y="73766"/>
                      <a:pt x="309898" y="71633"/>
                    </a:cubicBezTo>
                    <a:lnTo>
                      <a:pt x="375669" y="43460"/>
                    </a:lnTo>
                    <a:cubicBezTo>
                      <a:pt x="382255" y="18219"/>
                      <a:pt x="423195" y="-89"/>
                      <a:pt x="476149" y="0"/>
                    </a:cubicBezTo>
                    <a:close/>
                  </a:path>
                </a:pathLst>
              </a:custGeom>
              <a:solidFill>
                <a:sysClr val="window" lastClr="FFFFFF"/>
              </a:solidFill>
              <a:ln>
                <a:noFill/>
              </a:ln>
            </p:spPr>
            <p:txBody>
              <a:bodyPr/>
              <a:lstStyle/>
              <a:p>
                <a:pPr defTabSz="878957">
                  <a:defRPr/>
                </a:pPr>
                <a:endParaRPr lang="zh-CN" altLang="en-US" sz="1765" kern="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sp>
            <p:nvSpPr>
              <p:cNvPr id="41" name="man-bust_83036"/>
              <p:cNvSpPr>
                <a:spLocks noChangeAspect="1"/>
              </p:cNvSpPr>
              <p:nvPr/>
            </p:nvSpPr>
            <p:spPr bwMode="auto">
              <a:xfrm>
                <a:off x="7422744" y="1888415"/>
                <a:ext cx="264307" cy="278802"/>
              </a:xfrm>
              <a:custGeom>
                <a:avLst/>
                <a:gdLst>
                  <a:gd name="T0" fmla="*/ 1801 w 3602"/>
                  <a:gd name="T1" fmla="*/ 1492 h 3805"/>
                  <a:gd name="T2" fmla="*/ 2547 w 3602"/>
                  <a:gd name="T3" fmla="*/ 746 h 3805"/>
                  <a:gd name="T4" fmla="*/ 1801 w 3602"/>
                  <a:gd name="T5" fmla="*/ 0 h 3805"/>
                  <a:gd name="T6" fmla="*/ 1188 w 3602"/>
                  <a:gd name="T7" fmla="*/ 322 h 3805"/>
                  <a:gd name="T8" fmla="*/ 1178 w 3602"/>
                  <a:gd name="T9" fmla="*/ 337 h 3805"/>
                  <a:gd name="T10" fmla="*/ 1056 w 3602"/>
                  <a:gd name="T11" fmla="*/ 746 h 3805"/>
                  <a:gd name="T12" fmla="*/ 1801 w 3602"/>
                  <a:gd name="T13" fmla="*/ 1492 h 3805"/>
                  <a:gd name="T14" fmla="*/ 1314 w 3602"/>
                  <a:gd name="T15" fmla="*/ 612 h 3805"/>
                  <a:gd name="T16" fmla="*/ 1801 w 3602"/>
                  <a:gd name="T17" fmla="*/ 793 h 3805"/>
                  <a:gd name="T18" fmla="*/ 2052 w 3602"/>
                  <a:gd name="T19" fmla="*/ 750 h 3805"/>
                  <a:gd name="T20" fmla="*/ 2125 w 3602"/>
                  <a:gd name="T21" fmla="*/ 597 h 3805"/>
                  <a:gd name="T22" fmla="*/ 1971 w 3602"/>
                  <a:gd name="T23" fmla="*/ 524 h 3805"/>
                  <a:gd name="T24" fmla="*/ 1801 w 3602"/>
                  <a:gd name="T25" fmla="*/ 553 h 3805"/>
                  <a:gd name="T26" fmla="*/ 1436 w 3602"/>
                  <a:gd name="T27" fmla="*/ 397 h 3805"/>
                  <a:gd name="T28" fmla="*/ 1801 w 3602"/>
                  <a:gd name="T29" fmla="*/ 240 h 3805"/>
                  <a:gd name="T30" fmla="*/ 2307 w 3602"/>
                  <a:gd name="T31" fmla="*/ 746 h 3805"/>
                  <a:gd name="T32" fmla="*/ 1801 w 3602"/>
                  <a:gd name="T33" fmla="*/ 1252 h 3805"/>
                  <a:gd name="T34" fmla="*/ 1296 w 3602"/>
                  <a:gd name="T35" fmla="*/ 746 h 3805"/>
                  <a:gd name="T36" fmla="*/ 1314 w 3602"/>
                  <a:gd name="T37" fmla="*/ 612 h 3805"/>
                  <a:gd name="T38" fmla="*/ 2544 w 3602"/>
                  <a:gd name="T39" fmla="*/ 2806 h 3805"/>
                  <a:gd name="T40" fmla="*/ 2544 w 3602"/>
                  <a:gd name="T41" fmla="*/ 3669 h 3805"/>
                  <a:gd name="T42" fmla="*/ 2544 w 3602"/>
                  <a:gd name="T43" fmla="*/ 3669 h 3805"/>
                  <a:gd name="T44" fmla="*/ 2424 w 3602"/>
                  <a:gd name="T45" fmla="*/ 3789 h 3805"/>
                  <a:gd name="T46" fmla="*/ 2422 w 3602"/>
                  <a:gd name="T47" fmla="*/ 3789 h 3805"/>
                  <a:gd name="T48" fmla="*/ 1181 w 3602"/>
                  <a:gd name="T49" fmla="*/ 3789 h 3805"/>
                  <a:gd name="T50" fmla="*/ 1106 w 3602"/>
                  <a:gd name="T51" fmla="*/ 3764 h 3805"/>
                  <a:gd name="T52" fmla="*/ 1059 w 3602"/>
                  <a:gd name="T53" fmla="*/ 3669 h 3805"/>
                  <a:gd name="T54" fmla="*/ 1059 w 3602"/>
                  <a:gd name="T55" fmla="*/ 3666 h 3805"/>
                  <a:gd name="T56" fmla="*/ 1059 w 3602"/>
                  <a:gd name="T57" fmla="*/ 2806 h 3805"/>
                  <a:gd name="T58" fmla="*/ 1179 w 3602"/>
                  <a:gd name="T59" fmla="*/ 2686 h 3805"/>
                  <a:gd name="T60" fmla="*/ 1299 w 3602"/>
                  <a:gd name="T61" fmla="*/ 2806 h 3805"/>
                  <a:gd name="T62" fmla="*/ 1299 w 3602"/>
                  <a:gd name="T63" fmla="*/ 3549 h 3805"/>
                  <a:gd name="T64" fmla="*/ 2304 w 3602"/>
                  <a:gd name="T65" fmla="*/ 3549 h 3805"/>
                  <a:gd name="T66" fmla="*/ 2304 w 3602"/>
                  <a:gd name="T67" fmla="*/ 2806 h 3805"/>
                  <a:gd name="T68" fmla="*/ 2424 w 3602"/>
                  <a:gd name="T69" fmla="*/ 2686 h 3805"/>
                  <a:gd name="T70" fmla="*/ 2544 w 3602"/>
                  <a:gd name="T71" fmla="*/ 2806 h 3805"/>
                  <a:gd name="T72" fmla="*/ 3514 w 3602"/>
                  <a:gd name="T73" fmla="*/ 3779 h 3805"/>
                  <a:gd name="T74" fmla="*/ 3466 w 3602"/>
                  <a:gd name="T75" fmla="*/ 3789 h 3805"/>
                  <a:gd name="T76" fmla="*/ 3356 w 3602"/>
                  <a:gd name="T77" fmla="*/ 3716 h 3805"/>
                  <a:gd name="T78" fmla="*/ 2971 w 3602"/>
                  <a:gd name="T79" fmla="*/ 2825 h 3805"/>
                  <a:gd name="T80" fmla="*/ 2057 w 3602"/>
                  <a:gd name="T81" fmla="*/ 2063 h 3805"/>
                  <a:gd name="T82" fmla="*/ 1546 w 3602"/>
                  <a:gd name="T83" fmla="*/ 2063 h 3805"/>
                  <a:gd name="T84" fmla="*/ 632 w 3602"/>
                  <a:gd name="T85" fmla="*/ 2825 h 3805"/>
                  <a:gd name="T86" fmla="*/ 247 w 3602"/>
                  <a:gd name="T87" fmla="*/ 3716 h 3805"/>
                  <a:gd name="T88" fmla="*/ 89 w 3602"/>
                  <a:gd name="T89" fmla="*/ 3779 h 3805"/>
                  <a:gd name="T90" fmla="*/ 27 w 3602"/>
                  <a:gd name="T91" fmla="*/ 3621 h 3805"/>
                  <a:gd name="T92" fmla="*/ 411 w 3602"/>
                  <a:gd name="T93" fmla="*/ 2730 h 3805"/>
                  <a:gd name="T94" fmla="*/ 810 w 3602"/>
                  <a:gd name="T95" fmla="*/ 2111 h 3805"/>
                  <a:gd name="T96" fmla="*/ 1546 w 3602"/>
                  <a:gd name="T97" fmla="*/ 1823 h 3805"/>
                  <a:gd name="T98" fmla="*/ 2057 w 3602"/>
                  <a:gd name="T99" fmla="*/ 1823 h 3805"/>
                  <a:gd name="T100" fmla="*/ 2793 w 3602"/>
                  <a:gd name="T101" fmla="*/ 2111 h 3805"/>
                  <a:gd name="T102" fmla="*/ 3191 w 3602"/>
                  <a:gd name="T103" fmla="*/ 2730 h 3805"/>
                  <a:gd name="T104" fmla="*/ 3576 w 3602"/>
                  <a:gd name="T105" fmla="*/ 3621 h 3805"/>
                  <a:gd name="T106" fmla="*/ 3514 w 3602"/>
                  <a:gd name="T107" fmla="*/ 3779 h 3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602" h="3805">
                    <a:moveTo>
                      <a:pt x="1801" y="1492"/>
                    </a:moveTo>
                    <a:cubicBezTo>
                      <a:pt x="2213" y="1492"/>
                      <a:pt x="2547" y="1157"/>
                      <a:pt x="2547" y="746"/>
                    </a:cubicBezTo>
                    <a:cubicBezTo>
                      <a:pt x="2547" y="335"/>
                      <a:pt x="2213" y="0"/>
                      <a:pt x="1801" y="0"/>
                    </a:cubicBezTo>
                    <a:cubicBezTo>
                      <a:pt x="1548" y="0"/>
                      <a:pt x="1323" y="127"/>
                      <a:pt x="1188" y="322"/>
                    </a:cubicBezTo>
                    <a:cubicBezTo>
                      <a:pt x="1184" y="327"/>
                      <a:pt x="1181" y="332"/>
                      <a:pt x="1178" y="337"/>
                    </a:cubicBezTo>
                    <a:cubicBezTo>
                      <a:pt x="1101" y="455"/>
                      <a:pt x="1056" y="595"/>
                      <a:pt x="1056" y="746"/>
                    </a:cubicBezTo>
                    <a:cubicBezTo>
                      <a:pt x="1056" y="1157"/>
                      <a:pt x="1390" y="1492"/>
                      <a:pt x="1801" y="1492"/>
                    </a:cubicBezTo>
                    <a:close/>
                    <a:moveTo>
                      <a:pt x="1314" y="612"/>
                    </a:moveTo>
                    <a:cubicBezTo>
                      <a:pt x="1448" y="727"/>
                      <a:pt x="1620" y="793"/>
                      <a:pt x="1801" y="793"/>
                    </a:cubicBezTo>
                    <a:cubicBezTo>
                      <a:pt x="1887" y="793"/>
                      <a:pt x="1972" y="778"/>
                      <a:pt x="2052" y="750"/>
                    </a:cubicBezTo>
                    <a:cubicBezTo>
                      <a:pt x="2114" y="728"/>
                      <a:pt x="2147" y="659"/>
                      <a:pt x="2125" y="597"/>
                    </a:cubicBezTo>
                    <a:cubicBezTo>
                      <a:pt x="2102" y="534"/>
                      <a:pt x="2034" y="502"/>
                      <a:pt x="1971" y="524"/>
                    </a:cubicBezTo>
                    <a:cubicBezTo>
                      <a:pt x="1917" y="543"/>
                      <a:pt x="1860" y="553"/>
                      <a:pt x="1801" y="553"/>
                    </a:cubicBezTo>
                    <a:cubicBezTo>
                      <a:pt x="1662" y="553"/>
                      <a:pt x="1530" y="496"/>
                      <a:pt x="1436" y="397"/>
                    </a:cubicBezTo>
                    <a:cubicBezTo>
                      <a:pt x="1528" y="300"/>
                      <a:pt x="1658" y="240"/>
                      <a:pt x="1801" y="240"/>
                    </a:cubicBezTo>
                    <a:cubicBezTo>
                      <a:pt x="2080" y="240"/>
                      <a:pt x="2307" y="467"/>
                      <a:pt x="2307" y="746"/>
                    </a:cubicBezTo>
                    <a:cubicBezTo>
                      <a:pt x="2307" y="1025"/>
                      <a:pt x="2080" y="1252"/>
                      <a:pt x="1801" y="1252"/>
                    </a:cubicBezTo>
                    <a:cubicBezTo>
                      <a:pt x="1523" y="1252"/>
                      <a:pt x="1296" y="1025"/>
                      <a:pt x="1296" y="746"/>
                    </a:cubicBezTo>
                    <a:cubicBezTo>
                      <a:pt x="1296" y="699"/>
                      <a:pt x="1302" y="654"/>
                      <a:pt x="1314" y="612"/>
                    </a:cubicBezTo>
                    <a:close/>
                    <a:moveTo>
                      <a:pt x="2544" y="2806"/>
                    </a:moveTo>
                    <a:lnTo>
                      <a:pt x="2544" y="3669"/>
                    </a:lnTo>
                    <a:lnTo>
                      <a:pt x="2544" y="3669"/>
                    </a:lnTo>
                    <a:cubicBezTo>
                      <a:pt x="2544" y="3735"/>
                      <a:pt x="2490" y="3789"/>
                      <a:pt x="2424" y="3789"/>
                    </a:cubicBezTo>
                    <a:cubicBezTo>
                      <a:pt x="2423" y="3789"/>
                      <a:pt x="2422" y="3789"/>
                      <a:pt x="2422" y="3789"/>
                    </a:cubicBezTo>
                    <a:lnTo>
                      <a:pt x="1181" y="3789"/>
                    </a:lnTo>
                    <a:cubicBezTo>
                      <a:pt x="1153" y="3789"/>
                      <a:pt x="1127" y="3780"/>
                      <a:pt x="1106" y="3764"/>
                    </a:cubicBezTo>
                    <a:cubicBezTo>
                      <a:pt x="1077" y="3742"/>
                      <a:pt x="1059" y="3708"/>
                      <a:pt x="1059" y="3669"/>
                    </a:cubicBezTo>
                    <a:cubicBezTo>
                      <a:pt x="1059" y="3668"/>
                      <a:pt x="1059" y="3667"/>
                      <a:pt x="1059" y="3666"/>
                    </a:cubicBezTo>
                    <a:lnTo>
                      <a:pt x="1059" y="2806"/>
                    </a:lnTo>
                    <a:cubicBezTo>
                      <a:pt x="1059" y="2740"/>
                      <a:pt x="1113" y="2686"/>
                      <a:pt x="1179" y="2686"/>
                    </a:cubicBezTo>
                    <a:cubicBezTo>
                      <a:pt x="1245" y="2686"/>
                      <a:pt x="1299" y="2740"/>
                      <a:pt x="1299" y="2806"/>
                    </a:cubicBezTo>
                    <a:lnTo>
                      <a:pt x="1299" y="3549"/>
                    </a:lnTo>
                    <a:lnTo>
                      <a:pt x="2304" y="3549"/>
                    </a:lnTo>
                    <a:lnTo>
                      <a:pt x="2304" y="2806"/>
                    </a:lnTo>
                    <a:cubicBezTo>
                      <a:pt x="2304" y="2740"/>
                      <a:pt x="2358" y="2686"/>
                      <a:pt x="2424" y="2686"/>
                    </a:cubicBezTo>
                    <a:cubicBezTo>
                      <a:pt x="2490" y="2686"/>
                      <a:pt x="2544" y="2740"/>
                      <a:pt x="2544" y="2806"/>
                    </a:cubicBezTo>
                    <a:close/>
                    <a:moveTo>
                      <a:pt x="3514" y="3779"/>
                    </a:moveTo>
                    <a:cubicBezTo>
                      <a:pt x="3498" y="3786"/>
                      <a:pt x="3482" y="3789"/>
                      <a:pt x="3466" y="3789"/>
                    </a:cubicBezTo>
                    <a:cubicBezTo>
                      <a:pt x="3420" y="3789"/>
                      <a:pt x="3375" y="3762"/>
                      <a:pt x="3356" y="3716"/>
                    </a:cubicBezTo>
                    <a:lnTo>
                      <a:pt x="2971" y="2825"/>
                    </a:lnTo>
                    <a:cubicBezTo>
                      <a:pt x="2740" y="2291"/>
                      <a:pt x="2467" y="2063"/>
                      <a:pt x="2057" y="2063"/>
                    </a:cubicBezTo>
                    <a:lnTo>
                      <a:pt x="1546" y="2063"/>
                    </a:lnTo>
                    <a:cubicBezTo>
                      <a:pt x="1136" y="2063"/>
                      <a:pt x="862" y="2291"/>
                      <a:pt x="632" y="2825"/>
                    </a:cubicBezTo>
                    <a:lnTo>
                      <a:pt x="247" y="3716"/>
                    </a:lnTo>
                    <a:cubicBezTo>
                      <a:pt x="221" y="3777"/>
                      <a:pt x="150" y="3805"/>
                      <a:pt x="89" y="3779"/>
                    </a:cubicBezTo>
                    <a:cubicBezTo>
                      <a:pt x="28" y="3753"/>
                      <a:pt x="0" y="3682"/>
                      <a:pt x="27" y="3621"/>
                    </a:cubicBezTo>
                    <a:lnTo>
                      <a:pt x="411" y="2730"/>
                    </a:lnTo>
                    <a:cubicBezTo>
                      <a:pt x="531" y="2452"/>
                      <a:pt x="658" y="2255"/>
                      <a:pt x="810" y="2111"/>
                    </a:cubicBezTo>
                    <a:cubicBezTo>
                      <a:pt x="1011" y="1920"/>
                      <a:pt x="1258" y="1823"/>
                      <a:pt x="1546" y="1823"/>
                    </a:cubicBezTo>
                    <a:lnTo>
                      <a:pt x="2057" y="1823"/>
                    </a:lnTo>
                    <a:cubicBezTo>
                      <a:pt x="2344" y="1823"/>
                      <a:pt x="2592" y="1920"/>
                      <a:pt x="2793" y="2111"/>
                    </a:cubicBezTo>
                    <a:cubicBezTo>
                      <a:pt x="2945" y="2256"/>
                      <a:pt x="3071" y="2452"/>
                      <a:pt x="3191" y="2730"/>
                    </a:cubicBezTo>
                    <a:lnTo>
                      <a:pt x="3576" y="3621"/>
                    </a:lnTo>
                    <a:cubicBezTo>
                      <a:pt x="3602" y="3682"/>
                      <a:pt x="3574" y="3753"/>
                      <a:pt x="3514" y="3779"/>
                    </a:cubicBezTo>
                    <a:close/>
                  </a:path>
                </a:pathLst>
              </a:custGeom>
              <a:solidFill>
                <a:sysClr val="window" lastClr="FFFFFF"/>
              </a:solidFill>
              <a:ln>
                <a:noFill/>
              </a:ln>
            </p:spPr>
            <p:txBody>
              <a:bodyPr/>
              <a:lstStyle/>
              <a:p>
                <a:pPr defTabSz="878957">
                  <a:defRPr/>
                </a:pPr>
                <a:endParaRPr lang="zh-CN" altLang="en-US" sz="1765" kern="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sp>
            <p:nvSpPr>
              <p:cNvPr id="42" name="volkswagen-beetle_94547"/>
              <p:cNvSpPr>
                <a:spLocks noChangeAspect="1"/>
              </p:cNvSpPr>
              <p:nvPr/>
            </p:nvSpPr>
            <p:spPr bwMode="auto">
              <a:xfrm>
                <a:off x="7724888" y="1935353"/>
                <a:ext cx="337866" cy="179854"/>
              </a:xfrm>
              <a:custGeom>
                <a:avLst/>
                <a:gdLst>
                  <a:gd name="connsiteX0" fmla="*/ 493076 w 606368"/>
                  <a:gd name="connsiteY0" fmla="*/ 210163 h 322785"/>
                  <a:gd name="connsiteX1" fmla="*/ 501972 w 606368"/>
                  <a:gd name="connsiteY1" fmla="*/ 219051 h 322785"/>
                  <a:gd name="connsiteX2" fmla="*/ 493076 w 606368"/>
                  <a:gd name="connsiteY2" fmla="*/ 227939 h 322785"/>
                  <a:gd name="connsiteX3" fmla="*/ 473504 w 606368"/>
                  <a:gd name="connsiteY3" fmla="*/ 247492 h 322785"/>
                  <a:gd name="connsiteX4" fmla="*/ 493076 w 606368"/>
                  <a:gd name="connsiteY4" fmla="*/ 267046 h 322785"/>
                  <a:gd name="connsiteX5" fmla="*/ 512648 w 606368"/>
                  <a:gd name="connsiteY5" fmla="*/ 247492 h 322785"/>
                  <a:gd name="connsiteX6" fmla="*/ 521544 w 606368"/>
                  <a:gd name="connsiteY6" fmla="*/ 238604 h 322785"/>
                  <a:gd name="connsiteX7" fmla="*/ 530440 w 606368"/>
                  <a:gd name="connsiteY7" fmla="*/ 247492 h 322785"/>
                  <a:gd name="connsiteX8" fmla="*/ 493076 w 606368"/>
                  <a:gd name="connsiteY8" fmla="*/ 284821 h 322785"/>
                  <a:gd name="connsiteX9" fmla="*/ 455711 w 606368"/>
                  <a:gd name="connsiteY9" fmla="*/ 247492 h 322785"/>
                  <a:gd name="connsiteX10" fmla="*/ 493076 w 606368"/>
                  <a:gd name="connsiteY10" fmla="*/ 210163 h 322785"/>
                  <a:gd name="connsiteX11" fmla="*/ 122820 w 606368"/>
                  <a:gd name="connsiteY11" fmla="*/ 210163 h 322785"/>
                  <a:gd name="connsiteX12" fmla="*/ 131716 w 606368"/>
                  <a:gd name="connsiteY12" fmla="*/ 219051 h 322785"/>
                  <a:gd name="connsiteX13" fmla="*/ 122820 w 606368"/>
                  <a:gd name="connsiteY13" fmla="*/ 227939 h 322785"/>
                  <a:gd name="connsiteX14" fmla="*/ 103248 w 606368"/>
                  <a:gd name="connsiteY14" fmla="*/ 247492 h 322785"/>
                  <a:gd name="connsiteX15" fmla="*/ 122820 w 606368"/>
                  <a:gd name="connsiteY15" fmla="*/ 267046 h 322785"/>
                  <a:gd name="connsiteX16" fmla="*/ 142392 w 606368"/>
                  <a:gd name="connsiteY16" fmla="*/ 247492 h 322785"/>
                  <a:gd name="connsiteX17" fmla="*/ 151288 w 606368"/>
                  <a:gd name="connsiteY17" fmla="*/ 238604 h 322785"/>
                  <a:gd name="connsiteX18" fmla="*/ 160184 w 606368"/>
                  <a:gd name="connsiteY18" fmla="*/ 247492 h 322785"/>
                  <a:gd name="connsiteX19" fmla="*/ 122820 w 606368"/>
                  <a:gd name="connsiteY19" fmla="*/ 284821 h 322785"/>
                  <a:gd name="connsiteX20" fmla="*/ 85455 w 606368"/>
                  <a:gd name="connsiteY20" fmla="*/ 247492 h 322785"/>
                  <a:gd name="connsiteX21" fmla="*/ 122820 w 606368"/>
                  <a:gd name="connsiteY21" fmla="*/ 210163 h 322785"/>
                  <a:gd name="connsiteX22" fmla="*/ 493069 w 606368"/>
                  <a:gd name="connsiteY22" fmla="*/ 190024 h 322785"/>
                  <a:gd name="connsiteX23" fmla="*/ 435485 w 606368"/>
                  <a:gd name="connsiteY23" fmla="*/ 247518 h 322785"/>
                  <a:gd name="connsiteX24" fmla="*/ 493069 w 606368"/>
                  <a:gd name="connsiteY24" fmla="*/ 305013 h 322785"/>
                  <a:gd name="connsiteX25" fmla="*/ 550653 w 606368"/>
                  <a:gd name="connsiteY25" fmla="*/ 247607 h 322785"/>
                  <a:gd name="connsiteX26" fmla="*/ 550653 w 606368"/>
                  <a:gd name="connsiteY26" fmla="*/ 247518 h 322785"/>
                  <a:gd name="connsiteX27" fmla="*/ 493069 w 606368"/>
                  <a:gd name="connsiteY27" fmla="*/ 190024 h 322785"/>
                  <a:gd name="connsiteX28" fmla="*/ 122822 w 606368"/>
                  <a:gd name="connsiteY28" fmla="*/ 190024 h 322785"/>
                  <a:gd name="connsiteX29" fmla="*/ 65238 w 606368"/>
                  <a:gd name="connsiteY29" fmla="*/ 247518 h 322785"/>
                  <a:gd name="connsiteX30" fmla="*/ 122822 w 606368"/>
                  <a:gd name="connsiteY30" fmla="*/ 305013 h 322785"/>
                  <a:gd name="connsiteX31" fmla="*/ 180407 w 606368"/>
                  <a:gd name="connsiteY31" fmla="*/ 247518 h 322785"/>
                  <a:gd name="connsiteX32" fmla="*/ 122822 w 606368"/>
                  <a:gd name="connsiteY32" fmla="*/ 190024 h 322785"/>
                  <a:gd name="connsiteX33" fmla="*/ 388492 w 606368"/>
                  <a:gd name="connsiteY33" fmla="*/ 112536 h 322785"/>
                  <a:gd name="connsiteX34" fmla="*/ 130032 w 606368"/>
                  <a:gd name="connsiteY34" fmla="*/ 127731 h 322785"/>
                  <a:gd name="connsiteX35" fmla="*/ 188061 w 606368"/>
                  <a:gd name="connsiteY35" fmla="*/ 158300 h 322785"/>
                  <a:gd name="connsiteX36" fmla="*/ 188506 w 606368"/>
                  <a:gd name="connsiteY36" fmla="*/ 170830 h 322785"/>
                  <a:gd name="connsiteX37" fmla="*/ 175867 w 606368"/>
                  <a:gd name="connsiteY37" fmla="*/ 171274 h 322785"/>
                  <a:gd name="connsiteX38" fmla="*/ 103865 w 606368"/>
                  <a:gd name="connsiteY38" fmla="*/ 142660 h 322785"/>
                  <a:gd name="connsiteX39" fmla="*/ 60165 w 606368"/>
                  <a:gd name="connsiteY39" fmla="*/ 152168 h 322785"/>
                  <a:gd name="connsiteX40" fmla="*/ 42187 w 606368"/>
                  <a:gd name="connsiteY40" fmla="*/ 170830 h 322785"/>
                  <a:gd name="connsiteX41" fmla="*/ 37826 w 606368"/>
                  <a:gd name="connsiteY41" fmla="*/ 183804 h 322785"/>
                  <a:gd name="connsiteX42" fmla="*/ 32664 w 606368"/>
                  <a:gd name="connsiteY42" fmla="*/ 200688 h 322785"/>
                  <a:gd name="connsiteX43" fmla="*/ 37381 w 606368"/>
                  <a:gd name="connsiteY43" fmla="*/ 200688 h 322785"/>
                  <a:gd name="connsiteX44" fmla="*/ 46281 w 606368"/>
                  <a:gd name="connsiteY44" fmla="*/ 209574 h 322785"/>
                  <a:gd name="connsiteX45" fmla="*/ 37381 w 606368"/>
                  <a:gd name="connsiteY45" fmla="*/ 218460 h 322785"/>
                  <a:gd name="connsiteX46" fmla="*/ 27146 w 606368"/>
                  <a:gd name="connsiteY46" fmla="*/ 218460 h 322785"/>
                  <a:gd name="connsiteX47" fmla="*/ 21183 w 606368"/>
                  <a:gd name="connsiteY47" fmla="*/ 237921 h 322785"/>
                  <a:gd name="connsiteX48" fmla="*/ 21272 w 606368"/>
                  <a:gd name="connsiteY48" fmla="*/ 238365 h 322785"/>
                  <a:gd name="connsiteX49" fmla="*/ 21717 w 606368"/>
                  <a:gd name="connsiteY49" fmla="*/ 238632 h 322785"/>
                  <a:gd name="connsiteX50" fmla="*/ 47972 w 606368"/>
                  <a:gd name="connsiteY50" fmla="*/ 238632 h 322785"/>
                  <a:gd name="connsiteX51" fmla="*/ 122822 w 606368"/>
                  <a:gd name="connsiteY51" fmla="*/ 172251 h 322785"/>
                  <a:gd name="connsiteX52" fmla="*/ 197673 w 606368"/>
                  <a:gd name="connsiteY52" fmla="*/ 238632 h 322785"/>
                  <a:gd name="connsiteX53" fmla="*/ 208442 w 606368"/>
                  <a:gd name="connsiteY53" fmla="*/ 238632 h 322785"/>
                  <a:gd name="connsiteX54" fmla="*/ 194825 w 606368"/>
                  <a:gd name="connsiteY54" fmla="*/ 195089 h 322785"/>
                  <a:gd name="connsiteX55" fmla="*/ 198029 w 606368"/>
                  <a:gd name="connsiteY55" fmla="*/ 182915 h 322785"/>
                  <a:gd name="connsiteX56" fmla="*/ 210222 w 606368"/>
                  <a:gd name="connsiteY56" fmla="*/ 186203 h 322785"/>
                  <a:gd name="connsiteX57" fmla="*/ 226331 w 606368"/>
                  <a:gd name="connsiteY57" fmla="*/ 238632 h 322785"/>
                  <a:gd name="connsiteX58" fmla="*/ 380037 w 606368"/>
                  <a:gd name="connsiteY58" fmla="*/ 238632 h 322785"/>
                  <a:gd name="connsiteX59" fmla="*/ 390183 w 606368"/>
                  <a:gd name="connsiteY59" fmla="*/ 197933 h 322785"/>
                  <a:gd name="connsiteX60" fmla="*/ 401932 w 606368"/>
                  <a:gd name="connsiteY60" fmla="*/ 193401 h 322785"/>
                  <a:gd name="connsiteX61" fmla="*/ 406471 w 606368"/>
                  <a:gd name="connsiteY61" fmla="*/ 205131 h 322785"/>
                  <a:gd name="connsiteX62" fmla="*/ 397926 w 606368"/>
                  <a:gd name="connsiteY62" fmla="*/ 238632 h 322785"/>
                  <a:gd name="connsiteX63" fmla="*/ 418219 w 606368"/>
                  <a:gd name="connsiteY63" fmla="*/ 238632 h 322785"/>
                  <a:gd name="connsiteX64" fmla="*/ 493069 w 606368"/>
                  <a:gd name="connsiteY64" fmla="*/ 172251 h 322785"/>
                  <a:gd name="connsiteX65" fmla="*/ 567920 w 606368"/>
                  <a:gd name="connsiteY65" fmla="*/ 238632 h 322785"/>
                  <a:gd name="connsiteX66" fmla="*/ 579134 w 606368"/>
                  <a:gd name="connsiteY66" fmla="*/ 238632 h 322785"/>
                  <a:gd name="connsiteX67" fmla="*/ 579134 w 606368"/>
                  <a:gd name="connsiteY67" fmla="*/ 218460 h 322785"/>
                  <a:gd name="connsiteX68" fmla="*/ 578511 w 606368"/>
                  <a:gd name="connsiteY68" fmla="*/ 218460 h 322785"/>
                  <a:gd name="connsiteX69" fmla="*/ 569611 w 606368"/>
                  <a:gd name="connsiteY69" fmla="*/ 209574 h 322785"/>
                  <a:gd name="connsiteX70" fmla="*/ 578511 w 606368"/>
                  <a:gd name="connsiteY70" fmla="*/ 200688 h 322785"/>
                  <a:gd name="connsiteX71" fmla="*/ 579134 w 606368"/>
                  <a:gd name="connsiteY71" fmla="*/ 200688 h 322785"/>
                  <a:gd name="connsiteX72" fmla="*/ 579134 w 606368"/>
                  <a:gd name="connsiteY72" fmla="*/ 193223 h 322785"/>
                  <a:gd name="connsiteX73" fmla="*/ 562579 w 606368"/>
                  <a:gd name="connsiteY73" fmla="*/ 161588 h 322785"/>
                  <a:gd name="connsiteX74" fmla="*/ 502592 w 606368"/>
                  <a:gd name="connsiteY74" fmla="*/ 142660 h 322785"/>
                  <a:gd name="connsiteX75" fmla="*/ 422936 w 606368"/>
                  <a:gd name="connsiteY75" fmla="*/ 179183 h 322785"/>
                  <a:gd name="connsiteX76" fmla="*/ 410387 w 606368"/>
                  <a:gd name="connsiteY76" fmla="*/ 180071 h 322785"/>
                  <a:gd name="connsiteX77" fmla="*/ 409408 w 606368"/>
                  <a:gd name="connsiteY77" fmla="*/ 167542 h 322785"/>
                  <a:gd name="connsiteX78" fmla="*/ 502592 w 606368"/>
                  <a:gd name="connsiteY78" fmla="*/ 124888 h 322785"/>
                  <a:gd name="connsiteX79" fmla="*/ 523152 w 606368"/>
                  <a:gd name="connsiteY79" fmla="*/ 126665 h 322785"/>
                  <a:gd name="connsiteX80" fmla="*/ 388492 w 606368"/>
                  <a:gd name="connsiteY80" fmla="*/ 112536 h 322785"/>
                  <a:gd name="connsiteX81" fmla="*/ 285113 w 606368"/>
                  <a:gd name="connsiteY81" fmla="*/ 47623 h 322785"/>
                  <a:gd name="connsiteX82" fmla="*/ 160292 w 606368"/>
                  <a:gd name="connsiteY82" fmla="*/ 76902 h 322785"/>
                  <a:gd name="connsiteX83" fmla="*/ 143738 w 606368"/>
                  <a:gd name="connsiteY83" fmla="*/ 105249 h 322785"/>
                  <a:gd name="connsiteX84" fmla="*/ 147031 w 606368"/>
                  <a:gd name="connsiteY84" fmla="*/ 106582 h 322785"/>
                  <a:gd name="connsiteX85" fmla="*/ 338295 w 606368"/>
                  <a:gd name="connsiteY85" fmla="*/ 94319 h 322785"/>
                  <a:gd name="connsiteX86" fmla="*/ 321385 w 606368"/>
                  <a:gd name="connsiteY86" fmla="*/ 55841 h 322785"/>
                  <a:gd name="connsiteX87" fmla="*/ 313464 w 606368"/>
                  <a:gd name="connsiteY87" fmla="*/ 49976 h 322785"/>
                  <a:gd name="connsiteX88" fmla="*/ 285113 w 606368"/>
                  <a:gd name="connsiteY88" fmla="*/ 47623 h 322785"/>
                  <a:gd name="connsiteX89" fmla="*/ 371137 w 606368"/>
                  <a:gd name="connsiteY89" fmla="*/ 42689 h 322785"/>
                  <a:gd name="connsiteX90" fmla="*/ 369446 w 606368"/>
                  <a:gd name="connsiteY90" fmla="*/ 42867 h 322785"/>
                  <a:gd name="connsiteX91" fmla="*/ 365441 w 606368"/>
                  <a:gd name="connsiteY91" fmla="*/ 43311 h 322785"/>
                  <a:gd name="connsiteX92" fmla="*/ 390984 w 606368"/>
                  <a:gd name="connsiteY92" fmla="*/ 94763 h 322785"/>
                  <a:gd name="connsiteX93" fmla="*/ 404246 w 606368"/>
                  <a:gd name="connsiteY93" fmla="*/ 95118 h 322785"/>
                  <a:gd name="connsiteX94" fmla="*/ 245767 w 606368"/>
                  <a:gd name="connsiteY94" fmla="*/ 18174 h 322785"/>
                  <a:gd name="connsiteX95" fmla="*/ 145696 w 606368"/>
                  <a:gd name="connsiteY95" fmla="*/ 37535 h 322785"/>
                  <a:gd name="connsiteX96" fmla="*/ 58296 w 606368"/>
                  <a:gd name="connsiteY96" fmla="*/ 132085 h 322785"/>
                  <a:gd name="connsiteX97" fmla="*/ 113121 w 606368"/>
                  <a:gd name="connsiteY97" fmla="*/ 113158 h 322785"/>
                  <a:gd name="connsiteX98" fmla="*/ 126650 w 606368"/>
                  <a:gd name="connsiteY98" fmla="*/ 110225 h 322785"/>
                  <a:gd name="connsiteX99" fmla="*/ 148633 w 606368"/>
                  <a:gd name="connsiteY99" fmla="*/ 63483 h 322785"/>
                  <a:gd name="connsiteX100" fmla="*/ 239593 w 606368"/>
                  <a:gd name="connsiteY100" fmla="*/ 30693 h 322785"/>
                  <a:gd name="connsiteX101" fmla="*/ 315689 w 606368"/>
                  <a:gd name="connsiteY101" fmla="*/ 32292 h 322785"/>
                  <a:gd name="connsiteX102" fmla="*/ 337672 w 606368"/>
                  <a:gd name="connsiteY102" fmla="*/ 48732 h 322785"/>
                  <a:gd name="connsiteX103" fmla="*/ 357787 w 606368"/>
                  <a:gd name="connsiteY103" fmla="*/ 94319 h 322785"/>
                  <a:gd name="connsiteX104" fmla="*/ 370959 w 606368"/>
                  <a:gd name="connsiteY104" fmla="*/ 94496 h 322785"/>
                  <a:gd name="connsiteX105" fmla="*/ 345059 w 606368"/>
                  <a:gd name="connsiteY105" fmla="*/ 42245 h 322785"/>
                  <a:gd name="connsiteX106" fmla="*/ 348531 w 606368"/>
                  <a:gd name="connsiteY106" fmla="*/ 30604 h 322785"/>
                  <a:gd name="connsiteX107" fmla="*/ 357342 w 606368"/>
                  <a:gd name="connsiteY107" fmla="*/ 26961 h 322785"/>
                  <a:gd name="connsiteX108" fmla="*/ 344436 w 606368"/>
                  <a:gd name="connsiteY108" fmla="*/ 22340 h 322785"/>
                  <a:gd name="connsiteX109" fmla="*/ 245767 w 606368"/>
                  <a:gd name="connsiteY109" fmla="*/ 18174 h 322785"/>
                  <a:gd name="connsiteX110" fmla="*/ 262421 w 606368"/>
                  <a:gd name="connsiteY110" fmla="*/ 13 h 322785"/>
                  <a:gd name="connsiteX111" fmla="*/ 346662 w 606368"/>
                  <a:gd name="connsiteY111" fmla="*/ 4745 h 322785"/>
                  <a:gd name="connsiteX112" fmla="*/ 383508 w 606368"/>
                  <a:gd name="connsiteY112" fmla="*/ 28916 h 322785"/>
                  <a:gd name="connsiteX113" fmla="*/ 383686 w 606368"/>
                  <a:gd name="connsiteY113" fmla="*/ 29182 h 322785"/>
                  <a:gd name="connsiteX114" fmla="*/ 425784 w 606368"/>
                  <a:gd name="connsiteY114" fmla="*/ 95918 h 322785"/>
                  <a:gd name="connsiteX115" fmla="*/ 529916 w 606368"/>
                  <a:gd name="connsiteY115" fmla="*/ 110136 h 322785"/>
                  <a:gd name="connsiteX116" fmla="*/ 575218 w 606368"/>
                  <a:gd name="connsiteY116" fmla="*/ 146037 h 322785"/>
                  <a:gd name="connsiteX117" fmla="*/ 576286 w 606368"/>
                  <a:gd name="connsiteY117" fmla="*/ 147636 h 322785"/>
                  <a:gd name="connsiteX118" fmla="*/ 577710 w 606368"/>
                  <a:gd name="connsiteY118" fmla="*/ 150924 h 322785"/>
                  <a:gd name="connsiteX119" fmla="*/ 596934 w 606368"/>
                  <a:gd name="connsiteY119" fmla="*/ 193223 h 322785"/>
                  <a:gd name="connsiteX120" fmla="*/ 596934 w 606368"/>
                  <a:gd name="connsiteY120" fmla="*/ 200688 h 322785"/>
                  <a:gd name="connsiteX121" fmla="*/ 597468 w 606368"/>
                  <a:gd name="connsiteY121" fmla="*/ 200688 h 322785"/>
                  <a:gd name="connsiteX122" fmla="*/ 606368 w 606368"/>
                  <a:gd name="connsiteY122" fmla="*/ 209663 h 322785"/>
                  <a:gd name="connsiteX123" fmla="*/ 597468 w 606368"/>
                  <a:gd name="connsiteY123" fmla="*/ 218549 h 322785"/>
                  <a:gd name="connsiteX124" fmla="*/ 596934 w 606368"/>
                  <a:gd name="connsiteY124" fmla="*/ 218549 h 322785"/>
                  <a:gd name="connsiteX125" fmla="*/ 596934 w 606368"/>
                  <a:gd name="connsiteY125" fmla="*/ 247518 h 322785"/>
                  <a:gd name="connsiteX126" fmla="*/ 588034 w 606368"/>
                  <a:gd name="connsiteY126" fmla="*/ 256405 h 322785"/>
                  <a:gd name="connsiteX127" fmla="*/ 567920 w 606368"/>
                  <a:gd name="connsiteY127" fmla="*/ 256405 h 322785"/>
                  <a:gd name="connsiteX128" fmla="*/ 493069 w 606368"/>
                  <a:gd name="connsiteY128" fmla="*/ 322785 h 322785"/>
                  <a:gd name="connsiteX129" fmla="*/ 418219 w 606368"/>
                  <a:gd name="connsiteY129" fmla="*/ 256405 h 322785"/>
                  <a:gd name="connsiteX130" fmla="*/ 197673 w 606368"/>
                  <a:gd name="connsiteY130" fmla="*/ 256405 h 322785"/>
                  <a:gd name="connsiteX131" fmla="*/ 122822 w 606368"/>
                  <a:gd name="connsiteY131" fmla="*/ 322785 h 322785"/>
                  <a:gd name="connsiteX132" fmla="*/ 47972 w 606368"/>
                  <a:gd name="connsiteY132" fmla="*/ 256405 h 322785"/>
                  <a:gd name="connsiteX133" fmla="*/ 21717 w 606368"/>
                  <a:gd name="connsiteY133" fmla="*/ 256405 h 322785"/>
                  <a:gd name="connsiteX134" fmla="*/ 6942 w 606368"/>
                  <a:gd name="connsiteY134" fmla="*/ 248940 h 322785"/>
                  <a:gd name="connsiteX135" fmla="*/ 4183 w 606368"/>
                  <a:gd name="connsiteY135" fmla="*/ 232678 h 322785"/>
                  <a:gd name="connsiteX136" fmla="*/ 8544 w 606368"/>
                  <a:gd name="connsiteY136" fmla="*/ 218460 h 322785"/>
                  <a:gd name="connsiteX137" fmla="*/ 0 w 606368"/>
                  <a:gd name="connsiteY137" fmla="*/ 209663 h 322785"/>
                  <a:gd name="connsiteX138" fmla="*/ 8900 w 606368"/>
                  <a:gd name="connsiteY138" fmla="*/ 200776 h 322785"/>
                  <a:gd name="connsiteX139" fmla="*/ 13974 w 606368"/>
                  <a:gd name="connsiteY139" fmla="*/ 200776 h 322785"/>
                  <a:gd name="connsiteX140" fmla="*/ 23408 w 606368"/>
                  <a:gd name="connsiteY140" fmla="*/ 170119 h 322785"/>
                  <a:gd name="connsiteX141" fmla="*/ 25633 w 606368"/>
                  <a:gd name="connsiteY141" fmla="*/ 164254 h 322785"/>
                  <a:gd name="connsiteX142" fmla="*/ 137864 w 606368"/>
                  <a:gd name="connsiteY142" fmla="*/ 21540 h 322785"/>
                  <a:gd name="connsiteX143" fmla="*/ 262421 w 606368"/>
                  <a:gd name="connsiteY143" fmla="*/ 13 h 32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606368" h="322785">
                    <a:moveTo>
                      <a:pt x="493076" y="210163"/>
                    </a:moveTo>
                    <a:cubicBezTo>
                      <a:pt x="497969" y="210163"/>
                      <a:pt x="501972" y="214163"/>
                      <a:pt x="501972" y="219051"/>
                    </a:cubicBezTo>
                    <a:cubicBezTo>
                      <a:pt x="501972" y="223939"/>
                      <a:pt x="497969" y="227939"/>
                      <a:pt x="493076" y="227939"/>
                    </a:cubicBezTo>
                    <a:cubicBezTo>
                      <a:pt x="482311" y="227939"/>
                      <a:pt x="473504" y="236738"/>
                      <a:pt x="473504" y="247492"/>
                    </a:cubicBezTo>
                    <a:cubicBezTo>
                      <a:pt x="473504" y="258247"/>
                      <a:pt x="482311" y="267046"/>
                      <a:pt x="493076" y="267046"/>
                    </a:cubicBezTo>
                    <a:cubicBezTo>
                      <a:pt x="503840" y="267046"/>
                      <a:pt x="512648" y="258247"/>
                      <a:pt x="512648" y="247492"/>
                    </a:cubicBezTo>
                    <a:cubicBezTo>
                      <a:pt x="512648" y="242604"/>
                      <a:pt x="516651" y="238604"/>
                      <a:pt x="521544" y="238604"/>
                    </a:cubicBezTo>
                    <a:cubicBezTo>
                      <a:pt x="526437" y="238604"/>
                      <a:pt x="530440" y="242604"/>
                      <a:pt x="530440" y="247492"/>
                    </a:cubicBezTo>
                    <a:cubicBezTo>
                      <a:pt x="530440" y="268112"/>
                      <a:pt x="513715" y="284821"/>
                      <a:pt x="493076" y="284821"/>
                    </a:cubicBezTo>
                    <a:cubicBezTo>
                      <a:pt x="472436" y="284821"/>
                      <a:pt x="455711" y="268112"/>
                      <a:pt x="455711" y="247492"/>
                    </a:cubicBezTo>
                    <a:cubicBezTo>
                      <a:pt x="455711" y="226961"/>
                      <a:pt x="472436" y="210163"/>
                      <a:pt x="493076" y="210163"/>
                    </a:cubicBezTo>
                    <a:close/>
                    <a:moveTo>
                      <a:pt x="122820" y="210163"/>
                    </a:moveTo>
                    <a:cubicBezTo>
                      <a:pt x="127713" y="210163"/>
                      <a:pt x="131716" y="214163"/>
                      <a:pt x="131716" y="219051"/>
                    </a:cubicBezTo>
                    <a:cubicBezTo>
                      <a:pt x="131716" y="223939"/>
                      <a:pt x="127713" y="227939"/>
                      <a:pt x="122820" y="227939"/>
                    </a:cubicBezTo>
                    <a:cubicBezTo>
                      <a:pt x="112055" y="227939"/>
                      <a:pt x="103248" y="236738"/>
                      <a:pt x="103248" y="247492"/>
                    </a:cubicBezTo>
                    <a:cubicBezTo>
                      <a:pt x="103248" y="258247"/>
                      <a:pt x="112055" y="267046"/>
                      <a:pt x="122820" y="267046"/>
                    </a:cubicBezTo>
                    <a:cubicBezTo>
                      <a:pt x="133584" y="267046"/>
                      <a:pt x="142392" y="258247"/>
                      <a:pt x="142392" y="247492"/>
                    </a:cubicBezTo>
                    <a:cubicBezTo>
                      <a:pt x="142392" y="242604"/>
                      <a:pt x="146395" y="238604"/>
                      <a:pt x="151288" y="238604"/>
                    </a:cubicBezTo>
                    <a:cubicBezTo>
                      <a:pt x="156181" y="238604"/>
                      <a:pt x="160184" y="242604"/>
                      <a:pt x="160184" y="247492"/>
                    </a:cubicBezTo>
                    <a:cubicBezTo>
                      <a:pt x="160184" y="268112"/>
                      <a:pt x="143459" y="284821"/>
                      <a:pt x="122820" y="284821"/>
                    </a:cubicBezTo>
                    <a:cubicBezTo>
                      <a:pt x="102180" y="284821"/>
                      <a:pt x="85455" y="268112"/>
                      <a:pt x="85455" y="247492"/>
                    </a:cubicBezTo>
                    <a:cubicBezTo>
                      <a:pt x="85455" y="226961"/>
                      <a:pt x="102180" y="210163"/>
                      <a:pt x="122820" y="210163"/>
                    </a:cubicBezTo>
                    <a:close/>
                    <a:moveTo>
                      <a:pt x="493069" y="190024"/>
                    </a:moveTo>
                    <a:cubicBezTo>
                      <a:pt x="461296" y="190024"/>
                      <a:pt x="435485" y="215883"/>
                      <a:pt x="435485" y="247518"/>
                    </a:cubicBezTo>
                    <a:cubicBezTo>
                      <a:pt x="435485" y="279242"/>
                      <a:pt x="461296" y="305013"/>
                      <a:pt x="493069" y="305013"/>
                    </a:cubicBezTo>
                    <a:cubicBezTo>
                      <a:pt x="524754" y="305013"/>
                      <a:pt x="550564" y="279242"/>
                      <a:pt x="550653" y="247607"/>
                    </a:cubicBezTo>
                    <a:cubicBezTo>
                      <a:pt x="550653" y="247607"/>
                      <a:pt x="550653" y="247518"/>
                      <a:pt x="550653" y="247518"/>
                    </a:cubicBezTo>
                    <a:cubicBezTo>
                      <a:pt x="550564" y="215794"/>
                      <a:pt x="524754" y="190024"/>
                      <a:pt x="493069" y="190024"/>
                    </a:cubicBezTo>
                    <a:close/>
                    <a:moveTo>
                      <a:pt x="122822" y="190024"/>
                    </a:moveTo>
                    <a:cubicBezTo>
                      <a:pt x="91049" y="190024"/>
                      <a:pt x="65238" y="215883"/>
                      <a:pt x="65238" y="247518"/>
                    </a:cubicBezTo>
                    <a:cubicBezTo>
                      <a:pt x="65238" y="279242"/>
                      <a:pt x="91049" y="305013"/>
                      <a:pt x="122822" y="305013"/>
                    </a:cubicBezTo>
                    <a:cubicBezTo>
                      <a:pt x="154596" y="305013"/>
                      <a:pt x="180407" y="279242"/>
                      <a:pt x="180407" y="247518"/>
                    </a:cubicBezTo>
                    <a:cubicBezTo>
                      <a:pt x="180407" y="215883"/>
                      <a:pt x="154596" y="190024"/>
                      <a:pt x="122822" y="190024"/>
                    </a:cubicBezTo>
                    <a:close/>
                    <a:moveTo>
                      <a:pt x="388492" y="112536"/>
                    </a:moveTo>
                    <a:cubicBezTo>
                      <a:pt x="312218" y="111025"/>
                      <a:pt x="206751" y="112536"/>
                      <a:pt x="130032" y="127731"/>
                    </a:cubicBezTo>
                    <a:cubicBezTo>
                      <a:pt x="151659" y="132352"/>
                      <a:pt x="171684" y="142838"/>
                      <a:pt x="188061" y="158300"/>
                    </a:cubicBezTo>
                    <a:cubicBezTo>
                      <a:pt x="191710" y="161677"/>
                      <a:pt x="191799" y="167275"/>
                      <a:pt x="188506" y="170830"/>
                    </a:cubicBezTo>
                    <a:cubicBezTo>
                      <a:pt x="185124" y="174473"/>
                      <a:pt x="179427" y="174562"/>
                      <a:pt x="175867" y="171274"/>
                    </a:cubicBezTo>
                    <a:cubicBezTo>
                      <a:pt x="156287" y="152790"/>
                      <a:pt x="130744" y="142660"/>
                      <a:pt x="103865" y="142660"/>
                    </a:cubicBezTo>
                    <a:cubicBezTo>
                      <a:pt x="88557" y="142660"/>
                      <a:pt x="73872" y="145859"/>
                      <a:pt x="60165" y="152168"/>
                    </a:cubicBezTo>
                    <a:cubicBezTo>
                      <a:pt x="52244" y="155812"/>
                      <a:pt x="45836" y="162477"/>
                      <a:pt x="42187" y="170830"/>
                    </a:cubicBezTo>
                    <a:cubicBezTo>
                      <a:pt x="40674" y="175006"/>
                      <a:pt x="39250" y="179361"/>
                      <a:pt x="37826" y="183804"/>
                    </a:cubicBezTo>
                    <a:lnTo>
                      <a:pt x="32664" y="200688"/>
                    </a:lnTo>
                    <a:lnTo>
                      <a:pt x="37381" y="200688"/>
                    </a:lnTo>
                    <a:cubicBezTo>
                      <a:pt x="42276" y="200688"/>
                      <a:pt x="46281" y="204686"/>
                      <a:pt x="46281" y="209574"/>
                    </a:cubicBezTo>
                    <a:cubicBezTo>
                      <a:pt x="46281" y="214550"/>
                      <a:pt x="42276" y="218460"/>
                      <a:pt x="37381" y="218460"/>
                    </a:cubicBezTo>
                    <a:lnTo>
                      <a:pt x="27146" y="218460"/>
                    </a:lnTo>
                    <a:lnTo>
                      <a:pt x="21183" y="237921"/>
                    </a:lnTo>
                    <a:cubicBezTo>
                      <a:pt x="21183" y="238010"/>
                      <a:pt x="21094" y="238188"/>
                      <a:pt x="21272" y="238365"/>
                    </a:cubicBezTo>
                    <a:cubicBezTo>
                      <a:pt x="21450" y="238632"/>
                      <a:pt x="21628" y="238632"/>
                      <a:pt x="21717" y="238632"/>
                    </a:cubicBezTo>
                    <a:lnTo>
                      <a:pt x="47972" y="238632"/>
                    </a:lnTo>
                    <a:cubicBezTo>
                      <a:pt x="52422" y="201310"/>
                      <a:pt x="84285" y="172251"/>
                      <a:pt x="122822" y="172251"/>
                    </a:cubicBezTo>
                    <a:cubicBezTo>
                      <a:pt x="161360" y="172251"/>
                      <a:pt x="193223" y="201310"/>
                      <a:pt x="197673" y="238632"/>
                    </a:cubicBezTo>
                    <a:lnTo>
                      <a:pt x="208442" y="238632"/>
                    </a:lnTo>
                    <a:cubicBezTo>
                      <a:pt x="207196" y="223259"/>
                      <a:pt x="202479" y="208419"/>
                      <a:pt x="194825" y="195089"/>
                    </a:cubicBezTo>
                    <a:cubicBezTo>
                      <a:pt x="192333" y="190824"/>
                      <a:pt x="193757" y="185403"/>
                      <a:pt x="198029" y="182915"/>
                    </a:cubicBezTo>
                    <a:cubicBezTo>
                      <a:pt x="202301" y="180427"/>
                      <a:pt x="207730" y="181938"/>
                      <a:pt x="210222" y="186203"/>
                    </a:cubicBezTo>
                    <a:cubicBezTo>
                      <a:pt x="219478" y="202198"/>
                      <a:pt x="224996" y="220149"/>
                      <a:pt x="226331" y="238632"/>
                    </a:cubicBezTo>
                    <a:lnTo>
                      <a:pt x="380037" y="238632"/>
                    </a:lnTo>
                    <a:cubicBezTo>
                      <a:pt x="381105" y="224503"/>
                      <a:pt x="384487" y="210907"/>
                      <a:pt x="390183" y="197933"/>
                    </a:cubicBezTo>
                    <a:cubicBezTo>
                      <a:pt x="392230" y="193401"/>
                      <a:pt x="397481" y="191357"/>
                      <a:pt x="401932" y="193401"/>
                    </a:cubicBezTo>
                    <a:cubicBezTo>
                      <a:pt x="406471" y="195356"/>
                      <a:pt x="408518" y="200599"/>
                      <a:pt x="406471" y="205131"/>
                    </a:cubicBezTo>
                    <a:cubicBezTo>
                      <a:pt x="401754" y="215794"/>
                      <a:pt x="398905" y="226991"/>
                      <a:pt x="397926" y="238632"/>
                    </a:cubicBezTo>
                    <a:lnTo>
                      <a:pt x="418219" y="238632"/>
                    </a:lnTo>
                    <a:cubicBezTo>
                      <a:pt x="422669" y="201310"/>
                      <a:pt x="454531" y="172251"/>
                      <a:pt x="493069" y="172251"/>
                    </a:cubicBezTo>
                    <a:cubicBezTo>
                      <a:pt x="531607" y="172251"/>
                      <a:pt x="563469" y="201310"/>
                      <a:pt x="567920" y="238632"/>
                    </a:cubicBezTo>
                    <a:lnTo>
                      <a:pt x="579134" y="238632"/>
                    </a:lnTo>
                    <a:lnTo>
                      <a:pt x="579134" y="218460"/>
                    </a:lnTo>
                    <a:lnTo>
                      <a:pt x="578511" y="218460"/>
                    </a:lnTo>
                    <a:cubicBezTo>
                      <a:pt x="573616" y="218460"/>
                      <a:pt x="569611" y="214550"/>
                      <a:pt x="569611" y="209574"/>
                    </a:cubicBezTo>
                    <a:cubicBezTo>
                      <a:pt x="569611" y="204686"/>
                      <a:pt x="573616" y="200688"/>
                      <a:pt x="578511" y="200688"/>
                    </a:cubicBezTo>
                    <a:lnTo>
                      <a:pt x="579134" y="200688"/>
                    </a:lnTo>
                    <a:lnTo>
                      <a:pt x="579134" y="193223"/>
                    </a:lnTo>
                    <a:cubicBezTo>
                      <a:pt x="579134" y="180693"/>
                      <a:pt x="572904" y="168875"/>
                      <a:pt x="562579" y="161588"/>
                    </a:cubicBezTo>
                    <a:cubicBezTo>
                      <a:pt x="544957" y="149236"/>
                      <a:pt x="524131" y="142660"/>
                      <a:pt x="502592" y="142660"/>
                    </a:cubicBezTo>
                    <a:cubicBezTo>
                      <a:pt x="471976" y="142660"/>
                      <a:pt x="442961" y="155990"/>
                      <a:pt x="422936" y="179183"/>
                    </a:cubicBezTo>
                    <a:cubicBezTo>
                      <a:pt x="419732" y="182915"/>
                      <a:pt x="414125" y="183270"/>
                      <a:pt x="410387" y="180071"/>
                    </a:cubicBezTo>
                    <a:cubicBezTo>
                      <a:pt x="406649" y="176872"/>
                      <a:pt x="406204" y="171274"/>
                      <a:pt x="409408" y="167542"/>
                    </a:cubicBezTo>
                    <a:cubicBezTo>
                      <a:pt x="432815" y="140439"/>
                      <a:pt x="466725" y="124888"/>
                      <a:pt x="502592" y="124888"/>
                    </a:cubicBezTo>
                    <a:cubicBezTo>
                      <a:pt x="509534" y="124888"/>
                      <a:pt x="516388" y="125510"/>
                      <a:pt x="523152" y="126665"/>
                    </a:cubicBezTo>
                    <a:cubicBezTo>
                      <a:pt x="498053" y="118312"/>
                      <a:pt x="455154" y="113780"/>
                      <a:pt x="388492" y="112536"/>
                    </a:cubicBezTo>
                    <a:close/>
                    <a:moveTo>
                      <a:pt x="285113" y="47623"/>
                    </a:moveTo>
                    <a:cubicBezTo>
                      <a:pt x="248687" y="46011"/>
                      <a:pt x="192800" y="48910"/>
                      <a:pt x="160292" y="76902"/>
                    </a:cubicBezTo>
                    <a:cubicBezTo>
                      <a:pt x="147921" y="87565"/>
                      <a:pt x="142225" y="100806"/>
                      <a:pt x="143738" y="105249"/>
                    </a:cubicBezTo>
                    <a:cubicBezTo>
                      <a:pt x="144005" y="106137"/>
                      <a:pt x="145785" y="106493"/>
                      <a:pt x="147031" y="106582"/>
                    </a:cubicBezTo>
                    <a:cubicBezTo>
                      <a:pt x="197317" y="98495"/>
                      <a:pt x="261398" y="94408"/>
                      <a:pt x="338295" y="94319"/>
                    </a:cubicBezTo>
                    <a:lnTo>
                      <a:pt x="321385" y="55841"/>
                    </a:lnTo>
                    <a:cubicBezTo>
                      <a:pt x="319961" y="52642"/>
                      <a:pt x="316935" y="50420"/>
                      <a:pt x="313464" y="49976"/>
                    </a:cubicBezTo>
                    <a:cubicBezTo>
                      <a:pt x="307234" y="49199"/>
                      <a:pt x="297254" y="48160"/>
                      <a:pt x="285113" y="47623"/>
                    </a:cubicBezTo>
                    <a:close/>
                    <a:moveTo>
                      <a:pt x="371137" y="42689"/>
                    </a:moveTo>
                    <a:cubicBezTo>
                      <a:pt x="370603" y="42778"/>
                      <a:pt x="370069" y="42867"/>
                      <a:pt x="369446" y="42867"/>
                    </a:cubicBezTo>
                    <a:cubicBezTo>
                      <a:pt x="369446" y="42867"/>
                      <a:pt x="367755" y="42867"/>
                      <a:pt x="365441" y="43311"/>
                    </a:cubicBezTo>
                    <a:lnTo>
                      <a:pt x="390984" y="94763"/>
                    </a:lnTo>
                    <a:cubicBezTo>
                      <a:pt x="395523" y="94852"/>
                      <a:pt x="399973" y="94941"/>
                      <a:pt x="404246" y="95118"/>
                    </a:cubicBezTo>
                    <a:close/>
                    <a:moveTo>
                      <a:pt x="245767" y="18174"/>
                    </a:moveTo>
                    <a:cubicBezTo>
                      <a:pt x="208709" y="19607"/>
                      <a:pt x="171417" y="24961"/>
                      <a:pt x="145696" y="37535"/>
                    </a:cubicBezTo>
                    <a:cubicBezTo>
                      <a:pt x="119529" y="50332"/>
                      <a:pt x="85620" y="76902"/>
                      <a:pt x="58296" y="132085"/>
                    </a:cubicBezTo>
                    <a:cubicBezTo>
                      <a:pt x="66929" y="127198"/>
                      <a:pt x="83395" y="119911"/>
                      <a:pt x="113121" y="113158"/>
                    </a:cubicBezTo>
                    <a:cubicBezTo>
                      <a:pt x="117482" y="112091"/>
                      <a:pt x="122021" y="111203"/>
                      <a:pt x="126650" y="110225"/>
                    </a:cubicBezTo>
                    <a:cubicBezTo>
                      <a:pt x="122288" y="95741"/>
                      <a:pt x="134304" y="75835"/>
                      <a:pt x="148633" y="63483"/>
                    </a:cubicBezTo>
                    <a:cubicBezTo>
                      <a:pt x="169637" y="45355"/>
                      <a:pt x="200254" y="34336"/>
                      <a:pt x="239593" y="30693"/>
                    </a:cubicBezTo>
                    <a:cubicBezTo>
                      <a:pt x="271277" y="27760"/>
                      <a:pt x="300915" y="30426"/>
                      <a:pt x="315689" y="32292"/>
                    </a:cubicBezTo>
                    <a:cubicBezTo>
                      <a:pt x="325301" y="33536"/>
                      <a:pt x="333756" y="39846"/>
                      <a:pt x="337672" y="48732"/>
                    </a:cubicBezTo>
                    <a:lnTo>
                      <a:pt x="357787" y="94319"/>
                    </a:lnTo>
                    <a:cubicBezTo>
                      <a:pt x="362148" y="94319"/>
                      <a:pt x="366509" y="94408"/>
                      <a:pt x="370959" y="94496"/>
                    </a:cubicBezTo>
                    <a:lnTo>
                      <a:pt x="345059" y="42245"/>
                    </a:lnTo>
                    <a:cubicBezTo>
                      <a:pt x="343012" y="38068"/>
                      <a:pt x="344525" y="33003"/>
                      <a:pt x="348531" y="30604"/>
                    </a:cubicBezTo>
                    <a:cubicBezTo>
                      <a:pt x="351468" y="28916"/>
                      <a:pt x="354494" y="27760"/>
                      <a:pt x="357342" y="26961"/>
                    </a:cubicBezTo>
                    <a:cubicBezTo>
                      <a:pt x="353515" y="24384"/>
                      <a:pt x="349332" y="22962"/>
                      <a:pt x="344436" y="22340"/>
                    </a:cubicBezTo>
                    <a:cubicBezTo>
                      <a:pt x="319650" y="19230"/>
                      <a:pt x="282825" y="16741"/>
                      <a:pt x="245767" y="18174"/>
                    </a:cubicBezTo>
                    <a:close/>
                    <a:moveTo>
                      <a:pt x="262421" y="13"/>
                    </a:moveTo>
                    <a:cubicBezTo>
                      <a:pt x="304341" y="-254"/>
                      <a:pt x="339542" y="3856"/>
                      <a:pt x="346662" y="4745"/>
                    </a:cubicBezTo>
                    <a:cubicBezTo>
                      <a:pt x="366064" y="7144"/>
                      <a:pt x="376566" y="18874"/>
                      <a:pt x="383508" y="28916"/>
                    </a:cubicBezTo>
                    <a:cubicBezTo>
                      <a:pt x="383597" y="29004"/>
                      <a:pt x="383597" y="29093"/>
                      <a:pt x="383686" y="29182"/>
                    </a:cubicBezTo>
                    <a:lnTo>
                      <a:pt x="425784" y="95918"/>
                    </a:lnTo>
                    <a:cubicBezTo>
                      <a:pt x="475002" y="98051"/>
                      <a:pt x="507843" y="102583"/>
                      <a:pt x="529916" y="110136"/>
                    </a:cubicBezTo>
                    <a:cubicBezTo>
                      <a:pt x="556616" y="119289"/>
                      <a:pt x="565694" y="132263"/>
                      <a:pt x="575218" y="146037"/>
                    </a:cubicBezTo>
                    <a:lnTo>
                      <a:pt x="576286" y="147636"/>
                    </a:lnTo>
                    <a:cubicBezTo>
                      <a:pt x="576998" y="148703"/>
                      <a:pt x="577532" y="149769"/>
                      <a:pt x="577710" y="150924"/>
                    </a:cubicBezTo>
                    <a:cubicBezTo>
                      <a:pt x="589814" y="161588"/>
                      <a:pt x="596934" y="176961"/>
                      <a:pt x="596934" y="193223"/>
                    </a:cubicBezTo>
                    <a:lnTo>
                      <a:pt x="596934" y="200688"/>
                    </a:lnTo>
                    <a:lnTo>
                      <a:pt x="597468" y="200688"/>
                    </a:lnTo>
                    <a:cubicBezTo>
                      <a:pt x="602452" y="200688"/>
                      <a:pt x="606368" y="204686"/>
                      <a:pt x="606368" y="209663"/>
                    </a:cubicBezTo>
                    <a:cubicBezTo>
                      <a:pt x="606368" y="214550"/>
                      <a:pt x="602452" y="218549"/>
                      <a:pt x="597468" y="218549"/>
                    </a:cubicBezTo>
                    <a:lnTo>
                      <a:pt x="596934" y="218549"/>
                    </a:lnTo>
                    <a:lnTo>
                      <a:pt x="596934" y="247518"/>
                    </a:lnTo>
                    <a:cubicBezTo>
                      <a:pt x="596934" y="252406"/>
                      <a:pt x="592929" y="256405"/>
                      <a:pt x="588034" y="256405"/>
                    </a:cubicBezTo>
                    <a:lnTo>
                      <a:pt x="567920" y="256405"/>
                    </a:lnTo>
                    <a:cubicBezTo>
                      <a:pt x="563469" y="293727"/>
                      <a:pt x="531607" y="322785"/>
                      <a:pt x="493069" y="322785"/>
                    </a:cubicBezTo>
                    <a:cubicBezTo>
                      <a:pt x="454531" y="322785"/>
                      <a:pt x="422669" y="293727"/>
                      <a:pt x="418219" y="256405"/>
                    </a:cubicBezTo>
                    <a:lnTo>
                      <a:pt x="197673" y="256405"/>
                    </a:lnTo>
                    <a:cubicBezTo>
                      <a:pt x="193223" y="293727"/>
                      <a:pt x="161360" y="322785"/>
                      <a:pt x="122822" y="322785"/>
                    </a:cubicBezTo>
                    <a:cubicBezTo>
                      <a:pt x="84285" y="322785"/>
                      <a:pt x="52422" y="293727"/>
                      <a:pt x="47972" y="256405"/>
                    </a:cubicBezTo>
                    <a:lnTo>
                      <a:pt x="21717" y="256405"/>
                    </a:lnTo>
                    <a:cubicBezTo>
                      <a:pt x="15843" y="256405"/>
                      <a:pt x="10502" y="253739"/>
                      <a:pt x="6942" y="248940"/>
                    </a:cubicBezTo>
                    <a:cubicBezTo>
                      <a:pt x="3471" y="244230"/>
                      <a:pt x="2403" y="238277"/>
                      <a:pt x="4183" y="232678"/>
                    </a:cubicBezTo>
                    <a:lnTo>
                      <a:pt x="8544" y="218460"/>
                    </a:lnTo>
                    <a:cubicBezTo>
                      <a:pt x="3827" y="218282"/>
                      <a:pt x="0" y="214372"/>
                      <a:pt x="0" y="209663"/>
                    </a:cubicBezTo>
                    <a:cubicBezTo>
                      <a:pt x="0" y="204686"/>
                      <a:pt x="4005" y="200776"/>
                      <a:pt x="8900" y="200776"/>
                    </a:cubicBezTo>
                    <a:lnTo>
                      <a:pt x="13974" y="200776"/>
                    </a:lnTo>
                    <a:lnTo>
                      <a:pt x="23408" y="170119"/>
                    </a:lnTo>
                    <a:cubicBezTo>
                      <a:pt x="24031" y="168164"/>
                      <a:pt x="24832" y="166120"/>
                      <a:pt x="25633" y="164254"/>
                    </a:cubicBezTo>
                    <a:cubicBezTo>
                      <a:pt x="56427" y="76990"/>
                      <a:pt x="103242" y="38513"/>
                      <a:pt x="137864" y="21540"/>
                    </a:cubicBezTo>
                    <a:cubicBezTo>
                      <a:pt x="171862" y="4923"/>
                      <a:pt x="220502" y="280"/>
                      <a:pt x="262421" y="13"/>
                    </a:cubicBezTo>
                    <a:close/>
                  </a:path>
                </a:pathLst>
              </a:custGeom>
              <a:solidFill>
                <a:sysClr val="window" lastClr="FFFFFF"/>
              </a:solidFill>
              <a:ln>
                <a:noFill/>
              </a:ln>
            </p:spPr>
            <p:txBody>
              <a:bodyPr/>
              <a:lstStyle/>
              <a:p>
                <a:pPr defTabSz="878957">
                  <a:defRPr/>
                </a:pPr>
                <a:endParaRPr lang="zh-CN" altLang="en-US" sz="1765" kern="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grpSp>
      </p:grpSp>
      <p:grpSp>
        <p:nvGrpSpPr>
          <p:cNvPr id="43" name="组合 42"/>
          <p:cNvGrpSpPr/>
          <p:nvPr/>
        </p:nvGrpSpPr>
        <p:grpSpPr>
          <a:xfrm>
            <a:off x="6689134" y="2979518"/>
            <a:ext cx="1213349" cy="1396303"/>
            <a:chOff x="2856420" y="4150657"/>
            <a:chExt cx="1237855" cy="1424504"/>
          </a:xfrm>
        </p:grpSpPr>
        <p:sp>
          <p:nvSpPr>
            <p:cNvPr id="44" name="文本框 43"/>
            <p:cNvSpPr txBox="1"/>
            <p:nvPr/>
          </p:nvSpPr>
          <p:spPr>
            <a:xfrm>
              <a:off x="2856420" y="5266204"/>
              <a:ext cx="1237855" cy="308957"/>
            </a:xfrm>
            <a:prstGeom prst="rect">
              <a:avLst/>
            </a:prstGeom>
            <a:noFill/>
          </p:spPr>
          <p:txBody>
            <a:bodyPr wrap="square" rtlCol="0">
              <a:spAutoFit/>
            </a:bodyPr>
            <a:lstStyle/>
            <a:p>
              <a:pPr algn="ctr" defTabSz="878957">
                <a:defRPr/>
              </a:pP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Đếm</a:t>
              </a: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a:t>
              </a: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người</a:t>
              </a:r>
              <a:endParaRPr lang="zh-CN" altLang="en-US" sz="1368" kern="0" dirty="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grpSp>
          <p:nvGrpSpPr>
            <p:cNvPr id="45" name="组合 44"/>
            <p:cNvGrpSpPr/>
            <p:nvPr/>
          </p:nvGrpSpPr>
          <p:grpSpPr>
            <a:xfrm>
              <a:off x="2994612" y="4150657"/>
              <a:ext cx="979092" cy="975891"/>
              <a:chOff x="8591446" y="1489602"/>
              <a:chExt cx="858341" cy="866021"/>
            </a:xfrm>
          </p:grpSpPr>
          <p:sp>
            <p:nvSpPr>
              <p:cNvPr id="46" name="KSO_Shape"/>
              <p:cNvSpPr/>
              <p:nvPr/>
            </p:nvSpPr>
            <p:spPr>
              <a:xfrm>
                <a:off x="8591446" y="1489602"/>
                <a:ext cx="858341" cy="866021"/>
              </a:xfrm>
              <a:prstGeom prst="ellipse">
                <a:avLst/>
              </a:prstGeom>
              <a:solidFill>
                <a:srgbClr val="5B9BD5"/>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878957" eaLnBrk="1" fontAlgn="auto" hangingPunct="1">
                  <a:spcBef>
                    <a:spcPts val="0"/>
                  </a:spcBef>
                  <a:spcAft>
                    <a:spcPts val="0"/>
                  </a:spcAft>
                  <a:defRPr/>
                </a:pPr>
                <a:endParaRPr lang="zh-CN" altLang="en-US" sz="1765">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sp>
            <p:nvSpPr>
              <p:cNvPr id="47" name="stocks-graphic-for-business-stats_20803"/>
              <p:cNvSpPr>
                <a:spLocks noChangeAspect="1"/>
              </p:cNvSpPr>
              <p:nvPr/>
            </p:nvSpPr>
            <p:spPr bwMode="auto">
              <a:xfrm>
                <a:off x="8780657" y="1718458"/>
                <a:ext cx="480981" cy="433790"/>
              </a:xfrm>
              <a:custGeom>
                <a:avLst/>
                <a:gdLst>
                  <a:gd name="T0" fmla="*/ 7830 w 8541"/>
                  <a:gd name="T1" fmla="*/ 7703 h 7703"/>
                  <a:gd name="T2" fmla="*/ 0 w 8541"/>
                  <a:gd name="T3" fmla="*/ 7703 h 7703"/>
                  <a:gd name="T4" fmla="*/ 0 w 8541"/>
                  <a:gd name="T5" fmla="*/ 0 h 7703"/>
                  <a:gd name="T6" fmla="*/ 632 w 8541"/>
                  <a:gd name="T7" fmla="*/ 0 h 7703"/>
                  <a:gd name="T8" fmla="*/ 632 w 8541"/>
                  <a:gd name="T9" fmla="*/ 4272 h 7703"/>
                  <a:gd name="T10" fmla="*/ 4513 w 8541"/>
                  <a:gd name="T11" fmla="*/ 1449 h 7703"/>
                  <a:gd name="T12" fmla="*/ 5841 w 8541"/>
                  <a:gd name="T13" fmla="*/ 2017 h 7703"/>
                  <a:gd name="T14" fmla="*/ 7667 w 8541"/>
                  <a:gd name="T15" fmla="*/ 357 h 7703"/>
                  <a:gd name="T16" fmla="*/ 7305 w 8541"/>
                  <a:gd name="T17" fmla="*/ 0 h 7703"/>
                  <a:gd name="T18" fmla="*/ 8541 w 8541"/>
                  <a:gd name="T19" fmla="*/ 0 h 7703"/>
                  <a:gd name="T20" fmla="*/ 8541 w 8541"/>
                  <a:gd name="T21" fmla="*/ 1235 h 7703"/>
                  <a:gd name="T22" fmla="*/ 8116 w 8541"/>
                  <a:gd name="T23" fmla="*/ 806 h 7703"/>
                  <a:gd name="T24" fmla="*/ 5965 w 8541"/>
                  <a:gd name="T25" fmla="*/ 2756 h 7703"/>
                  <a:gd name="T26" fmla="*/ 4593 w 8541"/>
                  <a:gd name="T27" fmla="*/ 2172 h 7703"/>
                  <a:gd name="T28" fmla="*/ 632 w 8541"/>
                  <a:gd name="T29" fmla="*/ 5054 h 7703"/>
                  <a:gd name="T30" fmla="*/ 632 w 8541"/>
                  <a:gd name="T31" fmla="*/ 7072 h 7703"/>
                  <a:gd name="T32" fmla="*/ 1348 w 8541"/>
                  <a:gd name="T33" fmla="*/ 7072 h 7703"/>
                  <a:gd name="T34" fmla="*/ 1348 w 8541"/>
                  <a:gd name="T35" fmla="*/ 5289 h 7703"/>
                  <a:gd name="T36" fmla="*/ 1980 w 8541"/>
                  <a:gd name="T37" fmla="*/ 5289 h 7703"/>
                  <a:gd name="T38" fmla="*/ 1980 w 8541"/>
                  <a:gd name="T39" fmla="*/ 7072 h 7703"/>
                  <a:gd name="T40" fmla="*/ 2517 w 8541"/>
                  <a:gd name="T41" fmla="*/ 7072 h 7703"/>
                  <a:gd name="T42" fmla="*/ 2517 w 8541"/>
                  <a:gd name="T43" fmla="*/ 4558 h 7703"/>
                  <a:gd name="T44" fmla="*/ 3149 w 8541"/>
                  <a:gd name="T45" fmla="*/ 4558 h 7703"/>
                  <a:gd name="T46" fmla="*/ 3149 w 8541"/>
                  <a:gd name="T47" fmla="*/ 7072 h 7703"/>
                  <a:gd name="T48" fmla="*/ 3686 w 8541"/>
                  <a:gd name="T49" fmla="*/ 7072 h 7703"/>
                  <a:gd name="T50" fmla="*/ 3686 w 8541"/>
                  <a:gd name="T51" fmla="*/ 3824 h 7703"/>
                  <a:gd name="T52" fmla="*/ 4318 w 8541"/>
                  <a:gd name="T53" fmla="*/ 3824 h 7703"/>
                  <a:gd name="T54" fmla="*/ 4318 w 8541"/>
                  <a:gd name="T55" fmla="*/ 7072 h 7703"/>
                  <a:gd name="T56" fmla="*/ 4855 w 8541"/>
                  <a:gd name="T57" fmla="*/ 7072 h 7703"/>
                  <a:gd name="T58" fmla="*/ 4855 w 8541"/>
                  <a:gd name="T59" fmla="*/ 3458 h 7703"/>
                  <a:gd name="T60" fmla="*/ 5491 w 8541"/>
                  <a:gd name="T61" fmla="*/ 3458 h 7703"/>
                  <a:gd name="T62" fmla="*/ 5491 w 8541"/>
                  <a:gd name="T63" fmla="*/ 7072 h 7703"/>
                  <a:gd name="T64" fmla="*/ 6028 w 8541"/>
                  <a:gd name="T65" fmla="*/ 7072 h 7703"/>
                  <a:gd name="T66" fmla="*/ 6028 w 8541"/>
                  <a:gd name="T67" fmla="*/ 4193 h 7703"/>
                  <a:gd name="T68" fmla="*/ 6660 w 8541"/>
                  <a:gd name="T69" fmla="*/ 4193 h 7703"/>
                  <a:gd name="T70" fmla="*/ 6660 w 8541"/>
                  <a:gd name="T71" fmla="*/ 7072 h 7703"/>
                  <a:gd name="T72" fmla="*/ 7197 w 8541"/>
                  <a:gd name="T73" fmla="*/ 7072 h 7703"/>
                  <a:gd name="T74" fmla="*/ 7197 w 8541"/>
                  <a:gd name="T75" fmla="*/ 2728 h 7703"/>
                  <a:gd name="T76" fmla="*/ 7830 w 8541"/>
                  <a:gd name="T77" fmla="*/ 2728 h 7703"/>
                  <a:gd name="T78" fmla="*/ 7830 w 8541"/>
                  <a:gd name="T79" fmla="*/ 7703 h 7703"/>
                  <a:gd name="T80" fmla="*/ 7830 w 8541"/>
                  <a:gd name="T81" fmla="*/ 7703 h 7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41" h="7703">
                    <a:moveTo>
                      <a:pt x="7830" y="7703"/>
                    </a:moveTo>
                    <a:lnTo>
                      <a:pt x="0" y="7703"/>
                    </a:lnTo>
                    <a:lnTo>
                      <a:pt x="0" y="0"/>
                    </a:lnTo>
                    <a:lnTo>
                      <a:pt x="632" y="0"/>
                    </a:lnTo>
                    <a:lnTo>
                      <a:pt x="632" y="4272"/>
                    </a:lnTo>
                    <a:lnTo>
                      <a:pt x="4513" y="1449"/>
                    </a:lnTo>
                    <a:lnTo>
                      <a:pt x="5841" y="2017"/>
                    </a:lnTo>
                    <a:lnTo>
                      <a:pt x="7667" y="357"/>
                    </a:lnTo>
                    <a:lnTo>
                      <a:pt x="7305" y="0"/>
                    </a:lnTo>
                    <a:lnTo>
                      <a:pt x="8541" y="0"/>
                    </a:lnTo>
                    <a:lnTo>
                      <a:pt x="8541" y="1235"/>
                    </a:lnTo>
                    <a:lnTo>
                      <a:pt x="8116" y="806"/>
                    </a:lnTo>
                    <a:lnTo>
                      <a:pt x="5965" y="2756"/>
                    </a:lnTo>
                    <a:lnTo>
                      <a:pt x="4593" y="2172"/>
                    </a:lnTo>
                    <a:lnTo>
                      <a:pt x="632" y="5054"/>
                    </a:lnTo>
                    <a:lnTo>
                      <a:pt x="632" y="7072"/>
                    </a:lnTo>
                    <a:lnTo>
                      <a:pt x="1348" y="7072"/>
                    </a:lnTo>
                    <a:lnTo>
                      <a:pt x="1348" y="5289"/>
                    </a:lnTo>
                    <a:lnTo>
                      <a:pt x="1980" y="5289"/>
                    </a:lnTo>
                    <a:lnTo>
                      <a:pt x="1980" y="7072"/>
                    </a:lnTo>
                    <a:lnTo>
                      <a:pt x="2517" y="7072"/>
                    </a:lnTo>
                    <a:lnTo>
                      <a:pt x="2517" y="4558"/>
                    </a:lnTo>
                    <a:lnTo>
                      <a:pt x="3149" y="4558"/>
                    </a:lnTo>
                    <a:lnTo>
                      <a:pt x="3149" y="7072"/>
                    </a:lnTo>
                    <a:lnTo>
                      <a:pt x="3686" y="7072"/>
                    </a:lnTo>
                    <a:lnTo>
                      <a:pt x="3686" y="3824"/>
                    </a:lnTo>
                    <a:lnTo>
                      <a:pt x="4318" y="3824"/>
                    </a:lnTo>
                    <a:lnTo>
                      <a:pt x="4318" y="7072"/>
                    </a:lnTo>
                    <a:lnTo>
                      <a:pt x="4855" y="7072"/>
                    </a:lnTo>
                    <a:lnTo>
                      <a:pt x="4855" y="3458"/>
                    </a:lnTo>
                    <a:lnTo>
                      <a:pt x="5491" y="3458"/>
                    </a:lnTo>
                    <a:lnTo>
                      <a:pt x="5491" y="7072"/>
                    </a:lnTo>
                    <a:lnTo>
                      <a:pt x="6028" y="7072"/>
                    </a:lnTo>
                    <a:lnTo>
                      <a:pt x="6028" y="4193"/>
                    </a:lnTo>
                    <a:lnTo>
                      <a:pt x="6660" y="4193"/>
                    </a:lnTo>
                    <a:lnTo>
                      <a:pt x="6660" y="7072"/>
                    </a:lnTo>
                    <a:lnTo>
                      <a:pt x="7197" y="7072"/>
                    </a:lnTo>
                    <a:lnTo>
                      <a:pt x="7197" y="2728"/>
                    </a:lnTo>
                    <a:lnTo>
                      <a:pt x="7830" y="2728"/>
                    </a:lnTo>
                    <a:lnTo>
                      <a:pt x="7830" y="7703"/>
                    </a:lnTo>
                    <a:lnTo>
                      <a:pt x="7830" y="7703"/>
                    </a:lnTo>
                    <a:close/>
                  </a:path>
                </a:pathLst>
              </a:custGeom>
              <a:solidFill>
                <a:sysClr val="window" lastClr="FFFFFF"/>
              </a:solidFill>
              <a:ln>
                <a:noFill/>
              </a:ln>
            </p:spPr>
            <p:txBody>
              <a:bodyPr/>
              <a:lstStyle/>
              <a:p>
                <a:pPr defTabSz="878957">
                  <a:defRPr/>
                </a:pPr>
                <a:endParaRPr lang="zh-CN" altLang="en-US" sz="1765" kern="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grpSp>
      </p:grpSp>
      <p:grpSp>
        <p:nvGrpSpPr>
          <p:cNvPr id="48" name="组合 47"/>
          <p:cNvGrpSpPr/>
          <p:nvPr/>
        </p:nvGrpSpPr>
        <p:grpSpPr>
          <a:xfrm>
            <a:off x="4185734" y="1077279"/>
            <a:ext cx="1354953" cy="1661108"/>
            <a:chOff x="1566275" y="1599445"/>
            <a:chExt cx="1382319" cy="1694658"/>
          </a:xfrm>
        </p:grpSpPr>
        <p:sp>
          <p:nvSpPr>
            <p:cNvPr id="49" name="文本框 48"/>
            <p:cNvSpPr txBox="1"/>
            <p:nvPr/>
          </p:nvSpPr>
          <p:spPr>
            <a:xfrm>
              <a:off x="1566275" y="2772059"/>
              <a:ext cx="1382319" cy="522044"/>
            </a:xfrm>
            <a:prstGeom prst="rect">
              <a:avLst/>
            </a:prstGeom>
            <a:noFill/>
          </p:spPr>
          <p:txBody>
            <a:bodyPr wrap="square" rtlCol="0">
              <a:spAutoFit/>
            </a:bodyPr>
            <a:lstStyle/>
            <a:p>
              <a:pPr algn="ctr" defTabSz="878957">
                <a:defRPr/>
              </a:pP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Nhận</a:t>
              </a: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a:t>
              </a: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dạng</a:t>
              </a: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a:t>
              </a: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khuôn</a:t>
              </a: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a:t>
              </a: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mặt</a:t>
              </a:r>
              <a:endParaRPr lang="zh-CN" altLang="en-US" sz="1368" kern="0" dirty="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grpSp>
          <p:nvGrpSpPr>
            <p:cNvPr id="50" name="组合 49"/>
            <p:cNvGrpSpPr/>
            <p:nvPr/>
          </p:nvGrpSpPr>
          <p:grpSpPr>
            <a:xfrm>
              <a:off x="1809941" y="1599445"/>
              <a:ext cx="979092" cy="975891"/>
              <a:chOff x="3695497" y="229368"/>
              <a:chExt cx="858341" cy="866021"/>
            </a:xfrm>
          </p:grpSpPr>
          <p:sp>
            <p:nvSpPr>
              <p:cNvPr id="51" name="KSO_Shape"/>
              <p:cNvSpPr/>
              <p:nvPr/>
            </p:nvSpPr>
            <p:spPr>
              <a:xfrm>
                <a:off x="3695497" y="229368"/>
                <a:ext cx="858341" cy="866021"/>
              </a:xfrm>
              <a:prstGeom prst="ellipse">
                <a:avLst/>
              </a:prstGeom>
              <a:solidFill>
                <a:srgbClr val="5B9BD5"/>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878957" eaLnBrk="1" fontAlgn="auto" hangingPunct="1">
                  <a:spcBef>
                    <a:spcPts val="0"/>
                  </a:spcBef>
                  <a:spcAft>
                    <a:spcPts val="0"/>
                  </a:spcAft>
                  <a:defRPr/>
                </a:pPr>
                <a:endParaRPr lang="zh-CN" altLang="en-US" sz="1765">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sp>
            <p:nvSpPr>
              <p:cNvPr id="52" name="businessmen_115881"/>
              <p:cNvSpPr>
                <a:spLocks noChangeAspect="1"/>
              </p:cNvSpPr>
              <p:nvPr/>
            </p:nvSpPr>
            <p:spPr bwMode="auto">
              <a:xfrm>
                <a:off x="3846839" y="342881"/>
                <a:ext cx="555656" cy="609685"/>
              </a:xfrm>
              <a:custGeom>
                <a:avLst/>
                <a:gdLst>
                  <a:gd name="connsiteX0" fmla="*/ 169893 w 553727"/>
                  <a:gd name="connsiteY0" fmla="*/ 522714 h 607568"/>
                  <a:gd name="connsiteX1" fmla="*/ 203547 w 553727"/>
                  <a:gd name="connsiteY1" fmla="*/ 522714 h 607568"/>
                  <a:gd name="connsiteX2" fmla="*/ 218761 w 553727"/>
                  <a:gd name="connsiteY2" fmla="*/ 537905 h 607568"/>
                  <a:gd name="connsiteX3" fmla="*/ 208003 w 553727"/>
                  <a:gd name="connsiteY3" fmla="*/ 552482 h 607568"/>
                  <a:gd name="connsiteX4" fmla="*/ 280383 w 553727"/>
                  <a:gd name="connsiteY4" fmla="*/ 577033 h 607568"/>
                  <a:gd name="connsiteX5" fmla="*/ 375199 w 553727"/>
                  <a:gd name="connsiteY5" fmla="*/ 530233 h 607568"/>
                  <a:gd name="connsiteX6" fmla="*/ 396560 w 553727"/>
                  <a:gd name="connsiteY6" fmla="*/ 527318 h 607568"/>
                  <a:gd name="connsiteX7" fmla="*/ 399480 w 553727"/>
                  <a:gd name="connsiteY7" fmla="*/ 548646 h 607568"/>
                  <a:gd name="connsiteX8" fmla="*/ 280383 w 553727"/>
                  <a:gd name="connsiteY8" fmla="*/ 607568 h 607568"/>
                  <a:gd name="connsiteX9" fmla="*/ 185106 w 553727"/>
                  <a:gd name="connsiteY9" fmla="*/ 573350 h 607568"/>
                  <a:gd name="connsiteX10" fmla="*/ 169893 w 553727"/>
                  <a:gd name="connsiteY10" fmla="*/ 586700 h 607568"/>
                  <a:gd name="connsiteX11" fmla="*/ 154679 w 553727"/>
                  <a:gd name="connsiteY11" fmla="*/ 571509 h 607568"/>
                  <a:gd name="connsiteX12" fmla="*/ 154679 w 553727"/>
                  <a:gd name="connsiteY12" fmla="*/ 537905 h 607568"/>
                  <a:gd name="connsiteX13" fmla="*/ 169893 w 553727"/>
                  <a:gd name="connsiteY13" fmla="*/ 522714 h 607568"/>
                  <a:gd name="connsiteX14" fmla="*/ 423547 w 553727"/>
                  <a:gd name="connsiteY14" fmla="*/ 284449 h 607568"/>
                  <a:gd name="connsiteX15" fmla="*/ 440457 w 553727"/>
                  <a:gd name="connsiteY15" fmla="*/ 284449 h 607568"/>
                  <a:gd name="connsiteX16" fmla="*/ 446607 w 553727"/>
                  <a:gd name="connsiteY16" fmla="*/ 286904 h 607568"/>
                  <a:gd name="connsiteX17" fmla="*/ 447529 w 553727"/>
                  <a:gd name="connsiteY17" fmla="*/ 296112 h 607568"/>
                  <a:gd name="connsiteX18" fmla="*/ 438612 w 553727"/>
                  <a:gd name="connsiteY18" fmla="*/ 309770 h 607568"/>
                  <a:gd name="connsiteX19" fmla="*/ 442763 w 553727"/>
                  <a:gd name="connsiteY19" fmla="*/ 345374 h 607568"/>
                  <a:gd name="connsiteX20" fmla="*/ 434462 w 553727"/>
                  <a:gd name="connsiteY20" fmla="*/ 367473 h 607568"/>
                  <a:gd name="connsiteX21" fmla="*/ 429696 w 553727"/>
                  <a:gd name="connsiteY21" fmla="*/ 367473 h 607568"/>
                  <a:gd name="connsiteX22" fmla="*/ 421394 w 553727"/>
                  <a:gd name="connsiteY22" fmla="*/ 345374 h 607568"/>
                  <a:gd name="connsiteX23" fmla="*/ 425545 w 553727"/>
                  <a:gd name="connsiteY23" fmla="*/ 309770 h 607568"/>
                  <a:gd name="connsiteX24" fmla="*/ 416475 w 553727"/>
                  <a:gd name="connsiteY24" fmla="*/ 296112 h 607568"/>
                  <a:gd name="connsiteX25" fmla="*/ 417551 w 553727"/>
                  <a:gd name="connsiteY25" fmla="*/ 286904 h 607568"/>
                  <a:gd name="connsiteX26" fmla="*/ 423547 w 553727"/>
                  <a:gd name="connsiteY26" fmla="*/ 284449 h 607568"/>
                  <a:gd name="connsiteX27" fmla="*/ 113200 w 553727"/>
                  <a:gd name="connsiteY27" fmla="*/ 284449 h 607568"/>
                  <a:gd name="connsiteX28" fmla="*/ 130110 w 553727"/>
                  <a:gd name="connsiteY28" fmla="*/ 284449 h 607568"/>
                  <a:gd name="connsiteX29" fmla="*/ 136106 w 553727"/>
                  <a:gd name="connsiteY29" fmla="*/ 286904 h 607568"/>
                  <a:gd name="connsiteX30" fmla="*/ 137182 w 553727"/>
                  <a:gd name="connsiteY30" fmla="*/ 296112 h 607568"/>
                  <a:gd name="connsiteX31" fmla="*/ 128112 w 553727"/>
                  <a:gd name="connsiteY31" fmla="*/ 309770 h 607568"/>
                  <a:gd name="connsiteX32" fmla="*/ 132263 w 553727"/>
                  <a:gd name="connsiteY32" fmla="*/ 345374 h 607568"/>
                  <a:gd name="connsiteX33" fmla="*/ 123961 w 553727"/>
                  <a:gd name="connsiteY33" fmla="*/ 367473 h 607568"/>
                  <a:gd name="connsiteX34" fmla="*/ 119195 w 553727"/>
                  <a:gd name="connsiteY34" fmla="*/ 367473 h 607568"/>
                  <a:gd name="connsiteX35" fmla="*/ 110894 w 553727"/>
                  <a:gd name="connsiteY35" fmla="*/ 345374 h 607568"/>
                  <a:gd name="connsiteX36" fmla="*/ 115045 w 553727"/>
                  <a:gd name="connsiteY36" fmla="*/ 309770 h 607568"/>
                  <a:gd name="connsiteX37" fmla="*/ 106128 w 553727"/>
                  <a:gd name="connsiteY37" fmla="*/ 296112 h 607568"/>
                  <a:gd name="connsiteX38" fmla="*/ 107050 w 553727"/>
                  <a:gd name="connsiteY38" fmla="*/ 286904 h 607568"/>
                  <a:gd name="connsiteX39" fmla="*/ 113200 w 553727"/>
                  <a:gd name="connsiteY39" fmla="*/ 284449 h 607568"/>
                  <a:gd name="connsiteX40" fmla="*/ 383014 w 553727"/>
                  <a:gd name="connsiteY40" fmla="*/ 284428 h 607568"/>
                  <a:gd name="connsiteX41" fmla="*/ 388238 w 553727"/>
                  <a:gd name="connsiteY41" fmla="*/ 287956 h 607568"/>
                  <a:gd name="connsiteX42" fmla="*/ 425731 w 553727"/>
                  <a:gd name="connsiteY42" fmla="*/ 390594 h 607568"/>
                  <a:gd name="connsiteX43" fmla="*/ 438484 w 553727"/>
                  <a:gd name="connsiteY43" fmla="*/ 390594 h 607568"/>
                  <a:gd name="connsiteX44" fmla="*/ 475977 w 553727"/>
                  <a:gd name="connsiteY44" fmla="*/ 287956 h 607568"/>
                  <a:gd name="connsiteX45" fmla="*/ 482737 w 553727"/>
                  <a:gd name="connsiteY45" fmla="*/ 284581 h 607568"/>
                  <a:gd name="connsiteX46" fmla="*/ 515774 w 553727"/>
                  <a:gd name="connsiteY46" fmla="*/ 290104 h 607568"/>
                  <a:gd name="connsiteX47" fmla="*/ 515927 w 553727"/>
                  <a:gd name="connsiteY47" fmla="*/ 290104 h 607568"/>
                  <a:gd name="connsiteX48" fmla="*/ 553727 w 553727"/>
                  <a:gd name="connsiteY48" fmla="*/ 342267 h 607568"/>
                  <a:gd name="connsiteX49" fmla="*/ 553727 w 553727"/>
                  <a:gd name="connsiteY49" fmla="*/ 427875 h 607568"/>
                  <a:gd name="connsiteX50" fmla="*/ 530525 w 553727"/>
                  <a:gd name="connsiteY50" fmla="*/ 451195 h 607568"/>
                  <a:gd name="connsiteX51" fmla="*/ 333690 w 553727"/>
                  <a:gd name="connsiteY51" fmla="*/ 451195 h 607568"/>
                  <a:gd name="connsiteX52" fmla="*/ 310488 w 553727"/>
                  <a:gd name="connsiteY52" fmla="*/ 427875 h 607568"/>
                  <a:gd name="connsiteX53" fmla="*/ 310488 w 553727"/>
                  <a:gd name="connsiteY53" fmla="*/ 342574 h 607568"/>
                  <a:gd name="connsiteX54" fmla="*/ 348441 w 553727"/>
                  <a:gd name="connsiteY54" fmla="*/ 290104 h 607568"/>
                  <a:gd name="connsiteX55" fmla="*/ 383014 w 553727"/>
                  <a:gd name="connsiteY55" fmla="*/ 284428 h 607568"/>
                  <a:gd name="connsiteX56" fmla="*/ 72659 w 553727"/>
                  <a:gd name="connsiteY56" fmla="*/ 284428 h 607568"/>
                  <a:gd name="connsiteX57" fmla="*/ 77882 w 553727"/>
                  <a:gd name="connsiteY57" fmla="*/ 287956 h 607568"/>
                  <a:gd name="connsiteX58" fmla="*/ 115210 w 553727"/>
                  <a:gd name="connsiteY58" fmla="*/ 390594 h 607568"/>
                  <a:gd name="connsiteX59" fmla="*/ 127959 w 553727"/>
                  <a:gd name="connsiteY59" fmla="*/ 390594 h 607568"/>
                  <a:gd name="connsiteX60" fmla="*/ 165441 w 553727"/>
                  <a:gd name="connsiteY60" fmla="*/ 287956 h 607568"/>
                  <a:gd name="connsiteX61" fmla="*/ 172200 w 553727"/>
                  <a:gd name="connsiteY61" fmla="*/ 284581 h 607568"/>
                  <a:gd name="connsiteX62" fmla="*/ 205227 w 553727"/>
                  <a:gd name="connsiteY62" fmla="*/ 290104 h 607568"/>
                  <a:gd name="connsiteX63" fmla="*/ 205380 w 553727"/>
                  <a:gd name="connsiteY63" fmla="*/ 290104 h 607568"/>
                  <a:gd name="connsiteX64" fmla="*/ 243169 w 553727"/>
                  <a:gd name="connsiteY64" fmla="*/ 342267 h 607568"/>
                  <a:gd name="connsiteX65" fmla="*/ 243169 w 553727"/>
                  <a:gd name="connsiteY65" fmla="*/ 427875 h 607568"/>
                  <a:gd name="connsiteX66" fmla="*/ 219973 w 553727"/>
                  <a:gd name="connsiteY66" fmla="*/ 451195 h 607568"/>
                  <a:gd name="connsiteX67" fmla="*/ 23196 w 553727"/>
                  <a:gd name="connsiteY67" fmla="*/ 451195 h 607568"/>
                  <a:gd name="connsiteX68" fmla="*/ 0 w 553727"/>
                  <a:gd name="connsiteY68" fmla="*/ 427875 h 607568"/>
                  <a:gd name="connsiteX69" fmla="*/ 0 w 553727"/>
                  <a:gd name="connsiteY69" fmla="*/ 342574 h 607568"/>
                  <a:gd name="connsiteX70" fmla="*/ 37942 w 553727"/>
                  <a:gd name="connsiteY70" fmla="*/ 290104 h 607568"/>
                  <a:gd name="connsiteX71" fmla="*/ 72659 w 553727"/>
                  <a:gd name="connsiteY71" fmla="*/ 284428 h 607568"/>
                  <a:gd name="connsiteX72" fmla="*/ 432073 w 553727"/>
                  <a:gd name="connsiteY72" fmla="*/ 135133 h 607568"/>
                  <a:gd name="connsiteX73" fmla="*/ 494524 w 553727"/>
                  <a:gd name="connsiteY73" fmla="*/ 197513 h 607568"/>
                  <a:gd name="connsiteX74" fmla="*/ 432073 w 553727"/>
                  <a:gd name="connsiteY74" fmla="*/ 259893 h 607568"/>
                  <a:gd name="connsiteX75" fmla="*/ 369622 w 553727"/>
                  <a:gd name="connsiteY75" fmla="*/ 197513 h 607568"/>
                  <a:gd name="connsiteX76" fmla="*/ 432073 w 553727"/>
                  <a:gd name="connsiteY76" fmla="*/ 135133 h 607568"/>
                  <a:gd name="connsiteX77" fmla="*/ 121585 w 553727"/>
                  <a:gd name="connsiteY77" fmla="*/ 135133 h 607568"/>
                  <a:gd name="connsiteX78" fmla="*/ 184036 w 553727"/>
                  <a:gd name="connsiteY78" fmla="*/ 197513 h 607568"/>
                  <a:gd name="connsiteX79" fmla="*/ 121585 w 553727"/>
                  <a:gd name="connsiteY79" fmla="*/ 259893 h 607568"/>
                  <a:gd name="connsiteX80" fmla="*/ 59134 w 553727"/>
                  <a:gd name="connsiteY80" fmla="*/ 197513 h 607568"/>
                  <a:gd name="connsiteX81" fmla="*/ 121585 w 553727"/>
                  <a:gd name="connsiteY81" fmla="*/ 135133 h 607568"/>
                  <a:gd name="connsiteX82" fmla="*/ 276831 w 553727"/>
                  <a:gd name="connsiteY82" fmla="*/ 0 h 607568"/>
                  <a:gd name="connsiteX83" fmla="*/ 372230 w 553727"/>
                  <a:gd name="connsiteY83" fmla="*/ 34218 h 607568"/>
                  <a:gd name="connsiteX84" fmla="*/ 387285 w 553727"/>
                  <a:gd name="connsiteY84" fmla="*/ 20868 h 607568"/>
                  <a:gd name="connsiteX85" fmla="*/ 402647 w 553727"/>
                  <a:gd name="connsiteY85" fmla="*/ 36059 h 607568"/>
                  <a:gd name="connsiteX86" fmla="*/ 402647 w 553727"/>
                  <a:gd name="connsiteY86" fmla="*/ 69663 h 607568"/>
                  <a:gd name="connsiteX87" fmla="*/ 387285 w 553727"/>
                  <a:gd name="connsiteY87" fmla="*/ 84854 h 607568"/>
                  <a:gd name="connsiteX88" fmla="*/ 353642 w 553727"/>
                  <a:gd name="connsiteY88" fmla="*/ 84854 h 607568"/>
                  <a:gd name="connsiteX89" fmla="*/ 338433 w 553727"/>
                  <a:gd name="connsiteY89" fmla="*/ 69663 h 607568"/>
                  <a:gd name="connsiteX90" fmla="*/ 349340 w 553727"/>
                  <a:gd name="connsiteY90" fmla="*/ 55086 h 607568"/>
                  <a:gd name="connsiteX91" fmla="*/ 276831 w 553727"/>
                  <a:gd name="connsiteY91" fmla="*/ 30535 h 607568"/>
                  <a:gd name="connsiteX92" fmla="*/ 182046 w 553727"/>
                  <a:gd name="connsiteY92" fmla="*/ 77335 h 607568"/>
                  <a:gd name="connsiteX93" fmla="*/ 160692 w 553727"/>
                  <a:gd name="connsiteY93" fmla="*/ 80250 h 607568"/>
                  <a:gd name="connsiteX94" fmla="*/ 157774 w 553727"/>
                  <a:gd name="connsiteY94" fmla="*/ 58922 h 607568"/>
                  <a:gd name="connsiteX95" fmla="*/ 276831 w 553727"/>
                  <a:gd name="connsiteY95" fmla="*/ 0 h 60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553727" h="607568">
                    <a:moveTo>
                      <a:pt x="169893" y="522714"/>
                    </a:moveTo>
                    <a:lnTo>
                      <a:pt x="203547" y="522714"/>
                    </a:lnTo>
                    <a:cubicBezTo>
                      <a:pt x="211999" y="522714"/>
                      <a:pt x="218761" y="529466"/>
                      <a:pt x="218761" y="537905"/>
                    </a:cubicBezTo>
                    <a:cubicBezTo>
                      <a:pt x="218761" y="544810"/>
                      <a:pt x="214304" y="550641"/>
                      <a:pt x="208003" y="552482"/>
                    </a:cubicBezTo>
                    <a:cubicBezTo>
                      <a:pt x="228442" y="568287"/>
                      <a:pt x="253644" y="577033"/>
                      <a:pt x="280383" y="577033"/>
                    </a:cubicBezTo>
                    <a:cubicBezTo>
                      <a:pt x="317880" y="577033"/>
                      <a:pt x="352456" y="560001"/>
                      <a:pt x="375199" y="530233"/>
                    </a:cubicBezTo>
                    <a:cubicBezTo>
                      <a:pt x="380271" y="523482"/>
                      <a:pt x="389952" y="522254"/>
                      <a:pt x="396560" y="527318"/>
                    </a:cubicBezTo>
                    <a:cubicBezTo>
                      <a:pt x="403322" y="532381"/>
                      <a:pt x="404551" y="542048"/>
                      <a:pt x="399480" y="548646"/>
                    </a:cubicBezTo>
                    <a:cubicBezTo>
                      <a:pt x="370897" y="586086"/>
                      <a:pt x="327561" y="607568"/>
                      <a:pt x="280383" y="607568"/>
                    </a:cubicBezTo>
                    <a:cubicBezTo>
                      <a:pt x="245039" y="607568"/>
                      <a:pt x="211692" y="595446"/>
                      <a:pt x="185106" y="573350"/>
                    </a:cubicBezTo>
                    <a:cubicBezTo>
                      <a:pt x="184184" y="580869"/>
                      <a:pt x="177730" y="586700"/>
                      <a:pt x="169893" y="586700"/>
                    </a:cubicBezTo>
                    <a:cubicBezTo>
                      <a:pt x="161441" y="586700"/>
                      <a:pt x="154679" y="579948"/>
                      <a:pt x="154679" y="571509"/>
                    </a:cubicBezTo>
                    <a:lnTo>
                      <a:pt x="154679" y="537905"/>
                    </a:lnTo>
                    <a:cubicBezTo>
                      <a:pt x="154679" y="529466"/>
                      <a:pt x="161441" y="522714"/>
                      <a:pt x="169893" y="522714"/>
                    </a:cubicBezTo>
                    <a:close/>
                    <a:moveTo>
                      <a:pt x="423547" y="284449"/>
                    </a:moveTo>
                    <a:lnTo>
                      <a:pt x="440457" y="284449"/>
                    </a:lnTo>
                    <a:cubicBezTo>
                      <a:pt x="442763" y="284449"/>
                      <a:pt x="445069" y="285216"/>
                      <a:pt x="446607" y="286904"/>
                    </a:cubicBezTo>
                    <a:cubicBezTo>
                      <a:pt x="448913" y="289513"/>
                      <a:pt x="449220" y="293196"/>
                      <a:pt x="447529" y="296112"/>
                    </a:cubicBezTo>
                    <a:lnTo>
                      <a:pt x="438612" y="309770"/>
                    </a:lnTo>
                    <a:lnTo>
                      <a:pt x="442763" y="345374"/>
                    </a:lnTo>
                    <a:lnTo>
                      <a:pt x="434462" y="367473"/>
                    </a:lnTo>
                    <a:cubicBezTo>
                      <a:pt x="433693" y="369621"/>
                      <a:pt x="430465" y="369621"/>
                      <a:pt x="429696" y="367473"/>
                    </a:cubicBezTo>
                    <a:lnTo>
                      <a:pt x="421394" y="345374"/>
                    </a:lnTo>
                    <a:lnTo>
                      <a:pt x="425545" y="309770"/>
                    </a:lnTo>
                    <a:lnTo>
                      <a:pt x="416475" y="296112"/>
                    </a:lnTo>
                    <a:cubicBezTo>
                      <a:pt x="414784" y="293196"/>
                      <a:pt x="415245" y="289513"/>
                      <a:pt x="417551" y="286904"/>
                    </a:cubicBezTo>
                    <a:cubicBezTo>
                      <a:pt x="419088" y="285216"/>
                      <a:pt x="421394" y="284449"/>
                      <a:pt x="423547" y="284449"/>
                    </a:cubicBezTo>
                    <a:close/>
                    <a:moveTo>
                      <a:pt x="113200" y="284449"/>
                    </a:moveTo>
                    <a:lnTo>
                      <a:pt x="130110" y="284449"/>
                    </a:lnTo>
                    <a:cubicBezTo>
                      <a:pt x="132263" y="284449"/>
                      <a:pt x="134568" y="285216"/>
                      <a:pt x="136106" y="286904"/>
                    </a:cubicBezTo>
                    <a:cubicBezTo>
                      <a:pt x="138412" y="289513"/>
                      <a:pt x="138873" y="293196"/>
                      <a:pt x="137182" y="296112"/>
                    </a:cubicBezTo>
                    <a:lnTo>
                      <a:pt x="128112" y="309770"/>
                    </a:lnTo>
                    <a:lnTo>
                      <a:pt x="132263" y="345374"/>
                    </a:lnTo>
                    <a:lnTo>
                      <a:pt x="123961" y="367473"/>
                    </a:lnTo>
                    <a:cubicBezTo>
                      <a:pt x="123192" y="369621"/>
                      <a:pt x="119964" y="369621"/>
                      <a:pt x="119195" y="367473"/>
                    </a:cubicBezTo>
                    <a:lnTo>
                      <a:pt x="110894" y="345374"/>
                    </a:lnTo>
                    <a:lnTo>
                      <a:pt x="115045" y="309770"/>
                    </a:lnTo>
                    <a:lnTo>
                      <a:pt x="106128" y="296112"/>
                    </a:lnTo>
                    <a:cubicBezTo>
                      <a:pt x="104437" y="293196"/>
                      <a:pt x="104744" y="289513"/>
                      <a:pt x="107050" y="286904"/>
                    </a:cubicBezTo>
                    <a:cubicBezTo>
                      <a:pt x="108588" y="285216"/>
                      <a:pt x="110894" y="284449"/>
                      <a:pt x="113200" y="284449"/>
                    </a:cubicBezTo>
                    <a:close/>
                    <a:moveTo>
                      <a:pt x="383014" y="284428"/>
                    </a:moveTo>
                    <a:cubicBezTo>
                      <a:pt x="385319" y="284428"/>
                      <a:pt x="387470" y="285809"/>
                      <a:pt x="388238" y="287956"/>
                    </a:cubicBezTo>
                    <a:lnTo>
                      <a:pt x="425731" y="390594"/>
                    </a:lnTo>
                    <a:cubicBezTo>
                      <a:pt x="427882" y="396578"/>
                      <a:pt x="436333" y="396578"/>
                      <a:pt x="438484" y="390594"/>
                    </a:cubicBezTo>
                    <a:lnTo>
                      <a:pt x="475977" y="287956"/>
                    </a:lnTo>
                    <a:cubicBezTo>
                      <a:pt x="476899" y="285195"/>
                      <a:pt x="479972" y="283814"/>
                      <a:pt x="482737" y="284581"/>
                    </a:cubicBezTo>
                    <a:lnTo>
                      <a:pt x="515774" y="290104"/>
                    </a:lnTo>
                    <a:lnTo>
                      <a:pt x="515927" y="290104"/>
                    </a:lnTo>
                    <a:cubicBezTo>
                      <a:pt x="538515" y="297468"/>
                      <a:pt x="553727" y="318487"/>
                      <a:pt x="553727" y="342267"/>
                    </a:cubicBezTo>
                    <a:lnTo>
                      <a:pt x="553727" y="427875"/>
                    </a:lnTo>
                    <a:cubicBezTo>
                      <a:pt x="553727" y="440763"/>
                      <a:pt x="543278" y="451195"/>
                      <a:pt x="530525" y="451195"/>
                    </a:cubicBezTo>
                    <a:lnTo>
                      <a:pt x="333690" y="451195"/>
                    </a:lnTo>
                    <a:cubicBezTo>
                      <a:pt x="320783" y="451195"/>
                      <a:pt x="310488" y="440763"/>
                      <a:pt x="310488" y="427875"/>
                    </a:cubicBezTo>
                    <a:lnTo>
                      <a:pt x="310488" y="342574"/>
                    </a:lnTo>
                    <a:cubicBezTo>
                      <a:pt x="310488" y="318640"/>
                      <a:pt x="325700" y="297622"/>
                      <a:pt x="348441" y="290104"/>
                    </a:cubicBezTo>
                    <a:cubicBezTo>
                      <a:pt x="348441" y="290104"/>
                      <a:pt x="382553" y="284428"/>
                      <a:pt x="383014" y="284428"/>
                    </a:cubicBezTo>
                    <a:close/>
                    <a:moveTo>
                      <a:pt x="72659" y="284428"/>
                    </a:moveTo>
                    <a:cubicBezTo>
                      <a:pt x="74809" y="284428"/>
                      <a:pt x="76960" y="285809"/>
                      <a:pt x="77882" y="287956"/>
                    </a:cubicBezTo>
                    <a:lnTo>
                      <a:pt x="115210" y="390594"/>
                    </a:lnTo>
                    <a:cubicBezTo>
                      <a:pt x="117360" y="396578"/>
                      <a:pt x="125809" y="396578"/>
                      <a:pt x="127959" y="390594"/>
                    </a:cubicBezTo>
                    <a:lnTo>
                      <a:pt x="165441" y="287956"/>
                    </a:lnTo>
                    <a:cubicBezTo>
                      <a:pt x="166516" y="285195"/>
                      <a:pt x="169435" y="283814"/>
                      <a:pt x="172200" y="284581"/>
                    </a:cubicBezTo>
                    <a:lnTo>
                      <a:pt x="205227" y="290104"/>
                    </a:lnTo>
                    <a:lnTo>
                      <a:pt x="205380" y="290104"/>
                    </a:lnTo>
                    <a:cubicBezTo>
                      <a:pt x="227961" y="297468"/>
                      <a:pt x="243169" y="318487"/>
                      <a:pt x="243169" y="342267"/>
                    </a:cubicBezTo>
                    <a:lnTo>
                      <a:pt x="243169" y="427875"/>
                    </a:lnTo>
                    <a:cubicBezTo>
                      <a:pt x="243169" y="440763"/>
                      <a:pt x="232877" y="451195"/>
                      <a:pt x="219973" y="451195"/>
                    </a:cubicBezTo>
                    <a:lnTo>
                      <a:pt x="23196" y="451195"/>
                    </a:lnTo>
                    <a:cubicBezTo>
                      <a:pt x="10446" y="451195"/>
                      <a:pt x="0" y="440763"/>
                      <a:pt x="0" y="427875"/>
                    </a:cubicBezTo>
                    <a:lnTo>
                      <a:pt x="0" y="342574"/>
                    </a:lnTo>
                    <a:cubicBezTo>
                      <a:pt x="0" y="318640"/>
                      <a:pt x="15208" y="297622"/>
                      <a:pt x="37942" y="290104"/>
                    </a:cubicBezTo>
                    <a:cubicBezTo>
                      <a:pt x="37942" y="290104"/>
                      <a:pt x="72044" y="284428"/>
                      <a:pt x="72659" y="284428"/>
                    </a:cubicBezTo>
                    <a:close/>
                    <a:moveTo>
                      <a:pt x="432073" y="135133"/>
                    </a:moveTo>
                    <a:cubicBezTo>
                      <a:pt x="466564" y="135133"/>
                      <a:pt x="494524" y="163061"/>
                      <a:pt x="494524" y="197513"/>
                    </a:cubicBezTo>
                    <a:cubicBezTo>
                      <a:pt x="494524" y="231965"/>
                      <a:pt x="466564" y="259893"/>
                      <a:pt x="432073" y="259893"/>
                    </a:cubicBezTo>
                    <a:cubicBezTo>
                      <a:pt x="397582" y="259893"/>
                      <a:pt x="369622" y="231965"/>
                      <a:pt x="369622" y="197513"/>
                    </a:cubicBezTo>
                    <a:cubicBezTo>
                      <a:pt x="369622" y="163061"/>
                      <a:pt x="397582" y="135133"/>
                      <a:pt x="432073" y="135133"/>
                    </a:cubicBezTo>
                    <a:close/>
                    <a:moveTo>
                      <a:pt x="121585" y="135133"/>
                    </a:moveTo>
                    <a:cubicBezTo>
                      <a:pt x="156076" y="135133"/>
                      <a:pt x="184036" y="163061"/>
                      <a:pt x="184036" y="197513"/>
                    </a:cubicBezTo>
                    <a:cubicBezTo>
                      <a:pt x="184036" y="231965"/>
                      <a:pt x="156076" y="259893"/>
                      <a:pt x="121585" y="259893"/>
                    </a:cubicBezTo>
                    <a:cubicBezTo>
                      <a:pt x="87094" y="259893"/>
                      <a:pt x="59134" y="231965"/>
                      <a:pt x="59134" y="197513"/>
                    </a:cubicBezTo>
                    <a:cubicBezTo>
                      <a:pt x="59134" y="163061"/>
                      <a:pt x="87094" y="135133"/>
                      <a:pt x="121585" y="135133"/>
                    </a:cubicBezTo>
                    <a:close/>
                    <a:moveTo>
                      <a:pt x="276831" y="0"/>
                    </a:moveTo>
                    <a:cubicBezTo>
                      <a:pt x="312317" y="0"/>
                      <a:pt x="345653" y="12122"/>
                      <a:pt x="372230" y="34218"/>
                    </a:cubicBezTo>
                    <a:cubicBezTo>
                      <a:pt x="373152" y="26699"/>
                      <a:pt x="379450" y="20868"/>
                      <a:pt x="387285" y="20868"/>
                    </a:cubicBezTo>
                    <a:cubicBezTo>
                      <a:pt x="395734" y="20868"/>
                      <a:pt x="402647" y="27620"/>
                      <a:pt x="402647" y="36059"/>
                    </a:cubicBezTo>
                    <a:lnTo>
                      <a:pt x="402647" y="69663"/>
                    </a:lnTo>
                    <a:cubicBezTo>
                      <a:pt x="402647" y="78102"/>
                      <a:pt x="395734" y="84854"/>
                      <a:pt x="387285" y="84854"/>
                    </a:cubicBezTo>
                    <a:lnTo>
                      <a:pt x="353642" y="84854"/>
                    </a:lnTo>
                    <a:cubicBezTo>
                      <a:pt x="345192" y="84854"/>
                      <a:pt x="338433" y="78102"/>
                      <a:pt x="338433" y="69663"/>
                    </a:cubicBezTo>
                    <a:cubicBezTo>
                      <a:pt x="338433" y="62758"/>
                      <a:pt x="343042" y="56927"/>
                      <a:pt x="349340" y="55086"/>
                    </a:cubicBezTo>
                    <a:cubicBezTo>
                      <a:pt x="328755" y="39281"/>
                      <a:pt x="303561" y="30535"/>
                      <a:pt x="276831" y="30535"/>
                    </a:cubicBezTo>
                    <a:cubicBezTo>
                      <a:pt x="239347" y="30535"/>
                      <a:pt x="204935" y="47567"/>
                      <a:pt x="182046" y="77335"/>
                    </a:cubicBezTo>
                    <a:cubicBezTo>
                      <a:pt x="176976" y="84086"/>
                      <a:pt x="167452" y="85314"/>
                      <a:pt x="160692" y="80250"/>
                    </a:cubicBezTo>
                    <a:cubicBezTo>
                      <a:pt x="153933" y="75187"/>
                      <a:pt x="152704" y="65520"/>
                      <a:pt x="157774" y="58922"/>
                    </a:cubicBezTo>
                    <a:cubicBezTo>
                      <a:pt x="186347" y="21482"/>
                      <a:pt x="229822" y="0"/>
                      <a:pt x="276831" y="0"/>
                    </a:cubicBezTo>
                    <a:close/>
                  </a:path>
                </a:pathLst>
              </a:custGeom>
              <a:solidFill>
                <a:sysClr val="window" lastClr="FFFFFF"/>
              </a:solidFill>
              <a:ln>
                <a:noFill/>
              </a:ln>
            </p:spPr>
            <p:txBody>
              <a:bodyPr/>
              <a:lstStyle/>
              <a:p>
                <a:pPr defTabSz="896386"/>
                <a:endParaRPr lang="zh-CN" altLang="en-US" sz="1765">
                  <a:solidFill>
                    <a:srgbClr val="505050"/>
                  </a:solidFill>
                  <a:latin typeface="Segoe UI" panose="020B0502040204020203" pitchFamily="34" charset="0"/>
                  <a:cs typeface="Segoe UI" panose="020B0502040204020203" pitchFamily="34" charset="0"/>
                </a:endParaRPr>
              </a:p>
            </p:txBody>
          </p:sp>
        </p:grpSp>
      </p:grpSp>
      <p:grpSp>
        <p:nvGrpSpPr>
          <p:cNvPr id="53" name="组合 52"/>
          <p:cNvGrpSpPr/>
          <p:nvPr/>
        </p:nvGrpSpPr>
        <p:grpSpPr>
          <a:xfrm>
            <a:off x="6520446" y="1077279"/>
            <a:ext cx="1354953" cy="1661108"/>
            <a:chOff x="2722061" y="1599445"/>
            <a:chExt cx="1382319" cy="1694658"/>
          </a:xfrm>
        </p:grpSpPr>
        <p:sp>
          <p:nvSpPr>
            <p:cNvPr id="54" name="文本框 53"/>
            <p:cNvSpPr txBox="1"/>
            <p:nvPr/>
          </p:nvSpPr>
          <p:spPr>
            <a:xfrm>
              <a:off x="2722061" y="2772059"/>
              <a:ext cx="1382319" cy="522044"/>
            </a:xfrm>
            <a:prstGeom prst="rect">
              <a:avLst/>
            </a:prstGeom>
            <a:noFill/>
          </p:spPr>
          <p:txBody>
            <a:bodyPr wrap="square" rtlCol="0">
              <a:spAutoFit/>
            </a:bodyPr>
            <a:lstStyle/>
            <a:p>
              <a:pPr algn="ctr" defTabSz="878957">
                <a:defRPr/>
              </a:pPr>
              <a:r>
                <a:rPr lang="vi-VN"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Bảo vệ </a:t>
              </a: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vùng</a:t>
              </a:r>
              <a:r>
                <a:rPr lang="vi-VN"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riêng tư</a:t>
              </a:r>
              <a:endParaRPr lang="zh-CN" altLang="en-US" sz="1368" kern="0" dirty="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grpSp>
          <p:nvGrpSpPr>
            <p:cNvPr id="55" name="组合 54"/>
            <p:cNvGrpSpPr/>
            <p:nvPr/>
          </p:nvGrpSpPr>
          <p:grpSpPr>
            <a:xfrm>
              <a:off x="2923675" y="1599445"/>
              <a:ext cx="979092" cy="975723"/>
              <a:chOff x="4864731" y="215979"/>
              <a:chExt cx="858341" cy="866021"/>
            </a:xfrm>
          </p:grpSpPr>
          <p:sp>
            <p:nvSpPr>
              <p:cNvPr id="56" name="KSO_Shape"/>
              <p:cNvSpPr/>
              <p:nvPr/>
            </p:nvSpPr>
            <p:spPr>
              <a:xfrm>
                <a:off x="4864731" y="215979"/>
                <a:ext cx="858341" cy="866021"/>
              </a:xfrm>
              <a:prstGeom prst="ellipse">
                <a:avLst/>
              </a:prstGeom>
              <a:solidFill>
                <a:srgbClr val="5B9BD5"/>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878957" eaLnBrk="1" fontAlgn="auto" hangingPunct="1">
                  <a:spcBef>
                    <a:spcPts val="0"/>
                  </a:spcBef>
                  <a:spcAft>
                    <a:spcPts val="0"/>
                  </a:spcAft>
                  <a:defRPr/>
                </a:pPr>
                <a:endParaRPr lang="zh-CN" altLang="en-US" sz="1765">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sp>
            <p:nvSpPr>
              <p:cNvPr id="57" name="rectangles_289780"/>
              <p:cNvSpPr>
                <a:spLocks noChangeAspect="1"/>
              </p:cNvSpPr>
              <p:nvPr/>
            </p:nvSpPr>
            <p:spPr bwMode="auto">
              <a:xfrm>
                <a:off x="5019912" y="376531"/>
                <a:ext cx="609685" cy="557928"/>
              </a:xfrm>
              <a:custGeom>
                <a:avLst/>
                <a:gdLst>
                  <a:gd name="connsiteX0" fmla="*/ 430315 w 607639"/>
                  <a:gd name="connsiteY0" fmla="*/ 391780 h 556056"/>
                  <a:gd name="connsiteX1" fmla="*/ 556966 w 607639"/>
                  <a:gd name="connsiteY1" fmla="*/ 391780 h 556056"/>
                  <a:gd name="connsiteX2" fmla="*/ 569604 w 607639"/>
                  <a:gd name="connsiteY2" fmla="*/ 404394 h 556056"/>
                  <a:gd name="connsiteX3" fmla="*/ 556966 w 607639"/>
                  <a:gd name="connsiteY3" fmla="*/ 417096 h 556056"/>
                  <a:gd name="connsiteX4" fmla="*/ 443043 w 607639"/>
                  <a:gd name="connsiteY4" fmla="*/ 417096 h 556056"/>
                  <a:gd name="connsiteX5" fmla="*/ 443043 w 607639"/>
                  <a:gd name="connsiteY5" fmla="*/ 505479 h 556056"/>
                  <a:gd name="connsiteX6" fmla="*/ 430315 w 607639"/>
                  <a:gd name="connsiteY6" fmla="*/ 518092 h 556056"/>
                  <a:gd name="connsiteX7" fmla="*/ 417677 w 607639"/>
                  <a:gd name="connsiteY7" fmla="*/ 505479 h 556056"/>
                  <a:gd name="connsiteX8" fmla="*/ 417677 w 607639"/>
                  <a:gd name="connsiteY8" fmla="*/ 404394 h 556056"/>
                  <a:gd name="connsiteX9" fmla="*/ 430315 w 607639"/>
                  <a:gd name="connsiteY9" fmla="*/ 391780 h 556056"/>
                  <a:gd name="connsiteX10" fmla="*/ 240495 w 607639"/>
                  <a:gd name="connsiteY10" fmla="*/ 391780 h 556056"/>
                  <a:gd name="connsiteX11" fmla="*/ 354424 w 607639"/>
                  <a:gd name="connsiteY11" fmla="*/ 391780 h 556056"/>
                  <a:gd name="connsiteX12" fmla="*/ 367152 w 607639"/>
                  <a:gd name="connsiteY12" fmla="*/ 404394 h 556056"/>
                  <a:gd name="connsiteX13" fmla="*/ 354424 w 607639"/>
                  <a:gd name="connsiteY13" fmla="*/ 417096 h 556056"/>
                  <a:gd name="connsiteX14" fmla="*/ 253134 w 607639"/>
                  <a:gd name="connsiteY14" fmla="*/ 417096 h 556056"/>
                  <a:gd name="connsiteX15" fmla="*/ 253134 w 607639"/>
                  <a:gd name="connsiteY15" fmla="*/ 505479 h 556056"/>
                  <a:gd name="connsiteX16" fmla="*/ 240495 w 607639"/>
                  <a:gd name="connsiteY16" fmla="*/ 518092 h 556056"/>
                  <a:gd name="connsiteX17" fmla="*/ 227856 w 607639"/>
                  <a:gd name="connsiteY17" fmla="*/ 505479 h 556056"/>
                  <a:gd name="connsiteX18" fmla="*/ 227856 w 607639"/>
                  <a:gd name="connsiteY18" fmla="*/ 404394 h 556056"/>
                  <a:gd name="connsiteX19" fmla="*/ 240495 w 607639"/>
                  <a:gd name="connsiteY19" fmla="*/ 391780 h 556056"/>
                  <a:gd name="connsiteX20" fmla="*/ 50669 w 607639"/>
                  <a:gd name="connsiteY20" fmla="*/ 391780 h 556056"/>
                  <a:gd name="connsiteX21" fmla="*/ 164556 w 607639"/>
                  <a:gd name="connsiteY21" fmla="*/ 391780 h 556056"/>
                  <a:gd name="connsiteX22" fmla="*/ 177190 w 607639"/>
                  <a:gd name="connsiteY22" fmla="*/ 404394 h 556056"/>
                  <a:gd name="connsiteX23" fmla="*/ 164556 w 607639"/>
                  <a:gd name="connsiteY23" fmla="*/ 417096 h 556056"/>
                  <a:gd name="connsiteX24" fmla="*/ 63304 w 607639"/>
                  <a:gd name="connsiteY24" fmla="*/ 417096 h 556056"/>
                  <a:gd name="connsiteX25" fmla="*/ 63304 w 607639"/>
                  <a:gd name="connsiteY25" fmla="*/ 505479 h 556056"/>
                  <a:gd name="connsiteX26" fmla="*/ 50669 w 607639"/>
                  <a:gd name="connsiteY26" fmla="*/ 518092 h 556056"/>
                  <a:gd name="connsiteX27" fmla="*/ 38035 w 607639"/>
                  <a:gd name="connsiteY27" fmla="*/ 505479 h 556056"/>
                  <a:gd name="connsiteX28" fmla="*/ 38035 w 607639"/>
                  <a:gd name="connsiteY28" fmla="*/ 404394 h 556056"/>
                  <a:gd name="connsiteX29" fmla="*/ 50669 w 607639"/>
                  <a:gd name="connsiteY29" fmla="*/ 391780 h 556056"/>
                  <a:gd name="connsiteX30" fmla="*/ 405063 w 607639"/>
                  <a:gd name="connsiteY30" fmla="*/ 379117 h 556056"/>
                  <a:gd name="connsiteX31" fmla="*/ 405063 w 607639"/>
                  <a:gd name="connsiteY31" fmla="*/ 530817 h 556056"/>
                  <a:gd name="connsiteX32" fmla="*/ 582273 w 607639"/>
                  <a:gd name="connsiteY32" fmla="*/ 530817 h 556056"/>
                  <a:gd name="connsiteX33" fmla="*/ 582273 w 607639"/>
                  <a:gd name="connsiteY33" fmla="*/ 379117 h 556056"/>
                  <a:gd name="connsiteX34" fmla="*/ 215215 w 607639"/>
                  <a:gd name="connsiteY34" fmla="*/ 379117 h 556056"/>
                  <a:gd name="connsiteX35" fmla="*/ 215215 w 607639"/>
                  <a:gd name="connsiteY35" fmla="*/ 530817 h 556056"/>
                  <a:gd name="connsiteX36" fmla="*/ 379785 w 607639"/>
                  <a:gd name="connsiteY36" fmla="*/ 530817 h 556056"/>
                  <a:gd name="connsiteX37" fmla="*/ 379785 w 607639"/>
                  <a:gd name="connsiteY37" fmla="*/ 379117 h 556056"/>
                  <a:gd name="connsiteX38" fmla="*/ 25277 w 607639"/>
                  <a:gd name="connsiteY38" fmla="*/ 379117 h 556056"/>
                  <a:gd name="connsiteX39" fmla="*/ 25277 w 607639"/>
                  <a:gd name="connsiteY39" fmla="*/ 530817 h 556056"/>
                  <a:gd name="connsiteX40" fmla="*/ 189848 w 607639"/>
                  <a:gd name="connsiteY40" fmla="*/ 530817 h 556056"/>
                  <a:gd name="connsiteX41" fmla="*/ 189848 w 607639"/>
                  <a:gd name="connsiteY41" fmla="*/ 379117 h 556056"/>
                  <a:gd name="connsiteX42" fmla="*/ 240495 w 607639"/>
                  <a:gd name="connsiteY42" fmla="*/ 214801 h 556056"/>
                  <a:gd name="connsiteX43" fmla="*/ 354424 w 607639"/>
                  <a:gd name="connsiteY43" fmla="*/ 214801 h 556056"/>
                  <a:gd name="connsiteX44" fmla="*/ 367152 w 607639"/>
                  <a:gd name="connsiteY44" fmla="*/ 227508 h 556056"/>
                  <a:gd name="connsiteX45" fmla="*/ 354424 w 607639"/>
                  <a:gd name="connsiteY45" fmla="*/ 240127 h 556056"/>
                  <a:gd name="connsiteX46" fmla="*/ 253134 w 607639"/>
                  <a:gd name="connsiteY46" fmla="*/ 240127 h 556056"/>
                  <a:gd name="connsiteX47" fmla="*/ 253134 w 607639"/>
                  <a:gd name="connsiteY47" fmla="*/ 328546 h 556056"/>
                  <a:gd name="connsiteX48" fmla="*/ 240495 w 607639"/>
                  <a:gd name="connsiteY48" fmla="*/ 341254 h 556056"/>
                  <a:gd name="connsiteX49" fmla="*/ 227856 w 607639"/>
                  <a:gd name="connsiteY49" fmla="*/ 328546 h 556056"/>
                  <a:gd name="connsiteX50" fmla="*/ 227856 w 607639"/>
                  <a:gd name="connsiteY50" fmla="*/ 227508 h 556056"/>
                  <a:gd name="connsiteX51" fmla="*/ 240495 w 607639"/>
                  <a:gd name="connsiteY51" fmla="*/ 214801 h 556056"/>
                  <a:gd name="connsiteX52" fmla="*/ 50669 w 607639"/>
                  <a:gd name="connsiteY52" fmla="*/ 214801 h 556056"/>
                  <a:gd name="connsiteX53" fmla="*/ 164556 w 607639"/>
                  <a:gd name="connsiteY53" fmla="*/ 214801 h 556056"/>
                  <a:gd name="connsiteX54" fmla="*/ 177190 w 607639"/>
                  <a:gd name="connsiteY54" fmla="*/ 227508 h 556056"/>
                  <a:gd name="connsiteX55" fmla="*/ 164556 w 607639"/>
                  <a:gd name="connsiteY55" fmla="*/ 240127 h 556056"/>
                  <a:gd name="connsiteX56" fmla="*/ 63304 w 607639"/>
                  <a:gd name="connsiteY56" fmla="*/ 240127 h 556056"/>
                  <a:gd name="connsiteX57" fmla="*/ 63304 w 607639"/>
                  <a:gd name="connsiteY57" fmla="*/ 328546 h 556056"/>
                  <a:gd name="connsiteX58" fmla="*/ 50669 w 607639"/>
                  <a:gd name="connsiteY58" fmla="*/ 341254 h 556056"/>
                  <a:gd name="connsiteX59" fmla="*/ 38035 w 607639"/>
                  <a:gd name="connsiteY59" fmla="*/ 328546 h 556056"/>
                  <a:gd name="connsiteX60" fmla="*/ 38035 w 607639"/>
                  <a:gd name="connsiteY60" fmla="*/ 227508 h 556056"/>
                  <a:gd name="connsiteX61" fmla="*/ 50669 w 607639"/>
                  <a:gd name="connsiteY61" fmla="*/ 214801 h 556056"/>
                  <a:gd name="connsiteX62" fmla="*/ 215215 w 607639"/>
                  <a:gd name="connsiteY62" fmla="*/ 202178 h 556056"/>
                  <a:gd name="connsiteX63" fmla="*/ 215215 w 607639"/>
                  <a:gd name="connsiteY63" fmla="*/ 353878 h 556056"/>
                  <a:gd name="connsiteX64" fmla="*/ 379785 w 607639"/>
                  <a:gd name="connsiteY64" fmla="*/ 353878 h 556056"/>
                  <a:gd name="connsiteX65" fmla="*/ 379785 w 607639"/>
                  <a:gd name="connsiteY65" fmla="*/ 202178 h 556056"/>
                  <a:gd name="connsiteX66" fmla="*/ 25277 w 607639"/>
                  <a:gd name="connsiteY66" fmla="*/ 202178 h 556056"/>
                  <a:gd name="connsiteX67" fmla="*/ 25277 w 607639"/>
                  <a:gd name="connsiteY67" fmla="*/ 353878 h 556056"/>
                  <a:gd name="connsiteX68" fmla="*/ 189848 w 607639"/>
                  <a:gd name="connsiteY68" fmla="*/ 353878 h 556056"/>
                  <a:gd name="connsiteX69" fmla="*/ 189848 w 607639"/>
                  <a:gd name="connsiteY69" fmla="*/ 202178 h 556056"/>
                  <a:gd name="connsiteX70" fmla="*/ 50669 w 607639"/>
                  <a:gd name="connsiteY70" fmla="*/ 37823 h 556056"/>
                  <a:gd name="connsiteX71" fmla="*/ 164556 w 607639"/>
                  <a:gd name="connsiteY71" fmla="*/ 37823 h 556056"/>
                  <a:gd name="connsiteX72" fmla="*/ 177190 w 607639"/>
                  <a:gd name="connsiteY72" fmla="*/ 50443 h 556056"/>
                  <a:gd name="connsiteX73" fmla="*/ 164556 w 607639"/>
                  <a:gd name="connsiteY73" fmla="*/ 63153 h 556056"/>
                  <a:gd name="connsiteX74" fmla="*/ 63304 w 607639"/>
                  <a:gd name="connsiteY74" fmla="*/ 63153 h 556056"/>
                  <a:gd name="connsiteX75" fmla="*/ 63304 w 607639"/>
                  <a:gd name="connsiteY75" fmla="*/ 151585 h 556056"/>
                  <a:gd name="connsiteX76" fmla="*/ 50669 w 607639"/>
                  <a:gd name="connsiteY76" fmla="*/ 164206 h 556056"/>
                  <a:gd name="connsiteX77" fmla="*/ 38035 w 607639"/>
                  <a:gd name="connsiteY77" fmla="*/ 151585 h 556056"/>
                  <a:gd name="connsiteX78" fmla="*/ 38035 w 607639"/>
                  <a:gd name="connsiteY78" fmla="*/ 50443 h 556056"/>
                  <a:gd name="connsiteX79" fmla="*/ 50669 w 607639"/>
                  <a:gd name="connsiteY79" fmla="*/ 37823 h 556056"/>
                  <a:gd name="connsiteX80" fmla="*/ 25277 w 607639"/>
                  <a:gd name="connsiteY80" fmla="*/ 25239 h 556056"/>
                  <a:gd name="connsiteX81" fmla="*/ 25277 w 607639"/>
                  <a:gd name="connsiteY81" fmla="*/ 176939 h 556056"/>
                  <a:gd name="connsiteX82" fmla="*/ 189848 w 607639"/>
                  <a:gd name="connsiteY82" fmla="*/ 176939 h 556056"/>
                  <a:gd name="connsiteX83" fmla="*/ 189848 w 607639"/>
                  <a:gd name="connsiteY83" fmla="*/ 25239 h 556056"/>
                  <a:gd name="connsiteX84" fmla="*/ 0 w 607639"/>
                  <a:gd name="connsiteY84" fmla="*/ 0 h 556056"/>
                  <a:gd name="connsiteX85" fmla="*/ 215215 w 607639"/>
                  <a:gd name="connsiteY85" fmla="*/ 0 h 556056"/>
                  <a:gd name="connsiteX86" fmla="*/ 215215 w 607639"/>
                  <a:gd name="connsiteY86" fmla="*/ 176939 h 556056"/>
                  <a:gd name="connsiteX87" fmla="*/ 405063 w 607639"/>
                  <a:gd name="connsiteY87" fmla="*/ 176939 h 556056"/>
                  <a:gd name="connsiteX88" fmla="*/ 405063 w 607639"/>
                  <a:gd name="connsiteY88" fmla="*/ 353878 h 556056"/>
                  <a:gd name="connsiteX89" fmla="*/ 607639 w 607639"/>
                  <a:gd name="connsiteY89" fmla="*/ 353878 h 556056"/>
                  <a:gd name="connsiteX90" fmla="*/ 607639 w 607639"/>
                  <a:gd name="connsiteY90" fmla="*/ 556056 h 556056"/>
                  <a:gd name="connsiteX91" fmla="*/ 405063 w 607639"/>
                  <a:gd name="connsiteY91" fmla="*/ 556056 h 556056"/>
                  <a:gd name="connsiteX92" fmla="*/ 379785 w 607639"/>
                  <a:gd name="connsiteY92" fmla="*/ 556056 h 556056"/>
                  <a:gd name="connsiteX93" fmla="*/ 215215 w 607639"/>
                  <a:gd name="connsiteY93" fmla="*/ 556056 h 556056"/>
                  <a:gd name="connsiteX94" fmla="*/ 189848 w 607639"/>
                  <a:gd name="connsiteY94" fmla="*/ 556056 h 556056"/>
                  <a:gd name="connsiteX95" fmla="*/ 0 w 607639"/>
                  <a:gd name="connsiteY95" fmla="*/ 556056 h 556056"/>
                  <a:gd name="connsiteX96" fmla="*/ 0 w 607639"/>
                  <a:gd name="connsiteY96" fmla="*/ 379117 h 556056"/>
                  <a:gd name="connsiteX97" fmla="*/ 0 w 607639"/>
                  <a:gd name="connsiteY97" fmla="*/ 353878 h 556056"/>
                  <a:gd name="connsiteX98" fmla="*/ 0 w 607639"/>
                  <a:gd name="connsiteY98" fmla="*/ 202178 h 556056"/>
                  <a:gd name="connsiteX99" fmla="*/ 0 w 607639"/>
                  <a:gd name="connsiteY99" fmla="*/ 176939 h 556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07639" h="556056">
                    <a:moveTo>
                      <a:pt x="430315" y="391780"/>
                    </a:moveTo>
                    <a:lnTo>
                      <a:pt x="556966" y="391780"/>
                    </a:lnTo>
                    <a:cubicBezTo>
                      <a:pt x="563908" y="391780"/>
                      <a:pt x="569604" y="397465"/>
                      <a:pt x="569604" y="404394"/>
                    </a:cubicBezTo>
                    <a:cubicBezTo>
                      <a:pt x="569604" y="411411"/>
                      <a:pt x="563908" y="417096"/>
                      <a:pt x="556966" y="417096"/>
                    </a:cubicBezTo>
                    <a:lnTo>
                      <a:pt x="443043" y="417096"/>
                    </a:lnTo>
                    <a:lnTo>
                      <a:pt x="443043" y="505479"/>
                    </a:lnTo>
                    <a:cubicBezTo>
                      <a:pt x="443043" y="512496"/>
                      <a:pt x="437347" y="518092"/>
                      <a:pt x="430315" y="518092"/>
                    </a:cubicBezTo>
                    <a:cubicBezTo>
                      <a:pt x="423373" y="518092"/>
                      <a:pt x="417677" y="512496"/>
                      <a:pt x="417677" y="505479"/>
                    </a:cubicBezTo>
                    <a:lnTo>
                      <a:pt x="417677" y="404394"/>
                    </a:lnTo>
                    <a:cubicBezTo>
                      <a:pt x="417677" y="397465"/>
                      <a:pt x="423373" y="391780"/>
                      <a:pt x="430315" y="391780"/>
                    </a:cubicBezTo>
                    <a:close/>
                    <a:moveTo>
                      <a:pt x="240495" y="391780"/>
                    </a:moveTo>
                    <a:lnTo>
                      <a:pt x="354424" y="391780"/>
                    </a:lnTo>
                    <a:cubicBezTo>
                      <a:pt x="361456" y="391780"/>
                      <a:pt x="367152" y="397465"/>
                      <a:pt x="367152" y="404394"/>
                    </a:cubicBezTo>
                    <a:cubicBezTo>
                      <a:pt x="367152" y="411411"/>
                      <a:pt x="361456" y="417096"/>
                      <a:pt x="354424" y="417096"/>
                    </a:cubicBezTo>
                    <a:lnTo>
                      <a:pt x="253134" y="417096"/>
                    </a:lnTo>
                    <a:lnTo>
                      <a:pt x="253134" y="505479"/>
                    </a:lnTo>
                    <a:cubicBezTo>
                      <a:pt x="253134" y="512496"/>
                      <a:pt x="247527" y="518092"/>
                      <a:pt x="240495" y="518092"/>
                    </a:cubicBezTo>
                    <a:cubicBezTo>
                      <a:pt x="233552" y="518092"/>
                      <a:pt x="227856" y="512496"/>
                      <a:pt x="227856" y="505479"/>
                    </a:cubicBezTo>
                    <a:lnTo>
                      <a:pt x="227856" y="404394"/>
                    </a:lnTo>
                    <a:cubicBezTo>
                      <a:pt x="227856" y="397465"/>
                      <a:pt x="233552" y="391780"/>
                      <a:pt x="240495" y="391780"/>
                    </a:cubicBezTo>
                    <a:close/>
                    <a:moveTo>
                      <a:pt x="50669" y="391780"/>
                    </a:moveTo>
                    <a:lnTo>
                      <a:pt x="164556" y="391780"/>
                    </a:lnTo>
                    <a:cubicBezTo>
                      <a:pt x="171496" y="391780"/>
                      <a:pt x="177190" y="397465"/>
                      <a:pt x="177190" y="404394"/>
                    </a:cubicBezTo>
                    <a:cubicBezTo>
                      <a:pt x="177190" y="411411"/>
                      <a:pt x="171496" y="417096"/>
                      <a:pt x="164556" y="417096"/>
                    </a:cubicBezTo>
                    <a:lnTo>
                      <a:pt x="63304" y="417096"/>
                    </a:lnTo>
                    <a:lnTo>
                      <a:pt x="63304" y="505479"/>
                    </a:lnTo>
                    <a:cubicBezTo>
                      <a:pt x="63304" y="512496"/>
                      <a:pt x="57609" y="518092"/>
                      <a:pt x="50669" y="518092"/>
                    </a:cubicBezTo>
                    <a:cubicBezTo>
                      <a:pt x="43640" y="518092"/>
                      <a:pt x="38035" y="512496"/>
                      <a:pt x="38035" y="505479"/>
                    </a:cubicBezTo>
                    <a:lnTo>
                      <a:pt x="38035" y="404394"/>
                    </a:lnTo>
                    <a:cubicBezTo>
                      <a:pt x="38035" y="397465"/>
                      <a:pt x="43640" y="391780"/>
                      <a:pt x="50669" y="391780"/>
                    </a:cubicBezTo>
                    <a:close/>
                    <a:moveTo>
                      <a:pt x="405063" y="379117"/>
                    </a:moveTo>
                    <a:lnTo>
                      <a:pt x="405063" y="530817"/>
                    </a:lnTo>
                    <a:lnTo>
                      <a:pt x="582273" y="530817"/>
                    </a:lnTo>
                    <a:lnTo>
                      <a:pt x="582273" y="379117"/>
                    </a:lnTo>
                    <a:close/>
                    <a:moveTo>
                      <a:pt x="215215" y="379117"/>
                    </a:moveTo>
                    <a:lnTo>
                      <a:pt x="215215" y="530817"/>
                    </a:lnTo>
                    <a:lnTo>
                      <a:pt x="379785" y="530817"/>
                    </a:lnTo>
                    <a:lnTo>
                      <a:pt x="379785" y="379117"/>
                    </a:lnTo>
                    <a:close/>
                    <a:moveTo>
                      <a:pt x="25277" y="379117"/>
                    </a:moveTo>
                    <a:lnTo>
                      <a:pt x="25277" y="530817"/>
                    </a:lnTo>
                    <a:lnTo>
                      <a:pt x="189848" y="530817"/>
                    </a:lnTo>
                    <a:lnTo>
                      <a:pt x="189848" y="379117"/>
                    </a:lnTo>
                    <a:close/>
                    <a:moveTo>
                      <a:pt x="240495" y="214801"/>
                    </a:moveTo>
                    <a:lnTo>
                      <a:pt x="354424" y="214801"/>
                    </a:lnTo>
                    <a:cubicBezTo>
                      <a:pt x="361456" y="214801"/>
                      <a:pt x="367152" y="220488"/>
                      <a:pt x="367152" y="227508"/>
                    </a:cubicBezTo>
                    <a:cubicBezTo>
                      <a:pt x="367152" y="234440"/>
                      <a:pt x="361456" y="240127"/>
                      <a:pt x="354424" y="240127"/>
                    </a:cubicBezTo>
                    <a:lnTo>
                      <a:pt x="253134" y="240127"/>
                    </a:lnTo>
                    <a:lnTo>
                      <a:pt x="253134" y="328546"/>
                    </a:lnTo>
                    <a:cubicBezTo>
                      <a:pt x="253134" y="335566"/>
                      <a:pt x="247527" y="341254"/>
                      <a:pt x="240495" y="341254"/>
                    </a:cubicBezTo>
                    <a:cubicBezTo>
                      <a:pt x="233552" y="341254"/>
                      <a:pt x="227856" y="335566"/>
                      <a:pt x="227856" y="328546"/>
                    </a:cubicBezTo>
                    <a:lnTo>
                      <a:pt x="227856" y="227508"/>
                    </a:lnTo>
                    <a:cubicBezTo>
                      <a:pt x="227856" y="220488"/>
                      <a:pt x="233552" y="214801"/>
                      <a:pt x="240495" y="214801"/>
                    </a:cubicBezTo>
                    <a:close/>
                    <a:moveTo>
                      <a:pt x="50669" y="214801"/>
                    </a:moveTo>
                    <a:lnTo>
                      <a:pt x="164556" y="214801"/>
                    </a:lnTo>
                    <a:cubicBezTo>
                      <a:pt x="171496" y="214801"/>
                      <a:pt x="177190" y="220488"/>
                      <a:pt x="177190" y="227508"/>
                    </a:cubicBezTo>
                    <a:cubicBezTo>
                      <a:pt x="177190" y="234440"/>
                      <a:pt x="171496" y="240127"/>
                      <a:pt x="164556" y="240127"/>
                    </a:cubicBezTo>
                    <a:lnTo>
                      <a:pt x="63304" y="240127"/>
                    </a:lnTo>
                    <a:lnTo>
                      <a:pt x="63304" y="328546"/>
                    </a:lnTo>
                    <a:cubicBezTo>
                      <a:pt x="63304" y="335566"/>
                      <a:pt x="57609" y="341254"/>
                      <a:pt x="50669" y="341254"/>
                    </a:cubicBezTo>
                    <a:cubicBezTo>
                      <a:pt x="43640" y="341254"/>
                      <a:pt x="38035" y="335566"/>
                      <a:pt x="38035" y="328546"/>
                    </a:cubicBezTo>
                    <a:lnTo>
                      <a:pt x="38035" y="227508"/>
                    </a:lnTo>
                    <a:cubicBezTo>
                      <a:pt x="38035" y="220488"/>
                      <a:pt x="43640" y="214801"/>
                      <a:pt x="50669" y="214801"/>
                    </a:cubicBezTo>
                    <a:close/>
                    <a:moveTo>
                      <a:pt x="215215" y="202178"/>
                    </a:moveTo>
                    <a:lnTo>
                      <a:pt x="215215" y="353878"/>
                    </a:lnTo>
                    <a:lnTo>
                      <a:pt x="379785" y="353878"/>
                    </a:lnTo>
                    <a:lnTo>
                      <a:pt x="379785" y="202178"/>
                    </a:lnTo>
                    <a:close/>
                    <a:moveTo>
                      <a:pt x="25277" y="202178"/>
                    </a:moveTo>
                    <a:lnTo>
                      <a:pt x="25277" y="353878"/>
                    </a:lnTo>
                    <a:lnTo>
                      <a:pt x="189848" y="353878"/>
                    </a:lnTo>
                    <a:lnTo>
                      <a:pt x="189848" y="202178"/>
                    </a:lnTo>
                    <a:close/>
                    <a:moveTo>
                      <a:pt x="50669" y="37823"/>
                    </a:moveTo>
                    <a:lnTo>
                      <a:pt x="164556" y="37823"/>
                    </a:lnTo>
                    <a:cubicBezTo>
                      <a:pt x="171496" y="37823"/>
                      <a:pt x="177190" y="43511"/>
                      <a:pt x="177190" y="50443"/>
                    </a:cubicBezTo>
                    <a:cubicBezTo>
                      <a:pt x="177190" y="57465"/>
                      <a:pt x="171496" y="63153"/>
                      <a:pt x="164556" y="63153"/>
                    </a:cubicBezTo>
                    <a:lnTo>
                      <a:pt x="63304" y="63153"/>
                    </a:lnTo>
                    <a:lnTo>
                      <a:pt x="63304" y="151585"/>
                    </a:lnTo>
                    <a:cubicBezTo>
                      <a:pt x="63304" y="158607"/>
                      <a:pt x="57609" y="164206"/>
                      <a:pt x="50669" y="164206"/>
                    </a:cubicBezTo>
                    <a:cubicBezTo>
                      <a:pt x="43640" y="164206"/>
                      <a:pt x="38035" y="158607"/>
                      <a:pt x="38035" y="151585"/>
                    </a:cubicBezTo>
                    <a:lnTo>
                      <a:pt x="38035" y="50443"/>
                    </a:lnTo>
                    <a:cubicBezTo>
                      <a:pt x="38035" y="43511"/>
                      <a:pt x="43640" y="37823"/>
                      <a:pt x="50669" y="37823"/>
                    </a:cubicBezTo>
                    <a:close/>
                    <a:moveTo>
                      <a:pt x="25277" y="25239"/>
                    </a:moveTo>
                    <a:lnTo>
                      <a:pt x="25277" y="176939"/>
                    </a:lnTo>
                    <a:lnTo>
                      <a:pt x="189848" y="176939"/>
                    </a:lnTo>
                    <a:lnTo>
                      <a:pt x="189848" y="25239"/>
                    </a:lnTo>
                    <a:close/>
                    <a:moveTo>
                      <a:pt x="0" y="0"/>
                    </a:moveTo>
                    <a:lnTo>
                      <a:pt x="215215" y="0"/>
                    </a:lnTo>
                    <a:lnTo>
                      <a:pt x="215215" y="176939"/>
                    </a:lnTo>
                    <a:lnTo>
                      <a:pt x="405063" y="176939"/>
                    </a:lnTo>
                    <a:lnTo>
                      <a:pt x="405063" y="353878"/>
                    </a:lnTo>
                    <a:lnTo>
                      <a:pt x="607639" y="353878"/>
                    </a:lnTo>
                    <a:lnTo>
                      <a:pt x="607639" y="556056"/>
                    </a:lnTo>
                    <a:lnTo>
                      <a:pt x="405063" y="556056"/>
                    </a:lnTo>
                    <a:lnTo>
                      <a:pt x="379785" y="556056"/>
                    </a:lnTo>
                    <a:lnTo>
                      <a:pt x="215215" y="556056"/>
                    </a:lnTo>
                    <a:lnTo>
                      <a:pt x="189848" y="556056"/>
                    </a:lnTo>
                    <a:lnTo>
                      <a:pt x="0" y="556056"/>
                    </a:lnTo>
                    <a:lnTo>
                      <a:pt x="0" y="379117"/>
                    </a:lnTo>
                    <a:lnTo>
                      <a:pt x="0" y="353878"/>
                    </a:lnTo>
                    <a:lnTo>
                      <a:pt x="0" y="202178"/>
                    </a:lnTo>
                    <a:lnTo>
                      <a:pt x="0" y="176939"/>
                    </a:lnTo>
                    <a:close/>
                  </a:path>
                </a:pathLst>
              </a:custGeom>
              <a:solidFill>
                <a:sysClr val="window" lastClr="FFFFFF"/>
              </a:solidFill>
              <a:ln>
                <a:noFill/>
              </a:ln>
            </p:spPr>
            <p:txBody>
              <a:bodyPr/>
              <a:lstStyle/>
              <a:p>
                <a:pPr defTabSz="878957">
                  <a:defRPr/>
                </a:pPr>
                <a:endParaRPr lang="zh-CN" altLang="en-US" sz="1765" kern="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grpSp>
      </p:grpSp>
      <p:grpSp>
        <p:nvGrpSpPr>
          <p:cNvPr id="58" name="组合 57"/>
          <p:cNvGrpSpPr/>
          <p:nvPr/>
        </p:nvGrpSpPr>
        <p:grpSpPr>
          <a:xfrm>
            <a:off x="8946256" y="1065417"/>
            <a:ext cx="1619354" cy="1452240"/>
            <a:chOff x="4466547" y="1587344"/>
            <a:chExt cx="1652059" cy="1481571"/>
          </a:xfrm>
        </p:grpSpPr>
        <p:sp>
          <p:nvSpPr>
            <p:cNvPr id="59" name="矩形 58"/>
            <p:cNvSpPr/>
            <p:nvPr/>
          </p:nvSpPr>
          <p:spPr>
            <a:xfrm>
              <a:off x="4466547" y="2759958"/>
              <a:ext cx="1652059" cy="308957"/>
            </a:xfrm>
            <a:prstGeom prst="rect">
              <a:avLst/>
            </a:prstGeom>
          </p:spPr>
          <p:txBody>
            <a:bodyPr wrap="none">
              <a:spAutoFit/>
            </a:bodyPr>
            <a:lstStyle/>
            <a:p>
              <a:pPr algn="ctr" defTabSz="878957">
                <a:defRPr/>
              </a:pP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Phân</a:t>
              </a: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a:t>
              </a: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loại</a:t>
              </a: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mục </a:t>
              </a: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tiêu</a:t>
              </a:r>
              <a:endParaRPr lang="zh-CN" altLang="en-US" sz="1368" kern="0" dirty="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grpSp>
          <p:nvGrpSpPr>
            <p:cNvPr id="60" name="组合 59"/>
            <p:cNvGrpSpPr/>
            <p:nvPr/>
          </p:nvGrpSpPr>
          <p:grpSpPr>
            <a:xfrm>
              <a:off x="4754313" y="1587344"/>
              <a:ext cx="979092" cy="975891"/>
              <a:chOff x="5016731" y="1499499"/>
              <a:chExt cx="858341" cy="866021"/>
            </a:xfrm>
          </p:grpSpPr>
          <p:sp>
            <p:nvSpPr>
              <p:cNvPr id="65" name="KSO_Shape"/>
              <p:cNvSpPr/>
              <p:nvPr/>
            </p:nvSpPr>
            <p:spPr>
              <a:xfrm>
                <a:off x="5016731" y="1499499"/>
                <a:ext cx="858341" cy="866021"/>
              </a:xfrm>
              <a:prstGeom prst="ellipse">
                <a:avLst/>
              </a:prstGeom>
              <a:solidFill>
                <a:srgbClr val="5B9BD5"/>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878957" eaLnBrk="1" fontAlgn="auto" hangingPunct="1">
                  <a:spcBef>
                    <a:spcPts val="0"/>
                  </a:spcBef>
                  <a:spcAft>
                    <a:spcPts val="0"/>
                  </a:spcAft>
                  <a:defRPr/>
                </a:pPr>
                <a:endParaRPr lang="zh-CN" altLang="en-US" sz="1765">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sp>
            <p:nvSpPr>
              <p:cNvPr id="66" name="businessman_57134"/>
              <p:cNvSpPr>
                <a:spLocks noChangeAspect="1"/>
              </p:cNvSpPr>
              <p:nvPr/>
            </p:nvSpPr>
            <p:spPr bwMode="auto">
              <a:xfrm>
                <a:off x="5033607" y="1849695"/>
                <a:ext cx="412295" cy="219474"/>
              </a:xfrm>
              <a:custGeom>
                <a:avLst/>
                <a:gdLst>
                  <a:gd name="connsiteX0" fmla="*/ 493076 w 606368"/>
                  <a:gd name="connsiteY0" fmla="*/ 210163 h 322785"/>
                  <a:gd name="connsiteX1" fmla="*/ 501972 w 606368"/>
                  <a:gd name="connsiteY1" fmla="*/ 219051 h 322785"/>
                  <a:gd name="connsiteX2" fmla="*/ 493076 w 606368"/>
                  <a:gd name="connsiteY2" fmla="*/ 227939 h 322785"/>
                  <a:gd name="connsiteX3" fmla="*/ 473504 w 606368"/>
                  <a:gd name="connsiteY3" fmla="*/ 247492 h 322785"/>
                  <a:gd name="connsiteX4" fmla="*/ 493076 w 606368"/>
                  <a:gd name="connsiteY4" fmla="*/ 267046 h 322785"/>
                  <a:gd name="connsiteX5" fmla="*/ 512648 w 606368"/>
                  <a:gd name="connsiteY5" fmla="*/ 247492 h 322785"/>
                  <a:gd name="connsiteX6" fmla="*/ 521544 w 606368"/>
                  <a:gd name="connsiteY6" fmla="*/ 238604 h 322785"/>
                  <a:gd name="connsiteX7" fmla="*/ 530440 w 606368"/>
                  <a:gd name="connsiteY7" fmla="*/ 247492 h 322785"/>
                  <a:gd name="connsiteX8" fmla="*/ 493076 w 606368"/>
                  <a:gd name="connsiteY8" fmla="*/ 284821 h 322785"/>
                  <a:gd name="connsiteX9" fmla="*/ 455711 w 606368"/>
                  <a:gd name="connsiteY9" fmla="*/ 247492 h 322785"/>
                  <a:gd name="connsiteX10" fmla="*/ 493076 w 606368"/>
                  <a:gd name="connsiteY10" fmla="*/ 210163 h 322785"/>
                  <a:gd name="connsiteX11" fmla="*/ 122820 w 606368"/>
                  <a:gd name="connsiteY11" fmla="*/ 210163 h 322785"/>
                  <a:gd name="connsiteX12" fmla="*/ 131716 w 606368"/>
                  <a:gd name="connsiteY12" fmla="*/ 219051 h 322785"/>
                  <a:gd name="connsiteX13" fmla="*/ 122820 w 606368"/>
                  <a:gd name="connsiteY13" fmla="*/ 227939 h 322785"/>
                  <a:gd name="connsiteX14" fmla="*/ 103248 w 606368"/>
                  <a:gd name="connsiteY14" fmla="*/ 247492 h 322785"/>
                  <a:gd name="connsiteX15" fmla="*/ 122820 w 606368"/>
                  <a:gd name="connsiteY15" fmla="*/ 267046 h 322785"/>
                  <a:gd name="connsiteX16" fmla="*/ 142392 w 606368"/>
                  <a:gd name="connsiteY16" fmla="*/ 247492 h 322785"/>
                  <a:gd name="connsiteX17" fmla="*/ 151288 w 606368"/>
                  <a:gd name="connsiteY17" fmla="*/ 238604 h 322785"/>
                  <a:gd name="connsiteX18" fmla="*/ 160184 w 606368"/>
                  <a:gd name="connsiteY18" fmla="*/ 247492 h 322785"/>
                  <a:gd name="connsiteX19" fmla="*/ 122820 w 606368"/>
                  <a:gd name="connsiteY19" fmla="*/ 284821 h 322785"/>
                  <a:gd name="connsiteX20" fmla="*/ 85455 w 606368"/>
                  <a:gd name="connsiteY20" fmla="*/ 247492 h 322785"/>
                  <a:gd name="connsiteX21" fmla="*/ 122820 w 606368"/>
                  <a:gd name="connsiteY21" fmla="*/ 210163 h 322785"/>
                  <a:gd name="connsiteX22" fmla="*/ 493069 w 606368"/>
                  <a:gd name="connsiteY22" fmla="*/ 190024 h 322785"/>
                  <a:gd name="connsiteX23" fmla="*/ 435485 w 606368"/>
                  <a:gd name="connsiteY23" fmla="*/ 247518 h 322785"/>
                  <a:gd name="connsiteX24" fmla="*/ 493069 w 606368"/>
                  <a:gd name="connsiteY24" fmla="*/ 305013 h 322785"/>
                  <a:gd name="connsiteX25" fmla="*/ 550653 w 606368"/>
                  <a:gd name="connsiteY25" fmla="*/ 247607 h 322785"/>
                  <a:gd name="connsiteX26" fmla="*/ 550653 w 606368"/>
                  <a:gd name="connsiteY26" fmla="*/ 247518 h 322785"/>
                  <a:gd name="connsiteX27" fmla="*/ 493069 w 606368"/>
                  <a:gd name="connsiteY27" fmla="*/ 190024 h 322785"/>
                  <a:gd name="connsiteX28" fmla="*/ 122822 w 606368"/>
                  <a:gd name="connsiteY28" fmla="*/ 190024 h 322785"/>
                  <a:gd name="connsiteX29" fmla="*/ 65238 w 606368"/>
                  <a:gd name="connsiteY29" fmla="*/ 247518 h 322785"/>
                  <a:gd name="connsiteX30" fmla="*/ 122822 w 606368"/>
                  <a:gd name="connsiteY30" fmla="*/ 305013 h 322785"/>
                  <a:gd name="connsiteX31" fmla="*/ 180407 w 606368"/>
                  <a:gd name="connsiteY31" fmla="*/ 247518 h 322785"/>
                  <a:gd name="connsiteX32" fmla="*/ 122822 w 606368"/>
                  <a:gd name="connsiteY32" fmla="*/ 190024 h 322785"/>
                  <a:gd name="connsiteX33" fmla="*/ 388492 w 606368"/>
                  <a:gd name="connsiteY33" fmla="*/ 112536 h 322785"/>
                  <a:gd name="connsiteX34" fmla="*/ 130032 w 606368"/>
                  <a:gd name="connsiteY34" fmla="*/ 127731 h 322785"/>
                  <a:gd name="connsiteX35" fmla="*/ 188061 w 606368"/>
                  <a:gd name="connsiteY35" fmla="*/ 158300 h 322785"/>
                  <a:gd name="connsiteX36" fmla="*/ 188506 w 606368"/>
                  <a:gd name="connsiteY36" fmla="*/ 170830 h 322785"/>
                  <a:gd name="connsiteX37" fmla="*/ 175867 w 606368"/>
                  <a:gd name="connsiteY37" fmla="*/ 171274 h 322785"/>
                  <a:gd name="connsiteX38" fmla="*/ 103865 w 606368"/>
                  <a:gd name="connsiteY38" fmla="*/ 142660 h 322785"/>
                  <a:gd name="connsiteX39" fmla="*/ 60165 w 606368"/>
                  <a:gd name="connsiteY39" fmla="*/ 152168 h 322785"/>
                  <a:gd name="connsiteX40" fmla="*/ 42187 w 606368"/>
                  <a:gd name="connsiteY40" fmla="*/ 170830 h 322785"/>
                  <a:gd name="connsiteX41" fmla="*/ 37826 w 606368"/>
                  <a:gd name="connsiteY41" fmla="*/ 183804 h 322785"/>
                  <a:gd name="connsiteX42" fmla="*/ 32664 w 606368"/>
                  <a:gd name="connsiteY42" fmla="*/ 200688 h 322785"/>
                  <a:gd name="connsiteX43" fmla="*/ 37381 w 606368"/>
                  <a:gd name="connsiteY43" fmla="*/ 200688 h 322785"/>
                  <a:gd name="connsiteX44" fmla="*/ 46281 w 606368"/>
                  <a:gd name="connsiteY44" fmla="*/ 209574 h 322785"/>
                  <a:gd name="connsiteX45" fmla="*/ 37381 w 606368"/>
                  <a:gd name="connsiteY45" fmla="*/ 218460 h 322785"/>
                  <a:gd name="connsiteX46" fmla="*/ 27146 w 606368"/>
                  <a:gd name="connsiteY46" fmla="*/ 218460 h 322785"/>
                  <a:gd name="connsiteX47" fmla="*/ 21183 w 606368"/>
                  <a:gd name="connsiteY47" fmla="*/ 237921 h 322785"/>
                  <a:gd name="connsiteX48" fmla="*/ 21272 w 606368"/>
                  <a:gd name="connsiteY48" fmla="*/ 238365 h 322785"/>
                  <a:gd name="connsiteX49" fmla="*/ 21717 w 606368"/>
                  <a:gd name="connsiteY49" fmla="*/ 238632 h 322785"/>
                  <a:gd name="connsiteX50" fmla="*/ 47972 w 606368"/>
                  <a:gd name="connsiteY50" fmla="*/ 238632 h 322785"/>
                  <a:gd name="connsiteX51" fmla="*/ 122822 w 606368"/>
                  <a:gd name="connsiteY51" fmla="*/ 172251 h 322785"/>
                  <a:gd name="connsiteX52" fmla="*/ 197673 w 606368"/>
                  <a:gd name="connsiteY52" fmla="*/ 238632 h 322785"/>
                  <a:gd name="connsiteX53" fmla="*/ 208442 w 606368"/>
                  <a:gd name="connsiteY53" fmla="*/ 238632 h 322785"/>
                  <a:gd name="connsiteX54" fmla="*/ 194825 w 606368"/>
                  <a:gd name="connsiteY54" fmla="*/ 195089 h 322785"/>
                  <a:gd name="connsiteX55" fmla="*/ 198029 w 606368"/>
                  <a:gd name="connsiteY55" fmla="*/ 182915 h 322785"/>
                  <a:gd name="connsiteX56" fmla="*/ 210222 w 606368"/>
                  <a:gd name="connsiteY56" fmla="*/ 186203 h 322785"/>
                  <a:gd name="connsiteX57" fmla="*/ 226331 w 606368"/>
                  <a:gd name="connsiteY57" fmla="*/ 238632 h 322785"/>
                  <a:gd name="connsiteX58" fmla="*/ 380037 w 606368"/>
                  <a:gd name="connsiteY58" fmla="*/ 238632 h 322785"/>
                  <a:gd name="connsiteX59" fmla="*/ 390183 w 606368"/>
                  <a:gd name="connsiteY59" fmla="*/ 197933 h 322785"/>
                  <a:gd name="connsiteX60" fmla="*/ 401932 w 606368"/>
                  <a:gd name="connsiteY60" fmla="*/ 193401 h 322785"/>
                  <a:gd name="connsiteX61" fmla="*/ 406471 w 606368"/>
                  <a:gd name="connsiteY61" fmla="*/ 205131 h 322785"/>
                  <a:gd name="connsiteX62" fmla="*/ 397926 w 606368"/>
                  <a:gd name="connsiteY62" fmla="*/ 238632 h 322785"/>
                  <a:gd name="connsiteX63" fmla="*/ 418219 w 606368"/>
                  <a:gd name="connsiteY63" fmla="*/ 238632 h 322785"/>
                  <a:gd name="connsiteX64" fmla="*/ 493069 w 606368"/>
                  <a:gd name="connsiteY64" fmla="*/ 172251 h 322785"/>
                  <a:gd name="connsiteX65" fmla="*/ 567920 w 606368"/>
                  <a:gd name="connsiteY65" fmla="*/ 238632 h 322785"/>
                  <a:gd name="connsiteX66" fmla="*/ 579134 w 606368"/>
                  <a:gd name="connsiteY66" fmla="*/ 238632 h 322785"/>
                  <a:gd name="connsiteX67" fmla="*/ 579134 w 606368"/>
                  <a:gd name="connsiteY67" fmla="*/ 218460 h 322785"/>
                  <a:gd name="connsiteX68" fmla="*/ 578511 w 606368"/>
                  <a:gd name="connsiteY68" fmla="*/ 218460 h 322785"/>
                  <a:gd name="connsiteX69" fmla="*/ 569611 w 606368"/>
                  <a:gd name="connsiteY69" fmla="*/ 209574 h 322785"/>
                  <a:gd name="connsiteX70" fmla="*/ 578511 w 606368"/>
                  <a:gd name="connsiteY70" fmla="*/ 200688 h 322785"/>
                  <a:gd name="connsiteX71" fmla="*/ 579134 w 606368"/>
                  <a:gd name="connsiteY71" fmla="*/ 200688 h 322785"/>
                  <a:gd name="connsiteX72" fmla="*/ 579134 w 606368"/>
                  <a:gd name="connsiteY72" fmla="*/ 193223 h 322785"/>
                  <a:gd name="connsiteX73" fmla="*/ 562579 w 606368"/>
                  <a:gd name="connsiteY73" fmla="*/ 161588 h 322785"/>
                  <a:gd name="connsiteX74" fmla="*/ 502592 w 606368"/>
                  <a:gd name="connsiteY74" fmla="*/ 142660 h 322785"/>
                  <a:gd name="connsiteX75" fmla="*/ 422936 w 606368"/>
                  <a:gd name="connsiteY75" fmla="*/ 179183 h 322785"/>
                  <a:gd name="connsiteX76" fmla="*/ 410387 w 606368"/>
                  <a:gd name="connsiteY76" fmla="*/ 180071 h 322785"/>
                  <a:gd name="connsiteX77" fmla="*/ 409408 w 606368"/>
                  <a:gd name="connsiteY77" fmla="*/ 167542 h 322785"/>
                  <a:gd name="connsiteX78" fmla="*/ 502592 w 606368"/>
                  <a:gd name="connsiteY78" fmla="*/ 124888 h 322785"/>
                  <a:gd name="connsiteX79" fmla="*/ 523152 w 606368"/>
                  <a:gd name="connsiteY79" fmla="*/ 126665 h 322785"/>
                  <a:gd name="connsiteX80" fmla="*/ 388492 w 606368"/>
                  <a:gd name="connsiteY80" fmla="*/ 112536 h 322785"/>
                  <a:gd name="connsiteX81" fmla="*/ 285113 w 606368"/>
                  <a:gd name="connsiteY81" fmla="*/ 47623 h 322785"/>
                  <a:gd name="connsiteX82" fmla="*/ 160292 w 606368"/>
                  <a:gd name="connsiteY82" fmla="*/ 76902 h 322785"/>
                  <a:gd name="connsiteX83" fmla="*/ 143738 w 606368"/>
                  <a:gd name="connsiteY83" fmla="*/ 105249 h 322785"/>
                  <a:gd name="connsiteX84" fmla="*/ 147031 w 606368"/>
                  <a:gd name="connsiteY84" fmla="*/ 106582 h 322785"/>
                  <a:gd name="connsiteX85" fmla="*/ 338295 w 606368"/>
                  <a:gd name="connsiteY85" fmla="*/ 94319 h 322785"/>
                  <a:gd name="connsiteX86" fmla="*/ 321385 w 606368"/>
                  <a:gd name="connsiteY86" fmla="*/ 55841 h 322785"/>
                  <a:gd name="connsiteX87" fmla="*/ 313464 w 606368"/>
                  <a:gd name="connsiteY87" fmla="*/ 49976 h 322785"/>
                  <a:gd name="connsiteX88" fmla="*/ 285113 w 606368"/>
                  <a:gd name="connsiteY88" fmla="*/ 47623 h 322785"/>
                  <a:gd name="connsiteX89" fmla="*/ 371137 w 606368"/>
                  <a:gd name="connsiteY89" fmla="*/ 42689 h 322785"/>
                  <a:gd name="connsiteX90" fmla="*/ 369446 w 606368"/>
                  <a:gd name="connsiteY90" fmla="*/ 42867 h 322785"/>
                  <a:gd name="connsiteX91" fmla="*/ 365441 w 606368"/>
                  <a:gd name="connsiteY91" fmla="*/ 43311 h 322785"/>
                  <a:gd name="connsiteX92" fmla="*/ 390984 w 606368"/>
                  <a:gd name="connsiteY92" fmla="*/ 94763 h 322785"/>
                  <a:gd name="connsiteX93" fmla="*/ 404246 w 606368"/>
                  <a:gd name="connsiteY93" fmla="*/ 95118 h 322785"/>
                  <a:gd name="connsiteX94" fmla="*/ 245767 w 606368"/>
                  <a:gd name="connsiteY94" fmla="*/ 18174 h 322785"/>
                  <a:gd name="connsiteX95" fmla="*/ 145696 w 606368"/>
                  <a:gd name="connsiteY95" fmla="*/ 37535 h 322785"/>
                  <a:gd name="connsiteX96" fmla="*/ 58296 w 606368"/>
                  <a:gd name="connsiteY96" fmla="*/ 132085 h 322785"/>
                  <a:gd name="connsiteX97" fmla="*/ 113121 w 606368"/>
                  <a:gd name="connsiteY97" fmla="*/ 113158 h 322785"/>
                  <a:gd name="connsiteX98" fmla="*/ 126650 w 606368"/>
                  <a:gd name="connsiteY98" fmla="*/ 110225 h 322785"/>
                  <a:gd name="connsiteX99" fmla="*/ 148633 w 606368"/>
                  <a:gd name="connsiteY99" fmla="*/ 63483 h 322785"/>
                  <a:gd name="connsiteX100" fmla="*/ 239593 w 606368"/>
                  <a:gd name="connsiteY100" fmla="*/ 30693 h 322785"/>
                  <a:gd name="connsiteX101" fmla="*/ 315689 w 606368"/>
                  <a:gd name="connsiteY101" fmla="*/ 32292 h 322785"/>
                  <a:gd name="connsiteX102" fmla="*/ 337672 w 606368"/>
                  <a:gd name="connsiteY102" fmla="*/ 48732 h 322785"/>
                  <a:gd name="connsiteX103" fmla="*/ 357787 w 606368"/>
                  <a:gd name="connsiteY103" fmla="*/ 94319 h 322785"/>
                  <a:gd name="connsiteX104" fmla="*/ 370959 w 606368"/>
                  <a:gd name="connsiteY104" fmla="*/ 94496 h 322785"/>
                  <a:gd name="connsiteX105" fmla="*/ 345059 w 606368"/>
                  <a:gd name="connsiteY105" fmla="*/ 42245 h 322785"/>
                  <a:gd name="connsiteX106" fmla="*/ 348531 w 606368"/>
                  <a:gd name="connsiteY106" fmla="*/ 30604 h 322785"/>
                  <a:gd name="connsiteX107" fmla="*/ 357342 w 606368"/>
                  <a:gd name="connsiteY107" fmla="*/ 26961 h 322785"/>
                  <a:gd name="connsiteX108" fmla="*/ 344436 w 606368"/>
                  <a:gd name="connsiteY108" fmla="*/ 22340 h 322785"/>
                  <a:gd name="connsiteX109" fmla="*/ 245767 w 606368"/>
                  <a:gd name="connsiteY109" fmla="*/ 18174 h 322785"/>
                  <a:gd name="connsiteX110" fmla="*/ 262421 w 606368"/>
                  <a:gd name="connsiteY110" fmla="*/ 13 h 322785"/>
                  <a:gd name="connsiteX111" fmla="*/ 346662 w 606368"/>
                  <a:gd name="connsiteY111" fmla="*/ 4745 h 322785"/>
                  <a:gd name="connsiteX112" fmla="*/ 383508 w 606368"/>
                  <a:gd name="connsiteY112" fmla="*/ 28916 h 322785"/>
                  <a:gd name="connsiteX113" fmla="*/ 383686 w 606368"/>
                  <a:gd name="connsiteY113" fmla="*/ 29182 h 322785"/>
                  <a:gd name="connsiteX114" fmla="*/ 425784 w 606368"/>
                  <a:gd name="connsiteY114" fmla="*/ 95918 h 322785"/>
                  <a:gd name="connsiteX115" fmla="*/ 529916 w 606368"/>
                  <a:gd name="connsiteY115" fmla="*/ 110136 h 322785"/>
                  <a:gd name="connsiteX116" fmla="*/ 575218 w 606368"/>
                  <a:gd name="connsiteY116" fmla="*/ 146037 h 322785"/>
                  <a:gd name="connsiteX117" fmla="*/ 576286 w 606368"/>
                  <a:gd name="connsiteY117" fmla="*/ 147636 h 322785"/>
                  <a:gd name="connsiteX118" fmla="*/ 577710 w 606368"/>
                  <a:gd name="connsiteY118" fmla="*/ 150924 h 322785"/>
                  <a:gd name="connsiteX119" fmla="*/ 596934 w 606368"/>
                  <a:gd name="connsiteY119" fmla="*/ 193223 h 322785"/>
                  <a:gd name="connsiteX120" fmla="*/ 596934 w 606368"/>
                  <a:gd name="connsiteY120" fmla="*/ 200688 h 322785"/>
                  <a:gd name="connsiteX121" fmla="*/ 597468 w 606368"/>
                  <a:gd name="connsiteY121" fmla="*/ 200688 h 322785"/>
                  <a:gd name="connsiteX122" fmla="*/ 606368 w 606368"/>
                  <a:gd name="connsiteY122" fmla="*/ 209663 h 322785"/>
                  <a:gd name="connsiteX123" fmla="*/ 597468 w 606368"/>
                  <a:gd name="connsiteY123" fmla="*/ 218549 h 322785"/>
                  <a:gd name="connsiteX124" fmla="*/ 596934 w 606368"/>
                  <a:gd name="connsiteY124" fmla="*/ 218549 h 322785"/>
                  <a:gd name="connsiteX125" fmla="*/ 596934 w 606368"/>
                  <a:gd name="connsiteY125" fmla="*/ 247518 h 322785"/>
                  <a:gd name="connsiteX126" fmla="*/ 588034 w 606368"/>
                  <a:gd name="connsiteY126" fmla="*/ 256405 h 322785"/>
                  <a:gd name="connsiteX127" fmla="*/ 567920 w 606368"/>
                  <a:gd name="connsiteY127" fmla="*/ 256405 h 322785"/>
                  <a:gd name="connsiteX128" fmla="*/ 493069 w 606368"/>
                  <a:gd name="connsiteY128" fmla="*/ 322785 h 322785"/>
                  <a:gd name="connsiteX129" fmla="*/ 418219 w 606368"/>
                  <a:gd name="connsiteY129" fmla="*/ 256405 h 322785"/>
                  <a:gd name="connsiteX130" fmla="*/ 197673 w 606368"/>
                  <a:gd name="connsiteY130" fmla="*/ 256405 h 322785"/>
                  <a:gd name="connsiteX131" fmla="*/ 122822 w 606368"/>
                  <a:gd name="connsiteY131" fmla="*/ 322785 h 322785"/>
                  <a:gd name="connsiteX132" fmla="*/ 47972 w 606368"/>
                  <a:gd name="connsiteY132" fmla="*/ 256405 h 322785"/>
                  <a:gd name="connsiteX133" fmla="*/ 21717 w 606368"/>
                  <a:gd name="connsiteY133" fmla="*/ 256405 h 322785"/>
                  <a:gd name="connsiteX134" fmla="*/ 6942 w 606368"/>
                  <a:gd name="connsiteY134" fmla="*/ 248940 h 322785"/>
                  <a:gd name="connsiteX135" fmla="*/ 4183 w 606368"/>
                  <a:gd name="connsiteY135" fmla="*/ 232678 h 322785"/>
                  <a:gd name="connsiteX136" fmla="*/ 8544 w 606368"/>
                  <a:gd name="connsiteY136" fmla="*/ 218460 h 322785"/>
                  <a:gd name="connsiteX137" fmla="*/ 0 w 606368"/>
                  <a:gd name="connsiteY137" fmla="*/ 209663 h 322785"/>
                  <a:gd name="connsiteX138" fmla="*/ 8900 w 606368"/>
                  <a:gd name="connsiteY138" fmla="*/ 200776 h 322785"/>
                  <a:gd name="connsiteX139" fmla="*/ 13974 w 606368"/>
                  <a:gd name="connsiteY139" fmla="*/ 200776 h 322785"/>
                  <a:gd name="connsiteX140" fmla="*/ 23408 w 606368"/>
                  <a:gd name="connsiteY140" fmla="*/ 170119 h 322785"/>
                  <a:gd name="connsiteX141" fmla="*/ 25633 w 606368"/>
                  <a:gd name="connsiteY141" fmla="*/ 164254 h 322785"/>
                  <a:gd name="connsiteX142" fmla="*/ 137864 w 606368"/>
                  <a:gd name="connsiteY142" fmla="*/ 21540 h 322785"/>
                  <a:gd name="connsiteX143" fmla="*/ 262421 w 606368"/>
                  <a:gd name="connsiteY143" fmla="*/ 13 h 32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606368" h="322785">
                    <a:moveTo>
                      <a:pt x="493076" y="210163"/>
                    </a:moveTo>
                    <a:cubicBezTo>
                      <a:pt x="497969" y="210163"/>
                      <a:pt x="501972" y="214163"/>
                      <a:pt x="501972" y="219051"/>
                    </a:cubicBezTo>
                    <a:cubicBezTo>
                      <a:pt x="501972" y="223939"/>
                      <a:pt x="497969" y="227939"/>
                      <a:pt x="493076" y="227939"/>
                    </a:cubicBezTo>
                    <a:cubicBezTo>
                      <a:pt x="482311" y="227939"/>
                      <a:pt x="473504" y="236738"/>
                      <a:pt x="473504" y="247492"/>
                    </a:cubicBezTo>
                    <a:cubicBezTo>
                      <a:pt x="473504" y="258247"/>
                      <a:pt x="482311" y="267046"/>
                      <a:pt x="493076" y="267046"/>
                    </a:cubicBezTo>
                    <a:cubicBezTo>
                      <a:pt x="503840" y="267046"/>
                      <a:pt x="512648" y="258247"/>
                      <a:pt x="512648" y="247492"/>
                    </a:cubicBezTo>
                    <a:cubicBezTo>
                      <a:pt x="512648" y="242604"/>
                      <a:pt x="516651" y="238604"/>
                      <a:pt x="521544" y="238604"/>
                    </a:cubicBezTo>
                    <a:cubicBezTo>
                      <a:pt x="526437" y="238604"/>
                      <a:pt x="530440" y="242604"/>
                      <a:pt x="530440" y="247492"/>
                    </a:cubicBezTo>
                    <a:cubicBezTo>
                      <a:pt x="530440" y="268112"/>
                      <a:pt x="513715" y="284821"/>
                      <a:pt x="493076" y="284821"/>
                    </a:cubicBezTo>
                    <a:cubicBezTo>
                      <a:pt x="472436" y="284821"/>
                      <a:pt x="455711" y="268112"/>
                      <a:pt x="455711" y="247492"/>
                    </a:cubicBezTo>
                    <a:cubicBezTo>
                      <a:pt x="455711" y="226961"/>
                      <a:pt x="472436" y="210163"/>
                      <a:pt x="493076" y="210163"/>
                    </a:cubicBezTo>
                    <a:close/>
                    <a:moveTo>
                      <a:pt x="122820" y="210163"/>
                    </a:moveTo>
                    <a:cubicBezTo>
                      <a:pt x="127713" y="210163"/>
                      <a:pt x="131716" y="214163"/>
                      <a:pt x="131716" y="219051"/>
                    </a:cubicBezTo>
                    <a:cubicBezTo>
                      <a:pt x="131716" y="223939"/>
                      <a:pt x="127713" y="227939"/>
                      <a:pt x="122820" y="227939"/>
                    </a:cubicBezTo>
                    <a:cubicBezTo>
                      <a:pt x="112055" y="227939"/>
                      <a:pt x="103248" y="236738"/>
                      <a:pt x="103248" y="247492"/>
                    </a:cubicBezTo>
                    <a:cubicBezTo>
                      <a:pt x="103248" y="258247"/>
                      <a:pt x="112055" y="267046"/>
                      <a:pt x="122820" y="267046"/>
                    </a:cubicBezTo>
                    <a:cubicBezTo>
                      <a:pt x="133584" y="267046"/>
                      <a:pt x="142392" y="258247"/>
                      <a:pt x="142392" y="247492"/>
                    </a:cubicBezTo>
                    <a:cubicBezTo>
                      <a:pt x="142392" y="242604"/>
                      <a:pt x="146395" y="238604"/>
                      <a:pt x="151288" y="238604"/>
                    </a:cubicBezTo>
                    <a:cubicBezTo>
                      <a:pt x="156181" y="238604"/>
                      <a:pt x="160184" y="242604"/>
                      <a:pt x="160184" y="247492"/>
                    </a:cubicBezTo>
                    <a:cubicBezTo>
                      <a:pt x="160184" y="268112"/>
                      <a:pt x="143459" y="284821"/>
                      <a:pt x="122820" y="284821"/>
                    </a:cubicBezTo>
                    <a:cubicBezTo>
                      <a:pt x="102180" y="284821"/>
                      <a:pt x="85455" y="268112"/>
                      <a:pt x="85455" y="247492"/>
                    </a:cubicBezTo>
                    <a:cubicBezTo>
                      <a:pt x="85455" y="226961"/>
                      <a:pt x="102180" y="210163"/>
                      <a:pt x="122820" y="210163"/>
                    </a:cubicBezTo>
                    <a:close/>
                    <a:moveTo>
                      <a:pt x="493069" y="190024"/>
                    </a:moveTo>
                    <a:cubicBezTo>
                      <a:pt x="461296" y="190024"/>
                      <a:pt x="435485" y="215883"/>
                      <a:pt x="435485" y="247518"/>
                    </a:cubicBezTo>
                    <a:cubicBezTo>
                      <a:pt x="435485" y="279242"/>
                      <a:pt x="461296" y="305013"/>
                      <a:pt x="493069" y="305013"/>
                    </a:cubicBezTo>
                    <a:cubicBezTo>
                      <a:pt x="524754" y="305013"/>
                      <a:pt x="550564" y="279242"/>
                      <a:pt x="550653" y="247607"/>
                    </a:cubicBezTo>
                    <a:cubicBezTo>
                      <a:pt x="550653" y="247607"/>
                      <a:pt x="550653" y="247518"/>
                      <a:pt x="550653" y="247518"/>
                    </a:cubicBezTo>
                    <a:cubicBezTo>
                      <a:pt x="550564" y="215794"/>
                      <a:pt x="524754" y="190024"/>
                      <a:pt x="493069" y="190024"/>
                    </a:cubicBezTo>
                    <a:close/>
                    <a:moveTo>
                      <a:pt x="122822" y="190024"/>
                    </a:moveTo>
                    <a:cubicBezTo>
                      <a:pt x="91049" y="190024"/>
                      <a:pt x="65238" y="215883"/>
                      <a:pt x="65238" y="247518"/>
                    </a:cubicBezTo>
                    <a:cubicBezTo>
                      <a:pt x="65238" y="279242"/>
                      <a:pt x="91049" y="305013"/>
                      <a:pt x="122822" y="305013"/>
                    </a:cubicBezTo>
                    <a:cubicBezTo>
                      <a:pt x="154596" y="305013"/>
                      <a:pt x="180407" y="279242"/>
                      <a:pt x="180407" y="247518"/>
                    </a:cubicBezTo>
                    <a:cubicBezTo>
                      <a:pt x="180407" y="215883"/>
                      <a:pt x="154596" y="190024"/>
                      <a:pt x="122822" y="190024"/>
                    </a:cubicBezTo>
                    <a:close/>
                    <a:moveTo>
                      <a:pt x="388492" y="112536"/>
                    </a:moveTo>
                    <a:cubicBezTo>
                      <a:pt x="312218" y="111025"/>
                      <a:pt x="206751" y="112536"/>
                      <a:pt x="130032" y="127731"/>
                    </a:cubicBezTo>
                    <a:cubicBezTo>
                      <a:pt x="151659" y="132352"/>
                      <a:pt x="171684" y="142838"/>
                      <a:pt x="188061" y="158300"/>
                    </a:cubicBezTo>
                    <a:cubicBezTo>
                      <a:pt x="191710" y="161677"/>
                      <a:pt x="191799" y="167275"/>
                      <a:pt x="188506" y="170830"/>
                    </a:cubicBezTo>
                    <a:cubicBezTo>
                      <a:pt x="185124" y="174473"/>
                      <a:pt x="179427" y="174562"/>
                      <a:pt x="175867" y="171274"/>
                    </a:cubicBezTo>
                    <a:cubicBezTo>
                      <a:pt x="156287" y="152790"/>
                      <a:pt x="130744" y="142660"/>
                      <a:pt x="103865" y="142660"/>
                    </a:cubicBezTo>
                    <a:cubicBezTo>
                      <a:pt x="88557" y="142660"/>
                      <a:pt x="73872" y="145859"/>
                      <a:pt x="60165" y="152168"/>
                    </a:cubicBezTo>
                    <a:cubicBezTo>
                      <a:pt x="52244" y="155812"/>
                      <a:pt x="45836" y="162477"/>
                      <a:pt x="42187" y="170830"/>
                    </a:cubicBezTo>
                    <a:cubicBezTo>
                      <a:pt x="40674" y="175006"/>
                      <a:pt x="39250" y="179361"/>
                      <a:pt x="37826" y="183804"/>
                    </a:cubicBezTo>
                    <a:lnTo>
                      <a:pt x="32664" y="200688"/>
                    </a:lnTo>
                    <a:lnTo>
                      <a:pt x="37381" y="200688"/>
                    </a:lnTo>
                    <a:cubicBezTo>
                      <a:pt x="42276" y="200688"/>
                      <a:pt x="46281" y="204686"/>
                      <a:pt x="46281" y="209574"/>
                    </a:cubicBezTo>
                    <a:cubicBezTo>
                      <a:pt x="46281" y="214550"/>
                      <a:pt x="42276" y="218460"/>
                      <a:pt x="37381" y="218460"/>
                    </a:cubicBezTo>
                    <a:lnTo>
                      <a:pt x="27146" y="218460"/>
                    </a:lnTo>
                    <a:lnTo>
                      <a:pt x="21183" y="237921"/>
                    </a:lnTo>
                    <a:cubicBezTo>
                      <a:pt x="21183" y="238010"/>
                      <a:pt x="21094" y="238188"/>
                      <a:pt x="21272" y="238365"/>
                    </a:cubicBezTo>
                    <a:cubicBezTo>
                      <a:pt x="21450" y="238632"/>
                      <a:pt x="21628" y="238632"/>
                      <a:pt x="21717" y="238632"/>
                    </a:cubicBezTo>
                    <a:lnTo>
                      <a:pt x="47972" y="238632"/>
                    </a:lnTo>
                    <a:cubicBezTo>
                      <a:pt x="52422" y="201310"/>
                      <a:pt x="84285" y="172251"/>
                      <a:pt x="122822" y="172251"/>
                    </a:cubicBezTo>
                    <a:cubicBezTo>
                      <a:pt x="161360" y="172251"/>
                      <a:pt x="193223" y="201310"/>
                      <a:pt x="197673" y="238632"/>
                    </a:cubicBezTo>
                    <a:lnTo>
                      <a:pt x="208442" y="238632"/>
                    </a:lnTo>
                    <a:cubicBezTo>
                      <a:pt x="207196" y="223259"/>
                      <a:pt x="202479" y="208419"/>
                      <a:pt x="194825" y="195089"/>
                    </a:cubicBezTo>
                    <a:cubicBezTo>
                      <a:pt x="192333" y="190824"/>
                      <a:pt x="193757" y="185403"/>
                      <a:pt x="198029" y="182915"/>
                    </a:cubicBezTo>
                    <a:cubicBezTo>
                      <a:pt x="202301" y="180427"/>
                      <a:pt x="207730" y="181938"/>
                      <a:pt x="210222" y="186203"/>
                    </a:cubicBezTo>
                    <a:cubicBezTo>
                      <a:pt x="219478" y="202198"/>
                      <a:pt x="224996" y="220149"/>
                      <a:pt x="226331" y="238632"/>
                    </a:cubicBezTo>
                    <a:lnTo>
                      <a:pt x="380037" y="238632"/>
                    </a:lnTo>
                    <a:cubicBezTo>
                      <a:pt x="381105" y="224503"/>
                      <a:pt x="384487" y="210907"/>
                      <a:pt x="390183" y="197933"/>
                    </a:cubicBezTo>
                    <a:cubicBezTo>
                      <a:pt x="392230" y="193401"/>
                      <a:pt x="397481" y="191357"/>
                      <a:pt x="401932" y="193401"/>
                    </a:cubicBezTo>
                    <a:cubicBezTo>
                      <a:pt x="406471" y="195356"/>
                      <a:pt x="408518" y="200599"/>
                      <a:pt x="406471" y="205131"/>
                    </a:cubicBezTo>
                    <a:cubicBezTo>
                      <a:pt x="401754" y="215794"/>
                      <a:pt x="398905" y="226991"/>
                      <a:pt x="397926" y="238632"/>
                    </a:cubicBezTo>
                    <a:lnTo>
                      <a:pt x="418219" y="238632"/>
                    </a:lnTo>
                    <a:cubicBezTo>
                      <a:pt x="422669" y="201310"/>
                      <a:pt x="454531" y="172251"/>
                      <a:pt x="493069" y="172251"/>
                    </a:cubicBezTo>
                    <a:cubicBezTo>
                      <a:pt x="531607" y="172251"/>
                      <a:pt x="563469" y="201310"/>
                      <a:pt x="567920" y="238632"/>
                    </a:cubicBezTo>
                    <a:lnTo>
                      <a:pt x="579134" y="238632"/>
                    </a:lnTo>
                    <a:lnTo>
                      <a:pt x="579134" y="218460"/>
                    </a:lnTo>
                    <a:lnTo>
                      <a:pt x="578511" y="218460"/>
                    </a:lnTo>
                    <a:cubicBezTo>
                      <a:pt x="573616" y="218460"/>
                      <a:pt x="569611" y="214550"/>
                      <a:pt x="569611" y="209574"/>
                    </a:cubicBezTo>
                    <a:cubicBezTo>
                      <a:pt x="569611" y="204686"/>
                      <a:pt x="573616" y="200688"/>
                      <a:pt x="578511" y="200688"/>
                    </a:cubicBezTo>
                    <a:lnTo>
                      <a:pt x="579134" y="200688"/>
                    </a:lnTo>
                    <a:lnTo>
                      <a:pt x="579134" y="193223"/>
                    </a:lnTo>
                    <a:cubicBezTo>
                      <a:pt x="579134" y="180693"/>
                      <a:pt x="572904" y="168875"/>
                      <a:pt x="562579" y="161588"/>
                    </a:cubicBezTo>
                    <a:cubicBezTo>
                      <a:pt x="544957" y="149236"/>
                      <a:pt x="524131" y="142660"/>
                      <a:pt x="502592" y="142660"/>
                    </a:cubicBezTo>
                    <a:cubicBezTo>
                      <a:pt x="471976" y="142660"/>
                      <a:pt x="442961" y="155990"/>
                      <a:pt x="422936" y="179183"/>
                    </a:cubicBezTo>
                    <a:cubicBezTo>
                      <a:pt x="419732" y="182915"/>
                      <a:pt x="414125" y="183270"/>
                      <a:pt x="410387" y="180071"/>
                    </a:cubicBezTo>
                    <a:cubicBezTo>
                      <a:pt x="406649" y="176872"/>
                      <a:pt x="406204" y="171274"/>
                      <a:pt x="409408" y="167542"/>
                    </a:cubicBezTo>
                    <a:cubicBezTo>
                      <a:pt x="432815" y="140439"/>
                      <a:pt x="466725" y="124888"/>
                      <a:pt x="502592" y="124888"/>
                    </a:cubicBezTo>
                    <a:cubicBezTo>
                      <a:pt x="509534" y="124888"/>
                      <a:pt x="516388" y="125510"/>
                      <a:pt x="523152" y="126665"/>
                    </a:cubicBezTo>
                    <a:cubicBezTo>
                      <a:pt x="498053" y="118312"/>
                      <a:pt x="455154" y="113780"/>
                      <a:pt x="388492" y="112536"/>
                    </a:cubicBezTo>
                    <a:close/>
                    <a:moveTo>
                      <a:pt x="285113" y="47623"/>
                    </a:moveTo>
                    <a:cubicBezTo>
                      <a:pt x="248687" y="46011"/>
                      <a:pt x="192800" y="48910"/>
                      <a:pt x="160292" y="76902"/>
                    </a:cubicBezTo>
                    <a:cubicBezTo>
                      <a:pt x="147921" y="87565"/>
                      <a:pt x="142225" y="100806"/>
                      <a:pt x="143738" y="105249"/>
                    </a:cubicBezTo>
                    <a:cubicBezTo>
                      <a:pt x="144005" y="106137"/>
                      <a:pt x="145785" y="106493"/>
                      <a:pt x="147031" y="106582"/>
                    </a:cubicBezTo>
                    <a:cubicBezTo>
                      <a:pt x="197317" y="98495"/>
                      <a:pt x="261398" y="94408"/>
                      <a:pt x="338295" y="94319"/>
                    </a:cubicBezTo>
                    <a:lnTo>
                      <a:pt x="321385" y="55841"/>
                    </a:lnTo>
                    <a:cubicBezTo>
                      <a:pt x="319961" y="52642"/>
                      <a:pt x="316935" y="50420"/>
                      <a:pt x="313464" y="49976"/>
                    </a:cubicBezTo>
                    <a:cubicBezTo>
                      <a:pt x="307234" y="49199"/>
                      <a:pt x="297254" y="48160"/>
                      <a:pt x="285113" y="47623"/>
                    </a:cubicBezTo>
                    <a:close/>
                    <a:moveTo>
                      <a:pt x="371137" y="42689"/>
                    </a:moveTo>
                    <a:cubicBezTo>
                      <a:pt x="370603" y="42778"/>
                      <a:pt x="370069" y="42867"/>
                      <a:pt x="369446" y="42867"/>
                    </a:cubicBezTo>
                    <a:cubicBezTo>
                      <a:pt x="369446" y="42867"/>
                      <a:pt x="367755" y="42867"/>
                      <a:pt x="365441" y="43311"/>
                    </a:cubicBezTo>
                    <a:lnTo>
                      <a:pt x="390984" y="94763"/>
                    </a:lnTo>
                    <a:cubicBezTo>
                      <a:pt x="395523" y="94852"/>
                      <a:pt x="399973" y="94941"/>
                      <a:pt x="404246" y="95118"/>
                    </a:cubicBezTo>
                    <a:close/>
                    <a:moveTo>
                      <a:pt x="245767" y="18174"/>
                    </a:moveTo>
                    <a:cubicBezTo>
                      <a:pt x="208709" y="19607"/>
                      <a:pt x="171417" y="24961"/>
                      <a:pt x="145696" y="37535"/>
                    </a:cubicBezTo>
                    <a:cubicBezTo>
                      <a:pt x="119529" y="50332"/>
                      <a:pt x="85620" y="76902"/>
                      <a:pt x="58296" y="132085"/>
                    </a:cubicBezTo>
                    <a:cubicBezTo>
                      <a:pt x="66929" y="127198"/>
                      <a:pt x="83395" y="119911"/>
                      <a:pt x="113121" y="113158"/>
                    </a:cubicBezTo>
                    <a:cubicBezTo>
                      <a:pt x="117482" y="112091"/>
                      <a:pt x="122021" y="111203"/>
                      <a:pt x="126650" y="110225"/>
                    </a:cubicBezTo>
                    <a:cubicBezTo>
                      <a:pt x="122288" y="95741"/>
                      <a:pt x="134304" y="75835"/>
                      <a:pt x="148633" y="63483"/>
                    </a:cubicBezTo>
                    <a:cubicBezTo>
                      <a:pt x="169637" y="45355"/>
                      <a:pt x="200254" y="34336"/>
                      <a:pt x="239593" y="30693"/>
                    </a:cubicBezTo>
                    <a:cubicBezTo>
                      <a:pt x="271277" y="27760"/>
                      <a:pt x="300915" y="30426"/>
                      <a:pt x="315689" y="32292"/>
                    </a:cubicBezTo>
                    <a:cubicBezTo>
                      <a:pt x="325301" y="33536"/>
                      <a:pt x="333756" y="39846"/>
                      <a:pt x="337672" y="48732"/>
                    </a:cubicBezTo>
                    <a:lnTo>
                      <a:pt x="357787" y="94319"/>
                    </a:lnTo>
                    <a:cubicBezTo>
                      <a:pt x="362148" y="94319"/>
                      <a:pt x="366509" y="94408"/>
                      <a:pt x="370959" y="94496"/>
                    </a:cubicBezTo>
                    <a:lnTo>
                      <a:pt x="345059" y="42245"/>
                    </a:lnTo>
                    <a:cubicBezTo>
                      <a:pt x="343012" y="38068"/>
                      <a:pt x="344525" y="33003"/>
                      <a:pt x="348531" y="30604"/>
                    </a:cubicBezTo>
                    <a:cubicBezTo>
                      <a:pt x="351468" y="28916"/>
                      <a:pt x="354494" y="27760"/>
                      <a:pt x="357342" y="26961"/>
                    </a:cubicBezTo>
                    <a:cubicBezTo>
                      <a:pt x="353515" y="24384"/>
                      <a:pt x="349332" y="22962"/>
                      <a:pt x="344436" y="22340"/>
                    </a:cubicBezTo>
                    <a:cubicBezTo>
                      <a:pt x="319650" y="19230"/>
                      <a:pt x="282825" y="16741"/>
                      <a:pt x="245767" y="18174"/>
                    </a:cubicBezTo>
                    <a:close/>
                    <a:moveTo>
                      <a:pt x="262421" y="13"/>
                    </a:moveTo>
                    <a:cubicBezTo>
                      <a:pt x="304341" y="-254"/>
                      <a:pt x="339542" y="3856"/>
                      <a:pt x="346662" y="4745"/>
                    </a:cubicBezTo>
                    <a:cubicBezTo>
                      <a:pt x="366064" y="7144"/>
                      <a:pt x="376566" y="18874"/>
                      <a:pt x="383508" y="28916"/>
                    </a:cubicBezTo>
                    <a:cubicBezTo>
                      <a:pt x="383597" y="29004"/>
                      <a:pt x="383597" y="29093"/>
                      <a:pt x="383686" y="29182"/>
                    </a:cubicBezTo>
                    <a:lnTo>
                      <a:pt x="425784" y="95918"/>
                    </a:lnTo>
                    <a:cubicBezTo>
                      <a:pt x="475002" y="98051"/>
                      <a:pt x="507843" y="102583"/>
                      <a:pt x="529916" y="110136"/>
                    </a:cubicBezTo>
                    <a:cubicBezTo>
                      <a:pt x="556616" y="119289"/>
                      <a:pt x="565694" y="132263"/>
                      <a:pt x="575218" y="146037"/>
                    </a:cubicBezTo>
                    <a:lnTo>
                      <a:pt x="576286" y="147636"/>
                    </a:lnTo>
                    <a:cubicBezTo>
                      <a:pt x="576998" y="148703"/>
                      <a:pt x="577532" y="149769"/>
                      <a:pt x="577710" y="150924"/>
                    </a:cubicBezTo>
                    <a:cubicBezTo>
                      <a:pt x="589814" y="161588"/>
                      <a:pt x="596934" y="176961"/>
                      <a:pt x="596934" y="193223"/>
                    </a:cubicBezTo>
                    <a:lnTo>
                      <a:pt x="596934" y="200688"/>
                    </a:lnTo>
                    <a:lnTo>
                      <a:pt x="597468" y="200688"/>
                    </a:lnTo>
                    <a:cubicBezTo>
                      <a:pt x="602452" y="200688"/>
                      <a:pt x="606368" y="204686"/>
                      <a:pt x="606368" y="209663"/>
                    </a:cubicBezTo>
                    <a:cubicBezTo>
                      <a:pt x="606368" y="214550"/>
                      <a:pt x="602452" y="218549"/>
                      <a:pt x="597468" y="218549"/>
                    </a:cubicBezTo>
                    <a:lnTo>
                      <a:pt x="596934" y="218549"/>
                    </a:lnTo>
                    <a:lnTo>
                      <a:pt x="596934" y="247518"/>
                    </a:lnTo>
                    <a:cubicBezTo>
                      <a:pt x="596934" y="252406"/>
                      <a:pt x="592929" y="256405"/>
                      <a:pt x="588034" y="256405"/>
                    </a:cubicBezTo>
                    <a:lnTo>
                      <a:pt x="567920" y="256405"/>
                    </a:lnTo>
                    <a:cubicBezTo>
                      <a:pt x="563469" y="293727"/>
                      <a:pt x="531607" y="322785"/>
                      <a:pt x="493069" y="322785"/>
                    </a:cubicBezTo>
                    <a:cubicBezTo>
                      <a:pt x="454531" y="322785"/>
                      <a:pt x="422669" y="293727"/>
                      <a:pt x="418219" y="256405"/>
                    </a:cubicBezTo>
                    <a:lnTo>
                      <a:pt x="197673" y="256405"/>
                    </a:lnTo>
                    <a:cubicBezTo>
                      <a:pt x="193223" y="293727"/>
                      <a:pt x="161360" y="322785"/>
                      <a:pt x="122822" y="322785"/>
                    </a:cubicBezTo>
                    <a:cubicBezTo>
                      <a:pt x="84285" y="322785"/>
                      <a:pt x="52422" y="293727"/>
                      <a:pt x="47972" y="256405"/>
                    </a:cubicBezTo>
                    <a:lnTo>
                      <a:pt x="21717" y="256405"/>
                    </a:lnTo>
                    <a:cubicBezTo>
                      <a:pt x="15843" y="256405"/>
                      <a:pt x="10502" y="253739"/>
                      <a:pt x="6942" y="248940"/>
                    </a:cubicBezTo>
                    <a:cubicBezTo>
                      <a:pt x="3471" y="244230"/>
                      <a:pt x="2403" y="238277"/>
                      <a:pt x="4183" y="232678"/>
                    </a:cubicBezTo>
                    <a:lnTo>
                      <a:pt x="8544" y="218460"/>
                    </a:lnTo>
                    <a:cubicBezTo>
                      <a:pt x="3827" y="218282"/>
                      <a:pt x="0" y="214372"/>
                      <a:pt x="0" y="209663"/>
                    </a:cubicBezTo>
                    <a:cubicBezTo>
                      <a:pt x="0" y="204686"/>
                      <a:pt x="4005" y="200776"/>
                      <a:pt x="8900" y="200776"/>
                    </a:cubicBezTo>
                    <a:lnTo>
                      <a:pt x="13974" y="200776"/>
                    </a:lnTo>
                    <a:lnTo>
                      <a:pt x="23408" y="170119"/>
                    </a:lnTo>
                    <a:cubicBezTo>
                      <a:pt x="24031" y="168164"/>
                      <a:pt x="24832" y="166120"/>
                      <a:pt x="25633" y="164254"/>
                    </a:cubicBezTo>
                    <a:cubicBezTo>
                      <a:pt x="56427" y="76990"/>
                      <a:pt x="103242" y="38513"/>
                      <a:pt x="137864" y="21540"/>
                    </a:cubicBezTo>
                    <a:cubicBezTo>
                      <a:pt x="171862" y="4923"/>
                      <a:pt x="220502" y="280"/>
                      <a:pt x="262421" y="13"/>
                    </a:cubicBezTo>
                    <a:close/>
                  </a:path>
                </a:pathLst>
              </a:custGeom>
              <a:solidFill>
                <a:sysClr val="window" lastClr="FFFFFF"/>
              </a:solidFill>
              <a:ln>
                <a:noFill/>
              </a:ln>
            </p:spPr>
            <p:txBody>
              <a:bodyPr/>
              <a:lstStyle/>
              <a:p>
                <a:pPr defTabSz="878957">
                  <a:defRPr/>
                </a:pPr>
                <a:endParaRPr lang="zh-CN" altLang="en-US" sz="1765" kern="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sp>
            <p:nvSpPr>
              <p:cNvPr id="67" name="businessman_57134"/>
              <p:cNvSpPr>
                <a:spLocks noChangeAspect="1"/>
              </p:cNvSpPr>
              <p:nvPr/>
            </p:nvSpPr>
            <p:spPr bwMode="auto">
              <a:xfrm>
                <a:off x="5520363" y="1795748"/>
                <a:ext cx="282183" cy="307989"/>
              </a:xfrm>
              <a:custGeom>
                <a:avLst/>
                <a:gdLst>
                  <a:gd name="connsiteX0" fmla="*/ 243589 w 557114"/>
                  <a:gd name="connsiteY0" fmla="*/ 355438 h 608062"/>
                  <a:gd name="connsiteX1" fmla="*/ 277656 w 557114"/>
                  <a:gd name="connsiteY1" fmla="*/ 355438 h 608062"/>
                  <a:gd name="connsiteX2" fmla="*/ 277940 w 557114"/>
                  <a:gd name="connsiteY2" fmla="*/ 355438 h 608062"/>
                  <a:gd name="connsiteX3" fmla="*/ 278604 w 557114"/>
                  <a:gd name="connsiteY3" fmla="*/ 355438 h 608062"/>
                  <a:gd name="connsiteX4" fmla="*/ 279174 w 557114"/>
                  <a:gd name="connsiteY4" fmla="*/ 355438 h 608062"/>
                  <a:gd name="connsiteX5" fmla="*/ 279458 w 557114"/>
                  <a:gd name="connsiteY5" fmla="*/ 355438 h 608062"/>
                  <a:gd name="connsiteX6" fmla="*/ 279553 w 557114"/>
                  <a:gd name="connsiteY6" fmla="*/ 355438 h 608062"/>
                  <a:gd name="connsiteX7" fmla="*/ 313620 w 557114"/>
                  <a:gd name="connsiteY7" fmla="*/ 355438 h 608062"/>
                  <a:gd name="connsiteX8" fmla="*/ 324438 w 557114"/>
                  <a:gd name="connsiteY8" fmla="*/ 375432 h 608062"/>
                  <a:gd name="connsiteX9" fmla="*/ 298152 w 557114"/>
                  <a:gd name="connsiteY9" fmla="*/ 430202 h 608062"/>
                  <a:gd name="connsiteX10" fmla="*/ 301948 w 557114"/>
                  <a:gd name="connsiteY10" fmla="*/ 510272 h 608062"/>
                  <a:gd name="connsiteX11" fmla="*/ 356891 w 557114"/>
                  <a:gd name="connsiteY11" fmla="*/ 389172 h 608062"/>
                  <a:gd name="connsiteX12" fmla="*/ 356986 w 557114"/>
                  <a:gd name="connsiteY12" fmla="*/ 389172 h 608062"/>
                  <a:gd name="connsiteX13" fmla="*/ 376628 w 557114"/>
                  <a:gd name="connsiteY13" fmla="*/ 375337 h 608062"/>
                  <a:gd name="connsiteX14" fmla="*/ 383556 w 557114"/>
                  <a:gd name="connsiteY14" fmla="*/ 376474 h 608062"/>
                  <a:gd name="connsiteX15" fmla="*/ 383745 w 557114"/>
                  <a:gd name="connsiteY15" fmla="*/ 376569 h 608062"/>
                  <a:gd name="connsiteX16" fmla="*/ 518588 w 557114"/>
                  <a:gd name="connsiteY16" fmla="*/ 438920 h 608062"/>
                  <a:gd name="connsiteX17" fmla="*/ 557114 w 557114"/>
                  <a:gd name="connsiteY17" fmla="*/ 482224 h 608062"/>
                  <a:gd name="connsiteX18" fmla="*/ 557114 w 557114"/>
                  <a:gd name="connsiteY18" fmla="*/ 608062 h 608062"/>
                  <a:gd name="connsiteX19" fmla="*/ 279743 w 557114"/>
                  <a:gd name="connsiteY19" fmla="*/ 608062 h 608062"/>
                  <a:gd name="connsiteX20" fmla="*/ 279458 w 557114"/>
                  <a:gd name="connsiteY20" fmla="*/ 608062 h 608062"/>
                  <a:gd name="connsiteX21" fmla="*/ 279364 w 557114"/>
                  <a:gd name="connsiteY21" fmla="*/ 608062 h 608062"/>
                  <a:gd name="connsiteX22" fmla="*/ 279174 w 557114"/>
                  <a:gd name="connsiteY22" fmla="*/ 608062 h 608062"/>
                  <a:gd name="connsiteX23" fmla="*/ 278984 w 557114"/>
                  <a:gd name="connsiteY23" fmla="*/ 608062 h 608062"/>
                  <a:gd name="connsiteX24" fmla="*/ 278604 w 557114"/>
                  <a:gd name="connsiteY24" fmla="*/ 608062 h 608062"/>
                  <a:gd name="connsiteX25" fmla="*/ 278130 w 557114"/>
                  <a:gd name="connsiteY25" fmla="*/ 608062 h 608062"/>
                  <a:gd name="connsiteX26" fmla="*/ 277940 w 557114"/>
                  <a:gd name="connsiteY26" fmla="*/ 608062 h 608062"/>
                  <a:gd name="connsiteX27" fmla="*/ 277845 w 557114"/>
                  <a:gd name="connsiteY27" fmla="*/ 608062 h 608062"/>
                  <a:gd name="connsiteX28" fmla="*/ 277750 w 557114"/>
                  <a:gd name="connsiteY28" fmla="*/ 608062 h 608062"/>
                  <a:gd name="connsiteX29" fmla="*/ 277656 w 557114"/>
                  <a:gd name="connsiteY29" fmla="*/ 608062 h 608062"/>
                  <a:gd name="connsiteX30" fmla="*/ 277371 w 557114"/>
                  <a:gd name="connsiteY30" fmla="*/ 608062 h 608062"/>
                  <a:gd name="connsiteX31" fmla="*/ 0 w 557114"/>
                  <a:gd name="connsiteY31" fmla="*/ 608062 h 608062"/>
                  <a:gd name="connsiteX32" fmla="*/ 0 w 557114"/>
                  <a:gd name="connsiteY32" fmla="*/ 482224 h 608062"/>
                  <a:gd name="connsiteX33" fmla="*/ 38621 w 557114"/>
                  <a:gd name="connsiteY33" fmla="*/ 438920 h 608062"/>
                  <a:gd name="connsiteX34" fmla="*/ 173464 w 557114"/>
                  <a:gd name="connsiteY34" fmla="*/ 376569 h 608062"/>
                  <a:gd name="connsiteX35" fmla="*/ 173558 w 557114"/>
                  <a:gd name="connsiteY35" fmla="*/ 376474 h 608062"/>
                  <a:gd name="connsiteX36" fmla="*/ 180486 w 557114"/>
                  <a:gd name="connsiteY36" fmla="*/ 375337 h 608062"/>
                  <a:gd name="connsiteX37" fmla="*/ 200223 w 557114"/>
                  <a:gd name="connsiteY37" fmla="*/ 389172 h 608062"/>
                  <a:gd name="connsiteX38" fmla="*/ 255166 w 557114"/>
                  <a:gd name="connsiteY38" fmla="*/ 510272 h 608062"/>
                  <a:gd name="connsiteX39" fmla="*/ 258962 w 557114"/>
                  <a:gd name="connsiteY39" fmla="*/ 430202 h 608062"/>
                  <a:gd name="connsiteX40" fmla="*/ 232676 w 557114"/>
                  <a:gd name="connsiteY40" fmla="*/ 375432 h 608062"/>
                  <a:gd name="connsiteX41" fmla="*/ 243589 w 557114"/>
                  <a:gd name="connsiteY41" fmla="*/ 355438 h 608062"/>
                  <a:gd name="connsiteX42" fmla="*/ 276250 w 557114"/>
                  <a:gd name="connsiteY42" fmla="*/ 0 h 608062"/>
                  <a:gd name="connsiteX43" fmla="*/ 277674 w 557114"/>
                  <a:gd name="connsiteY43" fmla="*/ 0 h 608062"/>
                  <a:gd name="connsiteX44" fmla="*/ 277863 w 557114"/>
                  <a:gd name="connsiteY44" fmla="*/ 0 h 608062"/>
                  <a:gd name="connsiteX45" fmla="*/ 277958 w 557114"/>
                  <a:gd name="connsiteY45" fmla="*/ 0 h 608062"/>
                  <a:gd name="connsiteX46" fmla="*/ 279382 w 557114"/>
                  <a:gd name="connsiteY46" fmla="*/ 0 h 608062"/>
                  <a:gd name="connsiteX47" fmla="*/ 402570 w 557114"/>
                  <a:gd name="connsiteY47" fmla="*/ 104895 h 608062"/>
                  <a:gd name="connsiteX48" fmla="*/ 394693 w 557114"/>
                  <a:gd name="connsiteY48" fmla="*/ 159001 h 608062"/>
                  <a:gd name="connsiteX49" fmla="*/ 405892 w 557114"/>
                  <a:gd name="connsiteY49" fmla="*/ 184774 h 608062"/>
                  <a:gd name="connsiteX50" fmla="*/ 377040 w 557114"/>
                  <a:gd name="connsiteY50" fmla="*/ 236890 h 608062"/>
                  <a:gd name="connsiteX51" fmla="*/ 315731 w 557114"/>
                  <a:gd name="connsiteY51" fmla="*/ 311274 h 608062"/>
                  <a:gd name="connsiteX52" fmla="*/ 277958 w 557114"/>
                  <a:gd name="connsiteY52" fmla="*/ 319707 h 608062"/>
                  <a:gd name="connsiteX53" fmla="*/ 277958 w 557114"/>
                  <a:gd name="connsiteY53" fmla="*/ 319802 h 608062"/>
                  <a:gd name="connsiteX54" fmla="*/ 277863 w 557114"/>
                  <a:gd name="connsiteY54" fmla="*/ 319802 h 608062"/>
                  <a:gd name="connsiteX55" fmla="*/ 277674 w 557114"/>
                  <a:gd name="connsiteY55" fmla="*/ 319802 h 608062"/>
                  <a:gd name="connsiteX56" fmla="*/ 277674 w 557114"/>
                  <a:gd name="connsiteY56" fmla="*/ 319707 h 608062"/>
                  <a:gd name="connsiteX57" fmla="*/ 239901 w 557114"/>
                  <a:gd name="connsiteY57" fmla="*/ 311274 h 608062"/>
                  <a:gd name="connsiteX58" fmla="*/ 178592 w 557114"/>
                  <a:gd name="connsiteY58" fmla="*/ 236890 h 608062"/>
                  <a:gd name="connsiteX59" fmla="*/ 149740 w 557114"/>
                  <a:gd name="connsiteY59" fmla="*/ 184774 h 608062"/>
                  <a:gd name="connsiteX60" fmla="*/ 161034 w 557114"/>
                  <a:gd name="connsiteY60" fmla="*/ 159001 h 608062"/>
                  <a:gd name="connsiteX61" fmla="*/ 153062 w 557114"/>
                  <a:gd name="connsiteY61" fmla="*/ 104895 h 608062"/>
                  <a:gd name="connsiteX62" fmla="*/ 276250 w 557114"/>
                  <a:gd name="connsiteY62" fmla="*/ 0 h 608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557114" h="608062">
                    <a:moveTo>
                      <a:pt x="243589" y="355438"/>
                    </a:moveTo>
                    <a:lnTo>
                      <a:pt x="277656" y="355438"/>
                    </a:lnTo>
                    <a:lnTo>
                      <a:pt x="277940" y="355438"/>
                    </a:lnTo>
                    <a:lnTo>
                      <a:pt x="278604" y="355438"/>
                    </a:lnTo>
                    <a:lnTo>
                      <a:pt x="279174" y="355438"/>
                    </a:lnTo>
                    <a:lnTo>
                      <a:pt x="279458" y="355438"/>
                    </a:lnTo>
                    <a:lnTo>
                      <a:pt x="279553" y="355438"/>
                    </a:lnTo>
                    <a:lnTo>
                      <a:pt x="313620" y="355438"/>
                    </a:lnTo>
                    <a:cubicBezTo>
                      <a:pt x="325007" y="355438"/>
                      <a:pt x="330511" y="364630"/>
                      <a:pt x="324438" y="375432"/>
                    </a:cubicBezTo>
                    <a:cubicBezTo>
                      <a:pt x="321781" y="379980"/>
                      <a:pt x="298152" y="430202"/>
                      <a:pt x="298152" y="430202"/>
                    </a:cubicBezTo>
                    <a:lnTo>
                      <a:pt x="301948" y="510272"/>
                    </a:lnTo>
                    <a:cubicBezTo>
                      <a:pt x="317700" y="481655"/>
                      <a:pt x="343131" y="422432"/>
                      <a:pt x="356891" y="389172"/>
                    </a:cubicBezTo>
                    <a:cubicBezTo>
                      <a:pt x="356891" y="389172"/>
                      <a:pt x="356891" y="389172"/>
                      <a:pt x="356986" y="389172"/>
                    </a:cubicBezTo>
                    <a:cubicBezTo>
                      <a:pt x="359832" y="381117"/>
                      <a:pt x="367519" y="375337"/>
                      <a:pt x="376628" y="375337"/>
                    </a:cubicBezTo>
                    <a:cubicBezTo>
                      <a:pt x="379096" y="375337"/>
                      <a:pt x="381373" y="375716"/>
                      <a:pt x="383556" y="376474"/>
                    </a:cubicBezTo>
                    <a:cubicBezTo>
                      <a:pt x="383650" y="376474"/>
                      <a:pt x="383650" y="376474"/>
                      <a:pt x="383745" y="376569"/>
                    </a:cubicBezTo>
                    <a:cubicBezTo>
                      <a:pt x="387446" y="377706"/>
                      <a:pt x="464973" y="411724"/>
                      <a:pt x="518588" y="438920"/>
                    </a:cubicBezTo>
                    <a:cubicBezTo>
                      <a:pt x="542595" y="451049"/>
                      <a:pt x="557114" y="466305"/>
                      <a:pt x="557114" y="482224"/>
                    </a:cubicBezTo>
                    <a:lnTo>
                      <a:pt x="557114" y="608062"/>
                    </a:lnTo>
                    <a:lnTo>
                      <a:pt x="279743" y="608062"/>
                    </a:lnTo>
                    <a:lnTo>
                      <a:pt x="279458" y="608062"/>
                    </a:lnTo>
                    <a:lnTo>
                      <a:pt x="279364" y="608062"/>
                    </a:lnTo>
                    <a:lnTo>
                      <a:pt x="279174" y="608062"/>
                    </a:lnTo>
                    <a:lnTo>
                      <a:pt x="278984" y="608062"/>
                    </a:lnTo>
                    <a:lnTo>
                      <a:pt x="278604" y="608062"/>
                    </a:lnTo>
                    <a:lnTo>
                      <a:pt x="278130" y="608062"/>
                    </a:lnTo>
                    <a:lnTo>
                      <a:pt x="277940" y="608062"/>
                    </a:lnTo>
                    <a:lnTo>
                      <a:pt x="277845" y="608062"/>
                    </a:lnTo>
                    <a:lnTo>
                      <a:pt x="277750" y="608062"/>
                    </a:lnTo>
                    <a:lnTo>
                      <a:pt x="277656" y="608062"/>
                    </a:lnTo>
                    <a:lnTo>
                      <a:pt x="277371" y="608062"/>
                    </a:lnTo>
                    <a:lnTo>
                      <a:pt x="0" y="608062"/>
                    </a:lnTo>
                    <a:lnTo>
                      <a:pt x="0" y="482224"/>
                    </a:lnTo>
                    <a:cubicBezTo>
                      <a:pt x="0" y="466305"/>
                      <a:pt x="14519" y="451049"/>
                      <a:pt x="38621" y="438920"/>
                    </a:cubicBezTo>
                    <a:cubicBezTo>
                      <a:pt x="92141" y="411724"/>
                      <a:pt x="169668" y="377706"/>
                      <a:pt x="173464" y="376569"/>
                    </a:cubicBezTo>
                    <a:cubicBezTo>
                      <a:pt x="173464" y="376474"/>
                      <a:pt x="173464" y="376474"/>
                      <a:pt x="173558" y="376474"/>
                    </a:cubicBezTo>
                    <a:cubicBezTo>
                      <a:pt x="175741" y="375716"/>
                      <a:pt x="178018" y="375337"/>
                      <a:pt x="180486" y="375337"/>
                    </a:cubicBezTo>
                    <a:cubicBezTo>
                      <a:pt x="189595" y="375337"/>
                      <a:pt x="197282" y="381117"/>
                      <a:pt x="200223" y="389172"/>
                    </a:cubicBezTo>
                    <a:cubicBezTo>
                      <a:pt x="214078" y="422432"/>
                      <a:pt x="239414" y="481655"/>
                      <a:pt x="255166" y="510272"/>
                    </a:cubicBezTo>
                    <a:lnTo>
                      <a:pt x="258962" y="430202"/>
                    </a:lnTo>
                    <a:cubicBezTo>
                      <a:pt x="258962" y="430202"/>
                      <a:pt x="235333" y="379980"/>
                      <a:pt x="232676" y="375432"/>
                    </a:cubicBezTo>
                    <a:cubicBezTo>
                      <a:pt x="226603" y="364630"/>
                      <a:pt x="232107" y="355438"/>
                      <a:pt x="243589" y="355438"/>
                    </a:cubicBezTo>
                    <a:close/>
                    <a:moveTo>
                      <a:pt x="276250" y="0"/>
                    </a:moveTo>
                    <a:cubicBezTo>
                      <a:pt x="276725" y="0"/>
                      <a:pt x="277199" y="0"/>
                      <a:pt x="277674" y="0"/>
                    </a:cubicBezTo>
                    <a:cubicBezTo>
                      <a:pt x="277769" y="0"/>
                      <a:pt x="277769" y="0"/>
                      <a:pt x="277863" y="0"/>
                    </a:cubicBezTo>
                    <a:cubicBezTo>
                      <a:pt x="277863" y="0"/>
                      <a:pt x="277863" y="0"/>
                      <a:pt x="277958" y="0"/>
                    </a:cubicBezTo>
                    <a:cubicBezTo>
                      <a:pt x="278433" y="0"/>
                      <a:pt x="278907" y="0"/>
                      <a:pt x="279382" y="0"/>
                    </a:cubicBezTo>
                    <a:cubicBezTo>
                      <a:pt x="385487" y="0"/>
                      <a:pt x="405417" y="75615"/>
                      <a:pt x="402570" y="104895"/>
                    </a:cubicBezTo>
                    <a:cubicBezTo>
                      <a:pt x="400387" y="128395"/>
                      <a:pt x="394693" y="159001"/>
                      <a:pt x="394693" y="159001"/>
                    </a:cubicBezTo>
                    <a:cubicBezTo>
                      <a:pt x="394693" y="159001"/>
                      <a:pt x="405892" y="164118"/>
                      <a:pt x="405892" y="184774"/>
                    </a:cubicBezTo>
                    <a:cubicBezTo>
                      <a:pt x="402001" y="236511"/>
                      <a:pt x="381311" y="214149"/>
                      <a:pt x="377040" y="236890"/>
                    </a:cubicBezTo>
                    <a:cubicBezTo>
                      <a:pt x="370017" y="274603"/>
                      <a:pt x="336610" y="301893"/>
                      <a:pt x="315731" y="311274"/>
                    </a:cubicBezTo>
                    <a:cubicBezTo>
                      <a:pt x="303583" y="316770"/>
                      <a:pt x="291055" y="319518"/>
                      <a:pt x="277958" y="319707"/>
                    </a:cubicBezTo>
                    <a:lnTo>
                      <a:pt x="277958" y="319802"/>
                    </a:lnTo>
                    <a:cubicBezTo>
                      <a:pt x="277863" y="319802"/>
                      <a:pt x="277863" y="319802"/>
                      <a:pt x="277863" y="319802"/>
                    </a:cubicBezTo>
                    <a:cubicBezTo>
                      <a:pt x="277769" y="319802"/>
                      <a:pt x="277769" y="319802"/>
                      <a:pt x="277674" y="319802"/>
                    </a:cubicBezTo>
                    <a:lnTo>
                      <a:pt x="277674" y="319707"/>
                    </a:lnTo>
                    <a:cubicBezTo>
                      <a:pt x="264577" y="319518"/>
                      <a:pt x="252049" y="316770"/>
                      <a:pt x="239901" y="311274"/>
                    </a:cubicBezTo>
                    <a:cubicBezTo>
                      <a:pt x="219022" y="301893"/>
                      <a:pt x="185615" y="274603"/>
                      <a:pt x="178592" y="236890"/>
                    </a:cubicBezTo>
                    <a:cubicBezTo>
                      <a:pt x="174321" y="214149"/>
                      <a:pt x="153631" y="236511"/>
                      <a:pt x="149740" y="184774"/>
                    </a:cubicBezTo>
                    <a:cubicBezTo>
                      <a:pt x="149740" y="164118"/>
                      <a:pt x="161034" y="159001"/>
                      <a:pt x="161034" y="159001"/>
                    </a:cubicBezTo>
                    <a:cubicBezTo>
                      <a:pt x="161034" y="159001"/>
                      <a:pt x="155245" y="128395"/>
                      <a:pt x="153062" y="104895"/>
                    </a:cubicBezTo>
                    <a:cubicBezTo>
                      <a:pt x="150215" y="75615"/>
                      <a:pt x="170145" y="0"/>
                      <a:pt x="276250" y="0"/>
                    </a:cubicBezTo>
                    <a:close/>
                  </a:path>
                </a:pathLst>
              </a:custGeom>
              <a:solidFill>
                <a:sysClr val="window" lastClr="FFFFFF"/>
              </a:solidFill>
              <a:ln>
                <a:noFill/>
              </a:ln>
            </p:spPr>
            <p:txBody>
              <a:bodyPr/>
              <a:lstStyle/>
              <a:p>
                <a:pPr defTabSz="878957">
                  <a:defRPr/>
                </a:pPr>
                <a:endParaRPr lang="zh-CN" altLang="en-US" sz="1765" kern="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grpSp>
        <p:grpSp>
          <p:nvGrpSpPr>
            <p:cNvPr id="61" name="组合 60"/>
            <p:cNvGrpSpPr/>
            <p:nvPr/>
          </p:nvGrpSpPr>
          <p:grpSpPr>
            <a:xfrm>
              <a:off x="4718541" y="1587344"/>
              <a:ext cx="979092" cy="975891"/>
              <a:chOff x="5016731" y="1499499"/>
              <a:chExt cx="858341" cy="866021"/>
            </a:xfrm>
          </p:grpSpPr>
          <p:sp>
            <p:nvSpPr>
              <p:cNvPr id="62" name="KSO_Shape"/>
              <p:cNvSpPr/>
              <p:nvPr/>
            </p:nvSpPr>
            <p:spPr>
              <a:xfrm>
                <a:off x="5016731" y="1499499"/>
                <a:ext cx="858341" cy="866021"/>
              </a:xfrm>
              <a:prstGeom prst="ellipse">
                <a:avLst/>
              </a:prstGeom>
              <a:solidFill>
                <a:srgbClr val="5B9BD5"/>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878957" eaLnBrk="1" fontAlgn="auto" hangingPunct="1">
                  <a:spcBef>
                    <a:spcPts val="0"/>
                  </a:spcBef>
                  <a:spcAft>
                    <a:spcPts val="0"/>
                  </a:spcAft>
                  <a:defRPr/>
                </a:pPr>
                <a:endParaRPr lang="zh-CN" altLang="en-US" sz="1765">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sp>
            <p:nvSpPr>
              <p:cNvPr id="63" name="businessman_57134"/>
              <p:cNvSpPr>
                <a:spLocks noChangeAspect="1"/>
              </p:cNvSpPr>
              <p:nvPr/>
            </p:nvSpPr>
            <p:spPr bwMode="auto">
              <a:xfrm>
                <a:off x="5033607" y="1849695"/>
                <a:ext cx="412295" cy="219474"/>
              </a:xfrm>
              <a:custGeom>
                <a:avLst/>
                <a:gdLst>
                  <a:gd name="connsiteX0" fmla="*/ 493076 w 606368"/>
                  <a:gd name="connsiteY0" fmla="*/ 210163 h 322785"/>
                  <a:gd name="connsiteX1" fmla="*/ 501972 w 606368"/>
                  <a:gd name="connsiteY1" fmla="*/ 219051 h 322785"/>
                  <a:gd name="connsiteX2" fmla="*/ 493076 w 606368"/>
                  <a:gd name="connsiteY2" fmla="*/ 227939 h 322785"/>
                  <a:gd name="connsiteX3" fmla="*/ 473504 w 606368"/>
                  <a:gd name="connsiteY3" fmla="*/ 247492 h 322785"/>
                  <a:gd name="connsiteX4" fmla="*/ 493076 w 606368"/>
                  <a:gd name="connsiteY4" fmla="*/ 267046 h 322785"/>
                  <a:gd name="connsiteX5" fmla="*/ 512648 w 606368"/>
                  <a:gd name="connsiteY5" fmla="*/ 247492 h 322785"/>
                  <a:gd name="connsiteX6" fmla="*/ 521544 w 606368"/>
                  <a:gd name="connsiteY6" fmla="*/ 238604 h 322785"/>
                  <a:gd name="connsiteX7" fmla="*/ 530440 w 606368"/>
                  <a:gd name="connsiteY7" fmla="*/ 247492 h 322785"/>
                  <a:gd name="connsiteX8" fmla="*/ 493076 w 606368"/>
                  <a:gd name="connsiteY8" fmla="*/ 284821 h 322785"/>
                  <a:gd name="connsiteX9" fmla="*/ 455711 w 606368"/>
                  <a:gd name="connsiteY9" fmla="*/ 247492 h 322785"/>
                  <a:gd name="connsiteX10" fmla="*/ 493076 w 606368"/>
                  <a:gd name="connsiteY10" fmla="*/ 210163 h 322785"/>
                  <a:gd name="connsiteX11" fmla="*/ 122820 w 606368"/>
                  <a:gd name="connsiteY11" fmla="*/ 210163 h 322785"/>
                  <a:gd name="connsiteX12" fmla="*/ 131716 w 606368"/>
                  <a:gd name="connsiteY12" fmla="*/ 219051 h 322785"/>
                  <a:gd name="connsiteX13" fmla="*/ 122820 w 606368"/>
                  <a:gd name="connsiteY13" fmla="*/ 227939 h 322785"/>
                  <a:gd name="connsiteX14" fmla="*/ 103248 w 606368"/>
                  <a:gd name="connsiteY14" fmla="*/ 247492 h 322785"/>
                  <a:gd name="connsiteX15" fmla="*/ 122820 w 606368"/>
                  <a:gd name="connsiteY15" fmla="*/ 267046 h 322785"/>
                  <a:gd name="connsiteX16" fmla="*/ 142392 w 606368"/>
                  <a:gd name="connsiteY16" fmla="*/ 247492 h 322785"/>
                  <a:gd name="connsiteX17" fmla="*/ 151288 w 606368"/>
                  <a:gd name="connsiteY17" fmla="*/ 238604 h 322785"/>
                  <a:gd name="connsiteX18" fmla="*/ 160184 w 606368"/>
                  <a:gd name="connsiteY18" fmla="*/ 247492 h 322785"/>
                  <a:gd name="connsiteX19" fmla="*/ 122820 w 606368"/>
                  <a:gd name="connsiteY19" fmla="*/ 284821 h 322785"/>
                  <a:gd name="connsiteX20" fmla="*/ 85455 w 606368"/>
                  <a:gd name="connsiteY20" fmla="*/ 247492 h 322785"/>
                  <a:gd name="connsiteX21" fmla="*/ 122820 w 606368"/>
                  <a:gd name="connsiteY21" fmla="*/ 210163 h 322785"/>
                  <a:gd name="connsiteX22" fmla="*/ 493069 w 606368"/>
                  <a:gd name="connsiteY22" fmla="*/ 190024 h 322785"/>
                  <a:gd name="connsiteX23" fmla="*/ 435485 w 606368"/>
                  <a:gd name="connsiteY23" fmla="*/ 247518 h 322785"/>
                  <a:gd name="connsiteX24" fmla="*/ 493069 w 606368"/>
                  <a:gd name="connsiteY24" fmla="*/ 305013 h 322785"/>
                  <a:gd name="connsiteX25" fmla="*/ 550653 w 606368"/>
                  <a:gd name="connsiteY25" fmla="*/ 247607 h 322785"/>
                  <a:gd name="connsiteX26" fmla="*/ 550653 w 606368"/>
                  <a:gd name="connsiteY26" fmla="*/ 247518 h 322785"/>
                  <a:gd name="connsiteX27" fmla="*/ 493069 w 606368"/>
                  <a:gd name="connsiteY27" fmla="*/ 190024 h 322785"/>
                  <a:gd name="connsiteX28" fmla="*/ 122822 w 606368"/>
                  <a:gd name="connsiteY28" fmla="*/ 190024 h 322785"/>
                  <a:gd name="connsiteX29" fmla="*/ 65238 w 606368"/>
                  <a:gd name="connsiteY29" fmla="*/ 247518 h 322785"/>
                  <a:gd name="connsiteX30" fmla="*/ 122822 w 606368"/>
                  <a:gd name="connsiteY30" fmla="*/ 305013 h 322785"/>
                  <a:gd name="connsiteX31" fmla="*/ 180407 w 606368"/>
                  <a:gd name="connsiteY31" fmla="*/ 247518 h 322785"/>
                  <a:gd name="connsiteX32" fmla="*/ 122822 w 606368"/>
                  <a:gd name="connsiteY32" fmla="*/ 190024 h 322785"/>
                  <a:gd name="connsiteX33" fmla="*/ 388492 w 606368"/>
                  <a:gd name="connsiteY33" fmla="*/ 112536 h 322785"/>
                  <a:gd name="connsiteX34" fmla="*/ 130032 w 606368"/>
                  <a:gd name="connsiteY34" fmla="*/ 127731 h 322785"/>
                  <a:gd name="connsiteX35" fmla="*/ 188061 w 606368"/>
                  <a:gd name="connsiteY35" fmla="*/ 158300 h 322785"/>
                  <a:gd name="connsiteX36" fmla="*/ 188506 w 606368"/>
                  <a:gd name="connsiteY36" fmla="*/ 170830 h 322785"/>
                  <a:gd name="connsiteX37" fmla="*/ 175867 w 606368"/>
                  <a:gd name="connsiteY37" fmla="*/ 171274 h 322785"/>
                  <a:gd name="connsiteX38" fmla="*/ 103865 w 606368"/>
                  <a:gd name="connsiteY38" fmla="*/ 142660 h 322785"/>
                  <a:gd name="connsiteX39" fmla="*/ 60165 w 606368"/>
                  <a:gd name="connsiteY39" fmla="*/ 152168 h 322785"/>
                  <a:gd name="connsiteX40" fmla="*/ 42187 w 606368"/>
                  <a:gd name="connsiteY40" fmla="*/ 170830 h 322785"/>
                  <a:gd name="connsiteX41" fmla="*/ 37826 w 606368"/>
                  <a:gd name="connsiteY41" fmla="*/ 183804 h 322785"/>
                  <a:gd name="connsiteX42" fmla="*/ 32664 w 606368"/>
                  <a:gd name="connsiteY42" fmla="*/ 200688 h 322785"/>
                  <a:gd name="connsiteX43" fmla="*/ 37381 w 606368"/>
                  <a:gd name="connsiteY43" fmla="*/ 200688 h 322785"/>
                  <a:gd name="connsiteX44" fmla="*/ 46281 w 606368"/>
                  <a:gd name="connsiteY44" fmla="*/ 209574 h 322785"/>
                  <a:gd name="connsiteX45" fmla="*/ 37381 w 606368"/>
                  <a:gd name="connsiteY45" fmla="*/ 218460 h 322785"/>
                  <a:gd name="connsiteX46" fmla="*/ 27146 w 606368"/>
                  <a:gd name="connsiteY46" fmla="*/ 218460 h 322785"/>
                  <a:gd name="connsiteX47" fmla="*/ 21183 w 606368"/>
                  <a:gd name="connsiteY47" fmla="*/ 237921 h 322785"/>
                  <a:gd name="connsiteX48" fmla="*/ 21272 w 606368"/>
                  <a:gd name="connsiteY48" fmla="*/ 238365 h 322785"/>
                  <a:gd name="connsiteX49" fmla="*/ 21717 w 606368"/>
                  <a:gd name="connsiteY49" fmla="*/ 238632 h 322785"/>
                  <a:gd name="connsiteX50" fmla="*/ 47972 w 606368"/>
                  <a:gd name="connsiteY50" fmla="*/ 238632 h 322785"/>
                  <a:gd name="connsiteX51" fmla="*/ 122822 w 606368"/>
                  <a:gd name="connsiteY51" fmla="*/ 172251 h 322785"/>
                  <a:gd name="connsiteX52" fmla="*/ 197673 w 606368"/>
                  <a:gd name="connsiteY52" fmla="*/ 238632 h 322785"/>
                  <a:gd name="connsiteX53" fmla="*/ 208442 w 606368"/>
                  <a:gd name="connsiteY53" fmla="*/ 238632 h 322785"/>
                  <a:gd name="connsiteX54" fmla="*/ 194825 w 606368"/>
                  <a:gd name="connsiteY54" fmla="*/ 195089 h 322785"/>
                  <a:gd name="connsiteX55" fmla="*/ 198029 w 606368"/>
                  <a:gd name="connsiteY55" fmla="*/ 182915 h 322785"/>
                  <a:gd name="connsiteX56" fmla="*/ 210222 w 606368"/>
                  <a:gd name="connsiteY56" fmla="*/ 186203 h 322785"/>
                  <a:gd name="connsiteX57" fmla="*/ 226331 w 606368"/>
                  <a:gd name="connsiteY57" fmla="*/ 238632 h 322785"/>
                  <a:gd name="connsiteX58" fmla="*/ 380037 w 606368"/>
                  <a:gd name="connsiteY58" fmla="*/ 238632 h 322785"/>
                  <a:gd name="connsiteX59" fmla="*/ 390183 w 606368"/>
                  <a:gd name="connsiteY59" fmla="*/ 197933 h 322785"/>
                  <a:gd name="connsiteX60" fmla="*/ 401932 w 606368"/>
                  <a:gd name="connsiteY60" fmla="*/ 193401 h 322785"/>
                  <a:gd name="connsiteX61" fmla="*/ 406471 w 606368"/>
                  <a:gd name="connsiteY61" fmla="*/ 205131 h 322785"/>
                  <a:gd name="connsiteX62" fmla="*/ 397926 w 606368"/>
                  <a:gd name="connsiteY62" fmla="*/ 238632 h 322785"/>
                  <a:gd name="connsiteX63" fmla="*/ 418219 w 606368"/>
                  <a:gd name="connsiteY63" fmla="*/ 238632 h 322785"/>
                  <a:gd name="connsiteX64" fmla="*/ 493069 w 606368"/>
                  <a:gd name="connsiteY64" fmla="*/ 172251 h 322785"/>
                  <a:gd name="connsiteX65" fmla="*/ 567920 w 606368"/>
                  <a:gd name="connsiteY65" fmla="*/ 238632 h 322785"/>
                  <a:gd name="connsiteX66" fmla="*/ 579134 w 606368"/>
                  <a:gd name="connsiteY66" fmla="*/ 238632 h 322785"/>
                  <a:gd name="connsiteX67" fmla="*/ 579134 w 606368"/>
                  <a:gd name="connsiteY67" fmla="*/ 218460 h 322785"/>
                  <a:gd name="connsiteX68" fmla="*/ 578511 w 606368"/>
                  <a:gd name="connsiteY68" fmla="*/ 218460 h 322785"/>
                  <a:gd name="connsiteX69" fmla="*/ 569611 w 606368"/>
                  <a:gd name="connsiteY69" fmla="*/ 209574 h 322785"/>
                  <a:gd name="connsiteX70" fmla="*/ 578511 w 606368"/>
                  <a:gd name="connsiteY70" fmla="*/ 200688 h 322785"/>
                  <a:gd name="connsiteX71" fmla="*/ 579134 w 606368"/>
                  <a:gd name="connsiteY71" fmla="*/ 200688 h 322785"/>
                  <a:gd name="connsiteX72" fmla="*/ 579134 w 606368"/>
                  <a:gd name="connsiteY72" fmla="*/ 193223 h 322785"/>
                  <a:gd name="connsiteX73" fmla="*/ 562579 w 606368"/>
                  <a:gd name="connsiteY73" fmla="*/ 161588 h 322785"/>
                  <a:gd name="connsiteX74" fmla="*/ 502592 w 606368"/>
                  <a:gd name="connsiteY74" fmla="*/ 142660 h 322785"/>
                  <a:gd name="connsiteX75" fmla="*/ 422936 w 606368"/>
                  <a:gd name="connsiteY75" fmla="*/ 179183 h 322785"/>
                  <a:gd name="connsiteX76" fmla="*/ 410387 w 606368"/>
                  <a:gd name="connsiteY76" fmla="*/ 180071 h 322785"/>
                  <a:gd name="connsiteX77" fmla="*/ 409408 w 606368"/>
                  <a:gd name="connsiteY77" fmla="*/ 167542 h 322785"/>
                  <a:gd name="connsiteX78" fmla="*/ 502592 w 606368"/>
                  <a:gd name="connsiteY78" fmla="*/ 124888 h 322785"/>
                  <a:gd name="connsiteX79" fmla="*/ 523152 w 606368"/>
                  <a:gd name="connsiteY79" fmla="*/ 126665 h 322785"/>
                  <a:gd name="connsiteX80" fmla="*/ 388492 w 606368"/>
                  <a:gd name="connsiteY80" fmla="*/ 112536 h 322785"/>
                  <a:gd name="connsiteX81" fmla="*/ 285113 w 606368"/>
                  <a:gd name="connsiteY81" fmla="*/ 47623 h 322785"/>
                  <a:gd name="connsiteX82" fmla="*/ 160292 w 606368"/>
                  <a:gd name="connsiteY82" fmla="*/ 76902 h 322785"/>
                  <a:gd name="connsiteX83" fmla="*/ 143738 w 606368"/>
                  <a:gd name="connsiteY83" fmla="*/ 105249 h 322785"/>
                  <a:gd name="connsiteX84" fmla="*/ 147031 w 606368"/>
                  <a:gd name="connsiteY84" fmla="*/ 106582 h 322785"/>
                  <a:gd name="connsiteX85" fmla="*/ 338295 w 606368"/>
                  <a:gd name="connsiteY85" fmla="*/ 94319 h 322785"/>
                  <a:gd name="connsiteX86" fmla="*/ 321385 w 606368"/>
                  <a:gd name="connsiteY86" fmla="*/ 55841 h 322785"/>
                  <a:gd name="connsiteX87" fmla="*/ 313464 w 606368"/>
                  <a:gd name="connsiteY87" fmla="*/ 49976 h 322785"/>
                  <a:gd name="connsiteX88" fmla="*/ 285113 w 606368"/>
                  <a:gd name="connsiteY88" fmla="*/ 47623 h 322785"/>
                  <a:gd name="connsiteX89" fmla="*/ 371137 w 606368"/>
                  <a:gd name="connsiteY89" fmla="*/ 42689 h 322785"/>
                  <a:gd name="connsiteX90" fmla="*/ 369446 w 606368"/>
                  <a:gd name="connsiteY90" fmla="*/ 42867 h 322785"/>
                  <a:gd name="connsiteX91" fmla="*/ 365441 w 606368"/>
                  <a:gd name="connsiteY91" fmla="*/ 43311 h 322785"/>
                  <a:gd name="connsiteX92" fmla="*/ 390984 w 606368"/>
                  <a:gd name="connsiteY92" fmla="*/ 94763 h 322785"/>
                  <a:gd name="connsiteX93" fmla="*/ 404246 w 606368"/>
                  <a:gd name="connsiteY93" fmla="*/ 95118 h 322785"/>
                  <a:gd name="connsiteX94" fmla="*/ 245767 w 606368"/>
                  <a:gd name="connsiteY94" fmla="*/ 18174 h 322785"/>
                  <a:gd name="connsiteX95" fmla="*/ 145696 w 606368"/>
                  <a:gd name="connsiteY95" fmla="*/ 37535 h 322785"/>
                  <a:gd name="connsiteX96" fmla="*/ 58296 w 606368"/>
                  <a:gd name="connsiteY96" fmla="*/ 132085 h 322785"/>
                  <a:gd name="connsiteX97" fmla="*/ 113121 w 606368"/>
                  <a:gd name="connsiteY97" fmla="*/ 113158 h 322785"/>
                  <a:gd name="connsiteX98" fmla="*/ 126650 w 606368"/>
                  <a:gd name="connsiteY98" fmla="*/ 110225 h 322785"/>
                  <a:gd name="connsiteX99" fmla="*/ 148633 w 606368"/>
                  <a:gd name="connsiteY99" fmla="*/ 63483 h 322785"/>
                  <a:gd name="connsiteX100" fmla="*/ 239593 w 606368"/>
                  <a:gd name="connsiteY100" fmla="*/ 30693 h 322785"/>
                  <a:gd name="connsiteX101" fmla="*/ 315689 w 606368"/>
                  <a:gd name="connsiteY101" fmla="*/ 32292 h 322785"/>
                  <a:gd name="connsiteX102" fmla="*/ 337672 w 606368"/>
                  <a:gd name="connsiteY102" fmla="*/ 48732 h 322785"/>
                  <a:gd name="connsiteX103" fmla="*/ 357787 w 606368"/>
                  <a:gd name="connsiteY103" fmla="*/ 94319 h 322785"/>
                  <a:gd name="connsiteX104" fmla="*/ 370959 w 606368"/>
                  <a:gd name="connsiteY104" fmla="*/ 94496 h 322785"/>
                  <a:gd name="connsiteX105" fmla="*/ 345059 w 606368"/>
                  <a:gd name="connsiteY105" fmla="*/ 42245 h 322785"/>
                  <a:gd name="connsiteX106" fmla="*/ 348531 w 606368"/>
                  <a:gd name="connsiteY106" fmla="*/ 30604 h 322785"/>
                  <a:gd name="connsiteX107" fmla="*/ 357342 w 606368"/>
                  <a:gd name="connsiteY107" fmla="*/ 26961 h 322785"/>
                  <a:gd name="connsiteX108" fmla="*/ 344436 w 606368"/>
                  <a:gd name="connsiteY108" fmla="*/ 22340 h 322785"/>
                  <a:gd name="connsiteX109" fmla="*/ 245767 w 606368"/>
                  <a:gd name="connsiteY109" fmla="*/ 18174 h 322785"/>
                  <a:gd name="connsiteX110" fmla="*/ 262421 w 606368"/>
                  <a:gd name="connsiteY110" fmla="*/ 13 h 322785"/>
                  <a:gd name="connsiteX111" fmla="*/ 346662 w 606368"/>
                  <a:gd name="connsiteY111" fmla="*/ 4745 h 322785"/>
                  <a:gd name="connsiteX112" fmla="*/ 383508 w 606368"/>
                  <a:gd name="connsiteY112" fmla="*/ 28916 h 322785"/>
                  <a:gd name="connsiteX113" fmla="*/ 383686 w 606368"/>
                  <a:gd name="connsiteY113" fmla="*/ 29182 h 322785"/>
                  <a:gd name="connsiteX114" fmla="*/ 425784 w 606368"/>
                  <a:gd name="connsiteY114" fmla="*/ 95918 h 322785"/>
                  <a:gd name="connsiteX115" fmla="*/ 529916 w 606368"/>
                  <a:gd name="connsiteY115" fmla="*/ 110136 h 322785"/>
                  <a:gd name="connsiteX116" fmla="*/ 575218 w 606368"/>
                  <a:gd name="connsiteY116" fmla="*/ 146037 h 322785"/>
                  <a:gd name="connsiteX117" fmla="*/ 576286 w 606368"/>
                  <a:gd name="connsiteY117" fmla="*/ 147636 h 322785"/>
                  <a:gd name="connsiteX118" fmla="*/ 577710 w 606368"/>
                  <a:gd name="connsiteY118" fmla="*/ 150924 h 322785"/>
                  <a:gd name="connsiteX119" fmla="*/ 596934 w 606368"/>
                  <a:gd name="connsiteY119" fmla="*/ 193223 h 322785"/>
                  <a:gd name="connsiteX120" fmla="*/ 596934 w 606368"/>
                  <a:gd name="connsiteY120" fmla="*/ 200688 h 322785"/>
                  <a:gd name="connsiteX121" fmla="*/ 597468 w 606368"/>
                  <a:gd name="connsiteY121" fmla="*/ 200688 h 322785"/>
                  <a:gd name="connsiteX122" fmla="*/ 606368 w 606368"/>
                  <a:gd name="connsiteY122" fmla="*/ 209663 h 322785"/>
                  <a:gd name="connsiteX123" fmla="*/ 597468 w 606368"/>
                  <a:gd name="connsiteY123" fmla="*/ 218549 h 322785"/>
                  <a:gd name="connsiteX124" fmla="*/ 596934 w 606368"/>
                  <a:gd name="connsiteY124" fmla="*/ 218549 h 322785"/>
                  <a:gd name="connsiteX125" fmla="*/ 596934 w 606368"/>
                  <a:gd name="connsiteY125" fmla="*/ 247518 h 322785"/>
                  <a:gd name="connsiteX126" fmla="*/ 588034 w 606368"/>
                  <a:gd name="connsiteY126" fmla="*/ 256405 h 322785"/>
                  <a:gd name="connsiteX127" fmla="*/ 567920 w 606368"/>
                  <a:gd name="connsiteY127" fmla="*/ 256405 h 322785"/>
                  <a:gd name="connsiteX128" fmla="*/ 493069 w 606368"/>
                  <a:gd name="connsiteY128" fmla="*/ 322785 h 322785"/>
                  <a:gd name="connsiteX129" fmla="*/ 418219 w 606368"/>
                  <a:gd name="connsiteY129" fmla="*/ 256405 h 322785"/>
                  <a:gd name="connsiteX130" fmla="*/ 197673 w 606368"/>
                  <a:gd name="connsiteY130" fmla="*/ 256405 h 322785"/>
                  <a:gd name="connsiteX131" fmla="*/ 122822 w 606368"/>
                  <a:gd name="connsiteY131" fmla="*/ 322785 h 322785"/>
                  <a:gd name="connsiteX132" fmla="*/ 47972 w 606368"/>
                  <a:gd name="connsiteY132" fmla="*/ 256405 h 322785"/>
                  <a:gd name="connsiteX133" fmla="*/ 21717 w 606368"/>
                  <a:gd name="connsiteY133" fmla="*/ 256405 h 322785"/>
                  <a:gd name="connsiteX134" fmla="*/ 6942 w 606368"/>
                  <a:gd name="connsiteY134" fmla="*/ 248940 h 322785"/>
                  <a:gd name="connsiteX135" fmla="*/ 4183 w 606368"/>
                  <a:gd name="connsiteY135" fmla="*/ 232678 h 322785"/>
                  <a:gd name="connsiteX136" fmla="*/ 8544 w 606368"/>
                  <a:gd name="connsiteY136" fmla="*/ 218460 h 322785"/>
                  <a:gd name="connsiteX137" fmla="*/ 0 w 606368"/>
                  <a:gd name="connsiteY137" fmla="*/ 209663 h 322785"/>
                  <a:gd name="connsiteX138" fmla="*/ 8900 w 606368"/>
                  <a:gd name="connsiteY138" fmla="*/ 200776 h 322785"/>
                  <a:gd name="connsiteX139" fmla="*/ 13974 w 606368"/>
                  <a:gd name="connsiteY139" fmla="*/ 200776 h 322785"/>
                  <a:gd name="connsiteX140" fmla="*/ 23408 w 606368"/>
                  <a:gd name="connsiteY140" fmla="*/ 170119 h 322785"/>
                  <a:gd name="connsiteX141" fmla="*/ 25633 w 606368"/>
                  <a:gd name="connsiteY141" fmla="*/ 164254 h 322785"/>
                  <a:gd name="connsiteX142" fmla="*/ 137864 w 606368"/>
                  <a:gd name="connsiteY142" fmla="*/ 21540 h 322785"/>
                  <a:gd name="connsiteX143" fmla="*/ 262421 w 606368"/>
                  <a:gd name="connsiteY143" fmla="*/ 13 h 32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606368" h="322785">
                    <a:moveTo>
                      <a:pt x="493076" y="210163"/>
                    </a:moveTo>
                    <a:cubicBezTo>
                      <a:pt x="497969" y="210163"/>
                      <a:pt x="501972" y="214163"/>
                      <a:pt x="501972" y="219051"/>
                    </a:cubicBezTo>
                    <a:cubicBezTo>
                      <a:pt x="501972" y="223939"/>
                      <a:pt x="497969" y="227939"/>
                      <a:pt x="493076" y="227939"/>
                    </a:cubicBezTo>
                    <a:cubicBezTo>
                      <a:pt x="482311" y="227939"/>
                      <a:pt x="473504" y="236738"/>
                      <a:pt x="473504" y="247492"/>
                    </a:cubicBezTo>
                    <a:cubicBezTo>
                      <a:pt x="473504" y="258247"/>
                      <a:pt x="482311" y="267046"/>
                      <a:pt x="493076" y="267046"/>
                    </a:cubicBezTo>
                    <a:cubicBezTo>
                      <a:pt x="503840" y="267046"/>
                      <a:pt x="512648" y="258247"/>
                      <a:pt x="512648" y="247492"/>
                    </a:cubicBezTo>
                    <a:cubicBezTo>
                      <a:pt x="512648" y="242604"/>
                      <a:pt x="516651" y="238604"/>
                      <a:pt x="521544" y="238604"/>
                    </a:cubicBezTo>
                    <a:cubicBezTo>
                      <a:pt x="526437" y="238604"/>
                      <a:pt x="530440" y="242604"/>
                      <a:pt x="530440" y="247492"/>
                    </a:cubicBezTo>
                    <a:cubicBezTo>
                      <a:pt x="530440" y="268112"/>
                      <a:pt x="513715" y="284821"/>
                      <a:pt x="493076" y="284821"/>
                    </a:cubicBezTo>
                    <a:cubicBezTo>
                      <a:pt x="472436" y="284821"/>
                      <a:pt x="455711" y="268112"/>
                      <a:pt x="455711" y="247492"/>
                    </a:cubicBezTo>
                    <a:cubicBezTo>
                      <a:pt x="455711" y="226961"/>
                      <a:pt x="472436" y="210163"/>
                      <a:pt x="493076" y="210163"/>
                    </a:cubicBezTo>
                    <a:close/>
                    <a:moveTo>
                      <a:pt x="122820" y="210163"/>
                    </a:moveTo>
                    <a:cubicBezTo>
                      <a:pt x="127713" y="210163"/>
                      <a:pt x="131716" y="214163"/>
                      <a:pt x="131716" y="219051"/>
                    </a:cubicBezTo>
                    <a:cubicBezTo>
                      <a:pt x="131716" y="223939"/>
                      <a:pt x="127713" y="227939"/>
                      <a:pt x="122820" y="227939"/>
                    </a:cubicBezTo>
                    <a:cubicBezTo>
                      <a:pt x="112055" y="227939"/>
                      <a:pt x="103248" y="236738"/>
                      <a:pt x="103248" y="247492"/>
                    </a:cubicBezTo>
                    <a:cubicBezTo>
                      <a:pt x="103248" y="258247"/>
                      <a:pt x="112055" y="267046"/>
                      <a:pt x="122820" y="267046"/>
                    </a:cubicBezTo>
                    <a:cubicBezTo>
                      <a:pt x="133584" y="267046"/>
                      <a:pt x="142392" y="258247"/>
                      <a:pt x="142392" y="247492"/>
                    </a:cubicBezTo>
                    <a:cubicBezTo>
                      <a:pt x="142392" y="242604"/>
                      <a:pt x="146395" y="238604"/>
                      <a:pt x="151288" y="238604"/>
                    </a:cubicBezTo>
                    <a:cubicBezTo>
                      <a:pt x="156181" y="238604"/>
                      <a:pt x="160184" y="242604"/>
                      <a:pt x="160184" y="247492"/>
                    </a:cubicBezTo>
                    <a:cubicBezTo>
                      <a:pt x="160184" y="268112"/>
                      <a:pt x="143459" y="284821"/>
                      <a:pt x="122820" y="284821"/>
                    </a:cubicBezTo>
                    <a:cubicBezTo>
                      <a:pt x="102180" y="284821"/>
                      <a:pt x="85455" y="268112"/>
                      <a:pt x="85455" y="247492"/>
                    </a:cubicBezTo>
                    <a:cubicBezTo>
                      <a:pt x="85455" y="226961"/>
                      <a:pt x="102180" y="210163"/>
                      <a:pt x="122820" y="210163"/>
                    </a:cubicBezTo>
                    <a:close/>
                    <a:moveTo>
                      <a:pt x="493069" y="190024"/>
                    </a:moveTo>
                    <a:cubicBezTo>
                      <a:pt x="461296" y="190024"/>
                      <a:pt x="435485" y="215883"/>
                      <a:pt x="435485" y="247518"/>
                    </a:cubicBezTo>
                    <a:cubicBezTo>
                      <a:pt x="435485" y="279242"/>
                      <a:pt x="461296" y="305013"/>
                      <a:pt x="493069" y="305013"/>
                    </a:cubicBezTo>
                    <a:cubicBezTo>
                      <a:pt x="524754" y="305013"/>
                      <a:pt x="550564" y="279242"/>
                      <a:pt x="550653" y="247607"/>
                    </a:cubicBezTo>
                    <a:cubicBezTo>
                      <a:pt x="550653" y="247607"/>
                      <a:pt x="550653" y="247518"/>
                      <a:pt x="550653" y="247518"/>
                    </a:cubicBezTo>
                    <a:cubicBezTo>
                      <a:pt x="550564" y="215794"/>
                      <a:pt x="524754" y="190024"/>
                      <a:pt x="493069" y="190024"/>
                    </a:cubicBezTo>
                    <a:close/>
                    <a:moveTo>
                      <a:pt x="122822" y="190024"/>
                    </a:moveTo>
                    <a:cubicBezTo>
                      <a:pt x="91049" y="190024"/>
                      <a:pt x="65238" y="215883"/>
                      <a:pt x="65238" y="247518"/>
                    </a:cubicBezTo>
                    <a:cubicBezTo>
                      <a:pt x="65238" y="279242"/>
                      <a:pt x="91049" y="305013"/>
                      <a:pt x="122822" y="305013"/>
                    </a:cubicBezTo>
                    <a:cubicBezTo>
                      <a:pt x="154596" y="305013"/>
                      <a:pt x="180407" y="279242"/>
                      <a:pt x="180407" y="247518"/>
                    </a:cubicBezTo>
                    <a:cubicBezTo>
                      <a:pt x="180407" y="215883"/>
                      <a:pt x="154596" y="190024"/>
                      <a:pt x="122822" y="190024"/>
                    </a:cubicBezTo>
                    <a:close/>
                    <a:moveTo>
                      <a:pt x="388492" y="112536"/>
                    </a:moveTo>
                    <a:cubicBezTo>
                      <a:pt x="312218" y="111025"/>
                      <a:pt x="206751" y="112536"/>
                      <a:pt x="130032" y="127731"/>
                    </a:cubicBezTo>
                    <a:cubicBezTo>
                      <a:pt x="151659" y="132352"/>
                      <a:pt x="171684" y="142838"/>
                      <a:pt x="188061" y="158300"/>
                    </a:cubicBezTo>
                    <a:cubicBezTo>
                      <a:pt x="191710" y="161677"/>
                      <a:pt x="191799" y="167275"/>
                      <a:pt x="188506" y="170830"/>
                    </a:cubicBezTo>
                    <a:cubicBezTo>
                      <a:pt x="185124" y="174473"/>
                      <a:pt x="179427" y="174562"/>
                      <a:pt x="175867" y="171274"/>
                    </a:cubicBezTo>
                    <a:cubicBezTo>
                      <a:pt x="156287" y="152790"/>
                      <a:pt x="130744" y="142660"/>
                      <a:pt x="103865" y="142660"/>
                    </a:cubicBezTo>
                    <a:cubicBezTo>
                      <a:pt x="88557" y="142660"/>
                      <a:pt x="73872" y="145859"/>
                      <a:pt x="60165" y="152168"/>
                    </a:cubicBezTo>
                    <a:cubicBezTo>
                      <a:pt x="52244" y="155812"/>
                      <a:pt x="45836" y="162477"/>
                      <a:pt x="42187" y="170830"/>
                    </a:cubicBezTo>
                    <a:cubicBezTo>
                      <a:pt x="40674" y="175006"/>
                      <a:pt x="39250" y="179361"/>
                      <a:pt x="37826" y="183804"/>
                    </a:cubicBezTo>
                    <a:lnTo>
                      <a:pt x="32664" y="200688"/>
                    </a:lnTo>
                    <a:lnTo>
                      <a:pt x="37381" y="200688"/>
                    </a:lnTo>
                    <a:cubicBezTo>
                      <a:pt x="42276" y="200688"/>
                      <a:pt x="46281" y="204686"/>
                      <a:pt x="46281" y="209574"/>
                    </a:cubicBezTo>
                    <a:cubicBezTo>
                      <a:pt x="46281" y="214550"/>
                      <a:pt x="42276" y="218460"/>
                      <a:pt x="37381" y="218460"/>
                    </a:cubicBezTo>
                    <a:lnTo>
                      <a:pt x="27146" y="218460"/>
                    </a:lnTo>
                    <a:lnTo>
                      <a:pt x="21183" y="237921"/>
                    </a:lnTo>
                    <a:cubicBezTo>
                      <a:pt x="21183" y="238010"/>
                      <a:pt x="21094" y="238188"/>
                      <a:pt x="21272" y="238365"/>
                    </a:cubicBezTo>
                    <a:cubicBezTo>
                      <a:pt x="21450" y="238632"/>
                      <a:pt x="21628" y="238632"/>
                      <a:pt x="21717" y="238632"/>
                    </a:cubicBezTo>
                    <a:lnTo>
                      <a:pt x="47972" y="238632"/>
                    </a:lnTo>
                    <a:cubicBezTo>
                      <a:pt x="52422" y="201310"/>
                      <a:pt x="84285" y="172251"/>
                      <a:pt x="122822" y="172251"/>
                    </a:cubicBezTo>
                    <a:cubicBezTo>
                      <a:pt x="161360" y="172251"/>
                      <a:pt x="193223" y="201310"/>
                      <a:pt x="197673" y="238632"/>
                    </a:cubicBezTo>
                    <a:lnTo>
                      <a:pt x="208442" y="238632"/>
                    </a:lnTo>
                    <a:cubicBezTo>
                      <a:pt x="207196" y="223259"/>
                      <a:pt x="202479" y="208419"/>
                      <a:pt x="194825" y="195089"/>
                    </a:cubicBezTo>
                    <a:cubicBezTo>
                      <a:pt x="192333" y="190824"/>
                      <a:pt x="193757" y="185403"/>
                      <a:pt x="198029" y="182915"/>
                    </a:cubicBezTo>
                    <a:cubicBezTo>
                      <a:pt x="202301" y="180427"/>
                      <a:pt x="207730" y="181938"/>
                      <a:pt x="210222" y="186203"/>
                    </a:cubicBezTo>
                    <a:cubicBezTo>
                      <a:pt x="219478" y="202198"/>
                      <a:pt x="224996" y="220149"/>
                      <a:pt x="226331" y="238632"/>
                    </a:cubicBezTo>
                    <a:lnTo>
                      <a:pt x="380037" y="238632"/>
                    </a:lnTo>
                    <a:cubicBezTo>
                      <a:pt x="381105" y="224503"/>
                      <a:pt x="384487" y="210907"/>
                      <a:pt x="390183" y="197933"/>
                    </a:cubicBezTo>
                    <a:cubicBezTo>
                      <a:pt x="392230" y="193401"/>
                      <a:pt x="397481" y="191357"/>
                      <a:pt x="401932" y="193401"/>
                    </a:cubicBezTo>
                    <a:cubicBezTo>
                      <a:pt x="406471" y="195356"/>
                      <a:pt x="408518" y="200599"/>
                      <a:pt x="406471" y="205131"/>
                    </a:cubicBezTo>
                    <a:cubicBezTo>
                      <a:pt x="401754" y="215794"/>
                      <a:pt x="398905" y="226991"/>
                      <a:pt x="397926" y="238632"/>
                    </a:cubicBezTo>
                    <a:lnTo>
                      <a:pt x="418219" y="238632"/>
                    </a:lnTo>
                    <a:cubicBezTo>
                      <a:pt x="422669" y="201310"/>
                      <a:pt x="454531" y="172251"/>
                      <a:pt x="493069" y="172251"/>
                    </a:cubicBezTo>
                    <a:cubicBezTo>
                      <a:pt x="531607" y="172251"/>
                      <a:pt x="563469" y="201310"/>
                      <a:pt x="567920" y="238632"/>
                    </a:cubicBezTo>
                    <a:lnTo>
                      <a:pt x="579134" y="238632"/>
                    </a:lnTo>
                    <a:lnTo>
                      <a:pt x="579134" y="218460"/>
                    </a:lnTo>
                    <a:lnTo>
                      <a:pt x="578511" y="218460"/>
                    </a:lnTo>
                    <a:cubicBezTo>
                      <a:pt x="573616" y="218460"/>
                      <a:pt x="569611" y="214550"/>
                      <a:pt x="569611" y="209574"/>
                    </a:cubicBezTo>
                    <a:cubicBezTo>
                      <a:pt x="569611" y="204686"/>
                      <a:pt x="573616" y="200688"/>
                      <a:pt x="578511" y="200688"/>
                    </a:cubicBezTo>
                    <a:lnTo>
                      <a:pt x="579134" y="200688"/>
                    </a:lnTo>
                    <a:lnTo>
                      <a:pt x="579134" y="193223"/>
                    </a:lnTo>
                    <a:cubicBezTo>
                      <a:pt x="579134" y="180693"/>
                      <a:pt x="572904" y="168875"/>
                      <a:pt x="562579" y="161588"/>
                    </a:cubicBezTo>
                    <a:cubicBezTo>
                      <a:pt x="544957" y="149236"/>
                      <a:pt x="524131" y="142660"/>
                      <a:pt x="502592" y="142660"/>
                    </a:cubicBezTo>
                    <a:cubicBezTo>
                      <a:pt x="471976" y="142660"/>
                      <a:pt x="442961" y="155990"/>
                      <a:pt x="422936" y="179183"/>
                    </a:cubicBezTo>
                    <a:cubicBezTo>
                      <a:pt x="419732" y="182915"/>
                      <a:pt x="414125" y="183270"/>
                      <a:pt x="410387" y="180071"/>
                    </a:cubicBezTo>
                    <a:cubicBezTo>
                      <a:pt x="406649" y="176872"/>
                      <a:pt x="406204" y="171274"/>
                      <a:pt x="409408" y="167542"/>
                    </a:cubicBezTo>
                    <a:cubicBezTo>
                      <a:pt x="432815" y="140439"/>
                      <a:pt x="466725" y="124888"/>
                      <a:pt x="502592" y="124888"/>
                    </a:cubicBezTo>
                    <a:cubicBezTo>
                      <a:pt x="509534" y="124888"/>
                      <a:pt x="516388" y="125510"/>
                      <a:pt x="523152" y="126665"/>
                    </a:cubicBezTo>
                    <a:cubicBezTo>
                      <a:pt x="498053" y="118312"/>
                      <a:pt x="455154" y="113780"/>
                      <a:pt x="388492" y="112536"/>
                    </a:cubicBezTo>
                    <a:close/>
                    <a:moveTo>
                      <a:pt x="285113" y="47623"/>
                    </a:moveTo>
                    <a:cubicBezTo>
                      <a:pt x="248687" y="46011"/>
                      <a:pt x="192800" y="48910"/>
                      <a:pt x="160292" y="76902"/>
                    </a:cubicBezTo>
                    <a:cubicBezTo>
                      <a:pt x="147921" y="87565"/>
                      <a:pt x="142225" y="100806"/>
                      <a:pt x="143738" y="105249"/>
                    </a:cubicBezTo>
                    <a:cubicBezTo>
                      <a:pt x="144005" y="106137"/>
                      <a:pt x="145785" y="106493"/>
                      <a:pt x="147031" y="106582"/>
                    </a:cubicBezTo>
                    <a:cubicBezTo>
                      <a:pt x="197317" y="98495"/>
                      <a:pt x="261398" y="94408"/>
                      <a:pt x="338295" y="94319"/>
                    </a:cubicBezTo>
                    <a:lnTo>
                      <a:pt x="321385" y="55841"/>
                    </a:lnTo>
                    <a:cubicBezTo>
                      <a:pt x="319961" y="52642"/>
                      <a:pt x="316935" y="50420"/>
                      <a:pt x="313464" y="49976"/>
                    </a:cubicBezTo>
                    <a:cubicBezTo>
                      <a:pt x="307234" y="49199"/>
                      <a:pt x="297254" y="48160"/>
                      <a:pt x="285113" y="47623"/>
                    </a:cubicBezTo>
                    <a:close/>
                    <a:moveTo>
                      <a:pt x="371137" y="42689"/>
                    </a:moveTo>
                    <a:cubicBezTo>
                      <a:pt x="370603" y="42778"/>
                      <a:pt x="370069" y="42867"/>
                      <a:pt x="369446" y="42867"/>
                    </a:cubicBezTo>
                    <a:cubicBezTo>
                      <a:pt x="369446" y="42867"/>
                      <a:pt x="367755" y="42867"/>
                      <a:pt x="365441" y="43311"/>
                    </a:cubicBezTo>
                    <a:lnTo>
                      <a:pt x="390984" y="94763"/>
                    </a:lnTo>
                    <a:cubicBezTo>
                      <a:pt x="395523" y="94852"/>
                      <a:pt x="399973" y="94941"/>
                      <a:pt x="404246" y="95118"/>
                    </a:cubicBezTo>
                    <a:close/>
                    <a:moveTo>
                      <a:pt x="245767" y="18174"/>
                    </a:moveTo>
                    <a:cubicBezTo>
                      <a:pt x="208709" y="19607"/>
                      <a:pt x="171417" y="24961"/>
                      <a:pt x="145696" y="37535"/>
                    </a:cubicBezTo>
                    <a:cubicBezTo>
                      <a:pt x="119529" y="50332"/>
                      <a:pt x="85620" y="76902"/>
                      <a:pt x="58296" y="132085"/>
                    </a:cubicBezTo>
                    <a:cubicBezTo>
                      <a:pt x="66929" y="127198"/>
                      <a:pt x="83395" y="119911"/>
                      <a:pt x="113121" y="113158"/>
                    </a:cubicBezTo>
                    <a:cubicBezTo>
                      <a:pt x="117482" y="112091"/>
                      <a:pt x="122021" y="111203"/>
                      <a:pt x="126650" y="110225"/>
                    </a:cubicBezTo>
                    <a:cubicBezTo>
                      <a:pt x="122288" y="95741"/>
                      <a:pt x="134304" y="75835"/>
                      <a:pt x="148633" y="63483"/>
                    </a:cubicBezTo>
                    <a:cubicBezTo>
                      <a:pt x="169637" y="45355"/>
                      <a:pt x="200254" y="34336"/>
                      <a:pt x="239593" y="30693"/>
                    </a:cubicBezTo>
                    <a:cubicBezTo>
                      <a:pt x="271277" y="27760"/>
                      <a:pt x="300915" y="30426"/>
                      <a:pt x="315689" y="32292"/>
                    </a:cubicBezTo>
                    <a:cubicBezTo>
                      <a:pt x="325301" y="33536"/>
                      <a:pt x="333756" y="39846"/>
                      <a:pt x="337672" y="48732"/>
                    </a:cubicBezTo>
                    <a:lnTo>
                      <a:pt x="357787" y="94319"/>
                    </a:lnTo>
                    <a:cubicBezTo>
                      <a:pt x="362148" y="94319"/>
                      <a:pt x="366509" y="94408"/>
                      <a:pt x="370959" y="94496"/>
                    </a:cubicBezTo>
                    <a:lnTo>
                      <a:pt x="345059" y="42245"/>
                    </a:lnTo>
                    <a:cubicBezTo>
                      <a:pt x="343012" y="38068"/>
                      <a:pt x="344525" y="33003"/>
                      <a:pt x="348531" y="30604"/>
                    </a:cubicBezTo>
                    <a:cubicBezTo>
                      <a:pt x="351468" y="28916"/>
                      <a:pt x="354494" y="27760"/>
                      <a:pt x="357342" y="26961"/>
                    </a:cubicBezTo>
                    <a:cubicBezTo>
                      <a:pt x="353515" y="24384"/>
                      <a:pt x="349332" y="22962"/>
                      <a:pt x="344436" y="22340"/>
                    </a:cubicBezTo>
                    <a:cubicBezTo>
                      <a:pt x="319650" y="19230"/>
                      <a:pt x="282825" y="16741"/>
                      <a:pt x="245767" y="18174"/>
                    </a:cubicBezTo>
                    <a:close/>
                    <a:moveTo>
                      <a:pt x="262421" y="13"/>
                    </a:moveTo>
                    <a:cubicBezTo>
                      <a:pt x="304341" y="-254"/>
                      <a:pt x="339542" y="3856"/>
                      <a:pt x="346662" y="4745"/>
                    </a:cubicBezTo>
                    <a:cubicBezTo>
                      <a:pt x="366064" y="7144"/>
                      <a:pt x="376566" y="18874"/>
                      <a:pt x="383508" y="28916"/>
                    </a:cubicBezTo>
                    <a:cubicBezTo>
                      <a:pt x="383597" y="29004"/>
                      <a:pt x="383597" y="29093"/>
                      <a:pt x="383686" y="29182"/>
                    </a:cubicBezTo>
                    <a:lnTo>
                      <a:pt x="425784" y="95918"/>
                    </a:lnTo>
                    <a:cubicBezTo>
                      <a:pt x="475002" y="98051"/>
                      <a:pt x="507843" y="102583"/>
                      <a:pt x="529916" y="110136"/>
                    </a:cubicBezTo>
                    <a:cubicBezTo>
                      <a:pt x="556616" y="119289"/>
                      <a:pt x="565694" y="132263"/>
                      <a:pt x="575218" y="146037"/>
                    </a:cubicBezTo>
                    <a:lnTo>
                      <a:pt x="576286" y="147636"/>
                    </a:lnTo>
                    <a:cubicBezTo>
                      <a:pt x="576998" y="148703"/>
                      <a:pt x="577532" y="149769"/>
                      <a:pt x="577710" y="150924"/>
                    </a:cubicBezTo>
                    <a:cubicBezTo>
                      <a:pt x="589814" y="161588"/>
                      <a:pt x="596934" y="176961"/>
                      <a:pt x="596934" y="193223"/>
                    </a:cubicBezTo>
                    <a:lnTo>
                      <a:pt x="596934" y="200688"/>
                    </a:lnTo>
                    <a:lnTo>
                      <a:pt x="597468" y="200688"/>
                    </a:lnTo>
                    <a:cubicBezTo>
                      <a:pt x="602452" y="200688"/>
                      <a:pt x="606368" y="204686"/>
                      <a:pt x="606368" y="209663"/>
                    </a:cubicBezTo>
                    <a:cubicBezTo>
                      <a:pt x="606368" y="214550"/>
                      <a:pt x="602452" y="218549"/>
                      <a:pt x="597468" y="218549"/>
                    </a:cubicBezTo>
                    <a:lnTo>
                      <a:pt x="596934" y="218549"/>
                    </a:lnTo>
                    <a:lnTo>
                      <a:pt x="596934" y="247518"/>
                    </a:lnTo>
                    <a:cubicBezTo>
                      <a:pt x="596934" y="252406"/>
                      <a:pt x="592929" y="256405"/>
                      <a:pt x="588034" y="256405"/>
                    </a:cubicBezTo>
                    <a:lnTo>
                      <a:pt x="567920" y="256405"/>
                    </a:lnTo>
                    <a:cubicBezTo>
                      <a:pt x="563469" y="293727"/>
                      <a:pt x="531607" y="322785"/>
                      <a:pt x="493069" y="322785"/>
                    </a:cubicBezTo>
                    <a:cubicBezTo>
                      <a:pt x="454531" y="322785"/>
                      <a:pt x="422669" y="293727"/>
                      <a:pt x="418219" y="256405"/>
                    </a:cubicBezTo>
                    <a:lnTo>
                      <a:pt x="197673" y="256405"/>
                    </a:lnTo>
                    <a:cubicBezTo>
                      <a:pt x="193223" y="293727"/>
                      <a:pt x="161360" y="322785"/>
                      <a:pt x="122822" y="322785"/>
                    </a:cubicBezTo>
                    <a:cubicBezTo>
                      <a:pt x="84285" y="322785"/>
                      <a:pt x="52422" y="293727"/>
                      <a:pt x="47972" y="256405"/>
                    </a:cubicBezTo>
                    <a:lnTo>
                      <a:pt x="21717" y="256405"/>
                    </a:lnTo>
                    <a:cubicBezTo>
                      <a:pt x="15843" y="256405"/>
                      <a:pt x="10502" y="253739"/>
                      <a:pt x="6942" y="248940"/>
                    </a:cubicBezTo>
                    <a:cubicBezTo>
                      <a:pt x="3471" y="244230"/>
                      <a:pt x="2403" y="238277"/>
                      <a:pt x="4183" y="232678"/>
                    </a:cubicBezTo>
                    <a:lnTo>
                      <a:pt x="8544" y="218460"/>
                    </a:lnTo>
                    <a:cubicBezTo>
                      <a:pt x="3827" y="218282"/>
                      <a:pt x="0" y="214372"/>
                      <a:pt x="0" y="209663"/>
                    </a:cubicBezTo>
                    <a:cubicBezTo>
                      <a:pt x="0" y="204686"/>
                      <a:pt x="4005" y="200776"/>
                      <a:pt x="8900" y="200776"/>
                    </a:cubicBezTo>
                    <a:lnTo>
                      <a:pt x="13974" y="200776"/>
                    </a:lnTo>
                    <a:lnTo>
                      <a:pt x="23408" y="170119"/>
                    </a:lnTo>
                    <a:cubicBezTo>
                      <a:pt x="24031" y="168164"/>
                      <a:pt x="24832" y="166120"/>
                      <a:pt x="25633" y="164254"/>
                    </a:cubicBezTo>
                    <a:cubicBezTo>
                      <a:pt x="56427" y="76990"/>
                      <a:pt x="103242" y="38513"/>
                      <a:pt x="137864" y="21540"/>
                    </a:cubicBezTo>
                    <a:cubicBezTo>
                      <a:pt x="171862" y="4923"/>
                      <a:pt x="220502" y="280"/>
                      <a:pt x="262421" y="13"/>
                    </a:cubicBezTo>
                    <a:close/>
                  </a:path>
                </a:pathLst>
              </a:custGeom>
              <a:solidFill>
                <a:sysClr val="window" lastClr="FFFFFF"/>
              </a:solidFill>
              <a:ln>
                <a:noFill/>
              </a:ln>
            </p:spPr>
            <p:txBody>
              <a:bodyPr/>
              <a:lstStyle/>
              <a:p>
                <a:pPr defTabSz="878957">
                  <a:defRPr/>
                </a:pPr>
                <a:endParaRPr lang="zh-CN" altLang="en-US" sz="1765" kern="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sp>
            <p:nvSpPr>
              <p:cNvPr id="64" name="businessman_57134"/>
              <p:cNvSpPr>
                <a:spLocks noChangeAspect="1"/>
              </p:cNvSpPr>
              <p:nvPr/>
            </p:nvSpPr>
            <p:spPr bwMode="auto">
              <a:xfrm>
                <a:off x="5520363" y="1795748"/>
                <a:ext cx="282183" cy="307989"/>
              </a:xfrm>
              <a:custGeom>
                <a:avLst/>
                <a:gdLst>
                  <a:gd name="connsiteX0" fmla="*/ 243589 w 557114"/>
                  <a:gd name="connsiteY0" fmla="*/ 355438 h 608062"/>
                  <a:gd name="connsiteX1" fmla="*/ 277656 w 557114"/>
                  <a:gd name="connsiteY1" fmla="*/ 355438 h 608062"/>
                  <a:gd name="connsiteX2" fmla="*/ 277940 w 557114"/>
                  <a:gd name="connsiteY2" fmla="*/ 355438 h 608062"/>
                  <a:gd name="connsiteX3" fmla="*/ 278604 w 557114"/>
                  <a:gd name="connsiteY3" fmla="*/ 355438 h 608062"/>
                  <a:gd name="connsiteX4" fmla="*/ 279174 w 557114"/>
                  <a:gd name="connsiteY4" fmla="*/ 355438 h 608062"/>
                  <a:gd name="connsiteX5" fmla="*/ 279458 w 557114"/>
                  <a:gd name="connsiteY5" fmla="*/ 355438 h 608062"/>
                  <a:gd name="connsiteX6" fmla="*/ 279553 w 557114"/>
                  <a:gd name="connsiteY6" fmla="*/ 355438 h 608062"/>
                  <a:gd name="connsiteX7" fmla="*/ 313620 w 557114"/>
                  <a:gd name="connsiteY7" fmla="*/ 355438 h 608062"/>
                  <a:gd name="connsiteX8" fmla="*/ 324438 w 557114"/>
                  <a:gd name="connsiteY8" fmla="*/ 375432 h 608062"/>
                  <a:gd name="connsiteX9" fmla="*/ 298152 w 557114"/>
                  <a:gd name="connsiteY9" fmla="*/ 430202 h 608062"/>
                  <a:gd name="connsiteX10" fmla="*/ 301948 w 557114"/>
                  <a:gd name="connsiteY10" fmla="*/ 510272 h 608062"/>
                  <a:gd name="connsiteX11" fmla="*/ 356891 w 557114"/>
                  <a:gd name="connsiteY11" fmla="*/ 389172 h 608062"/>
                  <a:gd name="connsiteX12" fmla="*/ 356986 w 557114"/>
                  <a:gd name="connsiteY12" fmla="*/ 389172 h 608062"/>
                  <a:gd name="connsiteX13" fmla="*/ 376628 w 557114"/>
                  <a:gd name="connsiteY13" fmla="*/ 375337 h 608062"/>
                  <a:gd name="connsiteX14" fmla="*/ 383556 w 557114"/>
                  <a:gd name="connsiteY14" fmla="*/ 376474 h 608062"/>
                  <a:gd name="connsiteX15" fmla="*/ 383745 w 557114"/>
                  <a:gd name="connsiteY15" fmla="*/ 376569 h 608062"/>
                  <a:gd name="connsiteX16" fmla="*/ 518588 w 557114"/>
                  <a:gd name="connsiteY16" fmla="*/ 438920 h 608062"/>
                  <a:gd name="connsiteX17" fmla="*/ 557114 w 557114"/>
                  <a:gd name="connsiteY17" fmla="*/ 482224 h 608062"/>
                  <a:gd name="connsiteX18" fmla="*/ 557114 w 557114"/>
                  <a:gd name="connsiteY18" fmla="*/ 608062 h 608062"/>
                  <a:gd name="connsiteX19" fmla="*/ 279743 w 557114"/>
                  <a:gd name="connsiteY19" fmla="*/ 608062 h 608062"/>
                  <a:gd name="connsiteX20" fmla="*/ 279458 w 557114"/>
                  <a:gd name="connsiteY20" fmla="*/ 608062 h 608062"/>
                  <a:gd name="connsiteX21" fmla="*/ 279364 w 557114"/>
                  <a:gd name="connsiteY21" fmla="*/ 608062 h 608062"/>
                  <a:gd name="connsiteX22" fmla="*/ 279174 w 557114"/>
                  <a:gd name="connsiteY22" fmla="*/ 608062 h 608062"/>
                  <a:gd name="connsiteX23" fmla="*/ 278984 w 557114"/>
                  <a:gd name="connsiteY23" fmla="*/ 608062 h 608062"/>
                  <a:gd name="connsiteX24" fmla="*/ 278604 w 557114"/>
                  <a:gd name="connsiteY24" fmla="*/ 608062 h 608062"/>
                  <a:gd name="connsiteX25" fmla="*/ 278130 w 557114"/>
                  <a:gd name="connsiteY25" fmla="*/ 608062 h 608062"/>
                  <a:gd name="connsiteX26" fmla="*/ 277940 w 557114"/>
                  <a:gd name="connsiteY26" fmla="*/ 608062 h 608062"/>
                  <a:gd name="connsiteX27" fmla="*/ 277845 w 557114"/>
                  <a:gd name="connsiteY27" fmla="*/ 608062 h 608062"/>
                  <a:gd name="connsiteX28" fmla="*/ 277750 w 557114"/>
                  <a:gd name="connsiteY28" fmla="*/ 608062 h 608062"/>
                  <a:gd name="connsiteX29" fmla="*/ 277656 w 557114"/>
                  <a:gd name="connsiteY29" fmla="*/ 608062 h 608062"/>
                  <a:gd name="connsiteX30" fmla="*/ 277371 w 557114"/>
                  <a:gd name="connsiteY30" fmla="*/ 608062 h 608062"/>
                  <a:gd name="connsiteX31" fmla="*/ 0 w 557114"/>
                  <a:gd name="connsiteY31" fmla="*/ 608062 h 608062"/>
                  <a:gd name="connsiteX32" fmla="*/ 0 w 557114"/>
                  <a:gd name="connsiteY32" fmla="*/ 482224 h 608062"/>
                  <a:gd name="connsiteX33" fmla="*/ 38621 w 557114"/>
                  <a:gd name="connsiteY33" fmla="*/ 438920 h 608062"/>
                  <a:gd name="connsiteX34" fmla="*/ 173464 w 557114"/>
                  <a:gd name="connsiteY34" fmla="*/ 376569 h 608062"/>
                  <a:gd name="connsiteX35" fmla="*/ 173558 w 557114"/>
                  <a:gd name="connsiteY35" fmla="*/ 376474 h 608062"/>
                  <a:gd name="connsiteX36" fmla="*/ 180486 w 557114"/>
                  <a:gd name="connsiteY36" fmla="*/ 375337 h 608062"/>
                  <a:gd name="connsiteX37" fmla="*/ 200223 w 557114"/>
                  <a:gd name="connsiteY37" fmla="*/ 389172 h 608062"/>
                  <a:gd name="connsiteX38" fmla="*/ 255166 w 557114"/>
                  <a:gd name="connsiteY38" fmla="*/ 510272 h 608062"/>
                  <a:gd name="connsiteX39" fmla="*/ 258962 w 557114"/>
                  <a:gd name="connsiteY39" fmla="*/ 430202 h 608062"/>
                  <a:gd name="connsiteX40" fmla="*/ 232676 w 557114"/>
                  <a:gd name="connsiteY40" fmla="*/ 375432 h 608062"/>
                  <a:gd name="connsiteX41" fmla="*/ 243589 w 557114"/>
                  <a:gd name="connsiteY41" fmla="*/ 355438 h 608062"/>
                  <a:gd name="connsiteX42" fmla="*/ 276250 w 557114"/>
                  <a:gd name="connsiteY42" fmla="*/ 0 h 608062"/>
                  <a:gd name="connsiteX43" fmla="*/ 277674 w 557114"/>
                  <a:gd name="connsiteY43" fmla="*/ 0 h 608062"/>
                  <a:gd name="connsiteX44" fmla="*/ 277863 w 557114"/>
                  <a:gd name="connsiteY44" fmla="*/ 0 h 608062"/>
                  <a:gd name="connsiteX45" fmla="*/ 277958 w 557114"/>
                  <a:gd name="connsiteY45" fmla="*/ 0 h 608062"/>
                  <a:gd name="connsiteX46" fmla="*/ 279382 w 557114"/>
                  <a:gd name="connsiteY46" fmla="*/ 0 h 608062"/>
                  <a:gd name="connsiteX47" fmla="*/ 402570 w 557114"/>
                  <a:gd name="connsiteY47" fmla="*/ 104895 h 608062"/>
                  <a:gd name="connsiteX48" fmla="*/ 394693 w 557114"/>
                  <a:gd name="connsiteY48" fmla="*/ 159001 h 608062"/>
                  <a:gd name="connsiteX49" fmla="*/ 405892 w 557114"/>
                  <a:gd name="connsiteY49" fmla="*/ 184774 h 608062"/>
                  <a:gd name="connsiteX50" fmla="*/ 377040 w 557114"/>
                  <a:gd name="connsiteY50" fmla="*/ 236890 h 608062"/>
                  <a:gd name="connsiteX51" fmla="*/ 315731 w 557114"/>
                  <a:gd name="connsiteY51" fmla="*/ 311274 h 608062"/>
                  <a:gd name="connsiteX52" fmla="*/ 277958 w 557114"/>
                  <a:gd name="connsiteY52" fmla="*/ 319707 h 608062"/>
                  <a:gd name="connsiteX53" fmla="*/ 277958 w 557114"/>
                  <a:gd name="connsiteY53" fmla="*/ 319802 h 608062"/>
                  <a:gd name="connsiteX54" fmla="*/ 277863 w 557114"/>
                  <a:gd name="connsiteY54" fmla="*/ 319802 h 608062"/>
                  <a:gd name="connsiteX55" fmla="*/ 277674 w 557114"/>
                  <a:gd name="connsiteY55" fmla="*/ 319802 h 608062"/>
                  <a:gd name="connsiteX56" fmla="*/ 277674 w 557114"/>
                  <a:gd name="connsiteY56" fmla="*/ 319707 h 608062"/>
                  <a:gd name="connsiteX57" fmla="*/ 239901 w 557114"/>
                  <a:gd name="connsiteY57" fmla="*/ 311274 h 608062"/>
                  <a:gd name="connsiteX58" fmla="*/ 178592 w 557114"/>
                  <a:gd name="connsiteY58" fmla="*/ 236890 h 608062"/>
                  <a:gd name="connsiteX59" fmla="*/ 149740 w 557114"/>
                  <a:gd name="connsiteY59" fmla="*/ 184774 h 608062"/>
                  <a:gd name="connsiteX60" fmla="*/ 161034 w 557114"/>
                  <a:gd name="connsiteY60" fmla="*/ 159001 h 608062"/>
                  <a:gd name="connsiteX61" fmla="*/ 153062 w 557114"/>
                  <a:gd name="connsiteY61" fmla="*/ 104895 h 608062"/>
                  <a:gd name="connsiteX62" fmla="*/ 276250 w 557114"/>
                  <a:gd name="connsiteY62" fmla="*/ 0 h 608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557114" h="608062">
                    <a:moveTo>
                      <a:pt x="243589" y="355438"/>
                    </a:moveTo>
                    <a:lnTo>
                      <a:pt x="277656" y="355438"/>
                    </a:lnTo>
                    <a:lnTo>
                      <a:pt x="277940" y="355438"/>
                    </a:lnTo>
                    <a:lnTo>
                      <a:pt x="278604" y="355438"/>
                    </a:lnTo>
                    <a:lnTo>
                      <a:pt x="279174" y="355438"/>
                    </a:lnTo>
                    <a:lnTo>
                      <a:pt x="279458" y="355438"/>
                    </a:lnTo>
                    <a:lnTo>
                      <a:pt x="279553" y="355438"/>
                    </a:lnTo>
                    <a:lnTo>
                      <a:pt x="313620" y="355438"/>
                    </a:lnTo>
                    <a:cubicBezTo>
                      <a:pt x="325007" y="355438"/>
                      <a:pt x="330511" y="364630"/>
                      <a:pt x="324438" y="375432"/>
                    </a:cubicBezTo>
                    <a:cubicBezTo>
                      <a:pt x="321781" y="379980"/>
                      <a:pt x="298152" y="430202"/>
                      <a:pt x="298152" y="430202"/>
                    </a:cubicBezTo>
                    <a:lnTo>
                      <a:pt x="301948" y="510272"/>
                    </a:lnTo>
                    <a:cubicBezTo>
                      <a:pt x="317700" y="481655"/>
                      <a:pt x="343131" y="422432"/>
                      <a:pt x="356891" y="389172"/>
                    </a:cubicBezTo>
                    <a:cubicBezTo>
                      <a:pt x="356891" y="389172"/>
                      <a:pt x="356891" y="389172"/>
                      <a:pt x="356986" y="389172"/>
                    </a:cubicBezTo>
                    <a:cubicBezTo>
                      <a:pt x="359832" y="381117"/>
                      <a:pt x="367519" y="375337"/>
                      <a:pt x="376628" y="375337"/>
                    </a:cubicBezTo>
                    <a:cubicBezTo>
                      <a:pt x="379096" y="375337"/>
                      <a:pt x="381373" y="375716"/>
                      <a:pt x="383556" y="376474"/>
                    </a:cubicBezTo>
                    <a:cubicBezTo>
                      <a:pt x="383650" y="376474"/>
                      <a:pt x="383650" y="376474"/>
                      <a:pt x="383745" y="376569"/>
                    </a:cubicBezTo>
                    <a:cubicBezTo>
                      <a:pt x="387446" y="377706"/>
                      <a:pt x="464973" y="411724"/>
                      <a:pt x="518588" y="438920"/>
                    </a:cubicBezTo>
                    <a:cubicBezTo>
                      <a:pt x="542595" y="451049"/>
                      <a:pt x="557114" y="466305"/>
                      <a:pt x="557114" y="482224"/>
                    </a:cubicBezTo>
                    <a:lnTo>
                      <a:pt x="557114" y="608062"/>
                    </a:lnTo>
                    <a:lnTo>
                      <a:pt x="279743" y="608062"/>
                    </a:lnTo>
                    <a:lnTo>
                      <a:pt x="279458" y="608062"/>
                    </a:lnTo>
                    <a:lnTo>
                      <a:pt x="279364" y="608062"/>
                    </a:lnTo>
                    <a:lnTo>
                      <a:pt x="279174" y="608062"/>
                    </a:lnTo>
                    <a:lnTo>
                      <a:pt x="278984" y="608062"/>
                    </a:lnTo>
                    <a:lnTo>
                      <a:pt x="278604" y="608062"/>
                    </a:lnTo>
                    <a:lnTo>
                      <a:pt x="278130" y="608062"/>
                    </a:lnTo>
                    <a:lnTo>
                      <a:pt x="277940" y="608062"/>
                    </a:lnTo>
                    <a:lnTo>
                      <a:pt x="277845" y="608062"/>
                    </a:lnTo>
                    <a:lnTo>
                      <a:pt x="277750" y="608062"/>
                    </a:lnTo>
                    <a:lnTo>
                      <a:pt x="277656" y="608062"/>
                    </a:lnTo>
                    <a:lnTo>
                      <a:pt x="277371" y="608062"/>
                    </a:lnTo>
                    <a:lnTo>
                      <a:pt x="0" y="608062"/>
                    </a:lnTo>
                    <a:lnTo>
                      <a:pt x="0" y="482224"/>
                    </a:lnTo>
                    <a:cubicBezTo>
                      <a:pt x="0" y="466305"/>
                      <a:pt x="14519" y="451049"/>
                      <a:pt x="38621" y="438920"/>
                    </a:cubicBezTo>
                    <a:cubicBezTo>
                      <a:pt x="92141" y="411724"/>
                      <a:pt x="169668" y="377706"/>
                      <a:pt x="173464" y="376569"/>
                    </a:cubicBezTo>
                    <a:cubicBezTo>
                      <a:pt x="173464" y="376474"/>
                      <a:pt x="173464" y="376474"/>
                      <a:pt x="173558" y="376474"/>
                    </a:cubicBezTo>
                    <a:cubicBezTo>
                      <a:pt x="175741" y="375716"/>
                      <a:pt x="178018" y="375337"/>
                      <a:pt x="180486" y="375337"/>
                    </a:cubicBezTo>
                    <a:cubicBezTo>
                      <a:pt x="189595" y="375337"/>
                      <a:pt x="197282" y="381117"/>
                      <a:pt x="200223" y="389172"/>
                    </a:cubicBezTo>
                    <a:cubicBezTo>
                      <a:pt x="214078" y="422432"/>
                      <a:pt x="239414" y="481655"/>
                      <a:pt x="255166" y="510272"/>
                    </a:cubicBezTo>
                    <a:lnTo>
                      <a:pt x="258962" y="430202"/>
                    </a:lnTo>
                    <a:cubicBezTo>
                      <a:pt x="258962" y="430202"/>
                      <a:pt x="235333" y="379980"/>
                      <a:pt x="232676" y="375432"/>
                    </a:cubicBezTo>
                    <a:cubicBezTo>
                      <a:pt x="226603" y="364630"/>
                      <a:pt x="232107" y="355438"/>
                      <a:pt x="243589" y="355438"/>
                    </a:cubicBezTo>
                    <a:close/>
                    <a:moveTo>
                      <a:pt x="276250" y="0"/>
                    </a:moveTo>
                    <a:cubicBezTo>
                      <a:pt x="276725" y="0"/>
                      <a:pt x="277199" y="0"/>
                      <a:pt x="277674" y="0"/>
                    </a:cubicBezTo>
                    <a:cubicBezTo>
                      <a:pt x="277769" y="0"/>
                      <a:pt x="277769" y="0"/>
                      <a:pt x="277863" y="0"/>
                    </a:cubicBezTo>
                    <a:cubicBezTo>
                      <a:pt x="277863" y="0"/>
                      <a:pt x="277863" y="0"/>
                      <a:pt x="277958" y="0"/>
                    </a:cubicBezTo>
                    <a:cubicBezTo>
                      <a:pt x="278433" y="0"/>
                      <a:pt x="278907" y="0"/>
                      <a:pt x="279382" y="0"/>
                    </a:cubicBezTo>
                    <a:cubicBezTo>
                      <a:pt x="385487" y="0"/>
                      <a:pt x="405417" y="75615"/>
                      <a:pt x="402570" y="104895"/>
                    </a:cubicBezTo>
                    <a:cubicBezTo>
                      <a:pt x="400387" y="128395"/>
                      <a:pt x="394693" y="159001"/>
                      <a:pt x="394693" y="159001"/>
                    </a:cubicBezTo>
                    <a:cubicBezTo>
                      <a:pt x="394693" y="159001"/>
                      <a:pt x="405892" y="164118"/>
                      <a:pt x="405892" y="184774"/>
                    </a:cubicBezTo>
                    <a:cubicBezTo>
                      <a:pt x="402001" y="236511"/>
                      <a:pt x="381311" y="214149"/>
                      <a:pt x="377040" y="236890"/>
                    </a:cubicBezTo>
                    <a:cubicBezTo>
                      <a:pt x="370017" y="274603"/>
                      <a:pt x="336610" y="301893"/>
                      <a:pt x="315731" y="311274"/>
                    </a:cubicBezTo>
                    <a:cubicBezTo>
                      <a:pt x="303583" y="316770"/>
                      <a:pt x="291055" y="319518"/>
                      <a:pt x="277958" y="319707"/>
                    </a:cubicBezTo>
                    <a:lnTo>
                      <a:pt x="277958" y="319802"/>
                    </a:lnTo>
                    <a:cubicBezTo>
                      <a:pt x="277863" y="319802"/>
                      <a:pt x="277863" y="319802"/>
                      <a:pt x="277863" y="319802"/>
                    </a:cubicBezTo>
                    <a:cubicBezTo>
                      <a:pt x="277769" y="319802"/>
                      <a:pt x="277769" y="319802"/>
                      <a:pt x="277674" y="319802"/>
                    </a:cubicBezTo>
                    <a:lnTo>
                      <a:pt x="277674" y="319707"/>
                    </a:lnTo>
                    <a:cubicBezTo>
                      <a:pt x="264577" y="319518"/>
                      <a:pt x="252049" y="316770"/>
                      <a:pt x="239901" y="311274"/>
                    </a:cubicBezTo>
                    <a:cubicBezTo>
                      <a:pt x="219022" y="301893"/>
                      <a:pt x="185615" y="274603"/>
                      <a:pt x="178592" y="236890"/>
                    </a:cubicBezTo>
                    <a:cubicBezTo>
                      <a:pt x="174321" y="214149"/>
                      <a:pt x="153631" y="236511"/>
                      <a:pt x="149740" y="184774"/>
                    </a:cubicBezTo>
                    <a:cubicBezTo>
                      <a:pt x="149740" y="164118"/>
                      <a:pt x="161034" y="159001"/>
                      <a:pt x="161034" y="159001"/>
                    </a:cubicBezTo>
                    <a:cubicBezTo>
                      <a:pt x="161034" y="159001"/>
                      <a:pt x="155245" y="128395"/>
                      <a:pt x="153062" y="104895"/>
                    </a:cubicBezTo>
                    <a:cubicBezTo>
                      <a:pt x="150215" y="75615"/>
                      <a:pt x="170145" y="0"/>
                      <a:pt x="276250" y="0"/>
                    </a:cubicBezTo>
                    <a:close/>
                  </a:path>
                </a:pathLst>
              </a:custGeom>
              <a:solidFill>
                <a:sysClr val="window" lastClr="FFFFFF"/>
              </a:solidFill>
              <a:ln>
                <a:noFill/>
              </a:ln>
            </p:spPr>
            <p:txBody>
              <a:bodyPr/>
              <a:lstStyle/>
              <a:p>
                <a:pPr defTabSz="878957">
                  <a:defRPr/>
                </a:pPr>
                <a:endParaRPr lang="zh-CN" altLang="en-US" sz="1765" kern="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grpSp>
      </p:grpSp>
      <p:grpSp>
        <p:nvGrpSpPr>
          <p:cNvPr id="68" name="组合 67"/>
          <p:cNvGrpSpPr/>
          <p:nvPr/>
        </p:nvGrpSpPr>
        <p:grpSpPr>
          <a:xfrm>
            <a:off x="8995076" y="3017201"/>
            <a:ext cx="1354953" cy="1450076"/>
            <a:chOff x="4516353" y="4148071"/>
            <a:chExt cx="1382319" cy="1479362"/>
          </a:xfrm>
        </p:grpSpPr>
        <p:sp>
          <p:nvSpPr>
            <p:cNvPr id="69" name="文本框 68"/>
            <p:cNvSpPr txBox="1"/>
            <p:nvPr/>
          </p:nvSpPr>
          <p:spPr>
            <a:xfrm>
              <a:off x="4516353" y="5320685"/>
              <a:ext cx="1382319" cy="306748"/>
            </a:xfrm>
            <a:prstGeom prst="rect">
              <a:avLst/>
            </a:prstGeom>
            <a:noFill/>
          </p:spPr>
          <p:txBody>
            <a:bodyPr wrap="square" rtlCol="0">
              <a:spAutoFit/>
            </a:bodyPr>
            <a:lstStyle/>
            <a:p>
              <a:pPr algn="ctr" defTabSz="878957">
                <a:defRPr/>
              </a:pP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ANPR</a:t>
              </a:r>
              <a:endParaRPr lang="zh-CN" altLang="en-US" sz="1368" kern="0" dirty="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grpSp>
          <p:nvGrpSpPr>
            <p:cNvPr id="70" name="组合 69"/>
            <p:cNvGrpSpPr/>
            <p:nvPr/>
          </p:nvGrpSpPr>
          <p:grpSpPr>
            <a:xfrm>
              <a:off x="4787326" y="4148071"/>
              <a:ext cx="979092" cy="975891"/>
              <a:chOff x="4013502" y="899790"/>
              <a:chExt cx="979092" cy="975891"/>
            </a:xfrm>
          </p:grpSpPr>
          <p:grpSp>
            <p:nvGrpSpPr>
              <p:cNvPr id="76" name="组合 75"/>
              <p:cNvGrpSpPr/>
              <p:nvPr/>
            </p:nvGrpSpPr>
            <p:grpSpPr>
              <a:xfrm>
                <a:off x="4013502" y="899790"/>
                <a:ext cx="979092" cy="975891"/>
                <a:chOff x="5117254" y="249193"/>
                <a:chExt cx="858341" cy="866021"/>
              </a:xfrm>
            </p:grpSpPr>
            <p:sp>
              <p:nvSpPr>
                <p:cNvPr id="78" name="KSO_Shape"/>
                <p:cNvSpPr/>
                <p:nvPr/>
              </p:nvSpPr>
              <p:spPr>
                <a:xfrm>
                  <a:off x="5117254" y="249193"/>
                  <a:ext cx="858341" cy="866021"/>
                </a:xfrm>
                <a:prstGeom prst="ellipse">
                  <a:avLst/>
                </a:prstGeom>
                <a:solidFill>
                  <a:srgbClr val="5B9BD5"/>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878957" eaLnBrk="1" fontAlgn="auto" hangingPunct="1">
                    <a:spcBef>
                      <a:spcPts val="0"/>
                    </a:spcBef>
                    <a:spcAft>
                      <a:spcPts val="0"/>
                    </a:spcAft>
                    <a:defRPr/>
                  </a:pPr>
                  <a:endParaRPr lang="zh-CN" altLang="en-US" sz="1765">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sp>
              <p:nvSpPr>
                <p:cNvPr id="79" name="圆角矩形 78"/>
                <p:cNvSpPr/>
                <p:nvPr/>
              </p:nvSpPr>
              <p:spPr>
                <a:xfrm>
                  <a:off x="5456831" y="707444"/>
                  <a:ext cx="152703" cy="58943"/>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algn="ctr" defTabSz="878957">
                    <a:defRPr/>
                  </a:pPr>
                  <a:endParaRPr lang="zh-CN" altLang="en-US" sz="1765" kern="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grpSp>
          <p:pic>
            <p:nvPicPr>
              <p:cNvPr id="77" name="图片 7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29437" y="1253622"/>
                <a:ext cx="724736" cy="325111"/>
              </a:xfrm>
              <a:prstGeom prst="rect">
                <a:avLst/>
              </a:prstGeom>
            </p:spPr>
          </p:pic>
        </p:grpSp>
        <p:grpSp>
          <p:nvGrpSpPr>
            <p:cNvPr id="71" name="组合 70"/>
            <p:cNvGrpSpPr/>
            <p:nvPr/>
          </p:nvGrpSpPr>
          <p:grpSpPr>
            <a:xfrm>
              <a:off x="4751554" y="4148071"/>
              <a:ext cx="979092" cy="975891"/>
              <a:chOff x="4013502" y="899790"/>
              <a:chExt cx="979092" cy="975891"/>
            </a:xfrm>
          </p:grpSpPr>
          <p:grpSp>
            <p:nvGrpSpPr>
              <p:cNvPr id="72" name="组合 71"/>
              <p:cNvGrpSpPr/>
              <p:nvPr/>
            </p:nvGrpSpPr>
            <p:grpSpPr>
              <a:xfrm>
                <a:off x="4013502" y="899790"/>
                <a:ext cx="979092" cy="975891"/>
                <a:chOff x="5117254" y="249193"/>
                <a:chExt cx="858341" cy="866021"/>
              </a:xfrm>
            </p:grpSpPr>
            <p:sp>
              <p:nvSpPr>
                <p:cNvPr id="74" name="KSO_Shape"/>
                <p:cNvSpPr/>
                <p:nvPr/>
              </p:nvSpPr>
              <p:spPr>
                <a:xfrm>
                  <a:off x="5117254" y="249193"/>
                  <a:ext cx="858341" cy="866021"/>
                </a:xfrm>
                <a:prstGeom prst="ellipse">
                  <a:avLst/>
                </a:prstGeom>
                <a:solidFill>
                  <a:srgbClr val="5B9BD5"/>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878957" eaLnBrk="1" fontAlgn="auto" hangingPunct="1">
                    <a:spcBef>
                      <a:spcPts val="0"/>
                    </a:spcBef>
                    <a:spcAft>
                      <a:spcPts val="0"/>
                    </a:spcAft>
                    <a:defRPr/>
                  </a:pPr>
                  <a:endParaRPr lang="zh-CN" altLang="en-US" sz="1765">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sp>
              <p:nvSpPr>
                <p:cNvPr id="75" name="圆角矩形 74"/>
                <p:cNvSpPr/>
                <p:nvPr/>
              </p:nvSpPr>
              <p:spPr>
                <a:xfrm>
                  <a:off x="5456831" y="707444"/>
                  <a:ext cx="152703" cy="58943"/>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algn="ctr" defTabSz="878957">
                    <a:defRPr/>
                  </a:pPr>
                  <a:endParaRPr lang="zh-CN" altLang="en-US" sz="1765" kern="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grpSp>
          <p:pic>
            <p:nvPicPr>
              <p:cNvPr id="73" name="图片 7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29437" y="1253622"/>
                <a:ext cx="724736" cy="325111"/>
              </a:xfrm>
              <a:prstGeom prst="rect">
                <a:avLst/>
              </a:prstGeom>
            </p:spPr>
          </p:pic>
        </p:grpSp>
      </p:grpSp>
      <p:grpSp>
        <p:nvGrpSpPr>
          <p:cNvPr id="9" name="组合 8"/>
          <p:cNvGrpSpPr/>
          <p:nvPr/>
        </p:nvGrpSpPr>
        <p:grpSpPr>
          <a:xfrm>
            <a:off x="4050001" y="4863434"/>
            <a:ext cx="1668031" cy="1605171"/>
            <a:chOff x="10734755" y="3839695"/>
            <a:chExt cx="1701720" cy="1637591"/>
          </a:xfrm>
        </p:grpSpPr>
        <p:sp>
          <p:nvSpPr>
            <p:cNvPr id="85" name="KSO_Shape"/>
            <p:cNvSpPr/>
            <p:nvPr/>
          </p:nvSpPr>
          <p:spPr>
            <a:xfrm>
              <a:off x="11140001" y="3839695"/>
              <a:ext cx="979092" cy="975891"/>
            </a:xfrm>
            <a:prstGeom prst="ellipse">
              <a:avLst/>
            </a:prstGeom>
            <a:solidFill>
              <a:srgbClr val="FF0000"/>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878957" eaLnBrk="1" fontAlgn="auto" hangingPunct="1">
                <a:spcBef>
                  <a:spcPts val="0"/>
                </a:spcBef>
                <a:spcAft>
                  <a:spcPts val="0"/>
                </a:spcAft>
                <a:defRPr/>
              </a:pPr>
              <a:endParaRPr lang="zh-CN" altLang="en-US" sz="1765">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grpSp>
          <p:nvGrpSpPr>
            <p:cNvPr id="2" name="组合 1"/>
            <p:cNvGrpSpPr/>
            <p:nvPr/>
          </p:nvGrpSpPr>
          <p:grpSpPr>
            <a:xfrm>
              <a:off x="11548625" y="4002798"/>
              <a:ext cx="460926" cy="491405"/>
              <a:chOff x="5641923" y="3541275"/>
              <a:chExt cx="732440" cy="596840"/>
            </a:xfrm>
          </p:grpSpPr>
          <p:sp>
            <p:nvSpPr>
              <p:cNvPr id="84" name="iconfont-1187-868307"/>
              <p:cNvSpPr/>
              <p:nvPr/>
            </p:nvSpPr>
            <p:spPr>
              <a:xfrm>
                <a:off x="6019742" y="3642242"/>
                <a:ext cx="354621" cy="359791"/>
              </a:xfrm>
              <a:custGeom>
                <a:avLst/>
                <a:gdLst>
                  <a:gd name="T0" fmla="*/ 2895 w 12754"/>
                  <a:gd name="T1" fmla="*/ 3482 h 12486"/>
                  <a:gd name="T2" fmla="*/ 6377 w 12754"/>
                  <a:gd name="T3" fmla="*/ 0 h 12486"/>
                  <a:gd name="T4" fmla="*/ 9859 w 12754"/>
                  <a:gd name="T5" fmla="*/ 3482 h 12486"/>
                  <a:gd name="T6" fmla="*/ 6377 w 12754"/>
                  <a:gd name="T7" fmla="*/ 6963 h 12486"/>
                  <a:gd name="T8" fmla="*/ 2895 w 12754"/>
                  <a:gd name="T9" fmla="*/ 3482 h 12486"/>
                  <a:gd name="T10" fmla="*/ 0 w 12754"/>
                  <a:gd name="T11" fmla="*/ 12468 h 12486"/>
                  <a:gd name="T12" fmla="*/ 3586 w 12754"/>
                  <a:gd name="T13" fmla="*/ 7045 h 12486"/>
                  <a:gd name="T14" fmla="*/ 6377 w 12754"/>
                  <a:gd name="T15" fmla="*/ 8014 h 12486"/>
                  <a:gd name="T16" fmla="*/ 9182 w 12754"/>
                  <a:gd name="T17" fmla="*/ 7036 h 12486"/>
                  <a:gd name="T18" fmla="*/ 12754 w 12754"/>
                  <a:gd name="T19" fmla="*/ 12468 h 12486"/>
                  <a:gd name="T20" fmla="*/ 0 w 12754"/>
                  <a:gd name="T21" fmla="*/ 12468 h 12486"/>
                  <a:gd name="T22" fmla="*/ 0 w 12754"/>
                  <a:gd name="T23" fmla="*/ 12468 h 12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754" h="12486">
                    <a:moveTo>
                      <a:pt x="2895" y="3482"/>
                    </a:moveTo>
                    <a:cubicBezTo>
                      <a:pt x="2895" y="1562"/>
                      <a:pt x="4457" y="0"/>
                      <a:pt x="6377" y="0"/>
                    </a:cubicBezTo>
                    <a:cubicBezTo>
                      <a:pt x="8297" y="0"/>
                      <a:pt x="9859" y="1562"/>
                      <a:pt x="9859" y="3482"/>
                    </a:cubicBezTo>
                    <a:cubicBezTo>
                      <a:pt x="9859" y="5402"/>
                      <a:pt x="8297" y="6963"/>
                      <a:pt x="6377" y="6963"/>
                    </a:cubicBezTo>
                    <a:cubicBezTo>
                      <a:pt x="4457" y="6963"/>
                      <a:pt x="2895" y="5402"/>
                      <a:pt x="2895" y="3482"/>
                    </a:cubicBezTo>
                    <a:close/>
                    <a:moveTo>
                      <a:pt x="0" y="12468"/>
                    </a:moveTo>
                    <a:cubicBezTo>
                      <a:pt x="75" y="11626"/>
                      <a:pt x="479" y="8643"/>
                      <a:pt x="3586" y="7045"/>
                    </a:cubicBezTo>
                    <a:cubicBezTo>
                      <a:pt x="4356" y="7650"/>
                      <a:pt x="5324" y="8014"/>
                      <a:pt x="6377" y="8014"/>
                    </a:cubicBezTo>
                    <a:cubicBezTo>
                      <a:pt x="7436" y="8014"/>
                      <a:pt x="8409" y="7647"/>
                      <a:pt x="9182" y="7036"/>
                    </a:cubicBezTo>
                    <a:cubicBezTo>
                      <a:pt x="12302" y="8627"/>
                      <a:pt x="12678" y="11589"/>
                      <a:pt x="12754" y="12468"/>
                    </a:cubicBezTo>
                    <a:cubicBezTo>
                      <a:pt x="12736" y="12486"/>
                      <a:pt x="18" y="12470"/>
                      <a:pt x="0" y="12468"/>
                    </a:cubicBezTo>
                    <a:close/>
                    <a:moveTo>
                      <a:pt x="0" y="12468"/>
                    </a:move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6386"/>
                <a:endParaRPr lang="en-US" sz="1765">
                  <a:solidFill>
                    <a:srgbClr val="FFFFFF"/>
                  </a:solidFill>
                  <a:latin typeface="Segoe UI" panose="020B0502040204020203" pitchFamily="34" charset="0"/>
                  <a:cs typeface="Segoe UI" panose="020B0502040204020203" pitchFamily="34" charset="0"/>
                </a:endParaRPr>
              </a:p>
            </p:txBody>
          </p:sp>
          <p:sp>
            <p:nvSpPr>
              <p:cNvPr id="83" name="iconfont-1187-868307"/>
              <p:cNvSpPr/>
              <p:nvPr/>
            </p:nvSpPr>
            <p:spPr>
              <a:xfrm>
                <a:off x="5641923" y="3541275"/>
                <a:ext cx="609685" cy="596840"/>
              </a:xfrm>
              <a:custGeom>
                <a:avLst/>
                <a:gdLst>
                  <a:gd name="T0" fmla="*/ 2895 w 12754"/>
                  <a:gd name="T1" fmla="*/ 3482 h 12486"/>
                  <a:gd name="T2" fmla="*/ 6377 w 12754"/>
                  <a:gd name="T3" fmla="*/ 0 h 12486"/>
                  <a:gd name="T4" fmla="*/ 9859 w 12754"/>
                  <a:gd name="T5" fmla="*/ 3482 h 12486"/>
                  <a:gd name="T6" fmla="*/ 6377 w 12754"/>
                  <a:gd name="T7" fmla="*/ 6963 h 12486"/>
                  <a:gd name="T8" fmla="*/ 2895 w 12754"/>
                  <a:gd name="T9" fmla="*/ 3482 h 12486"/>
                  <a:gd name="T10" fmla="*/ 0 w 12754"/>
                  <a:gd name="T11" fmla="*/ 12468 h 12486"/>
                  <a:gd name="T12" fmla="*/ 3586 w 12754"/>
                  <a:gd name="T13" fmla="*/ 7045 h 12486"/>
                  <a:gd name="T14" fmla="*/ 6377 w 12754"/>
                  <a:gd name="T15" fmla="*/ 8014 h 12486"/>
                  <a:gd name="T16" fmla="*/ 9182 w 12754"/>
                  <a:gd name="T17" fmla="*/ 7036 h 12486"/>
                  <a:gd name="T18" fmla="*/ 12754 w 12754"/>
                  <a:gd name="T19" fmla="*/ 12468 h 12486"/>
                  <a:gd name="T20" fmla="*/ 0 w 12754"/>
                  <a:gd name="T21" fmla="*/ 12468 h 12486"/>
                  <a:gd name="T22" fmla="*/ 0 w 12754"/>
                  <a:gd name="T23" fmla="*/ 12468 h 12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754" h="12486">
                    <a:moveTo>
                      <a:pt x="2895" y="3482"/>
                    </a:moveTo>
                    <a:cubicBezTo>
                      <a:pt x="2895" y="1562"/>
                      <a:pt x="4457" y="0"/>
                      <a:pt x="6377" y="0"/>
                    </a:cubicBezTo>
                    <a:cubicBezTo>
                      <a:pt x="8297" y="0"/>
                      <a:pt x="9859" y="1562"/>
                      <a:pt x="9859" y="3482"/>
                    </a:cubicBezTo>
                    <a:cubicBezTo>
                      <a:pt x="9859" y="5402"/>
                      <a:pt x="8297" y="6963"/>
                      <a:pt x="6377" y="6963"/>
                    </a:cubicBezTo>
                    <a:cubicBezTo>
                      <a:pt x="4457" y="6963"/>
                      <a:pt x="2895" y="5402"/>
                      <a:pt x="2895" y="3482"/>
                    </a:cubicBezTo>
                    <a:close/>
                    <a:moveTo>
                      <a:pt x="0" y="12468"/>
                    </a:moveTo>
                    <a:cubicBezTo>
                      <a:pt x="75" y="11626"/>
                      <a:pt x="479" y="8643"/>
                      <a:pt x="3586" y="7045"/>
                    </a:cubicBezTo>
                    <a:cubicBezTo>
                      <a:pt x="4356" y="7650"/>
                      <a:pt x="5324" y="8014"/>
                      <a:pt x="6377" y="8014"/>
                    </a:cubicBezTo>
                    <a:cubicBezTo>
                      <a:pt x="7436" y="8014"/>
                      <a:pt x="8409" y="7647"/>
                      <a:pt x="9182" y="7036"/>
                    </a:cubicBezTo>
                    <a:cubicBezTo>
                      <a:pt x="12302" y="8627"/>
                      <a:pt x="12678" y="11589"/>
                      <a:pt x="12754" y="12468"/>
                    </a:cubicBezTo>
                    <a:cubicBezTo>
                      <a:pt x="12736" y="12486"/>
                      <a:pt x="18" y="12470"/>
                      <a:pt x="0" y="12468"/>
                    </a:cubicBezTo>
                    <a:close/>
                    <a:moveTo>
                      <a:pt x="0" y="12468"/>
                    </a:move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6386"/>
                <a:endParaRPr lang="en-US" sz="1765">
                  <a:solidFill>
                    <a:srgbClr val="FFFFFF"/>
                  </a:solidFill>
                  <a:latin typeface="Segoe UI" panose="020B0502040204020203" pitchFamily="34" charset="0"/>
                  <a:cs typeface="Segoe UI" panose="020B0502040204020203" pitchFamily="34" charset="0"/>
                </a:endParaRPr>
              </a:p>
            </p:txBody>
          </p:sp>
        </p:grpSp>
        <p:sp>
          <p:nvSpPr>
            <p:cNvPr id="89" name="iconfont-1044-807975"/>
            <p:cNvSpPr/>
            <p:nvPr/>
          </p:nvSpPr>
          <p:spPr>
            <a:xfrm>
              <a:off x="11204009" y="4233077"/>
              <a:ext cx="290620" cy="274232"/>
            </a:xfrm>
            <a:custGeom>
              <a:avLst/>
              <a:gdLst>
                <a:gd name="T0" fmla="*/ 1713 w 8563"/>
                <a:gd name="T1" fmla="*/ 7629 h 8096"/>
                <a:gd name="T2" fmla="*/ 1713 w 8563"/>
                <a:gd name="T3" fmla="*/ 2553 h 8096"/>
                <a:gd name="T4" fmla="*/ 1371 w 8563"/>
                <a:gd name="T5" fmla="*/ 2195 h 8096"/>
                <a:gd name="T6" fmla="*/ 343 w 8563"/>
                <a:gd name="T7" fmla="*/ 2195 h 8096"/>
                <a:gd name="T8" fmla="*/ 0 w 8563"/>
                <a:gd name="T9" fmla="*/ 2553 h 8096"/>
                <a:gd name="T10" fmla="*/ 0 w 8563"/>
                <a:gd name="T11" fmla="*/ 7629 h 8096"/>
                <a:gd name="T12" fmla="*/ 1713 w 8563"/>
                <a:gd name="T13" fmla="*/ 7629 h 8096"/>
                <a:gd name="T14" fmla="*/ 3893 w 8563"/>
                <a:gd name="T15" fmla="*/ 7629 h 8096"/>
                <a:gd name="T16" fmla="*/ 3893 w 8563"/>
                <a:gd name="T17" fmla="*/ 374 h 8096"/>
                <a:gd name="T18" fmla="*/ 3550 w 8563"/>
                <a:gd name="T19" fmla="*/ 0 h 8096"/>
                <a:gd name="T20" fmla="*/ 2523 w 8563"/>
                <a:gd name="T21" fmla="*/ 0 h 8096"/>
                <a:gd name="T22" fmla="*/ 2180 w 8563"/>
                <a:gd name="T23" fmla="*/ 374 h 8096"/>
                <a:gd name="T24" fmla="*/ 2180 w 8563"/>
                <a:gd name="T25" fmla="*/ 7629 h 8096"/>
                <a:gd name="T26" fmla="*/ 3893 w 8563"/>
                <a:gd name="T27" fmla="*/ 7629 h 8096"/>
                <a:gd name="T28" fmla="*/ 6072 w 8563"/>
                <a:gd name="T29" fmla="*/ 7629 h 8096"/>
                <a:gd name="T30" fmla="*/ 6072 w 8563"/>
                <a:gd name="T31" fmla="*/ 4421 h 8096"/>
                <a:gd name="T32" fmla="*/ 5730 w 8563"/>
                <a:gd name="T33" fmla="*/ 4048 h 8096"/>
                <a:gd name="T34" fmla="*/ 4702 w 8563"/>
                <a:gd name="T35" fmla="*/ 4048 h 8096"/>
                <a:gd name="T36" fmla="*/ 4360 w 8563"/>
                <a:gd name="T37" fmla="*/ 4421 h 8096"/>
                <a:gd name="T38" fmla="*/ 4360 w 8563"/>
                <a:gd name="T39" fmla="*/ 7629 h 8096"/>
                <a:gd name="T40" fmla="*/ 6072 w 8563"/>
                <a:gd name="T41" fmla="*/ 7629 h 8096"/>
                <a:gd name="T42" fmla="*/ 8252 w 8563"/>
                <a:gd name="T43" fmla="*/ 7629 h 8096"/>
                <a:gd name="T44" fmla="*/ 8252 w 8563"/>
                <a:gd name="T45" fmla="*/ 2553 h 8096"/>
                <a:gd name="T46" fmla="*/ 7909 w 8563"/>
                <a:gd name="T47" fmla="*/ 2195 h 8096"/>
                <a:gd name="T48" fmla="*/ 6882 w 8563"/>
                <a:gd name="T49" fmla="*/ 2195 h 8096"/>
                <a:gd name="T50" fmla="*/ 6539 w 8563"/>
                <a:gd name="T51" fmla="*/ 2553 h 8096"/>
                <a:gd name="T52" fmla="*/ 6539 w 8563"/>
                <a:gd name="T53" fmla="*/ 7629 h 8096"/>
                <a:gd name="T54" fmla="*/ 8252 w 8563"/>
                <a:gd name="T55" fmla="*/ 7629 h 8096"/>
                <a:gd name="T56" fmla="*/ 8563 w 8563"/>
                <a:gd name="T57" fmla="*/ 8096 h 8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563" h="8096">
                  <a:moveTo>
                    <a:pt x="1713" y="7629"/>
                  </a:moveTo>
                  <a:lnTo>
                    <a:pt x="1713" y="2553"/>
                  </a:lnTo>
                  <a:cubicBezTo>
                    <a:pt x="1713" y="2351"/>
                    <a:pt x="1557" y="2195"/>
                    <a:pt x="1371" y="2195"/>
                  </a:cubicBezTo>
                  <a:lnTo>
                    <a:pt x="343" y="2195"/>
                  </a:lnTo>
                  <a:cubicBezTo>
                    <a:pt x="156" y="2195"/>
                    <a:pt x="0" y="2366"/>
                    <a:pt x="0" y="2553"/>
                  </a:cubicBezTo>
                  <a:lnTo>
                    <a:pt x="0" y="7629"/>
                  </a:lnTo>
                  <a:lnTo>
                    <a:pt x="1713" y="7629"/>
                  </a:lnTo>
                  <a:close/>
                  <a:moveTo>
                    <a:pt x="3893" y="7629"/>
                  </a:moveTo>
                  <a:lnTo>
                    <a:pt x="3893" y="374"/>
                  </a:lnTo>
                  <a:cubicBezTo>
                    <a:pt x="3893" y="171"/>
                    <a:pt x="3737" y="0"/>
                    <a:pt x="3550" y="0"/>
                  </a:cubicBezTo>
                  <a:lnTo>
                    <a:pt x="2523" y="0"/>
                  </a:lnTo>
                  <a:cubicBezTo>
                    <a:pt x="2336" y="0"/>
                    <a:pt x="2180" y="171"/>
                    <a:pt x="2180" y="374"/>
                  </a:cubicBezTo>
                  <a:lnTo>
                    <a:pt x="2180" y="7629"/>
                  </a:lnTo>
                  <a:lnTo>
                    <a:pt x="3893" y="7629"/>
                  </a:lnTo>
                  <a:close/>
                  <a:moveTo>
                    <a:pt x="6072" y="7629"/>
                  </a:moveTo>
                  <a:lnTo>
                    <a:pt x="6072" y="4421"/>
                  </a:lnTo>
                  <a:cubicBezTo>
                    <a:pt x="6072" y="4219"/>
                    <a:pt x="5917" y="4048"/>
                    <a:pt x="5730" y="4048"/>
                  </a:cubicBezTo>
                  <a:lnTo>
                    <a:pt x="4702" y="4048"/>
                  </a:lnTo>
                  <a:cubicBezTo>
                    <a:pt x="4515" y="4048"/>
                    <a:pt x="4360" y="4219"/>
                    <a:pt x="4360" y="4421"/>
                  </a:cubicBezTo>
                  <a:lnTo>
                    <a:pt x="4360" y="7629"/>
                  </a:lnTo>
                  <a:lnTo>
                    <a:pt x="6072" y="7629"/>
                  </a:lnTo>
                  <a:close/>
                  <a:moveTo>
                    <a:pt x="8252" y="7629"/>
                  </a:moveTo>
                  <a:lnTo>
                    <a:pt x="8252" y="2553"/>
                  </a:lnTo>
                  <a:cubicBezTo>
                    <a:pt x="8252" y="2351"/>
                    <a:pt x="8096" y="2195"/>
                    <a:pt x="7909" y="2195"/>
                  </a:cubicBezTo>
                  <a:lnTo>
                    <a:pt x="6882" y="2195"/>
                  </a:lnTo>
                  <a:cubicBezTo>
                    <a:pt x="6695" y="2195"/>
                    <a:pt x="6539" y="2366"/>
                    <a:pt x="6539" y="2553"/>
                  </a:cubicBezTo>
                  <a:lnTo>
                    <a:pt x="6539" y="7629"/>
                  </a:lnTo>
                  <a:lnTo>
                    <a:pt x="8252" y="7629"/>
                  </a:lnTo>
                  <a:close/>
                  <a:moveTo>
                    <a:pt x="8563" y="8096"/>
                  </a:move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6386"/>
              <a:endParaRPr lang="en-US" sz="1765">
                <a:solidFill>
                  <a:srgbClr val="FFFFFF"/>
                </a:solidFill>
                <a:latin typeface="Segoe UI" panose="020B0502040204020203" pitchFamily="34" charset="0"/>
                <a:cs typeface="Segoe UI" panose="020B0502040204020203" pitchFamily="34" charset="0"/>
              </a:endParaRPr>
            </a:p>
          </p:txBody>
        </p:sp>
        <p:sp>
          <p:nvSpPr>
            <p:cNvPr id="90" name="文本框 89"/>
            <p:cNvSpPr txBox="1"/>
            <p:nvPr/>
          </p:nvSpPr>
          <p:spPr>
            <a:xfrm>
              <a:off x="10734755" y="4955242"/>
              <a:ext cx="1701720" cy="522044"/>
            </a:xfrm>
            <a:prstGeom prst="rect">
              <a:avLst/>
            </a:prstGeom>
            <a:noFill/>
          </p:spPr>
          <p:txBody>
            <a:bodyPr wrap="square" rtlCol="0">
              <a:spAutoFit/>
            </a:bodyPr>
            <a:lstStyle/>
            <a:p>
              <a:pPr algn="ctr" defTabSz="878957">
                <a:defRPr/>
              </a:pPr>
              <a:r>
                <a:rPr lang="vi-VN"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Lưu lượng khách hàng chính xác</a:t>
              </a:r>
              <a:endPar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grpSp>
      <p:grpSp>
        <p:nvGrpSpPr>
          <p:cNvPr id="8" name="组合 7"/>
          <p:cNvGrpSpPr/>
          <p:nvPr/>
        </p:nvGrpSpPr>
        <p:grpSpPr>
          <a:xfrm>
            <a:off x="1806903" y="4863434"/>
            <a:ext cx="1244251" cy="1500406"/>
            <a:chOff x="11036445" y="1668462"/>
            <a:chExt cx="1269382" cy="1530710"/>
          </a:xfrm>
        </p:grpSpPr>
        <p:sp>
          <p:nvSpPr>
            <p:cNvPr id="81" name="KSO_Shape"/>
            <p:cNvSpPr/>
            <p:nvPr/>
          </p:nvSpPr>
          <p:spPr>
            <a:xfrm>
              <a:off x="11140001" y="1668462"/>
              <a:ext cx="979092" cy="975891"/>
            </a:xfrm>
            <a:prstGeom prst="ellipse">
              <a:avLst/>
            </a:prstGeom>
            <a:solidFill>
              <a:srgbClr val="FF0000"/>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878957" eaLnBrk="1" fontAlgn="auto" hangingPunct="1">
                <a:spcBef>
                  <a:spcPts val="0"/>
                </a:spcBef>
                <a:spcAft>
                  <a:spcPts val="0"/>
                </a:spcAft>
                <a:defRPr/>
              </a:pPr>
              <a:endParaRPr lang="zh-CN" altLang="en-US" sz="1765">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sp>
          <p:nvSpPr>
            <p:cNvPr id="82" name="矩形 81"/>
            <p:cNvSpPr/>
            <p:nvPr/>
          </p:nvSpPr>
          <p:spPr>
            <a:xfrm>
              <a:off x="11036445" y="2890215"/>
              <a:ext cx="1269382" cy="308957"/>
            </a:xfrm>
            <a:prstGeom prst="rect">
              <a:avLst/>
            </a:prstGeom>
          </p:spPr>
          <p:txBody>
            <a:bodyPr wrap="none">
              <a:spAutoFit/>
            </a:bodyPr>
            <a:lstStyle/>
            <a:p>
              <a:pPr algn="ctr" defTabSz="878957">
                <a:defRPr/>
              </a:pP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Phát</a:t>
              </a: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a:t>
              </a: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hiện</a:t>
              </a: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PPE</a:t>
              </a:r>
              <a:endParaRPr lang="zh-CN" altLang="en-US" sz="1368" kern="0" dirty="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sp>
          <p:nvSpPr>
            <p:cNvPr id="80" name="attention-signal-and-construction-worker_46410"/>
            <p:cNvSpPr/>
            <p:nvPr/>
          </p:nvSpPr>
          <p:spPr>
            <a:xfrm>
              <a:off x="11371670" y="1779307"/>
              <a:ext cx="598928" cy="609685"/>
            </a:xfrm>
            <a:custGeom>
              <a:avLst/>
              <a:gdLst>
                <a:gd name="T0" fmla="*/ 600116 w 606244"/>
                <a:gd name="T1" fmla="*/ 600116 w 606244"/>
                <a:gd name="T2" fmla="*/ 600116 w 606244"/>
                <a:gd name="T3" fmla="*/ 600116 w 606244"/>
                <a:gd name="T4" fmla="*/ 600116 w 606244"/>
                <a:gd name="T5" fmla="*/ 600116 w 606244"/>
                <a:gd name="T6" fmla="*/ 600116 w 606244"/>
                <a:gd name="T7" fmla="*/ 600116 w 606244"/>
                <a:gd name="T8" fmla="*/ 600116 w 606244"/>
                <a:gd name="T9" fmla="*/ 600116 w 606244"/>
                <a:gd name="T10" fmla="*/ 455839 w 606244"/>
                <a:gd name="T11" fmla="*/ 455839 w 606244"/>
                <a:gd name="T12" fmla="*/ 600116 w 606244"/>
                <a:gd name="T13" fmla="*/ 600116 w 606244"/>
                <a:gd name="T14" fmla="*/ 600116 w 606244"/>
                <a:gd name="T15" fmla="*/ 600116 w 606244"/>
                <a:gd name="T16" fmla="*/ 600116 w 606244"/>
                <a:gd name="T17" fmla="*/ 600116 w 606244"/>
                <a:gd name="T18" fmla="*/ 600116 w 606244"/>
                <a:gd name="T19" fmla="*/ 600116 w 606244"/>
                <a:gd name="T20" fmla="*/ 600116 w 606244"/>
                <a:gd name="T21" fmla="*/ 600116 w 606244"/>
                <a:gd name="T22" fmla="*/ 600116 w 606244"/>
                <a:gd name="T23" fmla="*/ 600116 w 606244"/>
                <a:gd name="T24" fmla="*/ 600116 w 606244"/>
                <a:gd name="T25" fmla="*/ 600116 w 606244"/>
                <a:gd name="T26" fmla="*/ 600116 w 606244"/>
                <a:gd name="T27" fmla="*/ 600116 w 606244"/>
                <a:gd name="T28" fmla="*/ 600116 w 606244"/>
                <a:gd name="T29" fmla="*/ 600116 w 606244"/>
                <a:gd name="T30" fmla="*/ 600116 w 606244"/>
                <a:gd name="T31" fmla="*/ 600116 w 606244"/>
                <a:gd name="T32" fmla="*/ 600116 w 606244"/>
                <a:gd name="T33" fmla="*/ 600116 w 606244"/>
                <a:gd name="T34" fmla="*/ 600116 w 606244"/>
                <a:gd name="T35" fmla="*/ 600116 w 606244"/>
                <a:gd name="T36" fmla="*/ 600116 w 606244"/>
                <a:gd name="T37" fmla="*/ 600116 w 606244"/>
                <a:gd name="T38" fmla="*/ 600116 w 606244"/>
                <a:gd name="T39" fmla="*/ 600116 w 606244"/>
                <a:gd name="T40" fmla="*/ 600116 w 606244"/>
                <a:gd name="T41" fmla="*/ 600116 w 606244"/>
                <a:gd name="T42" fmla="*/ 600116 w 606244"/>
                <a:gd name="T43" fmla="*/ 600116 w 606244"/>
                <a:gd name="T44" fmla="*/ 600116 w 606244"/>
                <a:gd name="T45" fmla="*/ 600116 w 606244"/>
                <a:gd name="T46" fmla="*/ 600116 w 606244"/>
                <a:gd name="T47" fmla="*/ 600116 w 606244"/>
                <a:gd name="T48" fmla="*/ 600116 w 606244"/>
                <a:gd name="T49" fmla="*/ 600116 w 606244"/>
                <a:gd name="T50" fmla="*/ 600116 w 606244"/>
                <a:gd name="T51" fmla="*/ 600116 w 606244"/>
                <a:gd name="T52" fmla="*/ 600116 w 606244"/>
                <a:gd name="T53" fmla="*/ 600116 w 606244"/>
                <a:gd name="T54" fmla="*/ 600116 w 606244"/>
                <a:gd name="T55" fmla="*/ 600116 w 606244"/>
                <a:gd name="T56" fmla="*/ 600116 w 606244"/>
                <a:gd name="T57" fmla="*/ 600116 w 606244"/>
                <a:gd name="T58" fmla="*/ 600116 w 606244"/>
                <a:gd name="T59" fmla="*/ 600116 w 606244"/>
                <a:gd name="T60" fmla="*/ 600116 w 606244"/>
                <a:gd name="T61" fmla="*/ 600116 w 606244"/>
                <a:gd name="T62" fmla="*/ 600116 w 606244"/>
                <a:gd name="T63" fmla="*/ 600116 w 606244"/>
                <a:gd name="T64" fmla="*/ 600116 w 606244"/>
                <a:gd name="T65" fmla="*/ 600116 w 606244"/>
                <a:gd name="T66" fmla="*/ 600116 w 606244"/>
                <a:gd name="T67" fmla="*/ 600116 w 606244"/>
                <a:gd name="T68" fmla="*/ 600116 w 606244"/>
                <a:gd name="T69" fmla="*/ 600116 w 606244"/>
                <a:gd name="T70" fmla="*/ 600116 w 606244"/>
                <a:gd name="T71" fmla="*/ 600116 w 606244"/>
                <a:gd name="T72" fmla="*/ 600116 w 606244"/>
                <a:gd name="T73" fmla="*/ 600116 w 606244"/>
                <a:gd name="T74" fmla="*/ 455839 w 606244"/>
                <a:gd name="T75" fmla="*/ 455839 w 606244"/>
                <a:gd name="T76" fmla="*/ 600116 w 606244"/>
                <a:gd name="T77" fmla="*/ 600116 w 606244"/>
                <a:gd name="T78" fmla="*/ 600116 w 606244"/>
                <a:gd name="T79" fmla="*/ 600116 w 606244"/>
                <a:gd name="T80" fmla="*/ 600116 w 606244"/>
                <a:gd name="T81" fmla="*/ 600116 w 606244"/>
                <a:gd name="T82" fmla="*/ 600116 w 606244"/>
                <a:gd name="T83" fmla="*/ 600116 w 606244"/>
                <a:gd name="T84" fmla="*/ 600116 w 606244"/>
                <a:gd name="T85" fmla="*/ 600116 w 606244"/>
                <a:gd name="T86" fmla="*/ 600116 w 606244"/>
                <a:gd name="T87" fmla="*/ 600116 w 606244"/>
                <a:gd name="T88" fmla="*/ 455839 w 606244"/>
                <a:gd name="T89" fmla="*/ 455839 w 606244"/>
                <a:gd name="T90" fmla="*/ 600116 w 606244"/>
                <a:gd name="T91" fmla="*/ 600116 w 606244"/>
                <a:gd name="T92" fmla="*/ 600116 w 606244"/>
                <a:gd name="T93" fmla="*/ 600116 w 606244"/>
                <a:gd name="T94" fmla="*/ 600116 w 606244"/>
                <a:gd name="T95" fmla="*/ 600116 w 606244"/>
                <a:gd name="T96" fmla="*/ 600116 w 606244"/>
                <a:gd name="T97" fmla="*/ 600116 w 606244"/>
                <a:gd name="T98" fmla="*/ 600116 w 606244"/>
                <a:gd name="T99" fmla="*/ 600116 w 606244"/>
                <a:gd name="T100" fmla="*/ 600116 w 606244"/>
                <a:gd name="T101" fmla="*/ 600116 w 606244"/>
                <a:gd name="T102" fmla="*/ 600116 w 606244"/>
                <a:gd name="T103" fmla="*/ 600116 w 606244"/>
                <a:gd name="T104" fmla="*/ 600116 w 606244"/>
                <a:gd name="T105" fmla="*/ 600116 w 606244"/>
                <a:gd name="T106" fmla="*/ 600116 w 606244"/>
                <a:gd name="T107" fmla="*/ 600116 w 606244"/>
                <a:gd name="T108" fmla="*/ 600116 w 606244"/>
                <a:gd name="T109" fmla="*/ 600116 w 606244"/>
                <a:gd name="T110" fmla="*/ 600116 w 606244"/>
                <a:gd name="T111" fmla="*/ 600116 w 606244"/>
                <a:gd name="T112" fmla="*/ 600116 w 606244"/>
                <a:gd name="T113" fmla="*/ 600116 w 606244"/>
                <a:gd name="T114" fmla="*/ 600116 w 606244"/>
                <a:gd name="T115" fmla="*/ 600116 w 606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127" h="7266">
                  <a:moveTo>
                    <a:pt x="2484" y="7144"/>
                  </a:moveTo>
                  <a:lnTo>
                    <a:pt x="3953" y="4602"/>
                  </a:lnTo>
                  <a:lnTo>
                    <a:pt x="3741" y="4398"/>
                  </a:lnTo>
                  <a:cubicBezTo>
                    <a:pt x="3492" y="4602"/>
                    <a:pt x="3190" y="4721"/>
                    <a:pt x="2864" y="4721"/>
                  </a:cubicBezTo>
                  <a:cubicBezTo>
                    <a:pt x="2558" y="4721"/>
                    <a:pt x="2268" y="4614"/>
                    <a:pt x="2032" y="4431"/>
                  </a:cubicBezTo>
                  <a:lnTo>
                    <a:pt x="1730" y="4721"/>
                  </a:lnTo>
                  <a:lnTo>
                    <a:pt x="1138" y="4721"/>
                  </a:lnTo>
                  <a:cubicBezTo>
                    <a:pt x="865" y="4721"/>
                    <a:pt x="653" y="4814"/>
                    <a:pt x="485" y="5006"/>
                  </a:cubicBezTo>
                  <a:cubicBezTo>
                    <a:pt x="0" y="5565"/>
                    <a:pt x="81" y="6773"/>
                    <a:pt x="118" y="7144"/>
                  </a:cubicBezTo>
                  <a:lnTo>
                    <a:pt x="2484" y="7144"/>
                  </a:lnTo>
                  <a:lnTo>
                    <a:pt x="2484" y="7144"/>
                  </a:lnTo>
                  <a:close/>
                  <a:moveTo>
                    <a:pt x="1636" y="3231"/>
                  </a:moveTo>
                  <a:cubicBezTo>
                    <a:pt x="1677" y="3570"/>
                    <a:pt x="1815" y="3868"/>
                    <a:pt x="2023" y="4088"/>
                  </a:cubicBezTo>
                  <a:cubicBezTo>
                    <a:pt x="2068" y="4133"/>
                    <a:pt x="2113" y="4178"/>
                    <a:pt x="2162" y="4215"/>
                  </a:cubicBezTo>
                  <a:cubicBezTo>
                    <a:pt x="2223" y="4264"/>
                    <a:pt x="2289" y="4304"/>
                    <a:pt x="2358" y="4341"/>
                  </a:cubicBezTo>
                  <a:cubicBezTo>
                    <a:pt x="2513" y="4423"/>
                    <a:pt x="2684" y="4468"/>
                    <a:pt x="2868" y="4468"/>
                  </a:cubicBezTo>
                  <a:cubicBezTo>
                    <a:pt x="3052" y="4468"/>
                    <a:pt x="3223" y="4423"/>
                    <a:pt x="3378" y="4341"/>
                  </a:cubicBezTo>
                  <a:cubicBezTo>
                    <a:pt x="3447" y="4304"/>
                    <a:pt x="3513" y="4264"/>
                    <a:pt x="3574" y="4215"/>
                  </a:cubicBezTo>
                  <a:cubicBezTo>
                    <a:pt x="3623" y="4174"/>
                    <a:pt x="3668" y="4133"/>
                    <a:pt x="3713" y="4088"/>
                  </a:cubicBezTo>
                  <a:cubicBezTo>
                    <a:pt x="3917" y="3868"/>
                    <a:pt x="4059" y="3570"/>
                    <a:pt x="4096" y="3235"/>
                  </a:cubicBezTo>
                  <a:lnTo>
                    <a:pt x="4108" y="3235"/>
                  </a:lnTo>
                  <a:cubicBezTo>
                    <a:pt x="4325" y="3235"/>
                    <a:pt x="4496" y="3036"/>
                    <a:pt x="4496" y="2791"/>
                  </a:cubicBezTo>
                  <a:cubicBezTo>
                    <a:pt x="4496" y="2640"/>
                    <a:pt x="4431" y="2509"/>
                    <a:pt x="4333" y="2428"/>
                  </a:cubicBezTo>
                  <a:lnTo>
                    <a:pt x="1460" y="2428"/>
                  </a:lnTo>
                  <a:cubicBezTo>
                    <a:pt x="1362" y="2509"/>
                    <a:pt x="1297" y="2640"/>
                    <a:pt x="1297" y="2791"/>
                  </a:cubicBezTo>
                  <a:cubicBezTo>
                    <a:pt x="1301" y="3015"/>
                    <a:pt x="1444" y="3199"/>
                    <a:pt x="1636" y="3231"/>
                  </a:cubicBezTo>
                  <a:close/>
                  <a:moveTo>
                    <a:pt x="2264" y="506"/>
                  </a:moveTo>
                  <a:cubicBezTo>
                    <a:pt x="1840" y="722"/>
                    <a:pt x="1505" y="1155"/>
                    <a:pt x="1379" y="1575"/>
                  </a:cubicBezTo>
                  <a:lnTo>
                    <a:pt x="1350" y="1665"/>
                  </a:lnTo>
                  <a:lnTo>
                    <a:pt x="1118" y="1665"/>
                  </a:lnTo>
                  <a:lnTo>
                    <a:pt x="1118" y="2175"/>
                  </a:lnTo>
                  <a:lnTo>
                    <a:pt x="1371" y="2175"/>
                  </a:lnTo>
                  <a:lnTo>
                    <a:pt x="1730" y="2175"/>
                  </a:lnTo>
                  <a:lnTo>
                    <a:pt x="1881" y="2175"/>
                  </a:lnTo>
                  <a:lnTo>
                    <a:pt x="3847" y="2175"/>
                  </a:lnTo>
                  <a:lnTo>
                    <a:pt x="3994" y="2175"/>
                  </a:lnTo>
                  <a:lnTo>
                    <a:pt x="4553" y="2175"/>
                  </a:lnTo>
                  <a:lnTo>
                    <a:pt x="4553" y="2150"/>
                  </a:lnTo>
                  <a:lnTo>
                    <a:pt x="4553" y="1665"/>
                  </a:lnTo>
                  <a:lnTo>
                    <a:pt x="4325" y="1665"/>
                  </a:lnTo>
                  <a:lnTo>
                    <a:pt x="4296" y="1575"/>
                  </a:lnTo>
                  <a:cubicBezTo>
                    <a:pt x="4169" y="1155"/>
                    <a:pt x="3835" y="726"/>
                    <a:pt x="3411" y="510"/>
                  </a:cubicBezTo>
                  <a:lnTo>
                    <a:pt x="3411" y="1469"/>
                  </a:lnTo>
                  <a:lnTo>
                    <a:pt x="3411" y="1603"/>
                  </a:lnTo>
                  <a:lnTo>
                    <a:pt x="3411" y="1620"/>
                  </a:lnTo>
                  <a:cubicBezTo>
                    <a:pt x="3407" y="1665"/>
                    <a:pt x="3398" y="1705"/>
                    <a:pt x="3378" y="1746"/>
                  </a:cubicBezTo>
                  <a:cubicBezTo>
                    <a:pt x="3325" y="1848"/>
                    <a:pt x="3219" y="1922"/>
                    <a:pt x="3096" y="1922"/>
                  </a:cubicBezTo>
                  <a:lnTo>
                    <a:pt x="3031" y="1922"/>
                  </a:lnTo>
                  <a:lnTo>
                    <a:pt x="2582" y="1922"/>
                  </a:lnTo>
                  <a:cubicBezTo>
                    <a:pt x="2468" y="1922"/>
                    <a:pt x="2366" y="1860"/>
                    <a:pt x="2313" y="1771"/>
                  </a:cubicBezTo>
                  <a:cubicBezTo>
                    <a:pt x="2289" y="1734"/>
                    <a:pt x="2276" y="1693"/>
                    <a:pt x="2268" y="1648"/>
                  </a:cubicBezTo>
                  <a:cubicBezTo>
                    <a:pt x="2264" y="1632"/>
                    <a:pt x="2264" y="1620"/>
                    <a:pt x="2264" y="1603"/>
                  </a:cubicBezTo>
                  <a:lnTo>
                    <a:pt x="2264" y="1489"/>
                  </a:lnTo>
                  <a:lnTo>
                    <a:pt x="2264" y="506"/>
                  </a:lnTo>
                  <a:close/>
                  <a:moveTo>
                    <a:pt x="2582" y="1787"/>
                  </a:moveTo>
                  <a:lnTo>
                    <a:pt x="3092" y="1787"/>
                  </a:lnTo>
                  <a:cubicBezTo>
                    <a:pt x="3166" y="1787"/>
                    <a:pt x="3227" y="1746"/>
                    <a:pt x="3260" y="1685"/>
                  </a:cubicBezTo>
                  <a:cubicBezTo>
                    <a:pt x="3276" y="1656"/>
                    <a:pt x="3284" y="1628"/>
                    <a:pt x="3284" y="1595"/>
                  </a:cubicBezTo>
                  <a:lnTo>
                    <a:pt x="3284" y="1559"/>
                  </a:lnTo>
                  <a:lnTo>
                    <a:pt x="3284" y="1408"/>
                  </a:lnTo>
                  <a:lnTo>
                    <a:pt x="3284" y="445"/>
                  </a:lnTo>
                  <a:lnTo>
                    <a:pt x="3284" y="306"/>
                  </a:lnTo>
                  <a:lnTo>
                    <a:pt x="3284" y="253"/>
                  </a:lnTo>
                  <a:cubicBezTo>
                    <a:pt x="3284" y="220"/>
                    <a:pt x="3276" y="192"/>
                    <a:pt x="3268" y="163"/>
                  </a:cubicBezTo>
                  <a:cubicBezTo>
                    <a:pt x="3231" y="69"/>
                    <a:pt x="3137" y="0"/>
                    <a:pt x="3031" y="0"/>
                  </a:cubicBezTo>
                  <a:lnTo>
                    <a:pt x="2582" y="0"/>
                  </a:lnTo>
                  <a:cubicBezTo>
                    <a:pt x="2484" y="0"/>
                    <a:pt x="2403" y="73"/>
                    <a:pt x="2395" y="167"/>
                  </a:cubicBezTo>
                  <a:cubicBezTo>
                    <a:pt x="2395" y="175"/>
                    <a:pt x="2391" y="184"/>
                    <a:pt x="2391" y="192"/>
                  </a:cubicBezTo>
                  <a:lnTo>
                    <a:pt x="2391" y="306"/>
                  </a:lnTo>
                  <a:lnTo>
                    <a:pt x="2391" y="445"/>
                  </a:lnTo>
                  <a:lnTo>
                    <a:pt x="2391" y="1424"/>
                  </a:lnTo>
                  <a:lnTo>
                    <a:pt x="2391" y="1579"/>
                  </a:lnTo>
                  <a:lnTo>
                    <a:pt x="2391" y="1595"/>
                  </a:lnTo>
                  <a:cubicBezTo>
                    <a:pt x="2391" y="1636"/>
                    <a:pt x="2403" y="1673"/>
                    <a:pt x="2423" y="1705"/>
                  </a:cubicBezTo>
                  <a:cubicBezTo>
                    <a:pt x="2460" y="1754"/>
                    <a:pt x="2517" y="1787"/>
                    <a:pt x="2582" y="1787"/>
                  </a:cubicBezTo>
                  <a:close/>
                  <a:moveTo>
                    <a:pt x="4737" y="6124"/>
                  </a:moveTo>
                  <a:lnTo>
                    <a:pt x="5251" y="6124"/>
                  </a:lnTo>
                  <a:lnTo>
                    <a:pt x="5349" y="5324"/>
                  </a:lnTo>
                  <a:lnTo>
                    <a:pt x="5377" y="5096"/>
                  </a:lnTo>
                  <a:lnTo>
                    <a:pt x="5393" y="4974"/>
                  </a:lnTo>
                  <a:lnTo>
                    <a:pt x="5296" y="4974"/>
                  </a:lnTo>
                  <a:lnTo>
                    <a:pt x="5132" y="4974"/>
                  </a:lnTo>
                  <a:lnTo>
                    <a:pt x="4594" y="4974"/>
                  </a:lnTo>
                  <a:lnTo>
                    <a:pt x="4737" y="6124"/>
                  </a:lnTo>
                  <a:close/>
                  <a:moveTo>
                    <a:pt x="4684" y="6255"/>
                  </a:moveTo>
                  <a:lnTo>
                    <a:pt x="5320" y="6255"/>
                  </a:lnTo>
                  <a:lnTo>
                    <a:pt x="5320" y="6891"/>
                  </a:lnTo>
                  <a:lnTo>
                    <a:pt x="4684" y="6891"/>
                  </a:lnTo>
                  <a:lnTo>
                    <a:pt x="4684" y="6255"/>
                  </a:lnTo>
                  <a:close/>
                  <a:moveTo>
                    <a:pt x="4969" y="3509"/>
                  </a:moveTo>
                  <a:cubicBezTo>
                    <a:pt x="4924" y="3509"/>
                    <a:pt x="4879" y="3533"/>
                    <a:pt x="4855" y="3574"/>
                  </a:cubicBezTo>
                  <a:lnTo>
                    <a:pt x="4341" y="4468"/>
                  </a:lnTo>
                  <a:lnTo>
                    <a:pt x="4267" y="4594"/>
                  </a:lnTo>
                  <a:lnTo>
                    <a:pt x="4194" y="4721"/>
                  </a:lnTo>
                  <a:lnTo>
                    <a:pt x="2835" y="7075"/>
                  </a:lnTo>
                  <a:cubicBezTo>
                    <a:pt x="2823" y="7095"/>
                    <a:pt x="2819" y="7120"/>
                    <a:pt x="2819" y="7140"/>
                  </a:cubicBezTo>
                  <a:cubicBezTo>
                    <a:pt x="2819" y="7160"/>
                    <a:pt x="2823" y="7185"/>
                    <a:pt x="2835" y="7201"/>
                  </a:cubicBezTo>
                  <a:cubicBezTo>
                    <a:pt x="2860" y="7242"/>
                    <a:pt x="2901" y="7266"/>
                    <a:pt x="2950" y="7266"/>
                  </a:cubicBezTo>
                  <a:lnTo>
                    <a:pt x="5675" y="7266"/>
                  </a:lnTo>
                  <a:lnTo>
                    <a:pt x="5801" y="7266"/>
                  </a:lnTo>
                  <a:lnTo>
                    <a:pt x="6997" y="7266"/>
                  </a:lnTo>
                  <a:lnTo>
                    <a:pt x="6997" y="7266"/>
                  </a:lnTo>
                  <a:cubicBezTo>
                    <a:pt x="7070" y="7266"/>
                    <a:pt x="7127" y="7209"/>
                    <a:pt x="7127" y="7136"/>
                  </a:cubicBezTo>
                  <a:cubicBezTo>
                    <a:pt x="7127" y="7103"/>
                    <a:pt x="7115" y="7079"/>
                    <a:pt x="7099" y="7054"/>
                  </a:cubicBezTo>
                  <a:lnTo>
                    <a:pt x="5083" y="3574"/>
                  </a:lnTo>
                  <a:cubicBezTo>
                    <a:pt x="5059" y="3533"/>
                    <a:pt x="5018" y="3509"/>
                    <a:pt x="4969" y="3509"/>
                  </a:cubicBezTo>
                  <a:close/>
                  <a:moveTo>
                    <a:pt x="5818" y="7018"/>
                  </a:moveTo>
                  <a:lnTo>
                    <a:pt x="5691" y="7018"/>
                  </a:lnTo>
                  <a:lnTo>
                    <a:pt x="5565" y="7018"/>
                  </a:lnTo>
                  <a:lnTo>
                    <a:pt x="3174" y="7018"/>
                  </a:lnTo>
                  <a:lnTo>
                    <a:pt x="4500" y="4725"/>
                  </a:lnTo>
                  <a:lnTo>
                    <a:pt x="4573" y="4598"/>
                  </a:lnTo>
                  <a:lnTo>
                    <a:pt x="4647" y="4472"/>
                  </a:lnTo>
                  <a:lnTo>
                    <a:pt x="4977" y="3905"/>
                  </a:lnTo>
                  <a:lnTo>
                    <a:pt x="6777" y="7018"/>
                  </a:lnTo>
                  <a:lnTo>
                    <a:pt x="5818" y="701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6386"/>
              <a:endParaRPr lang="en-US" sz="1765">
                <a:solidFill>
                  <a:srgbClr val="FFFFFF"/>
                </a:solidFill>
                <a:latin typeface="Segoe UI" panose="020B0502040204020203" pitchFamily="34" charset="0"/>
                <a:cs typeface="Segoe UI" panose="020B0502040204020203" pitchFamily="34" charset="0"/>
              </a:endParaRPr>
            </a:p>
          </p:txBody>
        </p:sp>
      </p:grpSp>
      <p:grpSp>
        <p:nvGrpSpPr>
          <p:cNvPr id="12" name="组合 11"/>
          <p:cNvGrpSpPr/>
          <p:nvPr/>
        </p:nvGrpSpPr>
        <p:grpSpPr>
          <a:xfrm>
            <a:off x="6461792" y="4838935"/>
            <a:ext cx="1668031" cy="1420800"/>
            <a:chOff x="10942462" y="3839694"/>
            <a:chExt cx="1701720" cy="1449496"/>
          </a:xfrm>
        </p:grpSpPr>
        <p:grpSp>
          <p:nvGrpSpPr>
            <p:cNvPr id="11" name="组合 10"/>
            <p:cNvGrpSpPr/>
            <p:nvPr/>
          </p:nvGrpSpPr>
          <p:grpSpPr>
            <a:xfrm>
              <a:off x="11303776" y="3839694"/>
              <a:ext cx="979092" cy="975891"/>
              <a:chOff x="5786399" y="5582495"/>
              <a:chExt cx="979092" cy="975891"/>
            </a:xfrm>
          </p:grpSpPr>
          <p:sp>
            <p:nvSpPr>
              <p:cNvPr id="94" name="KSO_Shape"/>
              <p:cNvSpPr/>
              <p:nvPr/>
            </p:nvSpPr>
            <p:spPr>
              <a:xfrm>
                <a:off x="5786399" y="5582495"/>
                <a:ext cx="979092" cy="975891"/>
              </a:xfrm>
              <a:prstGeom prst="ellipse">
                <a:avLst/>
              </a:prstGeom>
              <a:solidFill>
                <a:srgbClr val="FF0000"/>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878957" eaLnBrk="1" fontAlgn="auto" hangingPunct="1">
                  <a:spcBef>
                    <a:spcPts val="0"/>
                  </a:spcBef>
                  <a:spcAft>
                    <a:spcPts val="0"/>
                  </a:spcAft>
                  <a:defRPr/>
                </a:pPr>
                <a:endParaRPr lang="zh-CN" altLang="en-US" sz="1765">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grpSp>
            <p:nvGrpSpPr>
              <p:cNvPr id="10" name="组合 9"/>
              <p:cNvGrpSpPr/>
              <p:nvPr/>
            </p:nvGrpSpPr>
            <p:grpSpPr>
              <a:xfrm>
                <a:off x="6070952" y="5810746"/>
                <a:ext cx="517527" cy="556936"/>
                <a:chOff x="6276247" y="5810746"/>
                <a:chExt cx="307117" cy="294735"/>
              </a:xfrm>
            </p:grpSpPr>
            <p:sp>
              <p:nvSpPr>
                <p:cNvPr id="91" name="Freeform 12"/>
                <p:cNvSpPr>
                  <a:spLocks noEditPoints="1"/>
                </p:cNvSpPr>
                <p:nvPr/>
              </p:nvSpPr>
              <p:spPr bwMode="auto">
                <a:xfrm>
                  <a:off x="6276247" y="5810746"/>
                  <a:ext cx="205024" cy="294735"/>
                </a:xfrm>
                <a:custGeom>
                  <a:avLst/>
                  <a:gdLst>
                    <a:gd name="T0" fmla="*/ 36 w 36"/>
                    <a:gd name="T1" fmla="*/ 14 h 53"/>
                    <a:gd name="T2" fmla="*/ 21 w 36"/>
                    <a:gd name="T3" fmla="*/ 0 h 53"/>
                    <a:gd name="T4" fmla="*/ 20 w 36"/>
                    <a:gd name="T5" fmla="*/ 0 h 53"/>
                    <a:gd name="T6" fmla="*/ 6 w 36"/>
                    <a:gd name="T7" fmla="*/ 0 h 53"/>
                    <a:gd name="T8" fmla="*/ 6 w 36"/>
                    <a:gd name="T9" fmla="*/ 0 h 53"/>
                    <a:gd name="T10" fmla="*/ 0 w 36"/>
                    <a:gd name="T11" fmla="*/ 0 h 53"/>
                    <a:gd name="T12" fmla="*/ 0 w 36"/>
                    <a:gd name="T13" fmla="*/ 53 h 53"/>
                    <a:gd name="T14" fmla="*/ 7 w 36"/>
                    <a:gd name="T15" fmla="*/ 53 h 53"/>
                    <a:gd name="T16" fmla="*/ 7 w 36"/>
                    <a:gd name="T17" fmla="*/ 29 h 53"/>
                    <a:gd name="T18" fmla="*/ 19 w 36"/>
                    <a:gd name="T19" fmla="*/ 29 h 53"/>
                    <a:gd name="T20" fmla="*/ 21 w 36"/>
                    <a:gd name="T21" fmla="*/ 29 h 53"/>
                    <a:gd name="T22" fmla="*/ 36 w 36"/>
                    <a:gd name="T23" fmla="*/ 14 h 53"/>
                    <a:gd name="T24" fmla="*/ 19 w 36"/>
                    <a:gd name="T25" fmla="*/ 21 h 53"/>
                    <a:gd name="T26" fmla="*/ 7 w 36"/>
                    <a:gd name="T27" fmla="*/ 21 h 53"/>
                    <a:gd name="T28" fmla="*/ 7 w 36"/>
                    <a:gd name="T29" fmla="*/ 7 h 53"/>
                    <a:gd name="T30" fmla="*/ 19 w 36"/>
                    <a:gd name="T31" fmla="*/ 7 h 53"/>
                    <a:gd name="T32" fmla="*/ 26 w 36"/>
                    <a:gd name="T33" fmla="*/ 14 h 53"/>
                    <a:gd name="T34" fmla="*/ 19 w 36"/>
                    <a:gd name="T35" fmla="*/ 21 h 53"/>
                    <a:gd name="T36" fmla="*/ 19 w 36"/>
                    <a:gd name="T37" fmla="*/ 21 h 53"/>
                    <a:gd name="T38" fmla="*/ 19 w 36"/>
                    <a:gd name="T39" fmla="*/ 2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 h="53">
                      <a:moveTo>
                        <a:pt x="36" y="14"/>
                      </a:moveTo>
                      <a:cubicBezTo>
                        <a:pt x="36" y="6"/>
                        <a:pt x="29" y="0"/>
                        <a:pt x="21" y="0"/>
                      </a:cubicBezTo>
                      <a:cubicBezTo>
                        <a:pt x="20" y="0"/>
                        <a:pt x="20" y="0"/>
                        <a:pt x="20" y="0"/>
                      </a:cubicBezTo>
                      <a:cubicBezTo>
                        <a:pt x="6" y="0"/>
                        <a:pt x="6" y="0"/>
                        <a:pt x="6" y="0"/>
                      </a:cubicBezTo>
                      <a:cubicBezTo>
                        <a:pt x="6" y="0"/>
                        <a:pt x="6" y="0"/>
                        <a:pt x="6" y="0"/>
                      </a:cubicBezTo>
                      <a:cubicBezTo>
                        <a:pt x="0" y="0"/>
                        <a:pt x="0" y="0"/>
                        <a:pt x="0" y="0"/>
                      </a:cubicBezTo>
                      <a:cubicBezTo>
                        <a:pt x="0" y="53"/>
                        <a:pt x="0" y="53"/>
                        <a:pt x="0" y="53"/>
                      </a:cubicBezTo>
                      <a:cubicBezTo>
                        <a:pt x="7" y="53"/>
                        <a:pt x="7" y="53"/>
                        <a:pt x="7" y="53"/>
                      </a:cubicBezTo>
                      <a:cubicBezTo>
                        <a:pt x="7" y="29"/>
                        <a:pt x="7" y="29"/>
                        <a:pt x="7" y="29"/>
                      </a:cubicBezTo>
                      <a:cubicBezTo>
                        <a:pt x="19" y="29"/>
                        <a:pt x="19" y="29"/>
                        <a:pt x="19" y="29"/>
                      </a:cubicBezTo>
                      <a:cubicBezTo>
                        <a:pt x="20" y="29"/>
                        <a:pt x="20" y="29"/>
                        <a:pt x="21" y="29"/>
                      </a:cubicBezTo>
                      <a:cubicBezTo>
                        <a:pt x="29" y="29"/>
                        <a:pt x="36" y="22"/>
                        <a:pt x="36" y="14"/>
                      </a:cubicBezTo>
                      <a:close/>
                      <a:moveTo>
                        <a:pt x="19" y="21"/>
                      </a:moveTo>
                      <a:cubicBezTo>
                        <a:pt x="7" y="21"/>
                        <a:pt x="7" y="21"/>
                        <a:pt x="7" y="21"/>
                      </a:cubicBezTo>
                      <a:cubicBezTo>
                        <a:pt x="7" y="7"/>
                        <a:pt x="7" y="7"/>
                        <a:pt x="7" y="7"/>
                      </a:cubicBezTo>
                      <a:cubicBezTo>
                        <a:pt x="19" y="7"/>
                        <a:pt x="19" y="7"/>
                        <a:pt x="19" y="7"/>
                      </a:cubicBezTo>
                      <a:cubicBezTo>
                        <a:pt x="23" y="7"/>
                        <a:pt x="26" y="11"/>
                        <a:pt x="26" y="14"/>
                      </a:cubicBezTo>
                      <a:cubicBezTo>
                        <a:pt x="26" y="18"/>
                        <a:pt x="23" y="21"/>
                        <a:pt x="19" y="21"/>
                      </a:cubicBezTo>
                      <a:close/>
                      <a:moveTo>
                        <a:pt x="19" y="21"/>
                      </a:moveTo>
                      <a:cubicBezTo>
                        <a:pt x="19" y="21"/>
                        <a:pt x="19" y="21"/>
                        <a:pt x="19" y="21"/>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89629" tIns="44814" rIns="89629" bIns="44814"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8957"/>
                  <a:endParaRPr lang="zh-CN" altLang="en-US" sz="1765">
                    <a:solidFill>
                      <a:srgbClr val="505050"/>
                    </a:solidFill>
                    <a:latin typeface="Segoe UI" panose="020B0502040204020203" pitchFamily="34" charset="0"/>
                    <a:cs typeface="Segoe UI" panose="020B0502040204020203" pitchFamily="34" charset="0"/>
                  </a:endParaRPr>
                </a:p>
              </p:txBody>
            </p:sp>
            <p:sp>
              <p:nvSpPr>
                <p:cNvPr id="92" name="Freeform 13"/>
                <p:cNvSpPr>
                  <a:spLocks noEditPoints="1"/>
                </p:cNvSpPr>
                <p:nvPr/>
              </p:nvSpPr>
              <p:spPr bwMode="auto">
                <a:xfrm>
                  <a:off x="6424366" y="5977654"/>
                  <a:ext cx="158998" cy="127827"/>
                </a:xfrm>
                <a:custGeom>
                  <a:avLst/>
                  <a:gdLst>
                    <a:gd name="T0" fmla="*/ 28 w 28"/>
                    <a:gd name="T1" fmla="*/ 10 h 23"/>
                    <a:gd name="T2" fmla="*/ 27 w 28"/>
                    <a:gd name="T3" fmla="*/ 9 h 23"/>
                    <a:gd name="T4" fmla="*/ 24 w 28"/>
                    <a:gd name="T5" fmla="*/ 2 h 23"/>
                    <a:gd name="T6" fmla="*/ 21 w 28"/>
                    <a:gd name="T7" fmla="*/ 0 h 23"/>
                    <a:gd name="T8" fmla="*/ 7 w 28"/>
                    <a:gd name="T9" fmla="*/ 0 h 23"/>
                    <a:gd name="T10" fmla="*/ 4 w 28"/>
                    <a:gd name="T11" fmla="*/ 2 h 23"/>
                    <a:gd name="T12" fmla="*/ 1 w 28"/>
                    <a:gd name="T13" fmla="*/ 9 h 23"/>
                    <a:gd name="T14" fmla="*/ 1 w 28"/>
                    <a:gd name="T15" fmla="*/ 10 h 23"/>
                    <a:gd name="T16" fmla="*/ 0 w 28"/>
                    <a:gd name="T17" fmla="*/ 14 h 23"/>
                    <a:gd name="T18" fmla="*/ 1 w 28"/>
                    <a:gd name="T19" fmla="*/ 19 h 23"/>
                    <a:gd name="T20" fmla="*/ 2 w 28"/>
                    <a:gd name="T21" fmla="*/ 19 h 23"/>
                    <a:gd name="T22" fmla="*/ 2 w 28"/>
                    <a:gd name="T23" fmla="*/ 22 h 23"/>
                    <a:gd name="T24" fmla="*/ 3 w 28"/>
                    <a:gd name="T25" fmla="*/ 23 h 23"/>
                    <a:gd name="T26" fmla="*/ 5 w 28"/>
                    <a:gd name="T27" fmla="*/ 23 h 23"/>
                    <a:gd name="T28" fmla="*/ 7 w 28"/>
                    <a:gd name="T29" fmla="*/ 23 h 23"/>
                    <a:gd name="T30" fmla="*/ 7 w 28"/>
                    <a:gd name="T31" fmla="*/ 20 h 23"/>
                    <a:gd name="T32" fmla="*/ 22 w 28"/>
                    <a:gd name="T33" fmla="*/ 20 h 23"/>
                    <a:gd name="T34" fmla="*/ 22 w 28"/>
                    <a:gd name="T35" fmla="*/ 23 h 23"/>
                    <a:gd name="T36" fmla="*/ 23 w 28"/>
                    <a:gd name="T37" fmla="*/ 23 h 23"/>
                    <a:gd name="T38" fmla="*/ 25 w 28"/>
                    <a:gd name="T39" fmla="*/ 23 h 23"/>
                    <a:gd name="T40" fmla="*/ 26 w 28"/>
                    <a:gd name="T41" fmla="*/ 22 h 23"/>
                    <a:gd name="T42" fmla="*/ 26 w 28"/>
                    <a:gd name="T43" fmla="*/ 19 h 23"/>
                    <a:gd name="T44" fmla="*/ 27 w 28"/>
                    <a:gd name="T45" fmla="*/ 19 h 23"/>
                    <a:gd name="T46" fmla="*/ 28 w 28"/>
                    <a:gd name="T47" fmla="*/ 14 h 23"/>
                    <a:gd name="T48" fmla="*/ 28 w 28"/>
                    <a:gd name="T49" fmla="*/ 10 h 23"/>
                    <a:gd name="T50" fmla="*/ 5 w 28"/>
                    <a:gd name="T51" fmla="*/ 8 h 23"/>
                    <a:gd name="T52" fmla="*/ 6 w 28"/>
                    <a:gd name="T53" fmla="*/ 4 h 23"/>
                    <a:gd name="T54" fmla="*/ 8 w 28"/>
                    <a:gd name="T55" fmla="*/ 2 h 23"/>
                    <a:gd name="T56" fmla="*/ 20 w 28"/>
                    <a:gd name="T57" fmla="*/ 2 h 23"/>
                    <a:gd name="T58" fmla="*/ 22 w 28"/>
                    <a:gd name="T59" fmla="*/ 4 h 23"/>
                    <a:gd name="T60" fmla="*/ 23 w 28"/>
                    <a:gd name="T61" fmla="*/ 8 h 23"/>
                    <a:gd name="T62" fmla="*/ 23 w 28"/>
                    <a:gd name="T63" fmla="*/ 9 h 23"/>
                    <a:gd name="T64" fmla="*/ 5 w 28"/>
                    <a:gd name="T65" fmla="*/ 9 h 23"/>
                    <a:gd name="T66" fmla="*/ 5 w 28"/>
                    <a:gd name="T67" fmla="*/ 8 h 23"/>
                    <a:gd name="T68" fmla="*/ 5 w 28"/>
                    <a:gd name="T69" fmla="*/ 16 h 23"/>
                    <a:gd name="T70" fmla="*/ 3 w 28"/>
                    <a:gd name="T71" fmla="*/ 14 h 23"/>
                    <a:gd name="T72" fmla="*/ 5 w 28"/>
                    <a:gd name="T73" fmla="*/ 12 h 23"/>
                    <a:gd name="T74" fmla="*/ 8 w 28"/>
                    <a:gd name="T75" fmla="*/ 14 h 23"/>
                    <a:gd name="T76" fmla="*/ 5 w 28"/>
                    <a:gd name="T77" fmla="*/ 16 h 23"/>
                    <a:gd name="T78" fmla="*/ 23 w 28"/>
                    <a:gd name="T79" fmla="*/ 16 h 23"/>
                    <a:gd name="T80" fmla="*/ 21 w 28"/>
                    <a:gd name="T81" fmla="*/ 14 h 23"/>
                    <a:gd name="T82" fmla="*/ 23 w 28"/>
                    <a:gd name="T83" fmla="*/ 12 h 23"/>
                    <a:gd name="T84" fmla="*/ 25 w 28"/>
                    <a:gd name="T85" fmla="*/ 14 h 23"/>
                    <a:gd name="T86" fmla="*/ 23 w 28"/>
                    <a:gd name="T87" fmla="*/ 16 h 23"/>
                    <a:gd name="T88" fmla="*/ 23 w 28"/>
                    <a:gd name="T89" fmla="*/ 16 h 23"/>
                    <a:gd name="T90" fmla="*/ 23 w 28"/>
                    <a:gd name="T91"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8" h="23">
                      <a:moveTo>
                        <a:pt x="28" y="10"/>
                      </a:moveTo>
                      <a:cubicBezTo>
                        <a:pt x="28" y="10"/>
                        <a:pt x="27" y="9"/>
                        <a:pt x="27" y="9"/>
                      </a:cubicBezTo>
                      <a:cubicBezTo>
                        <a:pt x="24" y="2"/>
                        <a:pt x="24" y="2"/>
                        <a:pt x="24" y="2"/>
                      </a:cubicBezTo>
                      <a:cubicBezTo>
                        <a:pt x="24" y="1"/>
                        <a:pt x="22" y="0"/>
                        <a:pt x="21" y="0"/>
                      </a:cubicBezTo>
                      <a:cubicBezTo>
                        <a:pt x="7" y="0"/>
                        <a:pt x="7" y="0"/>
                        <a:pt x="7" y="0"/>
                      </a:cubicBezTo>
                      <a:cubicBezTo>
                        <a:pt x="6" y="0"/>
                        <a:pt x="5" y="1"/>
                        <a:pt x="4" y="2"/>
                      </a:cubicBezTo>
                      <a:cubicBezTo>
                        <a:pt x="1" y="9"/>
                        <a:pt x="1" y="9"/>
                        <a:pt x="1" y="9"/>
                      </a:cubicBezTo>
                      <a:cubicBezTo>
                        <a:pt x="1" y="9"/>
                        <a:pt x="1" y="10"/>
                        <a:pt x="1" y="10"/>
                      </a:cubicBezTo>
                      <a:cubicBezTo>
                        <a:pt x="0" y="11"/>
                        <a:pt x="0" y="11"/>
                        <a:pt x="0" y="14"/>
                      </a:cubicBezTo>
                      <a:cubicBezTo>
                        <a:pt x="0" y="17"/>
                        <a:pt x="1" y="19"/>
                        <a:pt x="1" y="19"/>
                      </a:cubicBezTo>
                      <a:cubicBezTo>
                        <a:pt x="2" y="19"/>
                        <a:pt x="2" y="19"/>
                        <a:pt x="2" y="19"/>
                      </a:cubicBezTo>
                      <a:cubicBezTo>
                        <a:pt x="2" y="22"/>
                        <a:pt x="2" y="22"/>
                        <a:pt x="2" y="22"/>
                      </a:cubicBezTo>
                      <a:cubicBezTo>
                        <a:pt x="2" y="23"/>
                        <a:pt x="2" y="23"/>
                        <a:pt x="3" y="23"/>
                      </a:cubicBezTo>
                      <a:cubicBezTo>
                        <a:pt x="5" y="23"/>
                        <a:pt x="5" y="23"/>
                        <a:pt x="5" y="23"/>
                      </a:cubicBezTo>
                      <a:cubicBezTo>
                        <a:pt x="6" y="23"/>
                        <a:pt x="7" y="23"/>
                        <a:pt x="7" y="23"/>
                      </a:cubicBezTo>
                      <a:cubicBezTo>
                        <a:pt x="7" y="20"/>
                        <a:pt x="7" y="20"/>
                        <a:pt x="7" y="20"/>
                      </a:cubicBezTo>
                      <a:cubicBezTo>
                        <a:pt x="22" y="20"/>
                        <a:pt x="22" y="20"/>
                        <a:pt x="22" y="20"/>
                      </a:cubicBezTo>
                      <a:cubicBezTo>
                        <a:pt x="22" y="23"/>
                        <a:pt x="22" y="23"/>
                        <a:pt x="22" y="23"/>
                      </a:cubicBezTo>
                      <a:cubicBezTo>
                        <a:pt x="22" y="23"/>
                        <a:pt x="22" y="23"/>
                        <a:pt x="23" y="23"/>
                      </a:cubicBezTo>
                      <a:cubicBezTo>
                        <a:pt x="25" y="23"/>
                        <a:pt x="25" y="23"/>
                        <a:pt x="25" y="23"/>
                      </a:cubicBezTo>
                      <a:cubicBezTo>
                        <a:pt x="26" y="23"/>
                        <a:pt x="26" y="23"/>
                        <a:pt x="26" y="22"/>
                      </a:cubicBezTo>
                      <a:cubicBezTo>
                        <a:pt x="26" y="19"/>
                        <a:pt x="26" y="19"/>
                        <a:pt x="26" y="19"/>
                      </a:cubicBezTo>
                      <a:cubicBezTo>
                        <a:pt x="27" y="19"/>
                        <a:pt x="27" y="19"/>
                        <a:pt x="27" y="19"/>
                      </a:cubicBezTo>
                      <a:cubicBezTo>
                        <a:pt x="28" y="19"/>
                        <a:pt x="28" y="17"/>
                        <a:pt x="28" y="14"/>
                      </a:cubicBezTo>
                      <a:cubicBezTo>
                        <a:pt x="28" y="11"/>
                        <a:pt x="28" y="11"/>
                        <a:pt x="28" y="10"/>
                      </a:cubicBezTo>
                      <a:close/>
                      <a:moveTo>
                        <a:pt x="5" y="8"/>
                      </a:moveTo>
                      <a:cubicBezTo>
                        <a:pt x="5" y="8"/>
                        <a:pt x="6" y="5"/>
                        <a:pt x="6" y="4"/>
                      </a:cubicBezTo>
                      <a:cubicBezTo>
                        <a:pt x="6" y="3"/>
                        <a:pt x="7" y="2"/>
                        <a:pt x="8" y="2"/>
                      </a:cubicBezTo>
                      <a:cubicBezTo>
                        <a:pt x="20" y="2"/>
                        <a:pt x="20" y="2"/>
                        <a:pt x="20" y="2"/>
                      </a:cubicBezTo>
                      <a:cubicBezTo>
                        <a:pt x="21" y="2"/>
                        <a:pt x="22" y="3"/>
                        <a:pt x="22" y="4"/>
                      </a:cubicBezTo>
                      <a:cubicBezTo>
                        <a:pt x="23" y="5"/>
                        <a:pt x="23" y="8"/>
                        <a:pt x="23" y="8"/>
                      </a:cubicBezTo>
                      <a:cubicBezTo>
                        <a:pt x="24" y="9"/>
                        <a:pt x="23" y="9"/>
                        <a:pt x="23" y="9"/>
                      </a:cubicBezTo>
                      <a:cubicBezTo>
                        <a:pt x="5" y="9"/>
                        <a:pt x="5" y="9"/>
                        <a:pt x="5" y="9"/>
                      </a:cubicBezTo>
                      <a:cubicBezTo>
                        <a:pt x="5" y="9"/>
                        <a:pt x="5" y="9"/>
                        <a:pt x="5" y="8"/>
                      </a:cubicBezTo>
                      <a:close/>
                      <a:moveTo>
                        <a:pt x="5" y="16"/>
                      </a:moveTo>
                      <a:cubicBezTo>
                        <a:pt x="4" y="16"/>
                        <a:pt x="3" y="15"/>
                        <a:pt x="3" y="14"/>
                      </a:cubicBezTo>
                      <a:cubicBezTo>
                        <a:pt x="3" y="13"/>
                        <a:pt x="4" y="12"/>
                        <a:pt x="5" y="12"/>
                      </a:cubicBezTo>
                      <a:cubicBezTo>
                        <a:pt x="7" y="12"/>
                        <a:pt x="8" y="13"/>
                        <a:pt x="8" y="14"/>
                      </a:cubicBezTo>
                      <a:cubicBezTo>
                        <a:pt x="8" y="15"/>
                        <a:pt x="7" y="16"/>
                        <a:pt x="5" y="16"/>
                      </a:cubicBezTo>
                      <a:close/>
                      <a:moveTo>
                        <a:pt x="23" y="16"/>
                      </a:moveTo>
                      <a:cubicBezTo>
                        <a:pt x="22" y="16"/>
                        <a:pt x="21" y="15"/>
                        <a:pt x="21" y="14"/>
                      </a:cubicBezTo>
                      <a:cubicBezTo>
                        <a:pt x="21" y="13"/>
                        <a:pt x="22" y="12"/>
                        <a:pt x="23" y="12"/>
                      </a:cubicBezTo>
                      <a:cubicBezTo>
                        <a:pt x="24" y="12"/>
                        <a:pt x="25" y="13"/>
                        <a:pt x="25" y="14"/>
                      </a:cubicBezTo>
                      <a:cubicBezTo>
                        <a:pt x="25" y="15"/>
                        <a:pt x="24" y="16"/>
                        <a:pt x="23" y="16"/>
                      </a:cubicBezTo>
                      <a:close/>
                      <a:moveTo>
                        <a:pt x="23" y="16"/>
                      </a:moveTo>
                      <a:cubicBezTo>
                        <a:pt x="23" y="16"/>
                        <a:pt x="23" y="16"/>
                        <a:pt x="23" y="1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89629" tIns="44814" rIns="89629" bIns="44814"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8957"/>
                  <a:endParaRPr lang="zh-CN" altLang="en-US" sz="1765">
                    <a:solidFill>
                      <a:srgbClr val="505050"/>
                    </a:solidFill>
                    <a:latin typeface="Segoe UI" panose="020B0502040204020203" pitchFamily="34" charset="0"/>
                    <a:cs typeface="Segoe UI" panose="020B0502040204020203" pitchFamily="34" charset="0"/>
                  </a:endParaRPr>
                </a:p>
              </p:txBody>
            </p:sp>
          </p:grpSp>
        </p:grpSp>
        <p:sp>
          <p:nvSpPr>
            <p:cNvPr id="95" name="文本框 94"/>
            <p:cNvSpPr txBox="1"/>
            <p:nvPr/>
          </p:nvSpPr>
          <p:spPr>
            <a:xfrm>
              <a:off x="10942462" y="4980234"/>
              <a:ext cx="1701720" cy="308956"/>
            </a:xfrm>
            <a:prstGeom prst="rect">
              <a:avLst/>
            </a:prstGeom>
            <a:noFill/>
          </p:spPr>
          <p:txBody>
            <a:bodyPr wrap="square" rtlCol="0">
              <a:spAutoFit/>
            </a:bodyPr>
            <a:lstStyle/>
            <a:p>
              <a:pPr algn="ctr" defTabSz="878957">
                <a:defRPr/>
              </a:pP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Quản</a:t>
              </a: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a:t>
              </a: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lý</a:t>
              </a: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a:t>
              </a: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chỗ</a:t>
              </a: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a:t>
              </a: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đậu</a:t>
              </a:r>
              <a:r>
                <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rPr>
                <a:t> </a:t>
              </a:r>
              <a:r>
                <a:rPr lang="en-US" altLang="zh-CN" sz="1368" kern="0" dirty="0" err="1">
                  <a:solidFill>
                    <a:srgbClr val="505050"/>
                  </a:solidFill>
                  <a:latin typeface="Segoe UI" panose="020B0502040204020203" pitchFamily="34" charset="0"/>
                  <a:ea typeface="等线" panose="02010600030101010101" pitchFamily="2" charset="-122"/>
                  <a:cs typeface="Segoe UI" panose="020B0502040204020203" pitchFamily="34" charset="0"/>
                </a:rPr>
                <a:t>xe</a:t>
              </a:r>
              <a:endParaRPr lang="en-US" altLang="zh-CN" sz="1368" kern="0" dirty="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grpSp>
      <p:sp>
        <p:nvSpPr>
          <p:cNvPr id="86" name="Rectangle 85"/>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Picture 8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custDataLst>
      <p:tags r:id="rId1"/>
    </p:custDataLst>
    <p:extLst>
      <p:ext uri="{BB962C8B-B14F-4D97-AF65-F5344CB8AC3E}">
        <p14:creationId xmlns:p14="http://schemas.microsoft.com/office/powerpoint/2010/main" val="753113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1"/>
          <p:cNvSpPr txBox="1"/>
          <p:nvPr/>
        </p:nvSpPr>
        <p:spPr>
          <a:xfrm>
            <a:off x="236132" y="267301"/>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rgbClr val="00B050"/>
                </a:solidFill>
                <a:latin typeface="Segoe UI" panose="020B0502040204020203" pitchFamily="34" charset="0"/>
              </a:rPr>
              <a:t>Dòng</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WizMind</a:t>
            </a:r>
            <a:r>
              <a:rPr lang="en-US" altLang="zh-CN" sz="2745" b="1" spc="0" dirty="0">
                <a:solidFill>
                  <a:srgbClr val="00B050"/>
                </a:solidFill>
                <a:latin typeface="Segoe UI" panose="020B0502040204020203" pitchFamily="34" charset="0"/>
              </a:rPr>
              <a:t> 7 - </a:t>
            </a:r>
            <a:r>
              <a:rPr lang="en-US" altLang="zh-CN" sz="2745" b="1" spc="0" dirty="0" err="1">
                <a:solidFill>
                  <a:srgbClr val="00B050"/>
                </a:solidFill>
                <a:latin typeface="Segoe UI" panose="020B0502040204020203" pitchFamily="34" charset="0"/>
              </a:rPr>
              <a:t>Nhận</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dạng</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khuôn</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mặt</a:t>
            </a:r>
            <a:endParaRPr lang="en-US" altLang="zh-CN" sz="2745" b="1" dirty="0">
              <a:solidFill>
                <a:srgbClr val="00B050"/>
              </a:solidFill>
              <a:latin typeface="Segoe UI" panose="020B0502040204020203" pitchFamily="34" charset="0"/>
            </a:endParaRPr>
          </a:p>
        </p:txBody>
      </p:sp>
      <p:sp>
        <p:nvSpPr>
          <p:cNvPr id="161" name="矩形 160"/>
          <p:cNvSpPr/>
          <p:nvPr/>
        </p:nvSpPr>
        <p:spPr>
          <a:xfrm>
            <a:off x="268737" y="802949"/>
            <a:ext cx="11624359" cy="725776"/>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altLang="zh-CN" sz="1372" dirty="0">
                <a:solidFill>
                  <a:schemeClr val="tx1">
                    <a:lumMod val="50000"/>
                  </a:schemeClr>
                </a:solidFill>
                <a:latin typeface="Segoe UI" panose="020B0502040204020203" pitchFamily="34" charset="0"/>
                <a:cs typeface="Segoe UI" panose="020B0502040204020203" pitchFamily="34" charset="0"/>
              </a:rPr>
              <a:t>Nhận dạng khuôn mặt Dahua trích xuất các đặc điểm của hình ảnh khuôn mặt đã chụp và so sánh với các đặc điểm trong cơ sở dữ liệu hình ảnh khuôn mặt để nhận dạng danh tính của người đó. Nhận diện khuôn mặt có thể giúp người dùng đảm bảo an toàn, nâng cao hiệu quả công việc và mang lại giá trị kinh doanh.</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sp>
        <p:nvSpPr>
          <p:cNvPr id="162" name="矩形 161"/>
          <p:cNvSpPr/>
          <p:nvPr/>
        </p:nvSpPr>
        <p:spPr>
          <a:xfrm>
            <a:off x="6924478" y="1643801"/>
            <a:ext cx="2859844" cy="370398"/>
          </a:xfrm>
          <a:prstGeom prst="rect">
            <a:avLst/>
          </a:prstGeom>
          <a:solidFill>
            <a:schemeClr val="accent5"/>
          </a:solidFill>
        </p:spPr>
        <p:style>
          <a:lnRef idx="1">
            <a:schemeClr val="accent4"/>
          </a:lnRef>
          <a:fillRef idx="3">
            <a:schemeClr val="accent4"/>
          </a:fillRef>
          <a:effectRef idx="2">
            <a:schemeClr val="accent4"/>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568"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Hiệu</a:t>
            </a:r>
            <a:r>
              <a:rPr lang="en-US" altLang="zh-CN" sz="1568"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568"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năng</a:t>
            </a:r>
            <a:endParaRPr lang="zh-CN" altLang="en-US" sz="1568" b="1" dirty="0">
              <a:solidFill>
                <a:schemeClr val="tx1">
                  <a:lumMod val="50000"/>
                </a:schemeClr>
              </a:solidFill>
              <a:latin typeface="Segoe UI" panose="020B0502040204020203" pitchFamily="34" charset="0"/>
              <a:cs typeface="Segoe UI" panose="020B0502040204020203" pitchFamily="34" charset="0"/>
            </a:endParaRPr>
          </a:p>
        </p:txBody>
      </p:sp>
      <p:cxnSp>
        <p:nvCxnSpPr>
          <p:cNvPr id="163" name="直接连接符 162"/>
          <p:cNvCxnSpPr/>
          <p:nvPr/>
        </p:nvCxnSpPr>
        <p:spPr>
          <a:xfrm>
            <a:off x="7246517" y="3034870"/>
            <a:ext cx="3402019"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166" name="椭圆 165"/>
          <p:cNvSpPr/>
          <p:nvPr/>
        </p:nvSpPr>
        <p:spPr>
          <a:xfrm>
            <a:off x="6925621" y="2499364"/>
            <a:ext cx="227105" cy="227104"/>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72">
              <a:solidFill>
                <a:schemeClr val="tx1">
                  <a:lumMod val="50000"/>
                </a:schemeClr>
              </a:solidFill>
              <a:latin typeface="Segoe UI" panose="020B0502040204020203" pitchFamily="34" charset="0"/>
              <a:cs typeface="Segoe UI" panose="020B0502040204020203" pitchFamily="34" charset="0"/>
            </a:endParaRPr>
          </a:p>
        </p:txBody>
      </p:sp>
      <p:sp>
        <p:nvSpPr>
          <p:cNvPr id="168"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9332908" y="2332555"/>
            <a:ext cx="1252522" cy="454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up to </a:t>
            </a:r>
            <a:r>
              <a:rPr lang="en-US" altLang="zh-CN" sz="2353" b="1" dirty="0">
                <a:solidFill>
                  <a:srgbClr val="FF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98%</a:t>
            </a:r>
            <a:endParaRPr lang="en-US" altLang="zh-CN" sz="1372" dirty="0">
              <a:solidFill>
                <a:srgbClr val="FF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p:txBody>
      </p:sp>
      <p:sp>
        <p:nvSpPr>
          <p:cNvPr id="169" name="矩形 168"/>
          <p:cNvSpPr/>
          <p:nvPr/>
        </p:nvSpPr>
        <p:spPr>
          <a:xfrm>
            <a:off x="7319588" y="2464574"/>
            <a:ext cx="1181734" cy="30348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defRPr/>
            </a:pPr>
            <a:r>
              <a:rPr lang="en-US" altLang="zh-CN" sz="1372" dirty="0">
                <a:solidFill>
                  <a:schemeClr val="tx1">
                    <a:lumMod val="50000"/>
                  </a:schemeClr>
                </a:solidFill>
                <a:latin typeface="Segoe UI" panose="020B0502040204020203" pitchFamily="34" charset="0"/>
                <a:cs typeface="Segoe UI" panose="020B0502040204020203" pitchFamily="34" charset="0"/>
              </a:rPr>
              <a:t>Độ </a:t>
            </a:r>
            <a:r>
              <a:rPr lang="en-US" altLang="zh-CN" sz="1372" dirty="0" err="1">
                <a:solidFill>
                  <a:schemeClr val="tx1">
                    <a:lumMod val="50000"/>
                  </a:schemeClr>
                </a:solidFill>
                <a:latin typeface="Segoe UI" panose="020B0502040204020203" pitchFamily="34" charset="0"/>
                <a:cs typeface="Segoe UI" panose="020B0502040204020203" pitchFamily="34" charset="0"/>
              </a:rPr>
              <a:t>chính</a:t>
            </a:r>
            <a:r>
              <a:rPr lang="en-US" altLang="zh-CN" sz="1372" dirty="0">
                <a:solidFill>
                  <a:schemeClr val="tx1">
                    <a:lumMod val="50000"/>
                  </a:schemeClr>
                </a:solidFill>
                <a:latin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cs typeface="Segoe UI" panose="020B0502040204020203" pitchFamily="34" charset="0"/>
              </a:rPr>
              <a:t>xác</a:t>
            </a:r>
            <a:endParaRPr lang="en-US" altLang="zh-CN" sz="1078"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p:txBody>
      </p:sp>
      <p:sp>
        <p:nvSpPr>
          <p:cNvPr id="170" name="passport-control_61307"/>
          <p:cNvSpPr>
            <a:spLocks noChangeAspect="1"/>
          </p:cNvSpPr>
          <p:nvPr/>
        </p:nvSpPr>
        <p:spPr bwMode="auto">
          <a:xfrm>
            <a:off x="315171" y="5169408"/>
            <a:ext cx="291493" cy="417004"/>
          </a:xfrm>
          <a:custGeom>
            <a:avLst/>
            <a:gdLst>
              <a:gd name="connsiteX0" fmla="*/ 97875 w 457679"/>
              <a:gd name="connsiteY0" fmla="*/ 232127 h 567224"/>
              <a:gd name="connsiteX1" fmla="*/ 203975 w 457679"/>
              <a:gd name="connsiteY1" fmla="*/ 232127 h 567224"/>
              <a:gd name="connsiteX2" fmla="*/ 232576 w 457679"/>
              <a:gd name="connsiteY2" fmla="*/ 244096 h 567224"/>
              <a:gd name="connsiteX3" fmla="*/ 329451 w 457679"/>
              <a:gd name="connsiteY3" fmla="*/ 339848 h 567224"/>
              <a:gd name="connsiteX4" fmla="*/ 357129 w 457679"/>
              <a:gd name="connsiteY4" fmla="*/ 316831 h 567224"/>
              <a:gd name="connsiteX5" fmla="*/ 382040 w 457679"/>
              <a:gd name="connsiteY5" fmla="*/ 308545 h 567224"/>
              <a:gd name="connsiteX6" fmla="*/ 405105 w 457679"/>
              <a:gd name="connsiteY6" fmla="*/ 320514 h 567224"/>
              <a:gd name="connsiteX7" fmla="*/ 413409 w 457679"/>
              <a:gd name="connsiteY7" fmla="*/ 345372 h 567224"/>
              <a:gd name="connsiteX8" fmla="*/ 401415 w 457679"/>
              <a:gd name="connsiteY8" fmla="*/ 369310 h 567224"/>
              <a:gd name="connsiteX9" fmla="*/ 360820 w 457679"/>
              <a:gd name="connsiteY9" fmla="*/ 403376 h 567224"/>
              <a:gd name="connsiteX10" fmla="*/ 328528 w 457679"/>
              <a:gd name="connsiteY10" fmla="*/ 415345 h 567224"/>
              <a:gd name="connsiteX11" fmla="*/ 292546 w 457679"/>
              <a:gd name="connsiteY11" fmla="*/ 399693 h 567224"/>
              <a:gd name="connsiteX12" fmla="*/ 243647 w 457679"/>
              <a:gd name="connsiteY12" fmla="*/ 349976 h 567224"/>
              <a:gd name="connsiteX13" fmla="*/ 252874 w 457679"/>
              <a:gd name="connsiteY13" fmla="*/ 442965 h 567224"/>
              <a:gd name="connsiteX14" fmla="*/ 251028 w 457679"/>
              <a:gd name="connsiteY14" fmla="*/ 446648 h 567224"/>
              <a:gd name="connsiteX15" fmla="*/ 248261 w 457679"/>
              <a:gd name="connsiteY15" fmla="*/ 445728 h 567224"/>
              <a:gd name="connsiteX16" fmla="*/ 45299 w 457679"/>
              <a:gd name="connsiteY16" fmla="*/ 231091 h 567224"/>
              <a:gd name="connsiteX17" fmla="*/ 53598 w 457679"/>
              <a:gd name="connsiteY17" fmla="*/ 231091 h 567224"/>
              <a:gd name="connsiteX18" fmla="*/ 214043 w 457679"/>
              <a:gd name="connsiteY18" fmla="*/ 461319 h 567224"/>
              <a:gd name="connsiteX19" fmla="*/ 214965 w 457679"/>
              <a:gd name="connsiteY19" fmla="*/ 468687 h 567224"/>
              <a:gd name="connsiteX20" fmla="*/ 209432 w 457679"/>
              <a:gd name="connsiteY20" fmla="*/ 471449 h 567224"/>
              <a:gd name="connsiteX21" fmla="*/ 87716 w 457679"/>
              <a:gd name="connsiteY21" fmla="*/ 471449 h 567224"/>
              <a:gd name="connsiteX22" fmla="*/ 69274 w 457679"/>
              <a:gd name="connsiteY22" fmla="*/ 489868 h 567224"/>
              <a:gd name="connsiteX23" fmla="*/ 87716 w 457679"/>
              <a:gd name="connsiteY23" fmla="*/ 508286 h 567224"/>
              <a:gd name="connsiteX24" fmla="*/ 260147 w 457679"/>
              <a:gd name="connsiteY24" fmla="*/ 508286 h 567224"/>
              <a:gd name="connsiteX25" fmla="*/ 263836 w 457679"/>
              <a:gd name="connsiteY25" fmla="*/ 548806 h 567224"/>
              <a:gd name="connsiteX26" fmla="*/ 260147 w 457679"/>
              <a:gd name="connsiteY26" fmla="*/ 561699 h 567224"/>
              <a:gd name="connsiteX27" fmla="*/ 248160 w 457679"/>
              <a:gd name="connsiteY27" fmla="*/ 567224 h 567224"/>
              <a:gd name="connsiteX28" fmla="*/ 54520 w 457679"/>
              <a:gd name="connsiteY28" fmla="*/ 567224 h 567224"/>
              <a:gd name="connsiteX29" fmla="*/ 42533 w 457679"/>
              <a:gd name="connsiteY29" fmla="*/ 561699 h 567224"/>
              <a:gd name="connsiteX30" fmla="*/ 37923 w 457679"/>
              <a:gd name="connsiteY30" fmla="*/ 548806 h 567224"/>
              <a:gd name="connsiteX31" fmla="*/ 10260 w 457679"/>
              <a:gd name="connsiteY31" fmla="*/ 536834 h 567224"/>
              <a:gd name="connsiteX32" fmla="*/ 117 w 457679"/>
              <a:gd name="connsiteY32" fmla="*/ 509207 h 567224"/>
              <a:gd name="connsiteX33" fmla="*/ 3805 w 457679"/>
              <a:gd name="connsiteY33" fmla="*/ 271611 h 567224"/>
              <a:gd name="connsiteX34" fmla="*/ 45299 w 457679"/>
              <a:gd name="connsiteY34" fmla="*/ 231091 h 567224"/>
              <a:gd name="connsiteX35" fmla="*/ 353364 w 457679"/>
              <a:gd name="connsiteY35" fmla="*/ 126198 h 567224"/>
              <a:gd name="connsiteX36" fmla="*/ 346902 w 457679"/>
              <a:gd name="connsiteY36" fmla="*/ 132642 h 567224"/>
              <a:gd name="connsiteX37" fmla="*/ 346902 w 457679"/>
              <a:gd name="connsiteY37" fmla="*/ 242188 h 567224"/>
              <a:gd name="connsiteX38" fmla="*/ 353364 w 457679"/>
              <a:gd name="connsiteY38" fmla="*/ 248631 h 567224"/>
              <a:gd name="connsiteX39" fmla="*/ 357980 w 457679"/>
              <a:gd name="connsiteY39" fmla="*/ 248631 h 567224"/>
              <a:gd name="connsiteX40" fmla="*/ 357980 w 457679"/>
              <a:gd name="connsiteY40" fmla="*/ 155656 h 567224"/>
              <a:gd name="connsiteX41" fmla="*/ 371827 w 457679"/>
              <a:gd name="connsiteY41" fmla="*/ 135404 h 567224"/>
              <a:gd name="connsiteX42" fmla="*/ 398598 w 457679"/>
              <a:gd name="connsiteY42" fmla="*/ 126198 h 567224"/>
              <a:gd name="connsiteX43" fmla="*/ 354287 w 457679"/>
              <a:gd name="connsiteY43" fmla="*/ 101343 h 567224"/>
              <a:gd name="connsiteX44" fmla="*/ 427215 w 457679"/>
              <a:gd name="connsiteY44" fmla="*/ 101343 h 567224"/>
              <a:gd name="connsiteX45" fmla="*/ 457679 w 457679"/>
              <a:gd name="connsiteY45" fmla="*/ 131721 h 567224"/>
              <a:gd name="connsiteX46" fmla="*/ 457679 w 457679"/>
              <a:gd name="connsiteY46" fmla="*/ 241267 h 567224"/>
              <a:gd name="connsiteX47" fmla="*/ 438293 w 457679"/>
              <a:gd name="connsiteY47" fmla="*/ 269804 h 567224"/>
              <a:gd name="connsiteX48" fmla="*/ 383828 w 457679"/>
              <a:gd name="connsiteY48" fmla="*/ 290056 h 567224"/>
              <a:gd name="connsiteX49" fmla="*/ 365365 w 457679"/>
              <a:gd name="connsiteY49" fmla="*/ 286374 h 567224"/>
              <a:gd name="connsiteX50" fmla="*/ 357980 w 457679"/>
              <a:gd name="connsiteY50" fmla="*/ 272566 h 567224"/>
              <a:gd name="connsiteX51" fmla="*/ 354287 w 457679"/>
              <a:gd name="connsiteY51" fmla="*/ 272566 h 567224"/>
              <a:gd name="connsiteX52" fmla="*/ 322900 w 457679"/>
              <a:gd name="connsiteY52" fmla="*/ 241267 h 567224"/>
              <a:gd name="connsiteX53" fmla="*/ 322900 w 457679"/>
              <a:gd name="connsiteY53" fmla="*/ 131721 h 567224"/>
              <a:gd name="connsiteX54" fmla="*/ 354287 w 457679"/>
              <a:gd name="connsiteY54" fmla="*/ 101343 h 567224"/>
              <a:gd name="connsiteX55" fmla="*/ 65651 w 457679"/>
              <a:gd name="connsiteY55" fmla="*/ 94833 h 567224"/>
              <a:gd name="connsiteX56" fmla="*/ 213186 w 457679"/>
              <a:gd name="connsiteY56" fmla="*/ 94833 h 567224"/>
              <a:gd name="connsiteX57" fmla="*/ 233473 w 457679"/>
              <a:gd name="connsiteY57" fmla="*/ 119711 h 567224"/>
              <a:gd name="connsiteX58" fmla="*/ 234395 w 457679"/>
              <a:gd name="connsiteY58" fmla="*/ 123397 h 567224"/>
              <a:gd name="connsiteX59" fmla="*/ 230706 w 457679"/>
              <a:gd name="connsiteY59" fmla="*/ 126161 h 567224"/>
              <a:gd name="connsiteX60" fmla="*/ 215953 w 457679"/>
              <a:gd name="connsiteY60" fmla="*/ 126161 h 567224"/>
              <a:gd name="connsiteX61" fmla="*/ 132964 w 457679"/>
              <a:gd name="connsiteY61" fmla="*/ 199874 h 567224"/>
              <a:gd name="connsiteX62" fmla="*/ 49053 w 457679"/>
              <a:gd name="connsiteY62" fmla="*/ 116947 h 567224"/>
              <a:gd name="connsiteX63" fmla="*/ 49053 w 457679"/>
              <a:gd name="connsiteY63" fmla="*/ 109576 h 567224"/>
              <a:gd name="connsiteX64" fmla="*/ 65651 w 457679"/>
              <a:gd name="connsiteY64" fmla="*/ 94833 h 567224"/>
              <a:gd name="connsiteX65" fmla="*/ 64728 w 457679"/>
              <a:gd name="connsiteY65" fmla="*/ 0 h 567224"/>
              <a:gd name="connsiteX66" fmla="*/ 230706 w 457679"/>
              <a:gd name="connsiteY66" fmla="*/ 0 h 567224"/>
              <a:gd name="connsiteX67" fmla="*/ 234395 w 457679"/>
              <a:gd name="connsiteY67" fmla="*/ 1842 h 567224"/>
              <a:gd name="connsiteX68" fmla="*/ 234395 w 457679"/>
              <a:gd name="connsiteY68" fmla="*/ 5527 h 567224"/>
              <a:gd name="connsiteX69" fmla="*/ 213186 w 457679"/>
              <a:gd name="connsiteY69" fmla="*/ 58957 h 567224"/>
              <a:gd name="connsiteX70" fmla="*/ 198433 w 457679"/>
              <a:gd name="connsiteY70" fmla="*/ 69091 h 567224"/>
              <a:gd name="connsiteX71" fmla="*/ 64728 w 457679"/>
              <a:gd name="connsiteY71" fmla="*/ 69091 h 567224"/>
              <a:gd name="connsiteX72" fmla="*/ 49053 w 457679"/>
              <a:gd name="connsiteY72" fmla="*/ 52509 h 567224"/>
              <a:gd name="connsiteX73" fmla="*/ 49053 w 457679"/>
              <a:gd name="connsiteY73" fmla="*/ 15660 h 567224"/>
              <a:gd name="connsiteX74" fmla="*/ 64728 w 457679"/>
              <a:gd name="connsiteY74" fmla="*/ 0 h 567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57679" h="567224">
                <a:moveTo>
                  <a:pt x="97875" y="232127"/>
                </a:moveTo>
                <a:lnTo>
                  <a:pt x="203975" y="232127"/>
                </a:lnTo>
                <a:cubicBezTo>
                  <a:pt x="215047" y="232127"/>
                  <a:pt x="225195" y="235810"/>
                  <a:pt x="232576" y="244096"/>
                </a:cubicBezTo>
                <a:lnTo>
                  <a:pt x="329451" y="339848"/>
                </a:lnTo>
                <a:lnTo>
                  <a:pt x="357129" y="316831"/>
                </a:lnTo>
                <a:cubicBezTo>
                  <a:pt x="363588" y="310386"/>
                  <a:pt x="372814" y="307624"/>
                  <a:pt x="382040" y="308545"/>
                </a:cubicBezTo>
                <a:cubicBezTo>
                  <a:pt x="391266" y="309465"/>
                  <a:pt x="399569" y="314069"/>
                  <a:pt x="405105" y="320514"/>
                </a:cubicBezTo>
                <a:cubicBezTo>
                  <a:pt x="411563" y="327879"/>
                  <a:pt x="414331" y="336165"/>
                  <a:pt x="413409" y="345372"/>
                </a:cubicBezTo>
                <a:cubicBezTo>
                  <a:pt x="412486" y="354579"/>
                  <a:pt x="407873" y="362865"/>
                  <a:pt x="401415" y="369310"/>
                </a:cubicBezTo>
                <a:lnTo>
                  <a:pt x="360820" y="403376"/>
                </a:lnTo>
                <a:cubicBezTo>
                  <a:pt x="351594" y="410741"/>
                  <a:pt x="339600" y="415345"/>
                  <a:pt x="328528" y="415345"/>
                </a:cubicBezTo>
                <a:cubicBezTo>
                  <a:pt x="315611" y="415345"/>
                  <a:pt x="301772" y="409821"/>
                  <a:pt x="292546" y="399693"/>
                </a:cubicBezTo>
                <a:lnTo>
                  <a:pt x="243647" y="349976"/>
                </a:lnTo>
                <a:lnTo>
                  <a:pt x="252874" y="442965"/>
                </a:lnTo>
                <a:cubicBezTo>
                  <a:pt x="253796" y="444807"/>
                  <a:pt x="252874" y="445728"/>
                  <a:pt x="251028" y="446648"/>
                </a:cubicBezTo>
                <a:cubicBezTo>
                  <a:pt x="250106" y="446648"/>
                  <a:pt x="248261" y="446648"/>
                  <a:pt x="248261" y="445728"/>
                </a:cubicBezTo>
                <a:close/>
                <a:moveTo>
                  <a:pt x="45299" y="231091"/>
                </a:moveTo>
                <a:lnTo>
                  <a:pt x="53598" y="231091"/>
                </a:lnTo>
                <a:cubicBezTo>
                  <a:pt x="54520" y="232933"/>
                  <a:pt x="214043" y="461319"/>
                  <a:pt x="214043" y="461319"/>
                </a:cubicBezTo>
                <a:cubicBezTo>
                  <a:pt x="215887" y="464082"/>
                  <a:pt x="215887" y="465924"/>
                  <a:pt x="214965" y="468687"/>
                </a:cubicBezTo>
                <a:cubicBezTo>
                  <a:pt x="214043" y="470528"/>
                  <a:pt x="211276" y="471449"/>
                  <a:pt x="209432" y="471449"/>
                </a:cubicBezTo>
                <a:lnTo>
                  <a:pt x="87716" y="471449"/>
                </a:lnTo>
                <a:cubicBezTo>
                  <a:pt x="77573" y="471449"/>
                  <a:pt x="69274" y="479738"/>
                  <a:pt x="69274" y="489868"/>
                </a:cubicBezTo>
                <a:cubicBezTo>
                  <a:pt x="69274" y="499998"/>
                  <a:pt x="77573" y="508286"/>
                  <a:pt x="87716" y="508286"/>
                </a:cubicBezTo>
                <a:lnTo>
                  <a:pt x="260147" y="508286"/>
                </a:lnTo>
                <a:lnTo>
                  <a:pt x="263836" y="548806"/>
                </a:lnTo>
                <a:cubicBezTo>
                  <a:pt x="264758" y="553411"/>
                  <a:pt x="262914" y="558015"/>
                  <a:pt x="260147" y="561699"/>
                </a:cubicBezTo>
                <a:cubicBezTo>
                  <a:pt x="257381" y="564461"/>
                  <a:pt x="252771" y="567224"/>
                  <a:pt x="248160" y="567224"/>
                </a:cubicBezTo>
                <a:lnTo>
                  <a:pt x="54520" y="567224"/>
                </a:lnTo>
                <a:cubicBezTo>
                  <a:pt x="49910" y="567224"/>
                  <a:pt x="45299" y="564461"/>
                  <a:pt x="42533" y="561699"/>
                </a:cubicBezTo>
                <a:cubicBezTo>
                  <a:pt x="38845" y="558015"/>
                  <a:pt x="37923" y="553411"/>
                  <a:pt x="37923" y="548806"/>
                </a:cubicBezTo>
                <a:cubicBezTo>
                  <a:pt x="27780" y="548806"/>
                  <a:pt x="17637" y="544201"/>
                  <a:pt x="10260" y="536834"/>
                </a:cubicBezTo>
                <a:cubicBezTo>
                  <a:pt x="3805" y="529467"/>
                  <a:pt x="-805" y="520258"/>
                  <a:pt x="117" y="509207"/>
                </a:cubicBezTo>
                <a:lnTo>
                  <a:pt x="3805" y="271611"/>
                </a:lnTo>
                <a:cubicBezTo>
                  <a:pt x="4727" y="249509"/>
                  <a:pt x="23169" y="231091"/>
                  <a:pt x="45299" y="231091"/>
                </a:cubicBezTo>
                <a:close/>
                <a:moveTo>
                  <a:pt x="353364" y="126198"/>
                </a:moveTo>
                <a:cubicBezTo>
                  <a:pt x="349671" y="126198"/>
                  <a:pt x="346902" y="128960"/>
                  <a:pt x="346902" y="132642"/>
                </a:cubicBezTo>
                <a:lnTo>
                  <a:pt x="346902" y="242188"/>
                </a:lnTo>
                <a:cubicBezTo>
                  <a:pt x="346902" y="244949"/>
                  <a:pt x="349671" y="248631"/>
                  <a:pt x="353364" y="248631"/>
                </a:cubicBezTo>
                <a:lnTo>
                  <a:pt x="357980" y="248631"/>
                </a:lnTo>
                <a:lnTo>
                  <a:pt x="357980" y="155656"/>
                </a:lnTo>
                <a:cubicBezTo>
                  <a:pt x="357980" y="146450"/>
                  <a:pt x="363519" y="138165"/>
                  <a:pt x="371827" y="135404"/>
                </a:cubicBezTo>
                <a:lnTo>
                  <a:pt x="398598" y="126198"/>
                </a:lnTo>
                <a:close/>
                <a:moveTo>
                  <a:pt x="354287" y="101343"/>
                </a:moveTo>
                <a:lnTo>
                  <a:pt x="427215" y="101343"/>
                </a:lnTo>
                <a:cubicBezTo>
                  <a:pt x="443832" y="101343"/>
                  <a:pt x="457679" y="115152"/>
                  <a:pt x="457679" y="131721"/>
                </a:cubicBezTo>
                <a:lnTo>
                  <a:pt x="457679" y="241267"/>
                </a:lnTo>
                <a:cubicBezTo>
                  <a:pt x="457679" y="254155"/>
                  <a:pt x="450294" y="264281"/>
                  <a:pt x="438293" y="269804"/>
                </a:cubicBezTo>
                <a:cubicBezTo>
                  <a:pt x="436447" y="270725"/>
                  <a:pt x="383828" y="290056"/>
                  <a:pt x="383828" y="290056"/>
                </a:cubicBezTo>
                <a:cubicBezTo>
                  <a:pt x="378289" y="291897"/>
                  <a:pt x="370904" y="290977"/>
                  <a:pt x="365365" y="286374"/>
                </a:cubicBezTo>
                <a:cubicBezTo>
                  <a:pt x="360749" y="283612"/>
                  <a:pt x="357980" y="278089"/>
                  <a:pt x="357980" y="272566"/>
                </a:cubicBezTo>
                <a:lnTo>
                  <a:pt x="354287" y="272566"/>
                </a:lnTo>
                <a:cubicBezTo>
                  <a:pt x="336747" y="272566"/>
                  <a:pt x="322900" y="258757"/>
                  <a:pt x="322900" y="241267"/>
                </a:cubicBezTo>
                <a:lnTo>
                  <a:pt x="322900" y="131721"/>
                </a:lnTo>
                <a:cubicBezTo>
                  <a:pt x="322900" y="115152"/>
                  <a:pt x="336747" y="101343"/>
                  <a:pt x="354287" y="101343"/>
                </a:cubicBezTo>
                <a:close/>
                <a:moveTo>
                  <a:pt x="65651" y="94833"/>
                </a:moveTo>
                <a:cubicBezTo>
                  <a:pt x="65651" y="94833"/>
                  <a:pt x="213186" y="94833"/>
                  <a:pt x="213186" y="94833"/>
                </a:cubicBezTo>
                <a:lnTo>
                  <a:pt x="233473" y="119711"/>
                </a:lnTo>
                <a:cubicBezTo>
                  <a:pt x="235317" y="120633"/>
                  <a:pt x="235317" y="122476"/>
                  <a:pt x="234395" y="123397"/>
                </a:cubicBezTo>
                <a:cubicBezTo>
                  <a:pt x="233473" y="125240"/>
                  <a:pt x="232550" y="126161"/>
                  <a:pt x="230706" y="126161"/>
                </a:cubicBezTo>
                <a:lnTo>
                  <a:pt x="215953" y="126161"/>
                </a:lnTo>
                <a:cubicBezTo>
                  <a:pt x="210420" y="167625"/>
                  <a:pt x="175380" y="199874"/>
                  <a:pt x="132964" y="199874"/>
                </a:cubicBezTo>
                <a:cubicBezTo>
                  <a:pt x="85937" y="199874"/>
                  <a:pt x="49053" y="163018"/>
                  <a:pt x="49053" y="116947"/>
                </a:cubicBezTo>
                <a:cubicBezTo>
                  <a:pt x="49053" y="114183"/>
                  <a:pt x="49053" y="111419"/>
                  <a:pt x="49053" y="109576"/>
                </a:cubicBezTo>
                <a:cubicBezTo>
                  <a:pt x="49975" y="101283"/>
                  <a:pt x="57352" y="94833"/>
                  <a:pt x="65651" y="94833"/>
                </a:cubicBezTo>
                <a:close/>
                <a:moveTo>
                  <a:pt x="64728" y="0"/>
                </a:moveTo>
                <a:lnTo>
                  <a:pt x="230706" y="0"/>
                </a:lnTo>
                <a:cubicBezTo>
                  <a:pt x="231628" y="0"/>
                  <a:pt x="233473" y="921"/>
                  <a:pt x="234395" y="1842"/>
                </a:cubicBezTo>
                <a:cubicBezTo>
                  <a:pt x="234395" y="2763"/>
                  <a:pt x="235317" y="4606"/>
                  <a:pt x="234395" y="5527"/>
                </a:cubicBezTo>
                <a:lnTo>
                  <a:pt x="213186" y="58957"/>
                </a:lnTo>
                <a:cubicBezTo>
                  <a:pt x="211342" y="64485"/>
                  <a:pt x="204887" y="69091"/>
                  <a:pt x="198433" y="69091"/>
                </a:cubicBezTo>
                <a:lnTo>
                  <a:pt x="64728" y="69091"/>
                </a:lnTo>
                <a:cubicBezTo>
                  <a:pt x="56430" y="69091"/>
                  <a:pt x="49053" y="61721"/>
                  <a:pt x="49053" y="52509"/>
                </a:cubicBezTo>
                <a:lnTo>
                  <a:pt x="49053" y="15660"/>
                </a:lnTo>
                <a:cubicBezTo>
                  <a:pt x="49053" y="7369"/>
                  <a:pt x="56430" y="0"/>
                  <a:pt x="64728" y="0"/>
                </a:cubicBezTo>
                <a:close/>
              </a:path>
            </a:pathLst>
          </a:custGeom>
          <a:solidFill>
            <a:schemeClr val="accent5"/>
          </a:solidFill>
          <a:ln>
            <a:solidFill>
              <a:schemeClr val="bg1">
                <a:lumMod val="95000"/>
              </a:schemeClr>
            </a:solidFill>
          </a:ln>
        </p:spPr>
        <p:txBody>
          <a:bodyPr vert="horz"/>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ln>
                <a:solidFill>
                  <a:schemeClr val="bg1"/>
                </a:solidFill>
              </a:ln>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endParaRPr>
          </a:p>
        </p:txBody>
      </p:sp>
      <p:sp>
        <p:nvSpPr>
          <p:cNvPr id="171" name="iṧḷiḋe"/>
          <p:cNvSpPr txBox="1"/>
          <p:nvPr/>
        </p:nvSpPr>
        <p:spPr>
          <a:xfrm>
            <a:off x="548087" y="5107556"/>
            <a:ext cx="1376657" cy="466943"/>
          </a:xfrm>
          <a:prstGeom prst="rect">
            <a:avLst/>
          </a:prstGeom>
          <a:noFill/>
        </p:spPr>
        <p:txBody>
          <a:bodyPr vert="horz" wrap="square" lIns="88231" tIns="45880" rIns="88231" bIns="45880"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6386">
              <a:lnSpc>
                <a:spcPct val="120000"/>
              </a:lnSpc>
              <a:spcBef>
                <a:spcPct val="0"/>
              </a:spcBef>
              <a:defRPr/>
            </a:pP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Báo </a:t>
            </a: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động</a:t>
            </a: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 </a:t>
            </a: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danh</a:t>
            </a: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 </a:t>
            </a: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sách</a:t>
            </a: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 </a:t>
            </a: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đen</a:t>
            </a:r>
            <a:endPar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endParaRPr>
          </a:p>
        </p:txBody>
      </p:sp>
      <p:sp>
        <p:nvSpPr>
          <p:cNvPr id="172" name="矩形 171"/>
          <p:cNvSpPr/>
          <p:nvPr/>
        </p:nvSpPr>
        <p:spPr>
          <a:xfrm>
            <a:off x="6314304" y="4776226"/>
            <a:ext cx="3749549" cy="279070"/>
          </a:xfrm>
          <a:prstGeom prst="rect">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568" b="1" dirty="0" err="1">
                <a:solidFill>
                  <a:schemeClr val="tx1">
                    <a:lumMod val="50000"/>
                  </a:schemeClr>
                </a:solidFill>
                <a:latin typeface="Segoe UI" panose="020B0502040204020203" pitchFamily="34" charset="0"/>
                <a:cs typeface="Segoe UI" panose="020B0502040204020203" pitchFamily="34" charset="0"/>
              </a:rPr>
              <a:t>Vị</a:t>
            </a:r>
            <a:r>
              <a:rPr lang="en-US" altLang="zh-CN" sz="1568" b="1" dirty="0">
                <a:solidFill>
                  <a:schemeClr val="tx1">
                    <a:lumMod val="50000"/>
                  </a:schemeClr>
                </a:solidFill>
                <a:latin typeface="Segoe UI" panose="020B0502040204020203" pitchFamily="34" charset="0"/>
                <a:cs typeface="Segoe UI" panose="020B0502040204020203" pitchFamily="34" charset="0"/>
              </a:rPr>
              <a:t> </a:t>
            </a:r>
            <a:r>
              <a:rPr lang="en-US" altLang="zh-CN" sz="1568" b="1" dirty="0" err="1">
                <a:solidFill>
                  <a:schemeClr val="tx1">
                    <a:lumMod val="50000"/>
                  </a:schemeClr>
                </a:solidFill>
                <a:latin typeface="Segoe UI" panose="020B0502040204020203" pitchFamily="34" charset="0"/>
                <a:cs typeface="Segoe UI" panose="020B0502040204020203" pitchFamily="34" charset="0"/>
              </a:rPr>
              <a:t>trí</a:t>
            </a:r>
            <a:endParaRPr lang="zh-CN" altLang="en-US" sz="1568" b="1" dirty="0">
              <a:solidFill>
                <a:schemeClr val="tx1">
                  <a:lumMod val="50000"/>
                </a:schemeClr>
              </a:solidFill>
              <a:latin typeface="Segoe UI" panose="020B0502040204020203" pitchFamily="34" charset="0"/>
              <a:cs typeface="Segoe UI" panose="020B0502040204020203" pitchFamily="34" charset="0"/>
            </a:endParaRPr>
          </a:p>
        </p:txBody>
      </p:sp>
      <p:sp>
        <p:nvSpPr>
          <p:cNvPr id="173" name="vip_289378"/>
          <p:cNvSpPr>
            <a:spLocks noChangeAspect="1"/>
          </p:cNvSpPr>
          <p:nvPr/>
        </p:nvSpPr>
        <p:spPr bwMode="auto">
          <a:xfrm>
            <a:off x="2416893" y="5384643"/>
            <a:ext cx="369800" cy="244039"/>
          </a:xfrm>
          <a:custGeom>
            <a:avLst/>
            <a:gdLst>
              <a:gd name="connsiteX0" fmla="*/ 381465 w 607639"/>
              <a:gd name="connsiteY0" fmla="*/ 142895 h 379219"/>
              <a:gd name="connsiteX1" fmla="*/ 381465 w 607639"/>
              <a:gd name="connsiteY1" fmla="*/ 186884 h 379219"/>
              <a:gd name="connsiteX2" fmla="*/ 414042 w 607639"/>
              <a:gd name="connsiteY2" fmla="*/ 186884 h 379219"/>
              <a:gd name="connsiteX3" fmla="*/ 414932 w 607639"/>
              <a:gd name="connsiteY3" fmla="*/ 186884 h 379219"/>
              <a:gd name="connsiteX4" fmla="*/ 434692 w 607639"/>
              <a:gd name="connsiteY4" fmla="*/ 181375 h 379219"/>
              <a:gd name="connsiteX5" fmla="*/ 440834 w 607639"/>
              <a:gd name="connsiteY5" fmla="*/ 164845 h 379219"/>
              <a:gd name="connsiteX6" fmla="*/ 434692 w 607639"/>
              <a:gd name="connsiteY6" fmla="*/ 148493 h 379219"/>
              <a:gd name="connsiteX7" fmla="*/ 414042 w 607639"/>
              <a:gd name="connsiteY7" fmla="*/ 142895 h 379219"/>
              <a:gd name="connsiteX8" fmla="*/ 357343 w 607639"/>
              <a:gd name="connsiteY8" fmla="*/ 121655 h 379219"/>
              <a:gd name="connsiteX9" fmla="*/ 420184 w 607639"/>
              <a:gd name="connsiteY9" fmla="*/ 121655 h 379219"/>
              <a:gd name="connsiteX10" fmla="*/ 453562 w 607639"/>
              <a:gd name="connsiteY10" fmla="*/ 133119 h 379219"/>
              <a:gd name="connsiteX11" fmla="*/ 464955 w 607639"/>
              <a:gd name="connsiteY11" fmla="*/ 164845 h 379219"/>
              <a:gd name="connsiteX12" fmla="*/ 453562 w 607639"/>
              <a:gd name="connsiteY12" fmla="*/ 196749 h 379219"/>
              <a:gd name="connsiteX13" fmla="*/ 420896 w 607639"/>
              <a:gd name="connsiteY13" fmla="*/ 208124 h 379219"/>
              <a:gd name="connsiteX14" fmla="*/ 420095 w 607639"/>
              <a:gd name="connsiteY14" fmla="*/ 208124 h 379219"/>
              <a:gd name="connsiteX15" fmla="*/ 381465 w 607639"/>
              <a:gd name="connsiteY15" fmla="*/ 208124 h 379219"/>
              <a:gd name="connsiteX16" fmla="*/ 381465 w 607639"/>
              <a:gd name="connsiteY16" fmla="*/ 263844 h 379219"/>
              <a:gd name="connsiteX17" fmla="*/ 357343 w 607639"/>
              <a:gd name="connsiteY17" fmla="*/ 263844 h 379219"/>
              <a:gd name="connsiteX18" fmla="*/ 295669 w 607639"/>
              <a:gd name="connsiteY18" fmla="*/ 121655 h 379219"/>
              <a:gd name="connsiteX19" fmla="*/ 319802 w 607639"/>
              <a:gd name="connsiteY19" fmla="*/ 121655 h 379219"/>
              <a:gd name="connsiteX20" fmla="*/ 319802 w 607639"/>
              <a:gd name="connsiteY20" fmla="*/ 263844 h 379219"/>
              <a:gd name="connsiteX21" fmla="*/ 295669 w 607639"/>
              <a:gd name="connsiteY21" fmla="*/ 263844 h 379219"/>
              <a:gd name="connsiteX22" fmla="*/ 145718 w 607639"/>
              <a:gd name="connsiteY22" fmla="*/ 121655 h 379219"/>
              <a:gd name="connsiteX23" fmla="*/ 171619 w 607639"/>
              <a:gd name="connsiteY23" fmla="*/ 121655 h 379219"/>
              <a:gd name="connsiteX24" fmla="*/ 208645 w 607639"/>
              <a:gd name="connsiteY24" fmla="*/ 233718 h 379219"/>
              <a:gd name="connsiteX25" fmla="*/ 246028 w 607639"/>
              <a:gd name="connsiteY25" fmla="*/ 121655 h 379219"/>
              <a:gd name="connsiteX26" fmla="*/ 271395 w 607639"/>
              <a:gd name="connsiteY26" fmla="*/ 121655 h 379219"/>
              <a:gd name="connsiteX27" fmla="*/ 220750 w 607639"/>
              <a:gd name="connsiteY27" fmla="*/ 263844 h 379219"/>
              <a:gd name="connsiteX28" fmla="*/ 195828 w 607639"/>
              <a:gd name="connsiteY28" fmla="*/ 263844 h 379219"/>
              <a:gd name="connsiteX29" fmla="*/ 108603 w 607639"/>
              <a:gd name="connsiteY29" fmla="*/ 75830 h 379219"/>
              <a:gd name="connsiteX30" fmla="*/ 75941 w 607639"/>
              <a:gd name="connsiteY30" fmla="*/ 108528 h 379219"/>
              <a:gd name="connsiteX31" fmla="*/ 75941 w 607639"/>
              <a:gd name="connsiteY31" fmla="*/ 270690 h 379219"/>
              <a:gd name="connsiteX32" fmla="*/ 108603 w 607639"/>
              <a:gd name="connsiteY32" fmla="*/ 303299 h 379219"/>
              <a:gd name="connsiteX33" fmla="*/ 498947 w 607639"/>
              <a:gd name="connsiteY33" fmla="*/ 303299 h 379219"/>
              <a:gd name="connsiteX34" fmla="*/ 531609 w 607639"/>
              <a:gd name="connsiteY34" fmla="*/ 270690 h 379219"/>
              <a:gd name="connsiteX35" fmla="*/ 531609 w 607639"/>
              <a:gd name="connsiteY35" fmla="*/ 108528 h 379219"/>
              <a:gd name="connsiteX36" fmla="*/ 498947 w 607639"/>
              <a:gd name="connsiteY36" fmla="*/ 75830 h 379219"/>
              <a:gd name="connsiteX37" fmla="*/ 88579 w 607639"/>
              <a:gd name="connsiteY37" fmla="*/ 50595 h 379219"/>
              <a:gd name="connsiteX38" fmla="*/ 518971 w 607639"/>
              <a:gd name="connsiteY38" fmla="*/ 50595 h 379219"/>
              <a:gd name="connsiteX39" fmla="*/ 556973 w 607639"/>
              <a:gd name="connsiteY39" fmla="*/ 88447 h 379219"/>
              <a:gd name="connsiteX40" fmla="*/ 556973 w 607639"/>
              <a:gd name="connsiteY40" fmla="*/ 290682 h 379219"/>
              <a:gd name="connsiteX41" fmla="*/ 518971 w 607639"/>
              <a:gd name="connsiteY41" fmla="*/ 328623 h 379219"/>
              <a:gd name="connsiteX42" fmla="*/ 88579 w 607639"/>
              <a:gd name="connsiteY42" fmla="*/ 328623 h 379219"/>
              <a:gd name="connsiteX43" fmla="*/ 50666 w 607639"/>
              <a:gd name="connsiteY43" fmla="*/ 290682 h 379219"/>
              <a:gd name="connsiteX44" fmla="*/ 50666 w 607639"/>
              <a:gd name="connsiteY44" fmla="*/ 88447 h 379219"/>
              <a:gd name="connsiteX45" fmla="*/ 88579 w 607639"/>
              <a:gd name="connsiteY45" fmla="*/ 50595 h 379219"/>
              <a:gd name="connsiteX46" fmla="*/ 25277 w 607639"/>
              <a:gd name="connsiteY46" fmla="*/ 25240 h 379219"/>
              <a:gd name="connsiteX47" fmla="*/ 25277 w 607639"/>
              <a:gd name="connsiteY47" fmla="*/ 353890 h 379219"/>
              <a:gd name="connsiteX48" fmla="*/ 582273 w 607639"/>
              <a:gd name="connsiteY48" fmla="*/ 353890 h 379219"/>
              <a:gd name="connsiteX49" fmla="*/ 582273 w 607639"/>
              <a:gd name="connsiteY49" fmla="*/ 25240 h 379219"/>
              <a:gd name="connsiteX50" fmla="*/ 0 w 607639"/>
              <a:gd name="connsiteY50" fmla="*/ 0 h 379219"/>
              <a:gd name="connsiteX51" fmla="*/ 607639 w 607639"/>
              <a:gd name="connsiteY51" fmla="*/ 0 h 379219"/>
              <a:gd name="connsiteX52" fmla="*/ 607639 w 607639"/>
              <a:gd name="connsiteY52" fmla="*/ 379219 h 379219"/>
              <a:gd name="connsiteX53" fmla="*/ 0 w 607639"/>
              <a:gd name="connsiteY53" fmla="*/ 379219 h 379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607639" h="379219">
                <a:moveTo>
                  <a:pt x="381465" y="142895"/>
                </a:moveTo>
                <a:lnTo>
                  <a:pt x="381465" y="186884"/>
                </a:lnTo>
                <a:lnTo>
                  <a:pt x="414042" y="186884"/>
                </a:lnTo>
                <a:cubicBezTo>
                  <a:pt x="414398" y="186884"/>
                  <a:pt x="414665" y="186884"/>
                  <a:pt x="414932" y="186884"/>
                </a:cubicBezTo>
                <a:cubicBezTo>
                  <a:pt x="424011" y="186884"/>
                  <a:pt x="430598" y="185018"/>
                  <a:pt x="434692" y="181375"/>
                </a:cubicBezTo>
                <a:cubicBezTo>
                  <a:pt x="438787" y="177553"/>
                  <a:pt x="440834" y="172221"/>
                  <a:pt x="440834" y="164845"/>
                </a:cubicBezTo>
                <a:cubicBezTo>
                  <a:pt x="440834" y="157558"/>
                  <a:pt x="438876" y="152226"/>
                  <a:pt x="434692" y="148493"/>
                </a:cubicBezTo>
                <a:cubicBezTo>
                  <a:pt x="430509" y="144761"/>
                  <a:pt x="423566" y="142895"/>
                  <a:pt x="414042" y="142895"/>
                </a:cubicBezTo>
                <a:close/>
                <a:moveTo>
                  <a:pt x="357343" y="121655"/>
                </a:moveTo>
                <a:lnTo>
                  <a:pt x="420184" y="121655"/>
                </a:lnTo>
                <a:cubicBezTo>
                  <a:pt x="434692" y="121655"/>
                  <a:pt x="445907" y="125476"/>
                  <a:pt x="453562" y="133119"/>
                </a:cubicBezTo>
                <a:cubicBezTo>
                  <a:pt x="461128" y="140673"/>
                  <a:pt x="464955" y="151426"/>
                  <a:pt x="464955" y="164845"/>
                </a:cubicBezTo>
                <a:cubicBezTo>
                  <a:pt x="464955" y="178353"/>
                  <a:pt x="461128" y="189106"/>
                  <a:pt x="453562" y="196749"/>
                </a:cubicBezTo>
                <a:cubicBezTo>
                  <a:pt x="445996" y="204302"/>
                  <a:pt x="435048" y="208124"/>
                  <a:pt x="420896" y="208124"/>
                </a:cubicBezTo>
                <a:lnTo>
                  <a:pt x="420095" y="208124"/>
                </a:lnTo>
                <a:lnTo>
                  <a:pt x="381465" y="208124"/>
                </a:lnTo>
                <a:lnTo>
                  <a:pt x="381465" y="263844"/>
                </a:lnTo>
                <a:lnTo>
                  <a:pt x="357343" y="263844"/>
                </a:lnTo>
                <a:close/>
                <a:moveTo>
                  <a:pt x="295669" y="121655"/>
                </a:moveTo>
                <a:lnTo>
                  <a:pt x="319802" y="121655"/>
                </a:lnTo>
                <a:lnTo>
                  <a:pt x="319802" y="263844"/>
                </a:lnTo>
                <a:lnTo>
                  <a:pt x="295669" y="263844"/>
                </a:lnTo>
                <a:close/>
                <a:moveTo>
                  <a:pt x="145718" y="121655"/>
                </a:moveTo>
                <a:lnTo>
                  <a:pt x="171619" y="121655"/>
                </a:lnTo>
                <a:lnTo>
                  <a:pt x="208645" y="233718"/>
                </a:lnTo>
                <a:lnTo>
                  <a:pt x="246028" y="121655"/>
                </a:lnTo>
                <a:lnTo>
                  <a:pt x="271395" y="121655"/>
                </a:lnTo>
                <a:lnTo>
                  <a:pt x="220750" y="263844"/>
                </a:lnTo>
                <a:lnTo>
                  <a:pt x="195828" y="263844"/>
                </a:lnTo>
                <a:close/>
                <a:moveTo>
                  <a:pt x="108603" y="75830"/>
                </a:moveTo>
                <a:cubicBezTo>
                  <a:pt x="102284" y="90402"/>
                  <a:pt x="90537" y="102131"/>
                  <a:pt x="75941" y="108528"/>
                </a:cubicBezTo>
                <a:lnTo>
                  <a:pt x="75941" y="270690"/>
                </a:lnTo>
                <a:cubicBezTo>
                  <a:pt x="90537" y="277087"/>
                  <a:pt x="102284" y="288727"/>
                  <a:pt x="108603" y="303299"/>
                </a:cubicBezTo>
                <a:lnTo>
                  <a:pt x="498947" y="303299"/>
                </a:lnTo>
                <a:cubicBezTo>
                  <a:pt x="505355" y="288727"/>
                  <a:pt x="517013" y="277087"/>
                  <a:pt x="531609" y="270690"/>
                </a:cubicBezTo>
                <a:lnTo>
                  <a:pt x="531609" y="108528"/>
                </a:lnTo>
                <a:cubicBezTo>
                  <a:pt x="517013" y="102131"/>
                  <a:pt x="505355" y="90402"/>
                  <a:pt x="498947" y="75830"/>
                </a:cubicBezTo>
                <a:close/>
                <a:moveTo>
                  <a:pt x="88579" y="50595"/>
                </a:moveTo>
                <a:lnTo>
                  <a:pt x="518971" y="50595"/>
                </a:lnTo>
                <a:cubicBezTo>
                  <a:pt x="518971" y="71476"/>
                  <a:pt x="535970" y="88447"/>
                  <a:pt x="556973" y="88447"/>
                </a:cubicBezTo>
                <a:lnTo>
                  <a:pt x="556973" y="290682"/>
                </a:lnTo>
                <a:cubicBezTo>
                  <a:pt x="535970" y="290682"/>
                  <a:pt x="518971" y="307653"/>
                  <a:pt x="518971" y="328623"/>
                </a:cubicBezTo>
                <a:lnTo>
                  <a:pt x="88579" y="328623"/>
                </a:lnTo>
                <a:cubicBezTo>
                  <a:pt x="88579" y="307653"/>
                  <a:pt x="71580" y="290682"/>
                  <a:pt x="50666" y="290682"/>
                </a:cubicBezTo>
                <a:lnTo>
                  <a:pt x="50666" y="88447"/>
                </a:lnTo>
                <a:cubicBezTo>
                  <a:pt x="71580" y="88447"/>
                  <a:pt x="88579" y="71476"/>
                  <a:pt x="88579" y="50595"/>
                </a:cubicBezTo>
                <a:close/>
                <a:moveTo>
                  <a:pt x="25277" y="25240"/>
                </a:moveTo>
                <a:lnTo>
                  <a:pt x="25277" y="353890"/>
                </a:lnTo>
                <a:lnTo>
                  <a:pt x="582273" y="353890"/>
                </a:lnTo>
                <a:lnTo>
                  <a:pt x="582273" y="25240"/>
                </a:lnTo>
                <a:close/>
                <a:moveTo>
                  <a:pt x="0" y="0"/>
                </a:moveTo>
                <a:lnTo>
                  <a:pt x="607639" y="0"/>
                </a:lnTo>
                <a:lnTo>
                  <a:pt x="607639" y="379219"/>
                </a:lnTo>
                <a:lnTo>
                  <a:pt x="0" y="379219"/>
                </a:lnTo>
                <a:close/>
              </a:path>
            </a:pathLst>
          </a:custGeom>
          <a:solidFill>
            <a:schemeClr val="accent5"/>
          </a:solidFill>
          <a:ln>
            <a:solidFill>
              <a:schemeClr val="bg1">
                <a:lumMod val="95000"/>
              </a:schemeClr>
            </a:solidFill>
          </a:ln>
        </p:spPr>
        <p:txBody>
          <a:bodyPr vert="horz"/>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endParaRPr>
          </a:p>
        </p:txBody>
      </p:sp>
      <p:sp>
        <p:nvSpPr>
          <p:cNvPr id="174" name="woman-of-black-short-hair_56766"/>
          <p:cNvSpPr>
            <a:spLocks noChangeAspect="1"/>
          </p:cNvSpPr>
          <p:nvPr/>
        </p:nvSpPr>
        <p:spPr bwMode="auto">
          <a:xfrm>
            <a:off x="2493589" y="5118834"/>
            <a:ext cx="252378" cy="296979"/>
          </a:xfrm>
          <a:custGeom>
            <a:avLst/>
            <a:gdLst>
              <a:gd name="connsiteX0" fmla="*/ 331509 w 544390"/>
              <a:gd name="connsiteY0" fmla="*/ 287020 h 605804"/>
              <a:gd name="connsiteX1" fmla="*/ 316016 w 544390"/>
              <a:gd name="connsiteY1" fmla="*/ 302580 h 605804"/>
              <a:gd name="connsiteX2" fmla="*/ 331509 w 544390"/>
              <a:gd name="connsiteY2" fmla="*/ 318139 h 605804"/>
              <a:gd name="connsiteX3" fmla="*/ 347099 w 544390"/>
              <a:gd name="connsiteY3" fmla="*/ 302580 h 605804"/>
              <a:gd name="connsiteX4" fmla="*/ 331509 w 544390"/>
              <a:gd name="connsiteY4" fmla="*/ 287020 h 605804"/>
              <a:gd name="connsiteX5" fmla="*/ 212038 w 544390"/>
              <a:gd name="connsiteY5" fmla="*/ 287020 h 605804"/>
              <a:gd name="connsiteX6" fmla="*/ 196562 w 544390"/>
              <a:gd name="connsiteY6" fmla="*/ 302580 h 605804"/>
              <a:gd name="connsiteX7" fmla="*/ 212038 w 544390"/>
              <a:gd name="connsiteY7" fmla="*/ 318139 h 605804"/>
              <a:gd name="connsiteX8" fmla="*/ 227609 w 544390"/>
              <a:gd name="connsiteY8" fmla="*/ 302580 h 605804"/>
              <a:gd name="connsiteX9" fmla="*/ 212038 w 544390"/>
              <a:gd name="connsiteY9" fmla="*/ 287020 h 605804"/>
              <a:gd name="connsiteX10" fmla="*/ 337726 w 544390"/>
              <a:gd name="connsiteY10" fmla="*/ 268501 h 605804"/>
              <a:gd name="connsiteX11" fmla="*/ 368235 w 544390"/>
              <a:gd name="connsiteY11" fmla="*/ 298761 h 605804"/>
              <a:gd name="connsiteX12" fmla="*/ 337726 w 544390"/>
              <a:gd name="connsiteY12" fmla="*/ 329117 h 605804"/>
              <a:gd name="connsiteX13" fmla="*/ 307408 w 544390"/>
              <a:gd name="connsiteY13" fmla="*/ 298761 h 605804"/>
              <a:gd name="connsiteX14" fmla="*/ 337726 w 544390"/>
              <a:gd name="connsiteY14" fmla="*/ 268501 h 605804"/>
              <a:gd name="connsiteX15" fmla="*/ 205829 w 544390"/>
              <a:gd name="connsiteY15" fmla="*/ 268501 h 605804"/>
              <a:gd name="connsiteX16" fmla="*/ 236207 w 544390"/>
              <a:gd name="connsiteY16" fmla="*/ 298761 h 605804"/>
              <a:gd name="connsiteX17" fmla="*/ 205829 w 544390"/>
              <a:gd name="connsiteY17" fmla="*/ 329117 h 605804"/>
              <a:gd name="connsiteX18" fmla="*/ 175450 w 544390"/>
              <a:gd name="connsiteY18" fmla="*/ 298761 h 605804"/>
              <a:gd name="connsiteX19" fmla="*/ 205829 w 544390"/>
              <a:gd name="connsiteY19" fmla="*/ 268501 h 605804"/>
              <a:gd name="connsiteX20" fmla="*/ 355338 w 544390"/>
              <a:gd name="connsiteY20" fmla="*/ 194116 h 605804"/>
              <a:gd name="connsiteX21" fmla="*/ 341931 w 544390"/>
              <a:gd name="connsiteY21" fmla="*/ 195190 h 605804"/>
              <a:gd name="connsiteX22" fmla="*/ 63563 w 544390"/>
              <a:gd name="connsiteY22" fmla="*/ 255131 h 605804"/>
              <a:gd name="connsiteX23" fmla="*/ 63371 w 544390"/>
              <a:gd name="connsiteY23" fmla="*/ 256753 h 605804"/>
              <a:gd name="connsiteX24" fmla="*/ 63467 w 544390"/>
              <a:gd name="connsiteY24" fmla="*/ 256753 h 605804"/>
              <a:gd name="connsiteX25" fmla="*/ 63276 w 544390"/>
              <a:gd name="connsiteY25" fmla="*/ 261239 h 605804"/>
              <a:gd name="connsiteX26" fmla="*/ 63276 w 544390"/>
              <a:gd name="connsiteY26" fmla="*/ 262385 h 605804"/>
              <a:gd name="connsiteX27" fmla="*/ 94631 w 544390"/>
              <a:gd name="connsiteY27" fmla="*/ 303618 h 605804"/>
              <a:gd name="connsiteX28" fmla="*/ 96638 w 544390"/>
              <a:gd name="connsiteY28" fmla="*/ 303523 h 605804"/>
              <a:gd name="connsiteX29" fmla="*/ 106293 w 544390"/>
              <a:gd name="connsiteY29" fmla="*/ 302759 h 605804"/>
              <a:gd name="connsiteX30" fmla="*/ 110403 w 544390"/>
              <a:gd name="connsiteY30" fmla="*/ 310777 h 605804"/>
              <a:gd name="connsiteX31" fmla="*/ 272243 w 544390"/>
              <a:gd name="connsiteY31" fmla="*/ 417773 h 605804"/>
              <a:gd name="connsiteX32" fmla="*/ 433988 w 544390"/>
              <a:gd name="connsiteY32" fmla="*/ 310777 h 605804"/>
              <a:gd name="connsiteX33" fmla="*/ 438194 w 544390"/>
              <a:gd name="connsiteY33" fmla="*/ 302759 h 605804"/>
              <a:gd name="connsiteX34" fmla="*/ 447753 w 544390"/>
              <a:gd name="connsiteY34" fmla="*/ 303523 h 605804"/>
              <a:gd name="connsiteX35" fmla="*/ 449760 w 544390"/>
              <a:gd name="connsiteY35" fmla="*/ 303618 h 605804"/>
              <a:gd name="connsiteX36" fmla="*/ 478439 w 544390"/>
              <a:gd name="connsiteY36" fmla="*/ 283097 h 605804"/>
              <a:gd name="connsiteX37" fmla="*/ 478247 w 544390"/>
              <a:gd name="connsiteY37" fmla="*/ 283097 h 605804"/>
              <a:gd name="connsiteX38" fmla="*/ 480542 w 544390"/>
              <a:gd name="connsiteY38" fmla="*/ 263816 h 605804"/>
              <a:gd name="connsiteX39" fmla="*/ 480255 w 544390"/>
              <a:gd name="connsiteY39" fmla="*/ 257231 h 605804"/>
              <a:gd name="connsiteX40" fmla="*/ 480064 w 544390"/>
              <a:gd name="connsiteY40" fmla="*/ 255131 h 605804"/>
              <a:gd name="connsiteX41" fmla="*/ 368315 w 544390"/>
              <a:gd name="connsiteY41" fmla="*/ 199199 h 605804"/>
              <a:gd name="connsiteX42" fmla="*/ 355338 w 544390"/>
              <a:gd name="connsiteY42" fmla="*/ 194116 h 605804"/>
              <a:gd name="connsiteX43" fmla="*/ 271670 w 544390"/>
              <a:gd name="connsiteY43" fmla="*/ 0 h 605804"/>
              <a:gd name="connsiteX44" fmla="*/ 271765 w 544390"/>
              <a:gd name="connsiteY44" fmla="*/ 0 h 605804"/>
              <a:gd name="connsiteX45" fmla="*/ 271861 w 544390"/>
              <a:gd name="connsiteY45" fmla="*/ 0 h 605804"/>
              <a:gd name="connsiteX46" fmla="*/ 467923 w 544390"/>
              <a:gd name="connsiteY46" fmla="*/ 100315 h 605804"/>
              <a:gd name="connsiteX47" fmla="*/ 505970 w 544390"/>
              <a:gd name="connsiteY47" fmla="*/ 244154 h 605804"/>
              <a:gd name="connsiteX48" fmla="*/ 507499 w 544390"/>
              <a:gd name="connsiteY48" fmla="*/ 260953 h 605804"/>
              <a:gd name="connsiteX49" fmla="*/ 507786 w 544390"/>
              <a:gd name="connsiteY49" fmla="*/ 264007 h 605804"/>
              <a:gd name="connsiteX50" fmla="*/ 544207 w 544390"/>
              <a:gd name="connsiteY50" fmla="*/ 400306 h 605804"/>
              <a:gd name="connsiteX51" fmla="*/ 541913 w 544390"/>
              <a:gd name="connsiteY51" fmla="*/ 407465 h 605804"/>
              <a:gd name="connsiteX52" fmla="*/ 446797 w 544390"/>
              <a:gd name="connsiteY52" fmla="*/ 456238 h 605804"/>
              <a:gd name="connsiteX53" fmla="*/ 492778 w 544390"/>
              <a:gd name="connsiteY53" fmla="*/ 527251 h 605804"/>
              <a:gd name="connsiteX54" fmla="*/ 492778 w 544390"/>
              <a:gd name="connsiteY54" fmla="*/ 605804 h 605804"/>
              <a:gd name="connsiteX55" fmla="*/ 310003 w 544390"/>
              <a:gd name="connsiteY55" fmla="*/ 605804 h 605804"/>
              <a:gd name="connsiteX56" fmla="*/ 350726 w 544390"/>
              <a:gd name="connsiteY56" fmla="*/ 511979 h 605804"/>
              <a:gd name="connsiteX57" fmla="*/ 365543 w 544390"/>
              <a:gd name="connsiteY57" fmla="*/ 507398 h 605804"/>
              <a:gd name="connsiteX58" fmla="*/ 414486 w 544390"/>
              <a:gd name="connsiteY58" fmla="*/ 538609 h 605804"/>
              <a:gd name="connsiteX59" fmla="*/ 416590 w 544390"/>
              <a:gd name="connsiteY59" fmla="*/ 538991 h 605804"/>
              <a:gd name="connsiteX60" fmla="*/ 416876 w 544390"/>
              <a:gd name="connsiteY60" fmla="*/ 539086 h 605804"/>
              <a:gd name="connsiteX61" fmla="*/ 422230 w 544390"/>
              <a:gd name="connsiteY61" fmla="*/ 536319 h 605804"/>
              <a:gd name="connsiteX62" fmla="*/ 422325 w 544390"/>
              <a:gd name="connsiteY62" fmla="*/ 536223 h 605804"/>
              <a:gd name="connsiteX63" fmla="*/ 412383 w 544390"/>
              <a:gd name="connsiteY63" fmla="*/ 465210 h 605804"/>
              <a:gd name="connsiteX64" fmla="*/ 355888 w 544390"/>
              <a:gd name="connsiteY64" fmla="*/ 474278 h 605804"/>
              <a:gd name="connsiteX65" fmla="*/ 355601 w 544390"/>
              <a:gd name="connsiteY65" fmla="*/ 474278 h 605804"/>
              <a:gd name="connsiteX66" fmla="*/ 355218 w 544390"/>
              <a:gd name="connsiteY66" fmla="*/ 474373 h 605804"/>
              <a:gd name="connsiteX67" fmla="*/ 348049 w 544390"/>
              <a:gd name="connsiteY67" fmla="*/ 467119 h 605804"/>
              <a:gd name="connsiteX68" fmla="*/ 348049 w 544390"/>
              <a:gd name="connsiteY68" fmla="*/ 466928 h 605804"/>
              <a:gd name="connsiteX69" fmla="*/ 347858 w 544390"/>
              <a:gd name="connsiteY69" fmla="*/ 428177 h 605804"/>
              <a:gd name="connsiteX70" fmla="*/ 272339 w 544390"/>
              <a:gd name="connsiteY70" fmla="*/ 444975 h 605804"/>
              <a:gd name="connsiteX71" fmla="*/ 272243 w 544390"/>
              <a:gd name="connsiteY71" fmla="*/ 444975 h 605804"/>
              <a:gd name="connsiteX72" fmla="*/ 272148 w 544390"/>
              <a:gd name="connsiteY72" fmla="*/ 444975 h 605804"/>
              <a:gd name="connsiteX73" fmla="*/ 196533 w 544390"/>
              <a:gd name="connsiteY73" fmla="*/ 428177 h 605804"/>
              <a:gd name="connsiteX74" fmla="*/ 196438 w 544390"/>
              <a:gd name="connsiteY74" fmla="*/ 466928 h 605804"/>
              <a:gd name="connsiteX75" fmla="*/ 196438 w 544390"/>
              <a:gd name="connsiteY75" fmla="*/ 467119 h 605804"/>
              <a:gd name="connsiteX76" fmla="*/ 189173 w 544390"/>
              <a:gd name="connsiteY76" fmla="*/ 474373 h 605804"/>
              <a:gd name="connsiteX77" fmla="*/ 188790 w 544390"/>
              <a:gd name="connsiteY77" fmla="*/ 474278 h 605804"/>
              <a:gd name="connsiteX78" fmla="*/ 188503 w 544390"/>
              <a:gd name="connsiteY78" fmla="*/ 474278 h 605804"/>
              <a:gd name="connsiteX79" fmla="*/ 132008 w 544390"/>
              <a:gd name="connsiteY79" fmla="*/ 465210 h 605804"/>
              <a:gd name="connsiteX80" fmla="*/ 122161 w 544390"/>
              <a:gd name="connsiteY80" fmla="*/ 536223 h 605804"/>
              <a:gd name="connsiteX81" fmla="*/ 122257 w 544390"/>
              <a:gd name="connsiteY81" fmla="*/ 536319 h 605804"/>
              <a:gd name="connsiteX82" fmla="*/ 127515 w 544390"/>
              <a:gd name="connsiteY82" fmla="*/ 539086 h 605804"/>
              <a:gd name="connsiteX83" fmla="*/ 127801 w 544390"/>
              <a:gd name="connsiteY83" fmla="*/ 538991 h 605804"/>
              <a:gd name="connsiteX84" fmla="*/ 130000 w 544390"/>
              <a:gd name="connsiteY84" fmla="*/ 538609 h 605804"/>
              <a:gd name="connsiteX85" fmla="*/ 178275 w 544390"/>
              <a:gd name="connsiteY85" fmla="*/ 507684 h 605804"/>
              <a:gd name="connsiteX86" fmla="*/ 178848 w 544390"/>
              <a:gd name="connsiteY86" fmla="*/ 507493 h 605804"/>
              <a:gd name="connsiteX87" fmla="*/ 178848 w 544390"/>
              <a:gd name="connsiteY87" fmla="*/ 507398 h 605804"/>
              <a:gd name="connsiteX88" fmla="*/ 183915 w 544390"/>
              <a:gd name="connsiteY88" fmla="*/ 506253 h 605804"/>
              <a:gd name="connsiteX89" fmla="*/ 193761 w 544390"/>
              <a:gd name="connsiteY89" fmla="*/ 511979 h 605804"/>
              <a:gd name="connsiteX90" fmla="*/ 193857 w 544390"/>
              <a:gd name="connsiteY90" fmla="*/ 512075 h 605804"/>
              <a:gd name="connsiteX91" fmla="*/ 193857 w 544390"/>
              <a:gd name="connsiteY91" fmla="*/ 512170 h 605804"/>
              <a:gd name="connsiteX92" fmla="*/ 234388 w 544390"/>
              <a:gd name="connsiteY92" fmla="*/ 605804 h 605804"/>
              <a:gd name="connsiteX93" fmla="*/ 51613 w 544390"/>
              <a:gd name="connsiteY93" fmla="*/ 605804 h 605804"/>
              <a:gd name="connsiteX94" fmla="*/ 51613 w 544390"/>
              <a:gd name="connsiteY94" fmla="*/ 527251 h 605804"/>
              <a:gd name="connsiteX95" fmla="*/ 97690 w 544390"/>
              <a:gd name="connsiteY95" fmla="*/ 456238 h 605804"/>
              <a:gd name="connsiteX96" fmla="*/ 2478 w 544390"/>
              <a:gd name="connsiteY96" fmla="*/ 407465 h 605804"/>
              <a:gd name="connsiteX97" fmla="*/ 184 w 544390"/>
              <a:gd name="connsiteY97" fmla="*/ 400306 h 605804"/>
              <a:gd name="connsiteX98" fmla="*/ 35841 w 544390"/>
              <a:gd name="connsiteY98" fmla="*/ 264103 h 605804"/>
              <a:gd name="connsiteX99" fmla="*/ 37657 w 544390"/>
              <a:gd name="connsiteY99" fmla="*/ 244154 h 605804"/>
              <a:gd name="connsiteX100" fmla="*/ 75607 w 544390"/>
              <a:gd name="connsiteY100" fmla="*/ 100315 h 605804"/>
              <a:gd name="connsiteX101" fmla="*/ 271670 w 544390"/>
              <a:gd name="connsiteY101" fmla="*/ 0 h 605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44390" h="605804">
                <a:moveTo>
                  <a:pt x="331509" y="287020"/>
                </a:moveTo>
                <a:cubicBezTo>
                  <a:pt x="322902" y="287020"/>
                  <a:pt x="316016" y="293988"/>
                  <a:pt x="316016" y="302580"/>
                </a:cubicBezTo>
                <a:cubicBezTo>
                  <a:pt x="316016" y="311171"/>
                  <a:pt x="322902" y="318139"/>
                  <a:pt x="331509" y="318139"/>
                </a:cubicBezTo>
                <a:cubicBezTo>
                  <a:pt x="340117" y="318139"/>
                  <a:pt x="347099" y="311171"/>
                  <a:pt x="347099" y="302580"/>
                </a:cubicBezTo>
                <a:cubicBezTo>
                  <a:pt x="347099" y="293988"/>
                  <a:pt x="340117" y="287020"/>
                  <a:pt x="331509" y="287020"/>
                </a:cubicBezTo>
                <a:close/>
                <a:moveTo>
                  <a:pt x="212038" y="287020"/>
                </a:moveTo>
                <a:cubicBezTo>
                  <a:pt x="203440" y="287020"/>
                  <a:pt x="196562" y="293988"/>
                  <a:pt x="196562" y="302580"/>
                </a:cubicBezTo>
                <a:cubicBezTo>
                  <a:pt x="196562" y="311171"/>
                  <a:pt x="203440" y="318139"/>
                  <a:pt x="212038" y="318139"/>
                </a:cubicBezTo>
                <a:cubicBezTo>
                  <a:pt x="220636" y="318139"/>
                  <a:pt x="227609" y="311171"/>
                  <a:pt x="227609" y="302580"/>
                </a:cubicBezTo>
                <a:cubicBezTo>
                  <a:pt x="227609" y="293988"/>
                  <a:pt x="220636" y="287020"/>
                  <a:pt x="212038" y="287020"/>
                </a:cubicBezTo>
                <a:close/>
                <a:moveTo>
                  <a:pt x="337726" y="268501"/>
                </a:moveTo>
                <a:cubicBezTo>
                  <a:pt x="354559" y="268501"/>
                  <a:pt x="368235" y="282056"/>
                  <a:pt x="368235" y="298761"/>
                </a:cubicBezTo>
                <a:cubicBezTo>
                  <a:pt x="368235" y="315562"/>
                  <a:pt x="354559" y="329117"/>
                  <a:pt x="337726" y="329117"/>
                </a:cubicBezTo>
                <a:cubicBezTo>
                  <a:pt x="320989" y="329117"/>
                  <a:pt x="307408" y="315562"/>
                  <a:pt x="307408" y="298761"/>
                </a:cubicBezTo>
                <a:cubicBezTo>
                  <a:pt x="307408" y="282056"/>
                  <a:pt x="320989" y="268501"/>
                  <a:pt x="337726" y="268501"/>
                </a:cubicBezTo>
                <a:close/>
                <a:moveTo>
                  <a:pt x="205829" y="268501"/>
                </a:moveTo>
                <a:cubicBezTo>
                  <a:pt x="222546" y="268501"/>
                  <a:pt x="236207" y="282056"/>
                  <a:pt x="236207" y="298761"/>
                </a:cubicBezTo>
                <a:cubicBezTo>
                  <a:pt x="236207" y="315562"/>
                  <a:pt x="222642" y="329117"/>
                  <a:pt x="205829" y="329117"/>
                </a:cubicBezTo>
                <a:cubicBezTo>
                  <a:pt x="189111" y="329117"/>
                  <a:pt x="175450" y="315562"/>
                  <a:pt x="175450" y="298761"/>
                </a:cubicBezTo>
                <a:cubicBezTo>
                  <a:pt x="175450" y="282056"/>
                  <a:pt x="189111" y="268501"/>
                  <a:pt x="205829" y="268501"/>
                </a:cubicBezTo>
                <a:close/>
                <a:moveTo>
                  <a:pt x="355338" y="194116"/>
                </a:moveTo>
                <a:cubicBezTo>
                  <a:pt x="350487" y="193400"/>
                  <a:pt x="345564" y="193710"/>
                  <a:pt x="341931" y="195190"/>
                </a:cubicBezTo>
                <a:cubicBezTo>
                  <a:pt x="276736" y="221915"/>
                  <a:pt x="105624" y="255703"/>
                  <a:pt x="63563" y="255131"/>
                </a:cubicBezTo>
                <a:cubicBezTo>
                  <a:pt x="63467" y="255703"/>
                  <a:pt x="63371" y="256181"/>
                  <a:pt x="63371" y="256753"/>
                </a:cubicBezTo>
                <a:lnTo>
                  <a:pt x="63467" y="256753"/>
                </a:lnTo>
                <a:cubicBezTo>
                  <a:pt x="63371" y="258471"/>
                  <a:pt x="63276" y="259999"/>
                  <a:pt x="63276" y="261239"/>
                </a:cubicBezTo>
                <a:cubicBezTo>
                  <a:pt x="63276" y="261717"/>
                  <a:pt x="63276" y="262098"/>
                  <a:pt x="63276" y="262385"/>
                </a:cubicBezTo>
                <a:cubicBezTo>
                  <a:pt x="63276" y="289778"/>
                  <a:pt x="73791" y="303618"/>
                  <a:pt x="94631" y="303618"/>
                </a:cubicBezTo>
                <a:cubicBezTo>
                  <a:pt x="95204" y="303618"/>
                  <a:pt x="95873" y="303618"/>
                  <a:pt x="96638" y="303523"/>
                </a:cubicBezTo>
                <a:lnTo>
                  <a:pt x="106293" y="302759"/>
                </a:lnTo>
                <a:lnTo>
                  <a:pt x="110403" y="310777"/>
                </a:lnTo>
                <a:cubicBezTo>
                  <a:pt x="136978" y="362223"/>
                  <a:pt x="198923" y="417582"/>
                  <a:pt x="272243" y="417773"/>
                </a:cubicBezTo>
                <a:cubicBezTo>
                  <a:pt x="345564" y="417582"/>
                  <a:pt x="407413" y="362223"/>
                  <a:pt x="433988" y="310777"/>
                </a:cubicBezTo>
                <a:lnTo>
                  <a:pt x="438194" y="302759"/>
                </a:lnTo>
                <a:lnTo>
                  <a:pt x="447753" y="303523"/>
                </a:lnTo>
                <a:cubicBezTo>
                  <a:pt x="448518" y="303618"/>
                  <a:pt x="449283" y="303618"/>
                  <a:pt x="449760" y="303618"/>
                </a:cubicBezTo>
                <a:cubicBezTo>
                  <a:pt x="464482" y="303618"/>
                  <a:pt x="474041" y="296746"/>
                  <a:pt x="478439" y="283097"/>
                </a:cubicBezTo>
                <a:lnTo>
                  <a:pt x="478247" y="283097"/>
                </a:lnTo>
                <a:cubicBezTo>
                  <a:pt x="479777" y="277656"/>
                  <a:pt x="480542" y="271261"/>
                  <a:pt x="480542" y="263816"/>
                </a:cubicBezTo>
                <a:cubicBezTo>
                  <a:pt x="480542" y="262194"/>
                  <a:pt x="480542" y="259903"/>
                  <a:pt x="480255" y="257231"/>
                </a:cubicBezTo>
                <a:cubicBezTo>
                  <a:pt x="480255" y="256562"/>
                  <a:pt x="480159" y="255799"/>
                  <a:pt x="480064" y="255131"/>
                </a:cubicBezTo>
                <a:cubicBezTo>
                  <a:pt x="440392" y="255703"/>
                  <a:pt x="399861" y="224206"/>
                  <a:pt x="368315" y="199199"/>
                </a:cubicBezTo>
                <a:cubicBezTo>
                  <a:pt x="364969" y="196574"/>
                  <a:pt x="360189" y="194832"/>
                  <a:pt x="355338" y="194116"/>
                </a:cubicBezTo>
                <a:close/>
                <a:moveTo>
                  <a:pt x="271670" y="0"/>
                </a:moveTo>
                <a:cubicBezTo>
                  <a:pt x="271765" y="0"/>
                  <a:pt x="271765" y="0"/>
                  <a:pt x="271765" y="0"/>
                </a:cubicBezTo>
                <a:cubicBezTo>
                  <a:pt x="271861" y="0"/>
                  <a:pt x="271861" y="0"/>
                  <a:pt x="271861" y="0"/>
                </a:cubicBezTo>
                <a:cubicBezTo>
                  <a:pt x="327974" y="573"/>
                  <a:pt x="430451" y="45624"/>
                  <a:pt x="467923" y="100315"/>
                </a:cubicBezTo>
                <a:cubicBezTo>
                  <a:pt x="498800" y="145271"/>
                  <a:pt x="503771" y="218574"/>
                  <a:pt x="505970" y="244154"/>
                </a:cubicBezTo>
                <a:cubicBezTo>
                  <a:pt x="506352" y="246254"/>
                  <a:pt x="507021" y="255322"/>
                  <a:pt x="507499" y="260953"/>
                </a:cubicBezTo>
                <a:cubicBezTo>
                  <a:pt x="507499" y="260953"/>
                  <a:pt x="507786" y="263912"/>
                  <a:pt x="507786" y="264007"/>
                </a:cubicBezTo>
                <a:cubicBezTo>
                  <a:pt x="524323" y="324330"/>
                  <a:pt x="544207" y="400306"/>
                  <a:pt x="544207" y="400306"/>
                </a:cubicBezTo>
                <a:cubicBezTo>
                  <a:pt x="544207" y="400306"/>
                  <a:pt x="545354" y="404506"/>
                  <a:pt x="541913" y="407465"/>
                </a:cubicBezTo>
                <a:cubicBezTo>
                  <a:pt x="531015" y="416818"/>
                  <a:pt x="499852" y="439726"/>
                  <a:pt x="446797" y="456238"/>
                </a:cubicBezTo>
                <a:cubicBezTo>
                  <a:pt x="472321" y="471987"/>
                  <a:pt x="492778" y="497662"/>
                  <a:pt x="492778" y="527251"/>
                </a:cubicBezTo>
                <a:lnTo>
                  <a:pt x="492778" y="605804"/>
                </a:lnTo>
                <a:lnTo>
                  <a:pt x="310003" y="605804"/>
                </a:lnTo>
                <a:cubicBezTo>
                  <a:pt x="327879" y="568198"/>
                  <a:pt x="342313" y="526201"/>
                  <a:pt x="350726" y="511979"/>
                </a:cubicBezTo>
                <a:cubicBezTo>
                  <a:pt x="353115" y="507875"/>
                  <a:pt x="361050" y="505203"/>
                  <a:pt x="365543" y="507398"/>
                </a:cubicBezTo>
                <a:cubicBezTo>
                  <a:pt x="379786" y="514366"/>
                  <a:pt x="401008" y="533073"/>
                  <a:pt x="414486" y="538609"/>
                </a:cubicBezTo>
                <a:cubicBezTo>
                  <a:pt x="415156" y="538896"/>
                  <a:pt x="415920" y="538991"/>
                  <a:pt x="416590" y="538991"/>
                </a:cubicBezTo>
                <a:cubicBezTo>
                  <a:pt x="416685" y="538991"/>
                  <a:pt x="416781" y="539086"/>
                  <a:pt x="416876" y="539086"/>
                </a:cubicBezTo>
                <a:cubicBezTo>
                  <a:pt x="419075" y="539086"/>
                  <a:pt x="420987" y="537941"/>
                  <a:pt x="422230" y="536319"/>
                </a:cubicBezTo>
                <a:cubicBezTo>
                  <a:pt x="422230" y="536319"/>
                  <a:pt x="422230" y="536319"/>
                  <a:pt x="422325" y="536223"/>
                </a:cubicBezTo>
                <a:cubicBezTo>
                  <a:pt x="428539" y="530019"/>
                  <a:pt x="412383" y="465210"/>
                  <a:pt x="412383" y="465210"/>
                </a:cubicBezTo>
                <a:cubicBezTo>
                  <a:pt x="396610" y="468742"/>
                  <a:pt x="375102" y="472178"/>
                  <a:pt x="355888" y="474278"/>
                </a:cubicBezTo>
                <a:cubicBezTo>
                  <a:pt x="355792" y="474278"/>
                  <a:pt x="355696" y="474278"/>
                  <a:pt x="355601" y="474278"/>
                </a:cubicBezTo>
                <a:cubicBezTo>
                  <a:pt x="355505" y="474278"/>
                  <a:pt x="355410" y="474373"/>
                  <a:pt x="355218" y="474373"/>
                </a:cubicBezTo>
                <a:cubicBezTo>
                  <a:pt x="351204" y="474373"/>
                  <a:pt x="348049" y="471128"/>
                  <a:pt x="348049" y="467119"/>
                </a:cubicBezTo>
                <a:cubicBezTo>
                  <a:pt x="348049" y="467024"/>
                  <a:pt x="348049" y="467024"/>
                  <a:pt x="348049" y="466928"/>
                </a:cubicBezTo>
                <a:lnTo>
                  <a:pt x="347858" y="428177"/>
                </a:lnTo>
                <a:cubicBezTo>
                  <a:pt x="323290" y="439153"/>
                  <a:pt x="297671" y="444975"/>
                  <a:pt x="272339" y="444975"/>
                </a:cubicBezTo>
                <a:lnTo>
                  <a:pt x="272243" y="444975"/>
                </a:lnTo>
                <a:lnTo>
                  <a:pt x="272148" y="444975"/>
                </a:lnTo>
                <a:cubicBezTo>
                  <a:pt x="246720" y="444975"/>
                  <a:pt x="221101" y="439153"/>
                  <a:pt x="196533" y="428177"/>
                </a:cubicBezTo>
                <a:lnTo>
                  <a:pt x="196438" y="466928"/>
                </a:lnTo>
                <a:cubicBezTo>
                  <a:pt x="196438" y="467024"/>
                  <a:pt x="196438" y="467024"/>
                  <a:pt x="196438" y="467119"/>
                </a:cubicBezTo>
                <a:cubicBezTo>
                  <a:pt x="196438" y="471128"/>
                  <a:pt x="193187" y="474373"/>
                  <a:pt x="189173" y="474373"/>
                </a:cubicBezTo>
                <a:cubicBezTo>
                  <a:pt x="189077" y="474373"/>
                  <a:pt x="188886" y="474278"/>
                  <a:pt x="188790" y="474278"/>
                </a:cubicBezTo>
                <a:cubicBezTo>
                  <a:pt x="188695" y="474278"/>
                  <a:pt x="188599" y="474278"/>
                  <a:pt x="188503" y="474278"/>
                </a:cubicBezTo>
                <a:cubicBezTo>
                  <a:pt x="169385" y="472178"/>
                  <a:pt x="147876" y="468742"/>
                  <a:pt x="132008" y="465210"/>
                </a:cubicBezTo>
                <a:cubicBezTo>
                  <a:pt x="132008" y="465210"/>
                  <a:pt x="115852" y="530019"/>
                  <a:pt x="122161" y="536223"/>
                </a:cubicBezTo>
                <a:cubicBezTo>
                  <a:pt x="122161" y="536319"/>
                  <a:pt x="122257" y="536319"/>
                  <a:pt x="122257" y="536319"/>
                </a:cubicBezTo>
                <a:cubicBezTo>
                  <a:pt x="123404" y="537941"/>
                  <a:pt x="125316" y="539086"/>
                  <a:pt x="127515" y="539086"/>
                </a:cubicBezTo>
                <a:cubicBezTo>
                  <a:pt x="127610" y="539086"/>
                  <a:pt x="127706" y="538991"/>
                  <a:pt x="127801" y="538991"/>
                </a:cubicBezTo>
                <a:cubicBezTo>
                  <a:pt x="128566" y="538991"/>
                  <a:pt x="129235" y="538896"/>
                  <a:pt x="130000" y="538609"/>
                </a:cubicBezTo>
                <a:cubicBezTo>
                  <a:pt x="143288" y="533169"/>
                  <a:pt x="164127" y="514938"/>
                  <a:pt x="178275" y="507684"/>
                </a:cubicBezTo>
                <a:cubicBezTo>
                  <a:pt x="178466" y="507589"/>
                  <a:pt x="178657" y="507493"/>
                  <a:pt x="178848" y="507493"/>
                </a:cubicBezTo>
                <a:cubicBezTo>
                  <a:pt x="178848" y="507398"/>
                  <a:pt x="178848" y="507398"/>
                  <a:pt x="178848" y="507398"/>
                </a:cubicBezTo>
                <a:cubicBezTo>
                  <a:pt x="180378" y="506634"/>
                  <a:pt x="182099" y="506253"/>
                  <a:pt x="183915" y="506253"/>
                </a:cubicBezTo>
                <a:cubicBezTo>
                  <a:pt x="188121" y="506253"/>
                  <a:pt x="191754" y="508543"/>
                  <a:pt x="193761" y="511979"/>
                </a:cubicBezTo>
                <a:cubicBezTo>
                  <a:pt x="193761" y="511979"/>
                  <a:pt x="193761" y="512075"/>
                  <a:pt x="193857" y="512075"/>
                </a:cubicBezTo>
                <a:cubicBezTo>
                  <a:pt x="193857" y="512075"/>
                  <a:pt x="193857" y="512170"/>
                  <a:pt x="193857" y="512170"/>
                </a:cubicBezTo>
                <a:cubicBezTo>
                  <a:pt x="202651" y="526392"/>
                  <a:pt x="216703" y="568389"/>
                  <a:pt x="234388" y="605804"/>
                </a:cubicBezTo>
                <a:lnTo>
                  <a:pt x="51613" y="605804"/>
                </a:lnTo>
                <a:lnTo>
                  <a:pt x="51613" y="527251"/>
                </a:lnTo>
                <a:cubicBezTo>
                  <a:pt x="51613" y="497662"/>
                  <a:pt x="72166" y="471987"/>
                  <a:pt x="97690" y="456238"/>
                </a:cubicBezTo>
                <a:cubicBezTo>
                  <a:pt x="44635" y="439726"/>
                  <a:pt x="13376" y="416818"/>
                  <a:pt x="2478" y="407465"/>
                </a:cubicBezTo>
                <a:cubicBezTo>
                  <a:pt x="-963" y="404506"/>
                  <a:pt x="184" y="400306"/>
                  <a:pt x="184" y="400306"/>
                </a:cubicBezTo>
                <a:cubicBezTo>
                  <a:pt x="184" y="400306"/>
                  <a:pt x="19303" y="324426"/>
                  <a:pt x="35841" y="264103"/>
                </a:cubicBezTo>
                <a:cubicBezTo>
                  <a:pt x="36223" y="259808"/>
                  <a:pt x="37179" y="246731"/>
                  <a:pt x="37657" y="244154"/>
                </a:cubicBezTo>
                <a:cubicBezTo>
                  <a:pt x="39760" y="218574"/>
                  <a:pt x="44826" y="145271"/>
                  <a:pt x="75607" y="100315"/>
                </a:cubicBezTo>
                <a:cubicBezTo>
                  <a:pt x="113080" y="45624"/>
                  <a:pt x="215652" y="573"/>
                  <a:pt x="271670" y="0"/>
                </a:cubicBezTo>
                <a:close/>
              </a:path>
            </a:pathLst>
          </a:custGeom>
          <a:solidFill>
            <a:schemeClr val="accent5"/>
          </a:solidFill>
          <a:ln>
            <a:solidFill>
              <a:schemeClr val="bg1">
                <a:lumMod val="95000"/>
              </a:schemeClr>
            </a:solidFill>
          </a:ln>
        </p:spPr>
        <p:txBody>
          <a:bodyPr vert="horz"/>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endParaRPr>
          </a:p>
        </p:txBody>
      </p:sp>
      <p:sp>
        <p:nvSpPr>
          <p:cNvPr id="175" name="iṧḷiḋe"/>
          <p:cNvSpPr txBox="1"/>
          <p:nvPr/>
        </p:nvSpPr>
        <p:spPr>
          <a:xfrm>
            <a:off x="2832091" y="5103369"/>
            <a:ext cx="1190898" cy="541301"/>
          </a:xfrm>
          <a:prstGeom prst="rect">
            <a:avLst/>
          </a:prstGeom>
          <a:noFill/>
        </p:spPr>
        <p:txBody>
          <a:bodyPr vert="horz" wrap="square" lIns="88231" tIns="45880" rIns="88231" bIns="45880"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6386">
              <a:lnSpc>
                <a:spcPct val="120000"/>
              </a:lnSpc>
              <a:spcBef>
                <a:spcPct val="0"/>
              </a:spcBef>
              <a:defRPr/>
            </a:pP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Phát</a:t>
            </a: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 </a:t>
            </a: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hiện</a:t>
            </a: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 VIP</a:t>
            </a:r>
            <a:endParaRPr lang="zh-CN" altLang="en-US"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endParaRPr>
          </a:p>
        </p:txBody>
      </p:sp>
      <p:sp>
        <p:nvSpPr>
          <p:cNvPr id="176" name="position_90530"/>
          <p:cNvSpPr>
            <a:spLocks noChangeAspect="1"/>
          </p:cNvSpPr>
          <p:nvPr/>
        </p:nvSpPr>
        <p:spPr bwMode="auto">
          <a:xfrm>
            <a:off x="8557836" y="5168496"/>
            <a:ext cx="478989" cy="476174"/>
          </a:xfrm>
          <a:custGeom>
            <a:avLst/>
            <a:gdLst>
              <a:gd name="connsiteX0" fmla="*/ 158012 w 591988"/>
              <a:gd name="connsiteY0" fmla="*/ 387687 h 604111"/>
              <a:gd name="connsiteX1" fmla="*/ 173827 w 591988"/>
              <a:gd name="connsiteY1" fmla="*/ 407844 h 604111"/>
              <a:gd name="connsiteX2" fmla="*/ 120019 w 591988"/>
              <a:gd name="connsiteY2" fmla="*/ 437442 h 604111"/>
              <a:gd name="connsiteX3" fmla="*/ 120019 w 591988"/>
              <a:gd name="connsiteY3" fmla="*/ 466860 h 604111"/>
              <a:gd name="connsiteX4" fmla="*/ 184916 w 591988"/>
              <a:gd name="connsiteY4" fmla="*/ 499727 h 604111"/>
              <a:gd name="connsiteX5" fmla="*/ 265628 w 591988"/>
              <a:gd name="connsiteY5" fmla="*/ 512257 h 604111"/>
              <a:gd name="connsiteX6" fmla="*/ 295986 w 591988"/>
              <a:gd name="connsiteY6" fmla="*/ 513346 h 604111"/>
              <a:gd name="connsiteX7" fmla="*/ 326526 w 591988"/>
              <a:gd name="connsiteY7" fmla="*/ 512257 h 604111"/>
              <a:gd name="connsiteX8" fmla="*/ 407238 w 591988"/>
              <a:gd name="connsiteY8" fmla="*/ 499727 h 604111"/>
              <a:gd name="connsiteX9" fmla="*/ 471953 w 591988"/>
              <a:gd name="connsiteY9" fmla="*/ 466860 h 604111"/>
              <a:gd name="connsiteX10" fmla="*/ 471953 w 591988"/>
              <a:gd name="connsiteY10" fmla="*/ 437442 h 604111"/>
              <a:gd name="connsiteX11" fmla="*/ 418145 w 591988"/>
              <a:gd name="connsiteY11" fmla="*/ 407844 h 604111"/>
              <a:gd name="connsiteX12" fmla="*/ 434142 w 591988"/>
              <a:gd name="connsiteY12" fmla="*/ 387687 h 604111"/>
              <a:gd name="connsiteX13" fmla="*/ 490313 w 591988"/>
              <a:gd name="connsiteY13" fmla="*/ 421644 h 604111"/>
              <a:gd name="connsiteX14" fmla="*/ 490313 w 591988"/>
              <a:gd name="connsiteY14" fmla="*/ 482658 h 604111"/>
              <a:gd name="connsiteX15" fmla="*/ 413600 w 591988"/>
              <a:gd name="connsiteY15" fmla="*/ 523152 h 604111"/>
              <a:gd name="connsiteX16" fmla="*/ 301985 w 591988"/>
              <a:gd name="connsiteY16" fmla="*/ 537497 h 604111"/>
              <a:gd name="connsiteX17" fmla="*/ 295986 w 591988"/>
              <a:gd name="connsiteY17" fmla="*/ 537497 h 604111"/>
              <a:gd name="connsiteX18" fmla="*/ 289987 w 591988"/>
              <a:gd name="connsiteY18" fmla="*/ 537497 h 604111"/>
              <a:gd name="connsiteX19" fmla="*/ 178372 w 591988"/>
              <a:gd name="connsiteY19" fmla="*/ 523152 h 604111"/>
              <a:gd name="connsiteX20" fmla="*/ 101659 w 591988"/>
              <a:gd name="connsiteY20" fmla="*/ 482658 h 604111"/>
              <a:gd name="connsiteX21" fmla="*/ 101659 w 591988"/>
              <a:gd name="connsiteY21" fmla="*/ 421644 h 604111"/>
              <a:gd name="connsiteX22" fmla="*/ 158012 w 591988"/>
              <a:gd name="connsiteY22" fmla="*/ 387687 h 604111"/>
              <a:gd name="connsiteX23" fmla="*/ 120015 w 591988"/>
              <a:gd name="connsiteY23" fmla="*/ 335609 h 604111"/>
              <a:gd name="connsiteX24" fmla="*/ 141646 w 591988"/>
              <a:gd name="connsiteY24" fmla="*/ 366108 h 604111"/>
              <a:gd name="connsiteX25" fmla="*/ 138556 w 591988"/>
              <a:gd name="connsiteY25" fmla="*/ 367560 h 604111"/>
              <a:gd name="connsiteX26" fmla="*/ 46579 w 591988"/>
              <a:gd name="connsiteY26" fmla="*/ 425836 h 604111"/>
              <a:gd name="connsiteX27" fmla="*/ 46579 w 591988"/>
              <a:gd name="connsiteY27" fmla="*/ 485745 h 604111"/>
              <a:gd name="connsiteX28" fmla="*/ 138556 w 591988"/>
              <a:gd name="connsiteY28" fmla="*/ 544021 h 604111"/>
              <a:gd name="connsiteX29" fmla="*/ 295971 w 591988"/>
              <a:gd name="connsiteY29" fmla="*/ 567803 h 604111"/>
              <a:gd name="connsiteX30" fmla="*/ 453568 w 591988"/>
              <a:gd name="connsiteY30" fmla="*/ 544021 h 604111"/>
              <a:gd name="connsiteX31" fmla="*/ 545363 w 591988"/>
              <a:gd name="connsiteY31" fmla="*/ 485745 h 604111"/>
              <a:gd name="connsiteX32" fmla="*/ 545363 w 591988"/>
              <a:gd name="connsiteY32" fmla="*/ 425836 h 604111"/>
              <a:gd name="connsiteX33" fmla="*/ 453568 w 591988"/>
              <a:gd name="connsiteY33" fmla="*/ 367560 h 604111"/>
              <a:gd name="connsiteX34" fmla="*/ 450296 w 591988"/>
              <a:gd name="connsiteY34" fmla="*/ 366108 h 604111"/>
              <a:gd name="connsiteX35" fmla="*/ 472109 w 591988"/>
              <a:gd name="connsiteY35" fmla="*/ 335609 h 604111"/>
              <a:gd name="connsiteX36" fmla="*/ 575356 w 591988"/>
              <a:gd name="connsiteY36" fmla="*/ 405140 h 604111"/>
              <a:gd name="connsiteX37" fmla="*/ 575356 w 591988"/>
              <a:gd name="connsiteY37" fmla="*/ 506260 h 604111"/>
              <a:gd name="connsiteX38" fmla="*/ 465202 w 591988"/>
              <a:gd name="connsiteY38" fmla="*/ 578332 h 604111"/>
              <a:gd name="connsiteX39" fmla="*/ 295971 w 591988"/>
              <a:gd name="connsiteY39" fmla="*/ 604111 h 604111"/>
              <a:gd name="connsiteX40" fmla="*/ 126741 w 591988"/>
              <a:gd name="connsiteY40" fmla="*/ 578332 h 604111"/>
              <a:gd name="connsiteX41" fmla="*/ 16768 w 591988"/>
              <a:gd name="connsiteY41" fmla="*/ 506260 h 604111"/>
              <a:gd name="connsiteX42" fmla="*/ 16768 w 591988"/>
              <a:gd name="connsiteY42" fmla="*/ 405140 h 604111"/>
              <a:gd name="connsiteX43" fmla="*/ 120015 w 591988"/>
              <a:gd name="connsiteY43" fmla="*/ 335609 h 604111"/>
              <a:gd name="connsiteX44" fmla="*/ 254146 w 591988"/>
              <a:gd name="connsiteY44" fmla="*/ 165514 h 604111"/>
              <a:gd name="connsiteX45" fmla="*/ 252509 w 591988"/>
              <a:gd name="connsiteY45" fmla="*/ 166240 h 604111"/>
              <a:gd name="connsiteX46" fmla="*/ 251964 w 591988"/>
              <a:gd name="connsiteY46" fmla="*/ 167874 h 604111"/>
              <a:gd name="connsiteX47" fmla="*/ 282332 w 591988"/>
              <a:gd name="connsiteY47" fmla="*/ 411146 h 604111"/>
              <a:gd name="connsiteX48" fmla="*/ 309246 w 591988"/>
              <a:gd name="connsiteY48" fmla="*/ 411146 h 604111"/>
              <a:gd name="connsiteX49" fmla="*/ 339978 w 591988"/>
              <a:gd name="connsiteY49" fmla="*/ 167874 h 604111"/>
              <a:gd name="connsiteX50" fmla="*/ 339432 w 591988"/>
              <a:gd name="connsiteY50" fmla="*/ 166240 h 604111"/>
              <a:gd name="connsiteX51" fmla="*/ 337796 w 591988"/>
              <a:gd name="connsiteY51" fmla="*/ 165514 h 604111"/>
              <a:gd name="connsiteX52" fmla="*/ 254146 w 591988"/>
              <a:gd name="connsiteY52" fmla="*/ 129205 h 604111"/>
              <a:gd name="connsiteX53" fmla="*/ 337796 w 591988"/>
              <a:gd name="connsiteY53" fmla="*/ 129205 h 604111"/>
              <a:gd name="connsiteX54" fmla="*/ 366709 w 591988"/>
              <a:gd name="connsiteY54" fmla="*/ 142095 h 604111"/>
              <a:gd name="connsiteX55" fmla="*/ 376165 w 591988"/>
              <a:gd name="connsiteY55" fmla="*/ 172413 h 604111"/>
              <a:gd name="connsiteX56" fmla="*/ 343433 w 591988"/>
              <a:gd name="connsiteY56" fmla="*/ 431661 h 604111"/>
              <a:gd name="connsiteX57" fmla="*/ 325248 w 591988"/>
              <a:gd name="connsiteY57" fmla="*/ 447455 h 604111"/>
              <a:gd name="connsiteX58" fmla="*/ 266330 w 591988"/>
              <a:gd name="connsiteY58" fmla="*/ 447455 h 604111"/>
              <a:gd name="connsiteX59" fmla="*/ 248327 w 591988"/>
              <a:gd name="connsiteY59" fmla="*/ 431479 h 604111"/>
              <a:gd name="connsiteX60" fmla="*/ 215958 w 591988"/>
              <a:gd name="connsiteY60" fmla="*/ 172413 h 604111"/>
              <a:gd name="connsiteX61" fmla="*/ 225232 w 591988"/>
              <a:gd name="connsiteY61" fmla="*/ 142095 h 604111"/>
              <a:gd name="connsiteX62" fmla="*/ 254146 w 591988"/>
              <a:gd name="connsiteY62" fmla="*/ 129205 h 604111"/>
              <a:gd name="connsiteX63" fmla="*/ 295987 w 591988"/>
              <a:gd name="connsiteY63" fmla="*/ 36306 h 604111"/>
              <a:gd name="connsiteX64" fmla="*/ 271619 w 591988"/>
              <a:gd name="connsiteY64" fmla="*/ 60630 h 604111"/>
              <a:gd name="connsiteX65" fmla="*/ 295987 w 591988"/>
              <a:gd name="connsiteY65" fmla="*/ 85137 h 604111"/>
              <a:gd name="connsiteX66" fmla="*/ 320536 w 591988"/>
              <a:gd name="connsiteY66" fmla="*/ 60630 h 604111"/>
              <a:gd name="connsiteX67" fmla="*/ 295987 w 591988"/>
              <a:gd name="connsiteY67" fmla="*/ 36306 h 604111"/>
              <a:gd name="connsiteX68" fmla="*/ 295987 w 591988"/>
              <a:gd name="connsiteY68" fmla="*/ 0 h 604111"/>
              <a:gd name="connsiteX69" fmla="*/ 356905 w 591988"/>
              <a:gd name="connsiteY69" fmla="*/ 60630 h 604111"/>
              <a:gd name="connsiteX70" fmla="*/ 295987 w 591988"/>
              <a:gd name="connsiteY70" fmla="*/ 121443 h 604111"/>
              <a:gd name="connsiteX71" fmla="*/ 235250 w 591988"/>
              <a:gd name="connsiteY71" fmla="*/ 60630 h 604111"/>
              <a:gd name="connsiteX72" fmla="*/ 295987 w 591988"/>
              <a:gd name="connsiteY72" fmla="*/ 0 h 60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91988" h="604111">
                <a:moveTo>
                  <a:pt x="158012" y="387687"/>
                </a:moveTo>
                <a:cubicBezTo>
                  <a:pt x="163284" y="394406"/>
                  <a:pt x="168555" y="401125"/>
                  <a:pt x="173827" y="407844"/>
                </a:cubicBezTo>
                <a:cubicBezTo>
                  <a:pt x="148741" y="415833"/>
                  <a:pt x="129835" y="426184"/>
                  <a:pt x="120019" y="437442"/>
                </a:cubicBezTo>
                <a:cubicBezTo>
                  <a:pt x="111293" y="447611"/>
                  <a:pt x="111293" y="456691"/>
                  <a:pt x="120019" y="466860"/>
                </a:cubicBezTo>
                <a:cubicBezTo>
                  <a:pt x="131108" y="479571"/>
                  <a:pt x="154194" y="491374"/>
                  <a:pt x="184916" y="499727"/>
                </a:cubicBezTo>
                <a:cubicBezTo>
                  <a:pt x="208548" y="506264"/>
                  <a:pt x="236542" y="510622"/>
                  <a:pt x="265628" y="512257"/>
                </a:cubicBezTo>
                <a:cubicBezTo>
                  <a:pt x="275626" y="512983"/>
                  <a:pt x="285806" y="513346"/>
                  <a:pt x="295986" y="513346"/>
                </a:cubicBezTo>
                <a:cubicBezTo>
                  <a:pt x="306166" y="513346"/>
                  <a:pt x="316346" y="512983"/>
                  <a:pt x="326526" y="512257"/>
                </a:cubicBezTo>
                <a:cubicBezTo>
                  <a:pt x="355611" y="510622"/>
                  <a:pt x="383424" y="506264"/>
                  <a:pt x="407238" y="499727"/>
                </a:cubicBezTo>
                <a:cubicBezTo>
                  <a:pt x="437959" y="491374"/>
                  <a:pt x="460864" y="479571"/>
                  <a:pt x="471953" y="466860"/>
                </a:cubicBezTo>
                <a:cubicBezTo>
                  <a:pt x="480678" y="456691"/>
                  <a:pt x="480678" y="447611"/>
                  <a:pt x="471953" y="437442"/>
                </a:cubicBezTo>
                <a:cubicBezTo>
                  <a:pt x="462318" y="426184"/>
                  <a:pt x="443413" y="415833"/>
                  <a:pt x="418145" y="407844"/>
                </a:cubicBezTo>
                <a:cubicBezTo>
                  <a:pt x="423416" y="401125"/>
                  <a:pt x="428870" y="394406"/>
                  <a:pt x="434142" y="387687"/>
                </a:cubicBezTo>
                <a:cubicBezTo>
                  <a:pt x="459591" y="396767"/>
                  <a:pt x="478861" y="408388"/>
                  <a:pt x="490313" y="421644"/>
                </a:cubicBezTo>
                <a:cubicBezTo>
                  <a:pt x="506855" y="440711"/>
                  <a:pt x="506855" y="463591"/>
                  <a:pt x="490313" y="482658"/>
                </a:cubicBezTo>
                <a:cubicBezTo>
                  <a:pt x="475952" y="499364"/>
                  <a:pt x="449412" y="513346"/>
                  <a:pt x="413600" y="523152"/>
                </a:cubicBezTo>
                <a:cubicBezTo>
                  <a:pt x="380697" y="532050"/>
                  <a:pt x="342341" y="536952"/>
                  <a:pt x="301985" y="537497"/>
                </a:cubicBezTo>
                <a:cubicBezTo>
                  <a:pt x="299985" y="537497"/>
                  <a:pt x="297985" y="537497"/>
                  <a:pt x="295986" y="537497"/>
                </a:cubicBezTo>
                <a:cubicBezTo>
                  <a:pt x="293986" y="537497"/>
                  <a:pt x="291987" y="537497"/>
                  <a:pt x="289987" y="537497"/>
                </a:cubicBezTo>
                <a:cubicBezTo>
                  <a:pt x="249813" y="536952"/>
                  <a:pt x="211275" y="532050"/>
                  <a:pt x="178372" y="523152"/>
                </a:cubicBezTo>
                <a:cubicBezTo>
                  <a:pt x="142560" y="513346"/>
                  <a:pt x="116020" y="499364"/>
                  <a:pt x="101659" y="482658"/>
                </a:cubicBezTo>
                <a:cubicBezTo>
                  <a:pt x="85298" y="463591"/>
                  <a:pt x="85298" y="440711"/>
                  <a:pt x="101659" y="421644"/>
                </a:cubicBezTo>
                <a:cubicBezTo>
                  <a:pt x="113293" y="408388"/>
                  <a:pt x="132380" y="396767"/>
                  <a:pt x="158012" y="387687"/>
                </a:cubicBezTo>
                <a:close/>
                <a:moveTo>
                  <a:pt x="120015" y="335609"/>
                </a:moveTo>
                <a:cubicBezTo>
                  <a:pt x="126923" y="345775"/>
                  <a:pt x="134193" y="355942"/>
                  <a:pt x="141646" y="366108"/>
                </a:cubicBezTo>
                <a:cubicBezTo>
                  <a:pt x="140737" y="366653"/>
                  <a:pt x="139647" y="367016"/>
                  <a:pt x="138556" y="367560"/>
                </a:cubicBezTo>
                <a:cubicBezTo>
                  <a:pt x="95112" y="382265"/>
                  <a:pt x="62393" y="402962"/>
                  <a:pt x="46579" y="425836"/>
                </a:cubicBezTo>
                <a:cubicBezTo>
                  <a:pt x="32946" y="445624"/>
                  <a:pt x="32946" y="465776"/>
                  <a:pt x="46579" y="485745"/>
                </a:cubicBezTo>
                <a:cubicBezTo>
                  <a:pt x="62393" y="508438"/>
                  <a:pt x="95112" y="529134"/>
                  <a:pt x="138556" y="544021"/>
                </a:cubicBezTo>
                <a:cubicBezTo>
                  <a:pt x="183817" y="559452"/>
                  <a:pt x="239803" y="567803"/>
                  <a:pt x="295971" y="567803"/>
                </a:cubicBezTo>
                <a:cubicBezTo>
                  <a:pt x="352321" y="567803"/>
                  <a:pt x="408307" y="559452"/>
                  <a:pt x="453568" y="544021"/>
                </a:cubicBezTo>
                <a:cubicBezTo>
                  <a:pt x="497012" y="529134"/>
                  <a:pt x="529549" y="508438"/>
                  <a:pt x="545363" y="485745"/>
                </a:cubicBezTo>
                <a:cubicBezTo>
                  <a:pt x="559178" y="465776"/>
                  <a:pt x="559178" y="445624"/>
                  <a:pt x="545363" y="425836"/>
                </a:cubicBezTo>
                <a:cubicBezTo>
                  <a:pt x="529549" y="402962"/>
                  <a:pt x="497012" y="382265"/>
                  <a:pt x="453568" y="367560"/>
                </a:cubicBezTo>
                <a:cubicBezTo>
                  <a:pt x="452478" y="367016"/>
                  <a:pt x="451387" y="366653"/>
                  <a:pt x="450296" y="366108"/>
                </a:cubicBezTo>
                <a:cubicBezTo>
                  <a:pt x="457749" y="355942"/>
                  <a:pt x="465020" y="345775"/>
                  <a:pt x="472109" y="335609"/>
                </a:cubicBezTo>
                <a:cubicBezTo>
                  <a:pt x="520097" y="352855"/>
                  <a:pt x="555724" y="376819"/>
                  <a:pt x="575356" y="405140"/>
                </a:cubicBezTo>
                <a:cubicBezTo>
                  <a:pt x="597532" y="437273"/>
                  <a:pt x="597532" y="474127"/>
                  <a:pt x="575356" y="506260"/>
                </a:cubicBezTo>
                <a:cubicBezTo>
                  <a:pt x="554816" y="535851"/>
                  <a:pt x="516643" y="560722"/>
                  <a:pt x="465202" y="578332"/>
                </a:cubicBezTo>
                <a:cubicBezTo>
                  <a:pt x="415578" y="595216"/>
                  <a:pt x="357047" y="604111"/>
                  <a:pt x="295971" y="604111"/>
                </a:cubicBezTo>
                <a:cubicBezTo>
                  <a:pt x="234896" y="604111"/>
                  <a:pt x="176365" y="595216"/>
                  <a:pt x="126741" y="578332"/>
                </a:cubicBezTo>
                <a:cubicBezTo>
                  <a:pt x="75299" y="560722"/>
                  <a:pt x="37308" y="535851"/>
                  <a:pt x="16768" y="506260"/>
                </a:cubicBezTo>
                <a:cubicBezTo>
                  <a:pt x="-5590" y="474127"/>
                  <a:pt x="-5590" y="437273"/>
                  <a:pt x="16768" y="405140"/>
                </a:cubicBezTo>
                <a:cubicBezTo>
                  <a:pt x="36399" y="376819"/>
                  <a:pt x="72027" y="352855"/>
                  <a:pt x="120015" y="335609"/>
                </a:cubicBezTo>
                <a:close/>
                <a:moveTo>
                  <a:pt x="254146" y="165514"/>
                </a:moveTo>
                <a:cubicBezTo>
                  <a:pt x="253419" y="165514"/>
                  <a:pt x="252873" y="165695"/>
                  <a:pt x="252509" y="166240"/>
                </a:cubicBezTo>
                <a:cubicBezTo>
                  <a:pt x="252146" y="166603"/>
                  <a:pt x="251964" y="167329"/>
                  <a:pt x="251964" y="167874"/>
                </a:cubicBezTo>
                <a:lnTo>
                  <a:pt x="282332" y="411146"/>
                </a:lnTo>
                <a:lnTo>
                  <a:pt x="309246" y="411146"/>
                </a:lnTo>
                <a:lnTo>
                  <a:pt x="339978" y="167874"/>
                </a:lnTo>
                <a:cubicBezTo>
                  <a:pt x="340160" y="167329"/>
                  <a:pt x="339978" y="166603"/>
                  <a:pt x="339432" y="166240"/>
                </a:cubicBezTo>
                <a:cubicBezTo>
                  <a:pt x="339069" y="165695"/>
                  <a:pt x="338523" y="165514"/>
                  <a:pt x="337796" y="165514"/>
                </a:cubicBezTo>
                <a:close/>
                <a:moveTo>
                  <a:pt x="254146" y="129205"/>
                </a:moveTo>
                <a:lnTo>
                  <a:pt x="337796" y="129205"/>
                </a:lnTo>
                <a:cubicBezTo>
                  <a:pt x="348888" y="129205"/>
                  <a:pt x="359435" y="133925"/>
                  <a:pt x="366709" y="142095"/>
                </a:cubicBezTo>
                <a:cubicBezTo>
                  <a:pt x="374165" y="150446"/>
                  <a:pt x="377438" y="161520"/>
                  <a:pt x="376165" y="172413"/>
                </a:cubicBezTo>
                <a:lnTo>
                  <a:pt x="343433" y="431661"/>
                </a:lnTo>
                <a:cubicBezTo>
                  <a:pt x="342160" y="440738"/>
                  <a:pt x="334522" y="447455"/>
                  <a:pt x="325248" y="447455"/>
                </a:cubicBezTo>
                <a:lnTo>
                  <a:pt x="266330" y="447455"/>
                </a:lnTo>
                <a:cubicBezTo>
                  <a:pt x="257055" y="447455"/>
                  <a:pt x="249418" y="440556"/>
                  <a:pt x="248327" y="431479"/>
                </a:cubicBezTo>
                <a:lnTo>
                  <a:pt x="215958" y="172413"/>
                </a:lnTo>
                <a:cubicBezTo>
                  <a:pt x="214503" y="161520"/>
                  <a:pt x="217958" y="150446"/>
                  <a:pt x="225232" y="142095"/>
                </a:cubicBezTo>
                <a:cubicBezTo>
                  <a:pt x="232506" y="133925"/>
                  <a:pt x="243053" y="129205"/>
                  <a:pt x="254146" y="129205"/>
                </a:cubicBezTo>
                <a:close/>
                <a:moveTo>
                  <a:pt x="295987" y="36306"/>
                </a:moveTo>
                <a:cubicBezTo>
                  <a:pt x="282530" y="36306"/>
                  <a:pt x="271619" y="47197"/>
                  <a:pt x="271619" y="60630"/>
                </a:cubicBezTo>
                <a:cubicBezTo>
                  <a:pt x="271619" y="74245"/>
                  <a:pt x="282530" y="85137"/>
                  <a:pt x="295987" y="85137"/>
                </a:cubicBezTo>
                <a:cubicBezTo>
                  <a:pt x="309443" y="85137"/>
                  <a:pt x="320536" y="74245"/>
                  <a:pt x="320536" y="60630"/>
                </a:cubicBezTo>
                <a:cubicBezTo>
                  <a:pt x="320536" y="47197"/>
                  <a:pt x="309443" y="36306"/>
                  <a:pt x="295987" y="36306"/>
                </a:cubicBezTo>
                <a:close/>
                <a:moveTo>
                  <a:pt x="295987" y="0"/>
                </a:moveTo>
                <a:cubicBezTo>
                  <a:pt x="329628" y="0"/>
                  <a:pt x="356905" y="27229"/>
                  <a:pt x="356905" y="60630"/>
                </a:cubicBezTo>
                <a:cubicBezTo>
                  <a:pt x="356905" y="94213"/>
                  <a:pt x="329628" y="121443"/>
                  <a:pt x="295987" y="121443"/>
                </a:cubicBezTo>
                <a:cubicBezTo>
                  <a:pt x="262527" y="121443"/>
                  <a:pt x="235250" y="94213"/>
                  <a:pt x="235250" y="60630"/>
                </a:cubicBezTo>
                <a:cubicBezTo>
                  <a:pt x="235250" y="27229"/>
                  <a:pt x="262527" y="0"/>
                  <a:pt x="295987" y="0"/>
                </a:cubicBezTo>
                <a:close/>
              </a:path>
            </a:pathLst>
          </a:custGeom>
          <a:solidFill>
            <a:schemeClr val="accent5"/>
          </a:solidFill>
          <a:ln>
            <a:solidFill>
              <a:schemeClr val="bg1">
                <a:lumMod val="95000"/>
              </a:schemeClr>
            </a:solidFill>
          </a:ln>
        </p:spPr>
        <p:txBody>
          <a:bodyPr vert="horz"/>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endParaRPr>
          </a:p>
        </p:txBody>
      </p:sp>
      <p:sp>
        <p:nvSpPr>
          <p:cNvPr id="177" name="iṧḷiḋe"/>
          <p:cNvSpPr txBox="1"/>
          <p:nvPr/>
        </p:nvSpPr>
        <p:spPr>
          <a:xfrm>
            <a:off x="8995042" y="5096700"/>
            <a:ext cx="1139682" cy="560257"/>
          </a:xfrm>
          <a:prstGeom prst="rect">
            <a:avLst/>
          </a:prstGeom>
          <a:noFill/>
        </p:spPr>
        <p:txBody>
          <a:bodyPr vert="horz" wrap="square" lIns="88231" tIns="45880" rIns="88231" bIns="45880"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6386">
              <a:lnSpc>
                <a:spcPct val="120000"/>
              </a:lnSpc>
              <a:spcBef>
                <a:spcPct val="0"/>
              </a:spcBef>
              <a:defRPr/>
            </a:pPr>
            <a:r>
              <a:rPr lang="en-US" altLang="zh-CN" sz="1400"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Theo </a:t>
            </a:r>
            <a:r>
              <a:rPr lang="en-US" altLang="zh-CN" sz="1400"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dõi</a:t>
            </a:r>
            <a:r>
              <a:rPr lang="en-US" altLang="zh-CN" sz="1400"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 </a:t>
            </a:r>
            <a:r>
              <a:rPr lang="en-US" altLang="zh-CN" sz="1400"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khuôn</a:t>
            </a:r>
            <a:r>
              <a:rPr lang="en-US" altLang="zh-CN" sz="1400"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 </a:t>
            </a:r>
            <a:r>
              <a:rPr lang="en-US" altLang="zh-CN" sz="1400"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mặt</a:t>
            </a:r>
            <a:endParaRPr lang="zh-CN" altLang="en-US" sz="1400"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endParaRPr>
          </a:p>
        </p:txBody>
      </p:sp>
      <p:sp>
        <p:nvSpPr>
          <p:cNvPr id="178" name="ïş1ïďê"/>
          <p:cNvSpPr/>
          <p:nvPr/>
        </p:nvSpPr>
        <p:spPr>
          <a:xfrm>
            <a:off x="6606030" y="5199415"/>
            <a:ext cx="481070" cy="386458"/>
          </a:xfrm>
          <a:custGeom>
            <a:avLst/>
            <a:gdLst>
              <a:gd name="T0" fmla="*/ 2115 w 3125"/>
              <a:gd name="T1" fmla="*/ 0 h 2627"/>
              <a:gd name="T2" fmla="*/ 0 w 3125"/>
              <a:gd name="T3" fmla="*/ 0 h 2627"/>
              <a:gd name="T4" fmla="*/ 0 w 3125"/>
              <a:gd name="T5" fmla="*/ 797 h 2627"/>
              <a:gd name="T6" fmla="*/ 2115 w 3125"/>
              <a:gd name="T7" fmla="*/ 797 h 2627"/>
              <a:gd name="T8" fmla="*/ 2115 w 3125"/>
              <a:gd name="T9" fmla="*/ 0 h 2627"/>
              <a:gd name="T10" fmla="*/ 472 w 3125"/>
              <a:gd name="T11" fmla="*/ 560 h 2627"/>
              <a:gd name="T12" fmla="*/ 312 w 3125"/>
              <a:gd name="T13" fmla="*/ 400 h 2627"/>
              <a:gd name="T14" fmla="*/ 472 w 3125"/>
              <a:gd name="T15" fmla="*/ 240 h 2627"/>
              <a:gd name="T16" fmla="*/ 633 w 3125"/>
              <a:gd name="T17" fmla="*/ 400 h 2627"/>
              <a:gd name="T18" fmla="*/ 472 w 3125"/>
              <a:gd name="T19" fmla="*/ 560 h 2627"/>
              <a:gd name="T20" fmla="*/ 1063 w 3125"/>
              <a:gd name="T21" fmla="*/ 560 h 2627"/>
              <a:gd name="T22" fmla="*/ 903 w 3125"/>
              <a:gd name="T23" fmla="*/ 400 h 2627"/>
              <a:gd name="T24" fmla="*/ 1063 w 3125"/>
              <a:gd name="T25" fmla="*/ 240 h 2627"/>
              <a:gd name="T26" fmla="*/ 1224 w 3125"/>
              <a:gd name="T27" fmla="*/ 400 h 2627"/>
              <a:gd name="T28" fmla="*/ 1063 w 3125"/>
              <a:gd name="T29" fmla="*/ 560 h 2627"/>
              <a:gd name="T30" fmla="*/ 1675 w 3125"/>
              <a:gd name="T31" fmla="*/ 559 h 2627"/>
              <a:gd name="T32" fmla="*/ 1515 w 3125"/>
              <a:gd name="T33" fmla="*/ 398 h 2627"/>
              <a:gd name="T34" fmla="*/ 1675 w 3125"/>
              <a:gd name="T35" fmla="*/ 238 h 2627"/>
              <a:gd name="T36" fmla="*/ 1836 w 3125"/>
              <a:gd name="T37" fmla="*/ 398 h 2627"/>
              <a:gd name="T38" fmla="*/ 1675 w 3125"/>
              <a:gd name="T39" fmla="*/ 559 h 2627"/>
              <a:gd name="T40" fmla="*/ 1372 w 3125"/>
              <a:gd name="T41" fmla="*/ 1490 h 2627"/>
              <a:gd name="T42" fmla="*/ 1710 w 3125"/>
              <a:gd name="T43" fmla="*/ 900 h 2627"/>
              <a:gd name="T44" fmla="*/ 0 w 3125"/>
              <a:gd name="T45" fmla="*/ 900 h 2627"/>
              <a:gd name="T46" fmla="*/ 0 w 3125"/>
              <a:gd name="T47" fmla="*/ 1697 h 2627"/>
              <a:gd name="T48" fmla="*/ 1404 w 3125"/>
              <a:gd name="T49" fmla="*/ 1697 h 2627"/>
              <a:gd name="T50" fmla="*/ 1372 w 3125"/>
              <a:gd name="T51" fmla="*/ 1490 h 2627"/>
              <a:gd name="T52" fmla="*/ 472 w 3125"/>
              <a:gd name="T53" fmla="*/ 1461 h 2627"/>
              <a:gd name="T54" fmla="*/ 312 w 3125"/>
              <a:gd name="T55" fmla="*/ 1300 h 2627"/>
              <a:gd name="T56" fmla="*/ 472 w 3125"/>
              <a:gd name="T57" fmla="*/ 1140 h 2627"/>
              <a:gd name="T58" fmla="*/ 633 w 3125"/>
              <a:gd name="T59" fmla="*/ 1300 h 2627"/>
              <a:gd name="T60" fmla="*/ 472 w 3125"/>
              <a:gd name="T61" fmla="*/ 1461 h 2627"/>
              <a:gd name="T62" fmla="*/ 1063 w 3125"/>
              <a:gd name="T63" fmla="*/ 1461 h 2627"/>
              <a:gd name="T64" fmla="*/ 903 w 3125"/>
              <a:gd name="T65" fmla="*/ 1300 h 2627"/>
              <a:gd name="T66" fmla="*/ 1063 w 3125"/>
              <a:gd name="T67" fmla="*/ 1140 h 2627"/>
              <a:gd name="T68" fmla="*/ 1224 w 3125"/>
              <a:gd name="T69" fmla="*/ 1300 h 2627"/>
              <a:gd name="T70" fmla="*/ 1063 w 3125"/>
              <a:gd name="T71" fmla="*/ 1461 h 2627"/>
              <a:gd name="T72" fmla="*/ 1868 w 3125"/>
              <a:gd name="T73" fmla="*/ 2147 h 2627"/>
              <a:gd name="T74" fmla="*/ 1868 w 3125"/>
              <a:gd name="T75" fmla="*/ 2455 h 2627"/>
              <a:gd name="T76" fmla="*/ 247 w 3125"/>
              <a:gd name="T77" fmla="*/ 2455 h 2627"/>
              <a:gd name="T78" fmla="*/ 247 w 3125"/>
              <a:gd name="T79" fmla="*/ 2002 h 2627"/>
              <a:gd name="T80" fmla="*/ 1604 w 3125"/>
              <a:gd name="T81" fmla="*/ 2002 h 2627"/>
              <a:gd name="T82" fmla="*/ 1463 w 3125"/>
              <a:gd name="T83" fmla="*/ 1830 h 2627"/>
              <a:gd name="T84" fmla="*/ 0 w 3125"/>
              <a:gd name="T85" fmla="*/ 1830 h 2627"/>
              <a:gd name="T86" fmla="*/ 0 w 3125"/>
              <a:gd name="T87" fmla="*/ 2627 h 2627"/>
              <a:gd name="T88" fmla="*/ 2115 w 3125"/>
              <a:gd name="T89" fmla="*/ 2627 h 2627"/>
              <a:gd name="T90" fmla="*/ 2115 w 3125"/>
              <a:gd name="T91" fmla="*/ 2171 h 2627"/>
              <a:gd name="T92" fmla="*/ 2057 w 3125"/>
              <a:gd name="T93" fmla="*/ 2174 h 2627"/>
              <a:gd name="T94" fmla="*/ 1868 w 3125"/>
              <a:gd name="T95" fmla="*/ 2147 h 2627"/>
              <a:gd name="T96" fmla="*/ 2742 w 3125"/>
              <a:gd name="T97" fmla="*/ 1478 h 2627"/>
              <a:gd name="T98" fmla="*/ 2164 w 3125"/>
              <a:gd name="T99" fmla="*/ 900 h 2627"/>
              <a:gd name="T100" fmla="*/ 1586 w 3125"/>
              <a:gd name="T101" fmla="*/ 1478 h 2627"/>
              <a:gd name="T102" fmla="*/ 2164 w 3125"/>
              <a:gd name="T103" fmla="*/ 2056 h 2627"/>
              <a:gd name="T104" fmla="*/ 2742 w 3125"/>
              <a:gd name="T105" fmla="*/ 1478 h 2627"/>
              <a:gd name="T106" fmla="*/ 2164 w 3125"/>
              <a:gd name="T107" fmla="*/ 1911 h 2627"/>
              <a:gd name="T108" fmla="*/ 1731 w 3125"/>
              <a:gd name="T109" fmla="*/ 1478 h 2627"/>
              <a:gd name="T110" fmla="*/ 2164 w 3125"/>
              <a:gd name="T111" fmla="*/ 1045 h 2627"/>
              <a:gd name="T112" fmla="*/ 2597 w 3125"/>
              <a:gd name="T113" fmla="*/ 1478 h 2627"/>
              <a:gd name="T114" fmla="*/ 2164 w 3125"/>
              <a:gd name="T115" fmla="*/ 1911 h 2627"/>
              <a:gd name="T116" fmla="*/ 2553 w 3125"/>
              <a:gd name="T117" fmla="*/ 2020 h 2627"/>
              <a:gd name="T118" fmla="*/ 2681 w 3125"/>
              <a:gd name="T119" fmla="*/ 1892 h 2627"/>
              <a:gd name="T120" fmla="*/ 3125 w 3125"/>
              <a:gd name="T121" fmla="*/ 2336 h 2627"/>
              <a:gd name="T122" fmla="*/ 2997 w 3125"/>
              <a:gd name="T123" fmla="*/ 2464 h 2627"/>
              <a:gd name="T124" fmla="*/ 2553 w 3125"/>
              <a:gd name="T125" fmla="*/ 2020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25" h="2627">
                <a:moveTo>
                  <a:pt x="2115" y="0"/>
                </a:moveTo>
                <a:lnTo>
                  <a:pt x="0" y="0"/>
                </a:lnTo>
                <a:lnTo>
                  <a:pt x="0" y="797"/>
                </a:lnTo>
                <a:lnTo>
                  <a:pt x="2115" y="797"/>
                </a:lnTo>
                <a:lnTo>
                  <a:pt x="2115" y="0"/>
                </a:lnTo>
                <a:close/>
                <a:moveTo>
                  <a:pt x="472" y="560"/>
                </a:moveTo>
                <a:cubicBezTo>
                  <a:pt x="384" y="560"/>
                  <a:pt x="312" y="489"/>
                  <a:pt x="312" y="400"/>
                </a:cubicBezTo>
                <a:cubicBezTo>
                  <a:pt x="312" y="311"/>
                  <a:pt x="384" y="240"/>
                  <a:pt x="472" y="240"/>
                </a:cubicBezTo>
                <a:cubicBezTo>
                  <a:pt x="561" y="240"/>
                  <a:pt x="633" y="311"/>
                  <a:pt x="633" y="400"/>
                </a:cubicBezTo>
                <a:cubicBezTo>
                  <a:pt x="633" y="489"/>
                  <a:pt x="561" y="560"/>
                  <a:pt x="472" y="560"/>
                </a:cubicBezTo>
                <a:close/>
                <a:moveTo>
                  <a:pt x="1063" y="560"/>
                </a:moveTo>
                <a:cubicBezTo>
                  <a:pt x="975" y="560"/>
                  <a:pt x="903" y="489"/>
                  <a:pt x="903" y="400"/>
                </a:cubicBezTo>
                <a:cubicBezTo>
                  <a:pt x="903" y="311"/>
                  <a:pt x="975" y="240"/>
                  <a:pt x="1063" y="240"/>
                </a:cubicBezTo>
                <a:cubicBezTo>
                  <a:pt x="1152" y="240"/>
                  <a:pt x="1224" y="311"/>
                  <a:pt x="1224" y="400"/>
                </a:cubicBezTo>
                <a:cubicBezTo>
                  <a:pt x="1224" y="489"/>
                  <a:pt x="1152" y="560"/>
                  <a:pt x="1063" y="560"/>
                </a:cubicBezTo>
                <a:close/>
                <a:moveTo>
                  <a:pt x="1675" y="559"/>
                </a:moveTo>
                <a:cubicBezTo>
                  <a:pt x="1587" y="559"/>
                  <a:pt x="1515" y="487"/>
                  <a:pt x="1515" y="398"/>
                </a:cubicBezTo>
                <a:cubicBezTo>
                  <a:pt x="1515" y="310"/>
                  <a:pt x="1587" y="238"/>
                  <a:pt x="1675" y="238"/>
                </a:cubicBezTo>
                <a:cubicBezTo>
                  <a:pt x="1764" y="238"/>
                  <a:pt x="1836" y="310"/>
                  <a:pt x="1836" y="398"/>
                </a:cubicBezTo>
                <a:cubicBezTo>
                  <a:pt x="1836" y="487"/>
                  <a:pt x="1764" y="559"/>
                  <a:pt x="1675" y="559"/>
                </a:cubicBezTo>
                <a:close/>
                <a:moveTo>
                  <a:pt x="1372" y="1490"/>
                </a:moveTo>
                <a:cubicBezTo>
                  <a:pt x="1372" y="1238"/>
                  <a:pt x="1508" y="1019"/>
                  <a:pt x="1710" y="900"/>
                </a:cubicBezTo>
                <a:lnTo>
                  <a:pt x="0" y="900"/>
                </a:lnTo>
                <a:lnTo>
                  <a:pt x="0" y="1697"/>
                </a:lnTo>
                <a:lnTo>
                  <a:pt x="1404" y="1697"/>
                </a:lnTo>
                <a:cubicBezTo>
                  <a:pt x="1384" y="1632"/>
                  <a:pt x="1372" y="1562"/>
                  <a:pt x="1372" y="1490"/>
                </a:cubicBezTo>
                <a:close/>
                <a:moveTo>
                  <a:pt x="472" y="1461"/>
                </a:moveTo>
                <a:cubicBezTo>
                  <a:pt x="384" y="1461"/>
                  <a:pt x="312" y="1389"/>
                  <a:pt x="312" y="1300"/>
                </a:cubicBezTo>
                <a:cubicBezTo>
                  <a:pt x="312" y="1212"/>
                  <a:pt x="384" y="1140"/>
                  <a:pt x="472" y="1140"/>
                </a:cubicBezTo>
                <a:cubicBezTo>
                  <a:pt x="561" y="1140"/>
                  <a:pt x="633" y="1212"/>
                  <a:pt x="633" y="1300"/>
                </a:cubicBezTo>
                <a:cubicBezTo>
                  <a:pt x="633" y="1389"/>
                  <a:pt x="561" y="1461"/>
                  <a:pt x="472" y="1461"/>
                </a:cubicBezTo>
                <a:close/>
                <a:moveTo>
                  <a:pt x="1063" y="1461"/>
                </a:moveTo>
                <a:cubicBezTo>
                  <a:pt x="975" y="1461"/>
                  <a:pt x="903" y="1389"/>
                  <a:pt x="903" y="1300"/>
                </a:cubicBezTo>
                <a:cubicBezTo>
                  <a:pt x="903" y="1212"/>
                  <a:pt x="975" y="1140"/>
                  <a:pt x="1063" y="1140"/>
                </a:cubicBezTo>
                <a:cubicBezTo>
                  <a:pt x="1152" y="1140"/>
                  <a:pt x="1224" y="1212"/>
                  <a:pt x="1224" y="1300"/>
                </a:cubicBezTo>
                <a:cubicBezTo>
                  <a:pt x="1224" y="1389"/>
                  <a:pt x="1152" y="1461"/>
                  <a:pt x="1063" y="1461"/>
                </a:cubicBezTo>
                <a:close/>
                <a:moveTo>
                  <a:pt x="1868" y="2147"/>
                </a:moveTo>
                <a:lnTo>
                  <a:pt x="1868" y="2455"/>
                </a:lnTo>
                <a:lnTo>
                  <a:pt x="247" y="2455"/>
                </a:lnTo>
                <a:lnTo>
                  <a:pt x="247" y="2002"/>
                </a:lnTo>
                <a:lnTo>
                  <a:pt x="1604" y="2002"/>
                </a:lnTo>
                <a:cubicBezTo>
                  <a:pt x="1548" y="1953"/>
                  <a:pt x="1501" y="1895"/>
                  <a:pt x="1463" y="1830"/>
                </a:cubicBezTo>
                <a:lnTo>
                  <a:pt x="0" y="1830"/>
                </a:lnTo>
                <a:lnTo>
                  <a:pt x="0" y="2627"/>
                </a:lnTo>
                <a:lnTo>
                  <a:pt x="2115" y="2627"/>
                </a:lnTo>
                <a:lnTo>
                  <a:pt x="2115" y="2171"/>
                </a:lnTo>
                <a:cubicBezTo>
                  <a:pt x="2096" y="2173"/>
                  <a:pt x="2076" y="2174"/>
                  <a:pt x="2057" y="2174"/>
                </a:cubicBezTo>
                <a:cubicBezTo>
                  <a:pt x="1991" y="2174"/>
                  <a:pt x="1928" y="2165"/>
                  <a:pt x="1868" y="2147"/>
                </a:cubicBezTo>
                <a:close/>
                <a:moveTo>
                  <a:pt x="2742" y="1478"/>
                </a:moveTo>
                <a:cubicBezTo>
                  <a:pt x="2742" y="1159"/>
                  <a:pt x="2483" y="900"/>
                  <a:pt x="2164" y="900"/>
                </a:cubicBezTo>
                <a:cubicBezTo>
                  <a:pt x="1845" y="900"/>
                  <a:pt x="1586" y="1159"/>
                  <a:pt x="1586" y="1478"/>
                </a:cubicBezTo>
                <a:cubicBezTo>
                  <a:pt x="1586" y="1797"/>
                  <a:pt x="1845" y="2056"/>
                  <a:pt x="2164" y="2056"/>
                </a:cubicBezTo>
                <a:cubicBezTo>
                  <a:pt x="2483" y="2056"/>
                  <a:pt x="2742" y="1797"/>
                  <a:pt x="2742" y="1478"/>
                </a:cubicBezTo>
                <a:close/>
                <a:moveTo>
                  <a:pt x="2164" y="1911"/>
                </a:moveTo>
                <a:cubicBezTo>
                  <a:pt x="1925" y="1911"/>
                  <a:pt x="1731" y="1717"/>
                  <a:pt x="1731" y="1478"/>
                </a:cubicBezTo>
                <a:cubicBezTo>
                  <a:pt x="1731" y="1239"/>
                  <a:pt x="1925" y="1045"/>
                  <a:pt x="2164" y="1045"/>
                </a:cubicBezTo>
                <a:cubicBezTo>
                  <a:pt x="2403" y="1045"/>
                  <a:pt x="2597" y="1239"/>
                  <a:pt x="2597" y="1478"/>
                </a:cubicBezTo>
                <a:cubicBezTo>
                  <a:pt x="2597" y="1717"/>
                  <a:pt x="2403" y="1911"/>
                  <a:pt x="2164" y="1911"/>
                </a:cubicBezTo>
                <a:close/>
                <a:moveTo>
                  <a:pt x="2553" y="2020"/>
                </a:moveTo>
                <a:lnTo>
                  <a:pt x="2681" y="1892"/>
                </a:lnTo>
                <a:lnTo>
                  <a:pt x="3125" y="2336"/>
                </a:lnTo>
                <a:lnTo>
                  <a:pt x="2997" y="2464"/>
                </a:lnTo>
                <a:lnTo>
                  <a:pt x="2553" y="2020"/>
                </a:lnTo>
                <a:close/>
              </a:path>
            </a:pathLst>
          </a:custGeom>
          <a:solidFill>
            <a:schemeClr val="accent5"/>
          </a:solidFill>
          <a:ln w="3175">
            <a:solidFill>
              <a:schemeClr val="bg1">
                <a:lumMod val="9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642" tIns="44821" rIns="89642" bIns="44821"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6386"/>
            <a:endParaRPr lang="zh-CN" altLang="en-US" sz="1372" b="1" i="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endParaRPr>
          </a:p>
        </p:txBody>
      </p:sp>
      <p:sp>
        <p:nvSpPr>
          <p:cNvPr id="179" name="矩形 178"/>
          <p:cNvSpPr/>
          <p:nvPr/>
        </p:nvSpPr>
        <p:spPr>
          <a:xfrm>
            <a:off x="6988898" y="5107250"/>
            <a:ext cx="1147107" cy="599138"/>
          </a:xfrm>
          <a:prstGeom prst="rect">
            <a:avLst/>
          </a:prstGeom>
        </p:spPr>
        <p:txBody>
          <a:bodyPr vert="horz"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6386">
              <a:lnSpc>
                <a:spcPct val="120000"/>
              </a:lnSpc>
              <a:spcBef>
                <a:spcPct val="0"/>
              </a:spcBef>
              <a:defRPr/>
            </a:pP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Tìm</a:t>
            </a: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kiếm</a:t>
            </a: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AI</a:t>
            </a:r>
          </a:p>
        </p:txBody>
      </p:sp>
      <p:sp>
        <p:nvSpPr>
          <p:cNvPr id="180" name="íṣḷïḍè"/>
          <p:cNvSpPr txBox="1"/>
          <p:nvPr/>
        </p:nvSpPr>
        <p:spPr>
          <a:xfrm>
            <a:off x="5022615" y="5185713"/>
            <a:ext cx="1214775" cy="373510"/>
          </a:xfrm>
          <a:prstGeom prst="rect">
            <a:avLst/>
          </a:prstGeom>
          <a:noFill/>
        </p:spPr>
        <p:txBody>
          <a:bodyPr vert="horz" wrap="square" lIns="89642" tIns="44821" rIns="89642" bIns="44821"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6386">
              <a:lnSpc>
                <a:spcPct val="140000"/>
              </a:lnSpc>
              <a:spcBef>
                <a:spcPct val="0"/>
              </a:spcBef>
              <a:defRPr/>
            </a:pPr>
            <a:r>
              <a:rPr lang="vi-VN"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Báo động người lạ</a:t>
            </a:r>
            <a:endParaRPr lang="id-ID"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endParaRPr>
          </a:p>
        </p:txBody>
      </p:sp>
      <p:sp>
        <p:nvSpPr>
          <p:cNvPr id="181" name="î$ḷíḓe"/>
          <p:cNvSpPr/>
          <p:nvPr/>
        </p:nvSpPr>
        <p:spPr>
          <a:xfrm>
            <a:off x="4557087" y="5178096"/>
            <a:ext cx="375771" cy="410308"/>
          </a:xfrm>
          <a:custGeom>
            <a:avLst/>
            <a:gdLst>
              <a:gd name="connsiteX0" fmla="*/ 271634 w 608435"/>
              <a:gd name="connsiteY0" fmla="*/ 306042 h 511458"/>
              <a:gd name="connsiteX1" fmla="*/ 504414 w 608435"/>
              <a:gd name="connsiteY1" fmla="*/ 306042 h 511458"/>
              <a:gd name="connsiteX2" fmla="*/ 608435 w 608435"/>
              <a:gd name="connsiteY2" fmla="*/ 409901 h 511458"/>
              <a:gd name="connsiteX3" fmla="*/ 608435 w 608435"/>
              <a:gd name="connsiteY3" fmla="*/ 511458 h 511458"/>
              <a:gd name="connsiteX4" fmla="*/ 167613 w 608435"/>
              <a:gd name="connsiteY4" fmla="*/ 511458 h 511458"/>
              <a:gd name="connsiteX5" fmla="*/ 167613 w 608435"/>
              <a:gd name="connsiteY5" fmla="*/ 409901 h 511458"/>
              <a:gd name="connsiteX6" fmla="*/ 271634 w 608435"/>
              <a:gd name="connsiteY6" fmla="*/ 306042 h 511458"/>
              <a:gd name="connsiteX7" fmla="*/ 248612 w 608435"/>
              <a:gd name="connsiteY7" fmla="*/ 250507 h 511458"/>
              <a:gd name="connsiteX8" fmla="*/ 274732 w 608435"/>
              <a:gd name="connsiteY8" fmla="*/ 276588 h 511458"/>
              <a:gd name="connsiteX9" fmla="*/ 271659 w 608435"/>
              <a:gd name="connsiteY9" fmla="*/ 276588 h 511458"/>
              <a:gd name="connsiteX10" fmla="*/ 177167 w 608435"/>
              <a:gd name="connsiteY10" fmla="*/ 315709 h 511458"/>
              <a:gd name="connsiteX11" fmla="*/ 152583 w 608435"/>
              <a:gd name="connsiteY11" fmla="*/ 291316 h 511458"/>
              <a:gd name="connsiteX12" fmla="*/ 206195 w 608435"/>
              <a:gd name="connsiteY12" fmla="*/ 208168 h 511458"/>
              <a:gd name="connsiteX13" fmla="*/ 234156 w 608435"/>
              <a:gd name="connsiteY13" fmla="*/ 236090 h 511458"/>
              <a:gd name="connsiteX14" fmla="*/ 138134 w 608435"/>
              <a:gd name="connsiteY14" fmla="*/ 276899 h 511458"/>
              <a:gd name="connsiteX15" fmla="*/ 110173 w 608435"/>
              <a:gd name="connsiteY15" fmla="*/ 248824 h 511458"/>
              <a:gd name="connsiteX16" fmla="*/ 261042 w 608435"/>
              <a:gd name="connsiteY16" fmla="*/ 187916 h 511458"/>
              <a:gd name="connsiteX17" fmla="*/ 515007 w 608435"/>
              <a:gd name="connsiteY17" fmla="*/ 187916 h 511458"/>
              <a:gd name="connsiteX18" fmla="*/ 387948 w 608435"/>
              <a:gd name="connsiteY18" fmla="*/ 274147 h 511458"/>
              <a:gd name="connsiteX19" fmla="*/ 261042 w 608435"/>
              <a:gd name="connsiteY19" fmla="*/ 187916 h 511458"/>
              <a:gd name="connsiteX20" fmla="*/ 105233 w 608435"/>
              <a:gd name="connsiteY20" fmla="*/ 107330 h 511458"/>
              <a:gd name="connsiteX21" fmla="*/ 191746 w 608435"/>
              <a:gd name="connsiteY21" fmla="*/ 193722 h 511458"/>
              <a:gd name="connsiteX22" fmla="*/ 105233 w 608435"/>
              <a:gd name="connsiteY22" fmla="*/ 230396 h 511458"/>
              <a:gd name="connsiteX23" fmla="*/ 449141 w 608435"/>
              <a:gd name="connsiteY23" fmla="*/ 105505 h 511458"/>
              <a:gd name="connsiteX24" fmla="*/ 436541 w 608435"/>
              <a:gd name="connsiteY24" fmla="*/ 118084 h 511458"/>
              <a:gd name="connsiteX25" fmla="*/ 449141 w 608435"/>
              <a:gd name="connsiteY25" fmla="*/ 130663 h 511458"/>
              <a:gd name="connsiteX26" fmla="*/ 469732 w 608435"/>
              <a:gd name="connsiteY26" fmla="*/ 130663 h 511458"/>
              <a:gd name="connsiteX27" fmla="*/ 482486 w 608435"/>
              <a:gd name="connsiteY27" fmla="*/ 118084 h 511458"/>
              <a:gd name="connsiteX28" fmla="*/ 469732 w 608435"/>
              <a:gd name="connsiteY28" fmla="*/ 105505 h 511458"/>
              <a:gd name="connsiteX29" fmla="*/ 306233 w 608435"/>
              <a:gd name="connsiteY29" fmla="*/ 105505 h 511458"/>
              <a:gd name="connsiteX30" fmla="*/ 293632 w 608435"/>
              <a:gd name="connsiteY30" fmla="*/ 118084 h 511458"/>
              <a:gd name="connsiteX31" fmla="*/ 306233 w 608435"/>
              <a:gd name="connsiteY31" fmla="*/ 130663 h 511458"/>
              <a:gd name="connsiteX32" fmla="*/ 326977 w 608435"/>
              <a:gd name="connsiteY32" fmla="*/ 130663 h 511458"/>
              <a:gd name="connsiteX33" fmla="*/ 339578 w 608435"/>
              <a:gd name="connsiteY33" fmla="*/ 118084 h 511458"/>
              <a:gd name="connsiteX34" fmla="*/ 326977 w 608435"/>
              <a:gd name="connsiteY34" fmla="*/ 105505 h 511458"/>
              <a:gd name="connsiteX35" fmla="*/ 41231 w 608435"/>
              <a:gd name="connsiteY35" fmla="*/ 89124 h 511458"/>
              <a:gd name="connsiteX36" fmla="*/ 41231 w 608435"/>
              <a:gd name="connsiteY36" fmla="*/ 179942 h 511458"/>
              <a:gd name="connsiteX37" fmla="*/ 3112 w 608435"/>
              <a:gd name="connsiteY37" fmla="*/ 141897 h 511458"/>
              <a:gd name="connsiteX38" fmla="*/ 3112 w 608435"/>
              <a:gd name="connsiteY38" fmla="*/ 127169 h 511458"/>
              <a:gd name="connsiteX39" fmla="*/ 266741 w 608435"/>
              <a:gd name="connsiteY39" fmla="*/ 74517 h 511458"/>
              <a:gd name="connsiteX40" fmla="*/ 509224 w 608435"/>
              <a:gd name="connsiteY40" fmla="*/ 74517 h 511458"/>
              <a:gd name="connsiteX41" fmla="*/ 524744 w 608435"/>
              <a:gd name="connsiteY41" fmla="*/ 137566 h 511458"/>
              <a:gd name="connsiteX42" fmla="*/ 522439 w 608435"/>
              <a:gd name="connsiteY42" fmla="*/ 162724 h 511458"/>
              <a:gd name="connsiteX43" fmla="*/ 253679 w 608435"/>
              <a:gd name="connsiteY43" fmla="*/ 162724 h 511458"/>
              <a:gd name="connsiteX44" fmla="*/ 251374 w 608435"/>
              <a:gd name="connsiteY44" fmla="*/ 137566 h 511458"/>
              <a:gd name="connsiteX45" fmla="*/ 266741 w 608435"/>
              <a:gd name="connsiteY45" fmla="*/ 74517 h 511458"/>
              <a:gd name="connsiteX46" fmla="*/ 59789 w 608435"/>
              <a:gd name="connsiteY46" fmla="*/ 71476 h 511458"/>
              <a:gd name="connsiteX47" fmla="*/ 71476 w 608435"/>
              <a:gd name="connsiteY47" fmla="*/ 73624 h 511458"/>
              <a:gd name="connsiteX48" fmla="*/ 86392 w 608435"/>
              <a:gd name="connsiteY48" fmla="*/ 88351 h 511458"/>
              <a:gd name="connsiteX49" fmla="*/ 86392 w 608435"/>
              <a:gd name="connsiteY49" fmla="*/ 225033 h 511458"/>
              <a:gd name="connsiteX50" fmla="*/ 60096 w 608435"/>
              <a:gd name="connsiteY50" fmla="*/ 198801 h 511458"/>
              <a:gd name="connsiteX51" fmla="*/ 60096 w 608435"/>
              <a:gd name="connsiteY51" fmla="*/ 73471 h 511458"/>
              <a:gd name="connsiteX52" fmla="*/ 59789 w 608435"/>
              <a:gd name="connsiteY52" fmla="*/ 71476 h 511458"/>
              <a:gd name="connsiteX53" fmla="*/ 387989 w 608435"/>
              <a:gd name="connsiteY53" fmla="*/ 1058 h 511458"/>
              <a:gd name="connsiteX54" fmla="*/ 492143 w 608435"/>
              <a:gd name="connsiteY54" fmla="*/ 49395 h 511458"/>
              <a:gd name="connsiteX55" fmla="*/ 283834 w 608435"/>
              <a:gd name="connsiteY55" fmla="*/ 49395 h 511458"/>
              <a:gd name="connsiteX56" fmla="*/ 387989 w 608435"/>
              <a:gd name="connsiteY56" fmla="*/ 1058 h 511458"/>
              <a:gd name="connsiteX57" fmla="*/ 156887 w 608435"/>
              <a:gd name="connsiteY57" fmla="*/ 0 h 511458"/>
              <a:gd name="connsiteX58" fmla="*/ 158731 w 608435"/>
              <a:gd name="connsiteY58" fmla="*/ 0 h 511458"/>
              <a:gd name="connsiteX59" fmla="*/ 244027 w 608435"/>
              <a:gd name="connsiteY59" fmla="*/ 36642 h 511458"/>
              <a:gd name="connsiteX60" fmla="*/ 250174 w 608435"/>
              <a:gd name="connsiteY60" fmla="*/ 44921 h 511458"/>
              <a:gd name="connsiteX61" fmla="*/ 225738 w 608435"/>
              <a:gd name="connsiteY61" fmla="*/ 102108 h 511458"/>
              <a:gd name="connsiteX62" fmla="*/ 180862 w 608435"/>
              <a:gd name="connsiteY62" fmla="*/ 71752 h 511458"/>
              <a:gd name="connsiteX63" fmla="*/ 156887 w 608435"/>
              <a:gd name="connsiteY63" fmla="*/ 0 h 51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08435" h="511458">
                <a:moveTo>
                  <a:pt x="271634" y="306042"/>
                </a:moveTo>
                <a:lnTo>
                  <a:pt x="504414" y="306042"/>
                </a:lnTo>
                <a:cubicBezTo>
                  <a:pt x="561726" y="306042"/>
                  <a:pt x="608435" y="352679"/>
                  <a:pt x="608435" y="409901"/>
                </a:cubicBezTo>
                <a:lnTo>
                  <a:pt x="608435" y="511458"/>
                </a:lnTo>
                <a:lnTo>
                  <a:pt x="167613" y="511458"/>
                </a:lnTo>
                <a:lnTo>
                  <a:pt x="167613" y="409901"/>
                </a:lnTo>
                <a:cubicBezTo>
                  <a:pt x="167613" y="352679"/>
                  <a:pt x="214169" y="306042"/>
                  <a:pt x="271634" y="306042"/>
                </a:cubicBezTo>
                <a:close/>
                <a:moveTo>
                  <a:pt x="248612" y="250507"/>
                </a:moveTo>
                <a:lnTo>
                  <a:pt x="274732" y="276588"/>
                </a:lnTo>
                <a:lnTo>
                  <a:pt x="271659" y="276588"/>
                </a:lnTo>
                <a:cubicBezTo>
                  <a:pt x="234784" y="276588"/>
                  <a:pt x="201289" y="291623"/>
                  <a:pt x="177167" y="315709"/>
                </a:cubicBezTo>
                <a:lnTo>
                  <a:pt x="152583" y="291316"/>
                </a:lnTo>
                <a:close/>
                <a:moveTo>
                  <a:pt x="206195" y="208168"/>
                </a:moveTo>
                <a:lnTo>
                  <a:pt x="234156" y="236090"/>
                </a:lnTo>
                <a:lnTo>
                  <a:pt x="138134" y="276899"/>
                </a:lnTo>
                <a:lnTo>
                  <a:pt x="110173" y="248824"/>
                </a:lnTo>
                <a:close/>
                <a:moveTo>
                  <a:pt x="261042" y="187916"/>
                </a:moveTo>
                <a:lnTo>
                  <a:pt x="515007" y="187916"/>
                </a:lnTo>
                <a:cubicBezTo>
                  <a:pt x="494881" y="238396"/>
                  <a:pt x="445562" y="274147"/>
                  <a:pt x="387948" y="274147"/>
                </a:cubicBezTo>
                <a:cubicBezTo>
                  <a:pt x="330487" y="274147"/>
                  <a:pt x="281169" y="238396"/>
                  <a:pt x="261042" y="187916"/>
                </a:cubicBezTo>
                <a:close/>
                <a:moveTo>
                  <a:pt x="105233" y="107330"/>
                </a:moveTo>
                <a:lnTo>
                  <a:pt x="191746" y="193722"/>
                </a:lnTo>
                <a:lnTo>
                  <a:pt x="105233" y="230396"/>
                </a:lnTo>
                <a:close/>
                <a:moveTo>
                  <a:pt x="449141" y="105505"/>
                </a:moveTo>
                <a:cubicBezTo>
                  <a:pt x="442226" y="105505"/>
                  <a:pt x="436541" y="111180"/>
                  <a:pt x="436541" y="118084"/>
                </a:cubicBezTo>
                <a:cubicBezTo>
                  <a:pt x="436541" y="124987"/>
                  <a:pt x="442226" y="130663"/>
                  <a:pt x="449141" y="130663"/>
                </a:cubicBezTo>
                <a:lnTo>
                  <a:pt x="469732" y="130663"/>
                </a:lnTo>
                <a:cubicBezTo>
                  <a:pt x="476801" y="130663"/>
                  <a:pt x="482486" y="124987"/>
                  <a:pt x="482486" y="118084"/>
                </a:cubicBezTo>
                <a:cubicBezTo>
                  <a:pt x="482486" y="111180"/>
                  <a:pt x="476801" y="105505"/>
                  <a:pt x="469732" y="105505"/>
                </a:cubicBezTo>
                <a:close/>
                <a:moveTo>
                  <a:pt x="306233" y="105505"/>
                </a:moveTo>
                <a:cubicBezTo>
                  <a:pt x="299318" y="105505"/>
                  <a:pt x="293632" y="111180"/>
                  <a:pt x="293632" y="118084"/>
                </a:cubicBezTo>
                <a:cubicBezTo>
                  <a:pt x="293632" y="124987"/>
                  <a:pt x="299318" y="130663"/>
                  <a:pt x="306233" y="130663"/>
                </a:cubicBezTo>
                <a:lnTo>
                  <a:pt x="326977" y="130663"/>
                </a:lnTo>
                <a:cubicBezTo>
                  <a:pt x="333892" y="130663"/>
                  <a:pt x="339578" y="124987"/>
                  <a:pt x="339578" y="118084"/>
                </a:cubicBezTo>
                <a:cubicBezTo>
                  <a:pt x="339578" y="111180"/>
                  <a:pt x="333892" y="105505"/>
                  <a:pt x="326977" y="105505"/>
                </a:cubicBezTo>
                <a:close/>
                <a:moveTo>
                  <a:pt x="41231" y="89124"/>
                </a:moveTo>
                <a:lnTo>
                  <a:pt x="41231" y="179942"/>
                </a:lnTo>
                <a:lnTo>
                  <a:pt x="3112" y="141897"/>
                </a:lnTo>
                <a:cubicBezTo>
                  <a:pt x="-1038" y="137908"/>
                  <a:pt x="-1038" y="131158"/>
                  <a:pt x="3112" y="127169"/>
                </a:cubicBezTo>
                <a:close/>
                <a:moveTo>
                  <a:pt x="266741" y="74517"/>
                </a:moveTo>
                <a:lnTo>
                  <a:pt x="509224" y="74517"/>
                </a:lnTo>
                <a:cubicBezTo>
                  <a:pt x="519059" y="93386"/>
                  <a:pt x="524744" y="114862"/>
                  <a:pt x="524744" y="137566"/>
                </a:cubicBezTo>
                <a:cubicBezTo>
                  <a:pt x="524744" y="146156"/>
                  <a:pt x="523976" y="154594"/>
                  <a:pt x="522439" y="162724"/>
                </a:cubicBezTo>
                <a:lnTo>
                  <a:pt x="253679" y="162724"/>
                </a:lnTo>
                <a:cubicBezTo>
                  <a:pt x="252143" y="154594"/>
                  <a:pt x="251374" y="146156"/>
                  <a:pt x="251374" y="137566"/>
                </a:cubicBezTo>
                <a:cubicBezTo>
                  <a:pt x="251374" y="114862"/>
                  <a:pt x="256906" y="93386"/>
                  <a:pt x="266741" y="74517"/>
                </a:cubicBezTo>
                <a:close/>
                <a:moveTo>
                  <a:pt x="59789" y="71476"/>
                </a:moveTo>
                <a:cubicBezTo>
                  <a:pt x="63787" y="69789"/>
                  <a:pt x="68400" y="70556"/>
                  <a:pt x="71476" y="73624"/>
                </a:cubicBezTo>
                <a:lnTo>
                  <a:pt x="86392" y="88351"/>
                </a:lnTo>
                <a:lnTo>
                  <a:pt x="86392" y="225033"/>
                </a:lnTo>
                <a:lnTo>
                  <a:pt x="60096" y="198801"/>
                </a:lnTo>
                <a:lnTo>
                  <a:pt x="60096" y="73471"/>
                </a:lnTo>
                <a:cubicBezTo>
                  <a:pt x="60096" y="72857"/>
                  <a:pt x="59943" y="72090"/>
                  <a:pt x="59789" y="71476"/>
                </a:cubicBezTo>
                <a:close/>
                <a:moveTo>
                  <a:pt x="387989" y="1058"/>
                </a:moveTo>
                <a:cubicBezTo>
                  <a:pt x="429773" y="1058"/>
                  <a:pt x="467103" y="19932"/>
                  <a:pt x="492143" y="49395"/>
                </a:cubicBezTo>
                <a:lnTo>
                  <a:pt x="283834" y="49395"/>
                </a:lnTo>
                <a:cubicBezTo>
                  <a:pt x="309028" y="19932"/>
                  <a:pt x="346358" y="1058"/>
                  <a:pt x="387989" y="1058"/>
                </a:cubicBezTo>
                <a:close/>
                <a:moveTo>
                  <a:pt x="156887" y="0"/>
                </a:moveTo>
                <a:cubicBezTo>
                  <a:pt x="157501" y="0"/>
                  <a:pt x="158116" y="0"/>
                  <a:pt x="158731" y="0"/>
                </a:cubicBezTo>
                <a:cubicBezTo>
                  <a:pt x="195616" y="0"/>
                  <a:pt x="224355" y="12265"/>
                  <a:pt x="244027" y="36642"/>
                </a:cubicBezTo>
                <a:cubicBezTo>
                  <a:pt x="246332" y="39402"/>
                  <a:pt x="248330" y="42162"/>
                  <a:pt x="250174" y="44921"/>
                </a:cubicBezTo>
                <a:cubicBezTo>
                  <a:pt x="238648" y="62093"/>
                  <a:pt x="230195" y="81410"/>
                  <a:pt x="225738" y="102108"/>
                </a:cubicBezTo>
                <a:cubicBezTo>
                  <a:pt x="206989" y="95669"/>
                  <a:pt x="192081" y="85550"/>
                  <a:pt x="180862" y="71752"/>
                </a:cubicBezTo>
                <a:cubicBezTo>
                  <a:pt x="161805" y="47988"/>
                  <a:pt x="157501" y="17938"/>
                  <a:pt x="156887" y="0"/>
                </a:cubicBezTo>
                <a:close/>
              </a:path>
            </a:pathLst>
          </a:custGeom>
          <a:solidFill>
            <a:schemeClr val="accent5"/>
          </a:solidFill>
          <a:ln w="3175">
            <a:solidFill>
              <a:schemeClr val="bg1">
                <a:lumMod val="95000"/>
              </a:schemeClr>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642" tIns="44821" rIns="89642" bIns="44821"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6386"/>
            <a:endParaRPr lang="zh-CN" altLang="en-US" sz="1372" b="1" i="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endParaRPr>
          </a:p>
        </p:txBody>
      </p:sp>
      <p:sp>
        <p:nvSpPr>
          <p:cNvPr id="182" name="矩形 181"/>
          <p:cNvSpPr/>
          <p:nvPr/>
        </p:nvSpPr>
        <p:spPr>
          <a:xfrm>
            <a:off x="214857" y="4773956"/>
            <a:ext cx="5958708" cy="271746"/>
          </a:xfrm>
          <a:prstGeom prst="rect">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568" b="1" dirty="0">
                <a:solidFill>
                  <a:schemeClr val="tx1">
                    <a:lumMod val="50000"/>
                  </a:schemeClr>
                </a:solidFill>
                <a:latin typeface="Segoe UI" panose="020B0502040204020203" pitchFamily="34" charset="0"/>
                <a:cs typeface="Segoe UI" panose="020B0502040204020203" pitchFamily="34" charset="0"/>
              </a:rPr>
              <a:t>Báo </a:t>
            </a:r>
            <a:r>
              <a:rPr lang="en-US" altLang="zh-CN" sz="1568" b="1" dirty="0" err="1">
                <a:solidFill>
                  <a:schemeClr val="tx1">
                    <a:lumMod val="50000"/>
                  </a:schemeClr>
                </a:solidFill>
                <a:latin typeface="Segoe UI" panose="020B0502040204020203" pitchFamily="34" charset="0"/>
                <a:cs typeface="Segoe UI" panose="020B0502040204020203" pitchFamily="34" charset="0"/>
              </a:rPr>
              <a:t>động</a:t>
            </a:r>
            <a:endParaRPr lang="zh-CN" altLang="en-US" sz="1568" b="1" dirty="0">
              <a:solidFill>
                <a:schemeClr val="tx1">
                  <a:lumMod val="50000"/>
                </a:schemeClr>
              </a:solidFill>
              <a:latin typeface="Segoe UI" panose="020B0502040204020203" pitchFamily="34" charset="0"/>
              <a:cs typeface="Segoe UI" panose="020B0502040204020203" pitchFamily="34" charset="0"/>
            </a:endParaRPr>
          </a:p>
        </p:txBody>
      </p:sp>
      <p:sp>
        <p:nvSpPr>
          <p:cNvPr id="183" name="矩形 182"/>
          <p:cNvSpPr/>
          <p:nvPr/>
        </p:nvSpPr>
        <p:spPr>
          <a:xfrm>
            <a:off x="10178211" y="4773955"/>
            <a:ext cx="1714885" cy="300916"/>
          </a:xfrm>
          <a:prstGeom prst="rect">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400" b="1" dirty="0" err="1">
                <a:solidFill>
                  <a:schemeClr val="tx1">
                    <a:lumMod val="50000"/>
                  </a:schemeClr>
                </a:solidFill>
                <a:latin typeface="Segoe UI" panose="020B0502040204020203" pitchFamily="34" charset="0"/>
                <a:cs typeface="Segoe UI" panose="020B0502040204020203" pitchFamily="34" charset="0"/>
              </a:rPr>
              <a:t>Giá</a:t>
            </a:r>
            <a:r>
              <a:rPr lang="en-US" altLang="zh-CN" sz="1400" b="1" dirty="0">
                <a:solidFill>
                  <a:schemeClr val="tx1">
                    <a:lumMod val="50000"/>
                  </a:schemeClr>
                </a:solidFill>
                <a:latin typeface="Segoe UI" panose="020B0502040204020203" pitchFamily="34" charset="0"/>
                <a:cs typeface="Segoe UI" panose="020B0502040204020203" pitchFamily="34" charset="0"/>
              </a:rPr>
              <a:t> </a:t>
            </a:r>
            <a:r>
              <a:rPr lang="en-US" altLang="zh-CN" sz="1400" b="1" dirty="0" err="1">
                <a:solidFill>
                  <a:schemeClr val="tx1">
                    <a:lumMod val="50000"/>
                  </a:schemeClr>
                </a:solidFill>
                <a:latin typeface="Segoe UI" panose="020B0502040204020203" pitchFamily="34" charset="0"/>
                <a:cs typeface="Segoe UI" panose="020B0502040204020203" pitchFamily="34" charset="0"/>
              </a:rPr>
              <a:t>trị</a:t>
            </a:r>
            <a:r>
              <a:rPr lang="en-US" altLang="zh-CN" sz="1400" b="1" dirty="0">
                <a:solidFill>
                  <a:schemeClr val="tx1">
                    <a:lumMod val="50000"/>
                  </a:schemeClr>
                </a:solidFill>
                <a:latin typeface="Segoe UI" panose="020B0502040204020203" pitchFamily="34" charset="0"/>
                <a:cs typeface="Segoe UI" panose="020B0502040204020203" pitchFamily="34" charset="0"/>
              </a:rPr>
              <a:t> </a:t>
            </a:r>
            <a:r>
              <a:rPr lang="en-US" altLang="zh-CN" sz="1400" b="1" dirty="0" err="1">
                <a:solidFill>
                  <a:schemeClr val="tx1">
                    <a:lumMod val="50000"/>
                  </a:schemeClr>
                </a:solidFill>
                <a:latin typeface="Segoe UI" panose="020B0502040204020203" pitchFamily="34" charset="0"/>
                <a:cs typeface="Segoe UI" panose="020B0502040204020203" pitchFamily="34" charset="0"/>
              </a:rPr>
              <a:t>kinh</a:t>
            </a:r>
            <a:r>
              <a:rPr lang="en-US" altLang="zh-CN" sz="1400" b="1" dirty="0">
                <a:solidFill>
                  <a:schemeClr val="tx1">
                    <a:lumMod val="50000"/>
                  </a:schemeClr>
                </a:solidFill>
                <a:latin typeface="Segoe UI" panose="020B0502040204020203" pitchFamily="34" charset="0"/>
                <a:cs typeface="Segoe UI" panose="020B0502040204020203" pitchFamily="34" charset="0"/>
              </a:rPr>
              <a:t> </a:t>
            </a:r>
            <a:r>
              <a:rPr lang="en-US" altLang="zh-CN" sz="1400" b="1" dirty="0" err="1">
                <a:solidFill>
                  <a:schemeClr val="tx1">
                    <a:lumMod val="50000"/>
                  </a:schemeClr>
                </a:solidFill>
                <a:latin typeface="Segoe UI" panose="020B0502040204020203" pitchFamily="34" charset="0"/>
                <a:cs typeface="Segoe UI" panose="020B0502040204020203" pitchFamily="34" charset="0"/>
              </a:rPr>
              <a:t>doanh</a:t>
            </a:r>
            <a:endParaRPr lang="zh-CN" altLang="en-US" sz="1400" b="1" dirty="0">
              <a:solidFill>
                <a:schemeClr val="tx1">
                  <a:lumMod val="50000"/>
                </a:schemeClr>
              </a:solidFill>
              <a:latin typeface="Segoe UI" panose="020B0502040204020203" pitchFamily="34" charset="0"/>
              <a:cs typeface="Segoe UI" panose="020B0502040204020203" pitchFamily="34" charset="0"/>
            </a:endParaRPr>
          </a:p>
        </p:txBody>
      </p:sp>
      <p:sp>
        <p:nvSpPr>
          <p:cNvPr id="184" name="Freeform 35"/>
          <p:cNvSpPr>
            <a:spLocks noEditPoints="1"/>
          </p:cNvSpPr>
          <p:nvPr/>
        </p:nvSpPr>
        <p:spPr bwMode="auto">
          <a:xfrm>
            <a:off x="10508594" y="5164773"/>
            <a:ext cx="360907" cy="235360"/>
          </a:xfrm>
          <a:custGeom>
            <a:avLst/>
            <a:gdLst/>
            <a:ahLst/>
            <a:cxnLst>
              <a:cxn ang="0">
                <a:pos x="393" y="115"/>
              </a:cxn>
              <a:cxn ang="0">
                <a:pos x="323" y="115"/>
              </a:cxn>
              <a:cxn ang="0">
                <a:pos x="292" y="0"/>
              </a:cxn>
              <a:cxn ang="0">
                <a:pos x="197" y="39"/>
              </a:cxn>
              <a:cxn ang="0">
                <a:pos x="97" y="0"/>
              </a:cxn>
              <a:cxn ang="0">
                <a:pos x="69" y="115"/>
              </a:cxn>
              <a:cxn ang="0">
                <a:pos x="0" y="115"/>
              </a:cxn>
              <a:cxn ang="0">
                <a:pos x="0" y="144"/>
              </a:cxn>
              <a:cxn ang="0">
                <a:pos x="69" y="144"/>
              </a:cxn>
              <a:cxn ang="0">
                <a:pos x="63" y="182"/>
              </a:cxn>
              <a:cxn ang="0">
                <a:pos x="196" y="315"/>
              </a:cxn>
              <a:cxn ang="0">
                <a:pos x="330" y="182"/>
              </a:cxn>
              <a:cxn ang="0">
                <a:pos x="324" y="144"/>
              </a:cxn>
              <a:cxn ang="0">
                <a:pos x="393" y="144"/>
              </a:cxn>
              <a:cxn ang="0">
                <a:pos x="393" y="115"/>
              </a:cxn>
              <a:cxn ang="0">
                <a:pos x="196" y="285"/>
              </a:cxn>
              <a:cxn ang="0">
                <a:pos x="94" y="182"/>
              </a:cxn>
              <a:cxn ang="0">
                <a:pos x="101" y="145"/>
              </a:cxn>
              <a:cxn ang="0">
                <a:pos x="292" y="145"/>
              </a:cxn>
              <a:cxn ang="0">
                <a:pos x="299" y="182"/>
              </a:cxn>
              <a:cxn ang="0">
                <a:pos x="196" y="285"/>
              </a:cxn>
            </a:cxnLst>
            <a:rect l="0" t="0" r="r" b="b"/>
            <a:pathLst>
              <a:path w="393" h="315">
                <a:moveTo>
                  <a:pt x="393" y="115"/>
                </a:moveTo>
                <a:cubicBezTo>
                  <a:pt x="323" y="115"/>
                  <a:pt x="323" y="115"/>
                  <a:pt x="323" y="115"/>
                </a:cubicBezTo>
                <a:cubicBezTo>
                  <a:pt x="292" y="0"/>
                  <a:pt x="292" y="0"/>
                  <a:pt x="292" y="0"/>
                </a:cubicBezTo>
                <a:cubicBezTo>
                  <a:pt x="197" y="39"/>
                  <a:pt x="197" y="39"/>
                  <a:pt x="197" y="39"/>
                </a:cubicBezTo>
                <a:cubicBezTo>
                  <a:pt x="97" y="0"/>
                  <a:pt x="97" y="0"/>
                  <a:pt x="97" y="0"/>
                </a:cubicBezTo>
                <a:cubicBezTo>
                  <a:pt x="69" y="115"/>
                  <a:pt x="69" y="115"/>
                  <a:pt x="69" y="115"/>
                </a:cubicBezTo>
                <a:cubicBezTo>
                  <a:pt x="0" y="115"/>
                  <a:pt x="0" y="115"/>
                  <a:pt x="0" y="115"/>
                </a:cubicBezTo>
                <a:cubicBezTo>
                  <a:pt x="0" y="144"/>
                  <a:pt x="0" y="144"/>
                  <a:pt x="0" y="144"/>
                </a:cubicBezTo>
                <a:cubicBezTo>
                  <a:pt x="69" y="144"/>
                  <a:pt x="69" y="144"/>
                  <a:pt x="69" y="144"/>
                </a:cubicBezTo>
                <a:cubicBezTo>
                  <a:pt x="65" y="156"/>
                  <a:pt x="63" y="169"/>
                  <a:pt x="63" y="182"/>
                </a:cubicBezTo>
                <a:cubicBezTo>
                  <a:pt x="63" y="256"/>
                  <a:pt x="123" y="315"/>
                  <a:pt x="196" y="315"/>
                </a:cubicBezTo>
                <a:cubicBezTo>
                  <a:pt x="270" y="315"/>
                  <a:pt x="330" y="256"/>
                  <a:pt x="330" y="182"/>
                </a:cubicBezTo>
                <a:cubicBezTo>
                  <a:pt x="330" y="169"/>
                  <a:pt x="327" y="156"/>
                  <a:pt x="324" y="144"/>
                </a:cubicBezTo>
                <a:cubicBezTo>
                  <a:pt x="393" y="144"/>
                  <a:pt x="393" y="144"/>
                  <a:pt x="393" y="144"/>
                </a:cubicBezTo>
                <a:lnTo>
                  <a:pt x="393" y="115"/>
                </a:lnTo>
                <a:close/>
                <a:moveTo>
                  <a:pt x="196" y="285"/>
                </a:moveTo>
                <a:cubicBezTo>
                  <a:pt x="140" y="285"/>
                  <a:pt x="94" y="239"/>
                  <a:pt x="94" y="182"/>
                </a:cubicBezTo>
                <a:cubicBezTo>
                  <a:pt x="94" y="169"/>
                  <a:pt x="97" y="157"/>
                  <a:pt x="101" y="145"/>
                </a:cubicBezTo>
                <a:cubicBezTo>
                  <a:pt x="292" y="145"/>
                  <a:pt x="292" y="145"/>
                  <a:pt x="292" y="145"/>
                </a:cubicBezTo>
                <a:cubicBezTo>
                  <a:pt x="296" y="157"/>
                  <a:pt x="299" y="169"/>
                  <a:pt x="299" y="182"/>
                </a:cubicBezTo>
                <a:cubicBezTo>
                  <a:pt x="299" y="239"/>
                  <a:pt x="253" y="285"/>
                  <a:pt x="196" y="285"/>
                </a:cubicBezTo>
                <a:close/>
              </a:path>
            </a:pathLst>
          </a:custGeom>
          <a:solidFill>
            <a:schemeClr val="accent5"/>
          </a:solidFill>
          <a:ln>
            <a:solidFill>
              <a:schemeClr val="tx1"/>
            </a:solidFill>
          </a:ln>
        </p:spPr>
        <p:txBody>
          <a:bodyPr vert="horz"/>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593576"/>
            <a:endParaRPr lang="zh-CN" altLang="en-US" sz="2353" kern="0" dirty="0">
              <a:solidFill>
                <a:schemeClr val="tx1">
                  <a:lumMod val="50000"/>
                </a:schemeClr>
              </a:solidFill>
              <a:latin typeface="Segoe UI" panose="020B0502040204020203" pitchFamily="34" charset="0"/>
              <a:cs typeface="Segoe UI" panose="020B0502040204020203" pitchFamily="34" charset="0"/>
              <a:sym typeface="FrutigerNext LT Medium" pitchFamily="34" charset="0"/>
            </a:endParaRPr>
          </a:p>
        </p:txBody>
      </p:sp>
      <p:sp>
        <p:nvSpPr>
          <p:cNvPr id="185" name="Freeform 36"/>
          <p:cNvSpPr/>
          <p:nvPr/>
        </p:nvSpPr>
        <p:spPr bwMode="auto">
          <a:xfrm>
            <a:off x="10529425" y="5394429"/>
            <a:ext cx="346256" cy="184724"/>
          </a:xfrm>
          <a:custGeom>
            <a:avLst/>
            <a:gdLst/>
            <a:ahLst/>
            <a:cxnLst>
              <a:cxn ang="0">
                <a:pos x="357" y="56"/>
              </a:cxn>
              <a:cxn ang="0">
                <a:pos x="386" y="39"/>
              </a:cxn>
              <a:cxn ang="0">
                <a:pos x="324" y="0"/>
              </a:cxn>
              <a:cxn ang="0">
                <a:pos x="280" y="50"/>
              </a:cxn>
              <a:cxn ang="0">
                <a:pos x="294" y="66"/>
              </a:cxn>
              <a:cxn ang="0">
                <a:pos x="244" y="98"/>
              </a:cxn>
              <a:cxn ang="0">
                <a:pos x="238" y="105"/>
              </a:cxn>
              <a:cxn ang="0">
                <a:pos x="263" y="162"/>
              </a:cxn>
              <a:cxn ang="0">
                <a:pos x="237" y="212"/>
              </a:cxn>
              <a:cxn ang="0">
                <a:pos x="237" y="213"/>
              </a:cxn>
              <a:cxn ang="0">
                <a:pos x="237" y="213"/>
              </a:cxn>
              <a:cxn ang="0">
                <a:pos x="236" y="212"/>
              </a:cxn>
              <a:cxn ang="0">
                <a:pos x="236" y="213"/>
              </a:cxn>
              <a:cxn ang="0">
                <a:pos x="236" y="213"/>
              </a:cxn>
              <a:cxn ang="0">
                <a:pos x="236" y="212"/>
              </a:cxn>
              <a:cxn ang="0">
                <a:pos x="210" y="162"/>
              </a:cxn>
              <a:cxn ang="0">
                <a:pos x="233" y="105"/>
              </a:cxn>
              <a:cxn ang="0">
                <a:pos x="227" y="97"/>
              </a:cxn>
              <a:cxn ang="0">
                <a:pos x="179" y="66"/>
              </a:cxn>
              <a:cxn ang="0">
                <a:pos x="193" y="50"/>
              </a:cxn>
              <a:cxn ang="0">
                <a:pos x="148" y="0"/>
              </a:cxn>
              <a:cxn ang="0">
                <a:pos x="87" y="39"/>
              </a:cxn>
              <a:cxn ang="0">
                <a:pos x="117" y="56"/>
              </a:cxn>
              <a:cxn ang="0">
                <a:pos x="0" y="250"/>
              </a:cxn>
              <a:cxn ang="0">
                <a:pos x="236" y="310"/>
              </a:cxn>
              <a:cxn ang="0">
                <a:pos x="473" y="235"/>
              </a:cxn>
              <a:cxn ang="0">
                <a:pos x="357" y="56"/>
              </a:cxn>
            </a:cxnLst>
            <a:rect l="0" t="0" r="r" b="b"/>
            <a:pathLst>
              <a:path w="473" h="310">
                <a:moveTo>
                  <a:pt x="357" y="56"/>
                </a:moveTo>
                <a:cubicBezTo>
                  <a:pt x="386" y="39"/>
                  <a:pt x="386" y="39"/>
                  <a:pt x="386" y="39"/>
                </a:cubicBezTo>
                <a:cubicBezTo>
                  <a:pt x="324" y="0"/>
                  <a:pt x="324" y="0"/>
                  <a:pt x="324" y="0"/>
                </a:cubicBezTo>
                <a:cubicBezTo>
                  <a:pt x="280" y="50"/>
                  <a:pt x="280" y="50"/>
                  <a:pt x="280" y="50"/>
                </a:cubicBezTo>
                <a:cubicBezTo>
                  <a:pt x="294" y="66"/>
                  <a:pt x="294" y="66"/>
                  <a:pt x="294" y="66"/>
                </a:cubicBezTo>
                <a:cubicBezTo>
                  <a:pt x="244" y="98"/>
                  <a:pt x="244" y="98"/>
                  <a:pt x="244" y="98"/>
                </a:cubicBezTo>
                <a:cubicBezTo>
                  <a:pt x="238" y="105"/>
                  <a:pt x="238" y="105"/>
                  <a:pt x="238" y="105"/>
                </a:cubicBezTo>
                <a:cubicBezTo>
                  <a:pt x="263" y="162"/>
                  <a:pt x="263" y="162"/>
                  <a:pt x="263" y="162"/>
                </a:cubicBezTo>
                <a:cubicBezTo>
                  <a:pt x="237" y="212"/>
                  <a:pt x="237" y="212"/>
                  <a:pt x="237" y="212"/>
                </a:cubicBezTo>
                <a:cubicBezTo>
                  <a:pt x="237" y="213"/>
                  <a:pt x="237" y="213"/>
                  <a:pt x="237" y="213"/>
                </a:cubicBezTo>
                <a:cubicBezTo>
                  <a:pt x="237" y="213"/>
                  <a:pt x="237" y="213"/>
                  <a:pt x="237" y="213"/>
                </a:cubicBezTo>
                <a:cubicBezTo>
                  <a:pt x="236" y="212"/>
                  <a:pt x="236" y="212"/>
                  <a:pt x="236" y="212"/>
                </a:cubicBezTo>
                <a:cubicBezTo>
                  <a:pt x="236" y="213"/>
                  <a:pt x="236" y="213"/>
                  <a:pt x="236" y="213"/>
                </a:cubicBezTo>
                <a:cubicBezTo>
                  <a:pt x="236" y="213"/>
                  <a:pt x="236" y="213"/>
                  <a:pt x="236" y="213"/>
                </a:cubicBezTo>
                <a:cubicBezTo>
                  <a:pt x="236" y="212"/>
                  <a:pt x="236" y="212"/>
                  <a:pt x="236" y="212"/>
                </a:cubicBezTo>
                <a:cubicBezTo>
                  <a:pt x="210" y="162"/>
                  <a:pt x="210" y="162"/>
                  <a:pt x="210" y="162"/>
                </a:cubicBezTo>
                <a:cubicBezTo>
                  <a:pt x="233" y="105"/>
                  <a:pt x="233" y="105"/>
                  <a:pt x="233" y="105"/>
                </a:cubicBezTo>
                <a:cubicBezTo>
                  <a:pt x="227" y="97"/>
                  <a:pt x="227" y="97"/>
                  <a:pt x="227" y="97"/>
                </a:cubicBezTo>
                <a:cubicBezTo>
                  <a:pt x="179" y="66"/>
                  <a:pt x="179" y="66"/>
                  <a:pt x="179" y="66"/>
                </a:cubicBezTo>
                <a:cubicBezTo>
                  <a:pt x="193" y="50"/>
                  <a:pt x="193" y="50"/>
                  <a:pt x="193" y="50"/>
                </a:cubicBezTo>
                <a:cubicBezTo>
                  <a:pt x="148" y="0"/>
                  <a:pt x="148" y="0"/>
                  <a:pt x="148" y="0"/>
                </a:cubicBezTo>
                <a:cubicBezTo>
                  <a:pt x="87" y="39"/>
                  <a:pt x="87" y="39"/>
                  <a:pt x="87" y="39"/>
                </a:cubicBezTo>
                <a:cubicBezTo>
                  <a:pt x="117" y="56"/>
                  <a:pt x="117" y="56"/>
                  <a:pt x="117" y="56"/>
                </a:cubicBezTo>
                <a:cubicBezTo>
                  <a:pt x="50" y="96"/>
                  <a:pt x="4" y="167"/>
                  <a:pt x="0" y="250"/>
                </a:cubicBezTo>
                <a:cubicBezTo>
                  <a:pt x="55" y="287"/>
                  <a:pt x="146" y="310"/>
                  <a:pt x="236" y="310"/>
                </a:cubicBezTo>
                <a:cubicBezTo>
                  <a:pt x="339" y="310"/>
                  <a:pt x="419" y="280"/>
                  <a:pt x="473" y="235"/>
                </a:cubicBezTo>
                <a:cubicBezTo>
                  <a:pt x="464" y="158"/>
                  <a:pt x="420" y="93"/>
                  <a:pt x="357" y="56"/>
                </a:cubicBezTo>
                <a:close/>
              </a:path>
            </a:pathLst>
          </a:custGeom>
          <a:solidFill>
            <a:schemeClr val="accent5"/>
          </a:solidFill>
          <a:ln>
            <a:solidFill>
              <a:schemeClr val="tx1"/>
            </a:solidFill>
          </a:ln>
        </p:spPr>
        <p:txBody>
          <a:bodyPr vert="horz"/>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593576"/>
            <a:endParaRPr lang="zh-CN" altLang="en-US" sz="2353" kern="0">
              <a:solidFill>
                <a:schemeClr val="tx1">
                  <a:lumMod val="50000"/>
                </a:schemeClr>
              </a:solidFill>
              <a:latin typeface="Segoe UI" panose="020B0502040204020203" pitchFamily="34" charset="0"/>
              <a:cs typeface="Segoe UI" panose="020B0502040204020203" pitchFamily="34" charset="0"/>
              <a:sym typeface="FrutigerNext LT Medium" pitchFamily="34" charset="0"/>
            </a:endParaRPr>
          </a:p>
        </p:txBody>
      </p:sp>
      <p:sp>
        <p:nvSpPr>
          <p:cNvPr id="186" name="矩形 185"/>
          <p:cNvSpPr/>
          <p:nvPr/>
        </p:nvSpPr>
        <p:spPr>
          <a:xfrm>
            <a:off x="10818878" y="5107250"/>
            <a:ext cx="1108406" cy="599138"/>
          </a:xfrm>
          <a:prstGeom prst="rect">
            <a:avLst/>
          </a:prstGeom>
        </p:spPr>
        <p:txBody>
          <a:bodyPr vert="horz"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6386">
              <a:lnSpc>
                <a:spcPct val="120000"/>
              </a:lnSpc>
              <a:spcBef>
                <a:spcPct val="0"/>
              </a:spcBef>
              <a:defRPr/>
            </a:pP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Số</a:t>
            </a: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liệu</a:t>
            </a: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thống</a:t>
            </a: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kê</a:t>
            </a:r>
            <a:endPar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187" name="矩形 186"/>
          <p:cNvSpPr/>
          <p:nvPr/>
        </p:nvSpPr>
        <p:spPr>
          <a:xfrm>
            <a:off x="386206" y="5706388"/>
            <a:ext cx="1799249" cy="633625"/>
          </a:xfrm>
          <a:prstGeom prst="rect">
            <a:avLst/>
          </a:prstGeom>
        </p:spPr>
        <p:txBody>
          <a:bodyPr vert="horz"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76"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Cảnh</a:t>
            </a:r>
            <a:r>
              <a:rPr lang="en-US" altLang="zh-CN" sz="1176"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báo </a:t>
            </a:r>
            <a:r>
              <a:rPr lang="en-US" altLang="zh-CN" sz="1176"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sớm</a:t>
            </a:r>
            <a:r>
              <a:rPr lang="en-US" altLang="zh-CN" sz="1176"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khi</a:t>
            </a:r>
            <a:r>
              <a:rPr lang="en-US" altLang="zh-CN" sz="1176"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nhân</a:t>
            </a:r>
            <a:r>
              <a:rPr lang="en-US" altLang="zh-CN" sz="1176"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viên</a:t>
            </a:r>
            <a:r>
              <a:rPr lang="en-US" altLang="zh-CN" sz="1176"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trong</a:t>
            </a:r>
            <a:r>
              <a:rPr lang="en-US" altLang="zh-CN" sz="1176"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danh</a:t>
            </a:r>
            <a:r>
              <a:rPr lang="en-US" altLang="zh-CN" sz="1176"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sách</a:t>
            </a:r>
            <a:r>
              <a:rPr lang="en-US" altLang="zh-CN" sz="1176"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đen</a:t>
            </a:r>
            <a:r>
              <a:rPr lang="en-US" altLang="zh-CN" sz="1176"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xuất</a:t>
            </a:r>
            <a:r>
              <a:rPr lang="en-US" altLang="zh-CN" sz="1176"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hiện</a:t>
            </a:r>
            <a:r>
              <a:rPr lang="en-US" altLang="zh-CN" sz="1176"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a:t>
            </a:r>
            <a:endParaRPr lang="zh-CN" altLang="en-US" sz="1176"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188" name="矩形 187"/>
          <p:cNvSpPr/>
          <p:nvPr/>
        </p:nvSpPr>
        <p:spPr>
          <a:xfrm>
            <a:off x="4355507" y="5751826"/>
            <a:ext cx="1939340" cy="816121"/>
          </a:xfrm>
          <a:prstGeom prst="rect">
            <a:avLst/>
          </a:prstGeom>
        </p:spPr>
        <p:txBody>
          <a:bodyPr vert="horz"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altLang="zh-CN" sz="1176" dirty="0">
                <a:solidFill>
                  <a:schemeClr val="tx1">
                    <a:lumMod val="50000"/>
                  </a:schemeClr>
                </a:solidFill>
                <a:latin typeface="Segoe UI" panose="020B0502040204020203" pitchFamily="34" charset="0"/>
                <a:cs typeface="Segoe UI" panose="020B0502040204020203" pitchFamily="34" charset="0"/>
              </a:rPr>
              <a:t>Nhắc nhở quản trị viên khi những người không có trong cơ sở dữ liệu khuôn mặt xuất hiện</a:t>
            </a:r>
            <a:r>
              <a:rPr lang="en-US" altLang="zh-CN" sz="1176" dirty="0">
                <a:solidFill>
                  <a:schemeClr val="tx1">
                    <a:lumMod val="50000"/>
                  </a:schemeClr>
                </a:solidFill>
                <a:latin typeface="Segoe UI" panose="020B0502040204020203" pitchFamily="34" charset="0"/>
                <a:cs typeface="Segoe UI" panose="020B0502040204020203" pitchFamily="34" charset="0"/>
              </a:rPr>
              <a:t>.</a:t>
            </a:r>
          </a:p>
        </p:txBody>
      </p:sp>
      <p:sp>
        <p:nvSpPr>
          <p:cNvPr id="189" name="矩形 188"/>
          <p:cNvSpPr/>
          <p:nvPr/>
        </p:nvSpPr>
        <p:spPr>
          <a:xfrm>
            <a:off x="2381993" y="5763661"/>
            <a:ext cx="1669959" cy="635174"/>
          </a:xfrm>
          <a:prstGeom prst="rect">
            <a:avLst/>
          </a:prstGeom>
        </p:spPr>
        <p:txBody>
          <a:bodyPr vert="horz"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altLang="zh-CN" sz="1176" dirty="0">
                <a:solidFill>
                  <a:schemeClr val="tx1">
                    <a:lumMod val="50000"/>
                  </a:schemeClr>
                </a:solidFill>
                <a:latin typeface="Segoe UI" panose="020B0502040204020203" pitchFamily="34" charset="0"/>
                <a:cs typeface="Segoe UI" panose="020B0502040204020203" pitchFamily="34" charset="0"/>
              </a:rPr>
              <a:t>Dịch vụ tốt hơn cho khách hàng VIP đặt trước</a:t>
            </a:r>
            <a:r>
              <a:rPr lang="en-US" altLang="zh-CN" sz="1176" dirty="0">
                <a:solidFill>
                  <a:schemeClr val="tx1">
                    <a:lumMod val="50000"/>
                  </a:schemeClr>
                </a:solidFill>
                <a:latin typeface="Segoe UI" panose="020B0502040204020203" pitchFamily="34" charset="0"/>
                <a:cs typeface="Segoe UI" panose="020B0502040204020203" pitchFamily="34" charset="0"/>
              </a:rPr>
              <a:t>.</a:t>
            </a:r>
          </a:p>
        </p:txBody>
      </p:sp>
      <p:sp>
        <p:nvSpPr>
          <p:cNvPr id="190" name="矩形 189"/>
          <p:cNvSpPr/>
          <p:nvPr/>
        </p:nvSpPr>
        <p:spPr>
          <a:xfrm>
            <a:off x="6347082" y="5751826"/>
            <a:ext cx="1901827" cy="814661"/>
          </a:xfrm>
          <a:prstGeom prst="rect">
            <a:avLst/>
          </a:prstGeom>
        </p:spPr>
        <p:txBody>
          <a:bodyPr vert="horz"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76" dirty="0" err="1">
                <a:solidFill>
                  <a:schemeClr val="tx1">
                    <a:lumMod val="50000"/>
                  </a:schemeClr>
                </a:solidFill>
                <a:latin typeface="Segoe UI" panose="020B0502040204020203" pitchFamily="34" charset="0"/>
                <a:cs typeface="Segoe UI" panose="020B0502040204020203" pitchFamily="34" charset="0"/>
              </a:rPr>
              <a:t>Tìm</a:t>
            </a:r>
            <a:r>
              <a:rPr lang="en-US" altLang="zh-CN" sz="1176" dirty="0">
                <a:solidFill>
                  <a:schemeClr val="tx1">
                    <a:lumMod val="50000"/>
                  </a:schemeClr>
                </a:solidFill>
                <a:latin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cs typeface="Segoe UI" panose="020B0502040204020203" pitchFamily="34" charset="0"/>
              </a:rPr>
              <a:t>kiếm</a:t>
            </a:r>
            <a:r>
              <a:rPr lang="en-US" altLang="zh-CN" sz="1176" dirty="0">
                <a:solidFill>
                  <a:schemeClr val="tx1">
                    <a:lumMod val="50000"/>
                  </a:schemeClr>
                </a:solidFill>
                <a:latin typeface="Segoe UI" panose="020B0502040204020203" pitchFamily="34" charset="0"/>
                <a:cs typeface="Segoe UI" panose="020B0502040204020203" pitchFamily="34" charset="0"/>
              </a:rPr>
              <a:t> video </a:t>
            </a:r>
            <a:r>
              <a:rPr lang="en-US" altLang="zh-CN" sz="1176" dirty="0" err="1">
                <a:solidFill>
                  <a:schemeClr val="tx1">
                    <a:lumMod val="50000"/>
                  </a:schemeClr>
                </a:solidFill>
                <a:latin typeface="Segoe UI" panose="020B0502040204020203" pitchFamily="34" charset="0"/>
                <a:cs typeface="Segoe UI" panose="020B0502040204020203" pitchFamily="34" charset="0"/>
              </a:rPr>
              <a:t>hiệu</a:t>
            </a:r>
            <a:r>
              <a:rPr lang="en-US" altLang="zh-CN" sz="1176" dirty="0">
                <a:solidFill>
                  <a:schemeClr val="tx1">
                    <a:lumMod val="50000"/>
                  </a:schemeClr>
                </a:solidFill>
                <a:latin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cs typeface="Segoe UI" panose="020B0502040204020203" pitchFamily="34" charset="0"/>
              </a:rPr>
              <a:t>quả</a:t>
            </a:r>
            <a:r>
              <a:rPr lang="en-US" altLang="zh-CN" sz="1176" dirty="0">
                <a:solidFill>
                  <a:schemeClr val="tx1">
                    <a:lumMod val="50000"/>
                  </a:schemeClr>
                </a:solidFill>
                <a:latin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cs typeface="Segoe UI" panose="020B0502040204020203" pitchFamily="34" charset="0"/>
              </a:rPr>
              <a:t>bằng</a:t>
            </a:r>
            <a:r>
              <a:rPr lang="en-US" altLang="zh-CN" sz="1176" dirty="0">
                <a:solidFill>
                  <a:schemeClr val="tx1">
                    <a:lumMod val="50000"/>
                  </a:schemeClr>
                </a:solidFill>
                <a:latin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cs typeface="Segoe UI" panose="020B0502040204020203" pitchFamily="34" charset="0"/>
              </a:rPr>
              <a:t>cách</a:t>
            </a:r>
            <a:r>
              <a:rPr lang="en-US" altLang="zh-CN" sz="1176" dirty="0">
                <a:solidFill>
                  <a:schemeClr val="tx1">
                    <a:lumMod val="50000"/>
                  </a:schemeClr>
                </a:solidFill>
                <a:latin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cs typeface="Segoe UI" panose="020B0502040204020203" pitchFamily="34" charset="0"/>
              </a:rPr>
              <a:t>sử</a:t>
            </a:r>
            <a:r>
              <a:rPr lang="en-US" altLang="zh-CN" sz="1176" dirty="0">
                <a:solidFill>
                  <a:schemeClr val="tx1">
                    <a:lumMod val="50000"/>
                  </a:schemeClr>
                </a:solidFill>
                <a:latin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cs typeface="Segoe UI" panose="020B0502040204020203" pitchFamily="34" charset="0"/>
              </a:rPr>
              <a:t>dụng</a:t>
            </a:r>
            <a:r>
              <a:rPr lang="en-US" altLang="zh-CN" sz="1176" dirty="0">
                <a:solidFill>
                  <a:schemeClr val="tx1">
                    <a:lumMod val="50000"/>
                  </a:schemeClr>
                </a:solidFill>
                <a:latin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cs typeface="Segoe UI" panose="020B0502040204020203" pitchFamily="34" charset="0"/>
              </a:rPr>
              <a:t>hình</a:t>
            </a:r>
            <a:r>
              <a:rPr lang="en-US" altLang="zh-CN" sz="1176" dirty="0">
                <a:solidFill>
                  <a:schemeClr val="tx1">
                    <a:lumMod val="50000"/>
                  </a:schemeClr>
                </a:solidFill>
                <a:latin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cs typeface="Segoe UI" panose="020B0502040204020203" pitchFamily="34" charset="0"/>
              </a:rPr>
              <a:t>ảnh</a:t>
            </a:r>
            <a:r>
              <a:rPr lang="en-US" altLang="zh-CN" sz="1176" dirty="0">
                <a:solidFill>
                  <a:schemeClr val="tx1">
                    <a:lumMod val="50000"/>
                  </a:schemeClr>
                </a:solidFill>
                <a:latin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cs typeface="Segoe UI" panose="020B0502040204020203" pitchFamily="34" charset="0"/>
              </a:rPr>
              <a:t>khuôn</a:t>
            </a:r>
            <a:r>
              <a:rPr lang="en-US" altLang="zh-CN" sz="1176" dirty="0">
                <a:solidFill>
                  <a:schemeClr val="tx1">
                    <a:lumMod val="50000"/>
                  </a:schemeClr>
                </a:solidFill>
                <a:latin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cs typeface="Segoe UI" panose="020B0502040204020203" pitchFamily="34" charset="0"/>
              </a:rPr>
              <a:t>mặt</a:t>
            </a:r>
            <a:r>
              <a:rPr lang="en-US" altLang="zh-CN" sz="1176" dirty="0">
                <a:solidFill>
                  <a:schemeClr val="tx1">
                    <a:lumMod val="50000"/>
                  </a:schemeClr>
                </a:solidFill>
                <a:latin typeface="Segoe UI" panose="020B0502040204020203" pitchFamily="34" charset="0"/>
                <a:cs typeface="Segoe UI" panose="020B0502040204020203" pitchFamily="34" charset="0"/>
              </a:rPr>
              <a:t> hoặc </a:t>
            </a:r>
            <a:r>
              <a:rPr lang="en-US" altLang="zh-CN" sz="1176" dirty="0" err="1">
                <a:solidFill>
                  <a:schemeClr val="tx1">
                    <a:lumMod val="50000"/>
                  </a:schemeClr>
                </a:solidFill>
                <a:latin typeface="Segoe UI" panose="020B0502040204020203" pitchFamily="34" charset="0"/>
                <a:cs typeface="Segoe UI" panose="020B0502040204020203" pitchFamily="34" charset="0"/>
              </a:rPr>
              <a:t>thuộc</a:t>
            </a:r>
            <a:r>
              <a:rPr lang="en-US" altLang="zh-CN" sz="1176" dirty="0">
                <a:solidFill>
                  <a:schemeClr val="tx1">
                    <a:lumMod val="50000"/>
                  </a:schemeClr>
                </a:solidFill>
                <a:latin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cs typeface="Segoe UI" panose="020B0502040204020203" pitchFamily="34" charset="0"/>
              </a:rPr>
              <a:t>tính</a:t>
            </a:r>
            <a:r>
              <a:rPr lang="en-US" altLang="zh-CN" sz="1176" dirty="0">
                <a:solidFill>
                  <a:schemeClr val="tx1">
                    <a:lumMod val="50000"/>
                  </a:schemeClr>
                </a:solidFill>
                <a:latin typeface="Segoe UI" panose="020B0502040204020203" pitchFamily="34" charset="0"/>
                <a:cs typeface="Segoe UI" panose="020B0502040204020203" pitchFamily="34" charset="0"/>
              </a:rPr>
              <a:t>.</a:t>
            </a:r>
          </a:p>
        </p:txBody>
      </p:sp>
      <p:sp>
        <p:nvSpPr>
          <p:cNvPr id="191" name="矩形 190"/>
          <p:cNvSpPr/>
          <p:nvPr/>
        </p:nvSpPr>
        <p:spPr>
          <a:xfrm>
            <a:off x="8402070" y="5760062"/>
            <a:ext cx="1598709" cy="633625"/>
          </a:xfrm>
          <a:prstGeom prst="rect">
            <a:avLst/>
          </a:prstGeom>
        </p:spPr>
        <p:txBody>
          <a:bodyPr vert="horz"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76" dirty="0">
                <a:solidFill>
                  <a:schemeClr val="tx1">
                    <a:lumMod val="50000"/>
                  </a:schemeClr>
                </a:solidFill>
                <a:latin typeface="Segoe UI" panose="020B0502040204020203" pitchFamily="34" charset="0"/>
                <a:cs typeface="Segoe UI" panose="020B0502040204020203" pitchFamily="34" charset="0"/>
              </a:rPr>
              <a:t>Quickly locate and catch suspicious people in time.</a:t>
            </a:r>
          </a:p>
        </p:txBody>
      </p:sp>
      <p:sp>
        <p:nvSpPr>
          <p:cNvPr id="192" name="矩形 191"/>
          <p:cNvSpPr/>
          <p:nvPr/>
        </p:nvSpPr>
        <p:spPr>
          <a:xfrm>
            <a:off x="10149378" y="5734589"/>
            <a:ext cx="1827765" cy="816121"/>
          </a:xfrm>
          <a:prstGeom prst="rect">
            <a:avLst/>
          </a:prstGeom>
        </p:spPr>
        <p:txBody>
          <a:bodyPr vert="horz"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76" dirty="0">
                <a:solidFill>
                  <a:schemeClr val="tx1">
                    <a:lumMod val="50000"/>
                  </a:schemeClr>
                </a:solidFill>
                <a:latin typeface="Segoe UI" panose="020B0502040204020203" pitchFamily="34" charset="0"/>
                <a:cs typeface="Segoe UI" panose="020B0502040204020203" pitchFamily="34" charset="0"/>
              </a:rPr>
              <a:t>6 kinds of face attributes can be used by customers for BI report analysis.</a:t>
            </a:r>
          </a:p>
        </p:txBody>
      </p:sp>
      <p:cxnSp>
        <p:nvCxnSpPr>
          <p:cNvPr id="193" name="直接连接符 192"/>
          <p:cNvCxnSpPr/>
          <p:nvPr/>
        </p:nvCxnSpPr>
        <p:spPr>
          <a:xfrm>
            <a:off x="236132" y="4638000"/>
            <a:ext cx="5632168" cy="0"/>
          </a:xfrm>
          <a:prstGeom prst="line">
            <a:avLst/>
          </a:prstGeom>
          <a:ln w="3175" cap="rnd">
            <a:solidFill>
              <a:srgbClr val="FFC000"/>
            </a:solidFill>
            <a:round/>
          </a:ln>
        </p:spPr>
        <p:style>
          <a:lnRef idx="1">
            <a:schemeClr val="accent1"/>
          </a:lnRef>
          <a:fillRef idx="0">
            <a:schemeClr val="accent1"/>
          </a:fillRef>
          <a:effectRef idx="0">
            <a:schemeClr val="accent1"/>
          </a:effectRef>
          <a:fontRef idx="minor">
            <a:schemeClr val="tx1"/>
          </a:fontRef>
        </p:style>
      </p:cxnSp>
      <p:sp>
        <p:nvSpPr>
          <p:cNvPr id="194" name="矩形 193"/>
          <p:cNvSpPr/>
          <p:nvPr/>
        </p:nvSpPr>
        <p:spPr>
          <a:xfrm>
            <a:off x="4935475" y="4446104"/>
            <a:ext cx="2704629" cy="370423"/>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568"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Giá</a:t>
            </a:r>
            <a:r>
              <a:rPr lang="en-US" altLang="zh-CN" sz="1568"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568"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trị</a:t>
            </a:r>
            <a:endParaRPr lang="zh-CN" altLang="en-US" sz="1568" b="1" dirty="0">
              <a:solidFill>
                <a:schemeClr val="tx1">
                  <a:lumMod val="50000"/>
                </a:schemeClr>
              </a:solidFill>
              <a:latin typeface="Segoe UI" panose="020B0502040204020203" pitchFamily="34" charset="0"/>
              <a:cs typeface="Segoe UI" panose="020B0502040204020203" pitchFamily="34" charset="0"/>
            </a:endParaRPr>
          </a:p>
        </p:txBody>
      </p:sp>
      <p:cxnSp>
        <p:nvCxnSpPr>
          <p:cNvPr id="195" name="直接连接符 194"/>
          <p:cNvCxnSpPr/>
          <p:nvPr/>
        </p:nvCxnSpPr>
        <p:spPr>
          <a:xfrm>
            <a:off x="6630974" y="4654255"/>
            <a:ext cx="5239945" cy="0"/>
          </a:xfrm>
          <a:prstGeom prst="line">
            <a:avLst/>
          </a:prstGeom>
          <a:ln w="3175" cap="rnd">
            <a:solidFill>
              <a:srgbClr val="FFC000"/>
            </a:solidFill>
            <a:round/>
          </a:ln>
        </p:spPr>
        <p:style>
          <a:lnRef idx="1">
            <a:schemeClr val="accent1"/>
          </a:lnRef>
          <a:fillRef idx="0">
            <a:schemeClr val="accent1"/>
          </a:fillRef>
          <a:effectRef idx="0">
            <a:schemeClr val="accent1"/>
          </a:effectRef>
          <a:fontRef idx="minor">
            <a:schemeClr val="tx1"/>
          </a:fontRef>
        </p:style>
      </p:cxnSp>
      <p:sp>
        <p:nvSpPr>
          <p:cNvPr id="197" name="矩形 196"/>
          <p:cNvSpPr/>
          <p:nvPr/>
        </p:nvSpPr>
        <p:spPr>
          <a:xfrm>
            <a:off x="7293131" y="3285368"/>
            <a:ext cx="2097049" cy="30348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defRPr/>
            </a:pPr>
            <a:r>
              <a:rPr lang="vi-VN" altLang="zh-CN" sz="1372" dirty="0">
                <a:solidFill>
                  <a:schemeClr val="tx1">
                    <a:lumMod val="50000"/>
                  </a:schemeClr>
                </a:solidFill>
                <a:latin typeface="Segoe UI" panose="020B0502040204020203" pitchFamily="34" charset="0"/>
                <a:cs typeface="Segoe UI" panose="020B0502040204020203" pitchFamily="34" charset="0"/>
              </a:rPr>
              <a:t>Cơ sở dữ liệu khuôn mặt</a:t>
            </a:r>
            <a:endParaRPr lang="zh-CN" altLang="en-US" sz="1372" dirty="0">
              <a:solidFill>
                <a:schemeClr val="tx1">
                  <a:lumMod val="50000"/>
                </a:schemeClr>
              </a:solidFill>
              <a:latin typeface="Segoe UI" panose="020B0502040204020203" pitchFamily="34" charset="0"/>
              <a:ea typeface="宋体" panose="02010600030101010101" pitchFamily="2" charset="-122"/>
              <a:cs typeface="Segoe UI" panose="020B0502040204020203" pitchFamily="34" charset="0"/>
              <a:sym typeface="Calibri" panose="020F0502020204030204" pitchFamily="34" charset="0"/>
            </a:endParaRPr>
          </a:p>
        </p:txBody>
      </p:sp>
      <p:sp>
        <p:nvSpPr>
          <p:cNvPr id="199" name="椭圆 198"/>
          <p:cNvSpPr/>
          <p:nvPr/>
        </p:nvSpPr>
        <p:spPr>
          <a:xfrm>
            <a:off x="6924786" y="3314143"/>
            <a:ext cx="227105" cy="227104"/>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72">
              <a:solidFill>
                <a:schemeClr val="tx1">
                  <a:lumMod val="50000"/>
                </a:schemeClr>
              </a:solidFill>
              <a:latin typeface="Segoe UI" panose="020B0502040204020203" pitchFamily="34" charset="0"/>
              <a:cs typeface="Segoe UI" panose="020B0502040204020203" pitchFamily="34" charset="0"/>
            </a:endParaRPr>
          </a:p>
        </p:txBody>
      </p:sp>
      <p:sp>
        <p:nvSpPr>
          <p:cNvPr id="200"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9332908" y="3195304"/>
            <a:ext cx="2153410" cy="454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up to </a:t>
            </a:r>
            <a:r>
              <a:rPr lang="en-US" altLang="zh-CN" sz="2353" b="1" dirty="0">
                <a:solidFill>
                  <a:srgbClr val="FF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200,000</a:t>
            </a:r>
            <a:r>
              <a:rPr lang="en-US" altLang="zh-CN" sz="2353"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pics</a:t>
            </a:r>
            <a:endParaRPr lang="zh-CN" altLang="en-US"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p:txBody>
      </p:sp>
      <p:sp>
        <p:nvSpPr>
          <p:cNvPr id="202" name="矩形 201"/>
          <p:cNvSpPr/>
          <p:nvPr/>
        </p:nvSpPr>
        <p:spPr>
          <a:xfrm>
            <a:off x="209346" y="5045702"/>
            <a:ext cx="1685993" cy="1624089"/>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799" dirty="0">
              <a:latin typeface="Segoe UI" panose="020B0502040204020203" pitchFamily="34" charset="0"/>
              <a:cs typeface="Segoe UI" panose="020B0502040204020203" pitchFamily="34" charset="0"/>
            </a:endParaRPr>
          </a:p>
        </p:txBody>
      </p:sp>
      <p:sp>
        <p:nvSpPr>
          <p:cNvPr id="203" name="矩形 202"/>
          <p:cNvSpPr/>
          <p:nvPr/>
        </p:nvSpPr>
        <p:spPr>
          <a:xfrm>
            <a:off x="2290159" y="5055297"/>
            <a:ext cx="1685993" cy="1624089"/>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799" dirty="0">
              <a:latin typeface="Segoe UI" panose="020B0502040204020203" pitchFamily="34" charset="0"/>
              <a:cs typeface="Segoe UI" panose="020B0502040204020203" pitchFamily="34" charset="0"/>
            </a:endParaRPr>
          </a:p>
        </p:txBody>
      </p:sp>
      <p:sp>
        <p:nvSpPr>
          <p:cNvPr id="204" name="矩形 203"/>
          <p:cNvSpPr/>
          <p:nvPr/>
        </p:nvSpPr>
        <p:spPr>
          <a:xfrm>
            <a:off x="4349328" y="5055296"/>
            <a:ext cx="1828557" cy="1624089"/>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799" dirty="0">
              <a:latin typeface="Segoe UI" panose="020B0502040204020203" pitchFamily="34" charset="0"/>
              <a:cs typeface="Segoe UI" panose="020B0502040204020203" pitchFamily="34" charset="0"/>
            </a:endParaRPr>
          </a:p>
        </p:txBody>
      </p:sp>
      <p:sp>
        <p:nvSpPr>
          <p:cNvPr id="205" name="矩形 204"/>
          <p:cNvSpPr/>
          <p:nvPr/>
        </p:nvSpPr>
        <p:spPr>
          <a:xfrm>
            <a:off x="6337108" y="5073299"/>
            <a:ext cx="1685993" cy="1624089"/>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799" dirty="0">
              <a:latin typeface="Segoe UI" panose="020B0502040204020203" pitchFamily="34" charset="0"/>
              <a:cs typeface="Segoe UI" panose="020B0502040204020203" pitchFamily="34" charset="0"/>
            </a:endParaRPr>
          </a:p>
        </p:txBody>
      </p:sp>
      <p:sp>
        <p:nvSpPr>
          <p:cNvPr id="206" name="矩形 205"/>
          <p:cNvSpPr/>
          <p:nvPr/>
        </p:nvSpPr>
        <p:spPr>
          <a:xfrm>
            <a:off x="8369712" y="5072171"/>
            <a:ext cx="1685993" cy="1624089"/>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799" dirty="0">
              <a:latin typeface="Segoe UI" panose="020B0502040204020203" pitchFamily="34" charset="0"/>
              <a:cs typeface="Segoe UI" panose="020B0502040204020203" pitchFamily="34" charset="0"/>
            </a:endParaRPr>
          </a:p>
        </p:txBody>
      </p:sp>
      <p:sp>
        <p:nvSpPr>
          <p:cNvPr id="207" name="矩形 206"/>
          <p:cNvSpPr/>
          <p:nvPr/>
        </p:nvSpPr>
        <p:spPr>
          <a:xfrm>
            <a:off x="10191432" y="5057216"/>
            <a:ext cx="1685993" cy="1624089"/>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799" dirty="0">
              <a:latin typeface="Segoe UI" panose="020B0502040204020203" pitchFamily="34" charset="0"/>
              <a:cs typeface="Segoe UI" panose="020B0502040204020203" pitchFamily="34" charset="0"/>
            </a:endParaRPr>
          </a:p>
        </p:txBody>
      </p:sp>
      <p:pic>
        <p:nvPicPr>
          <p:cNvPr id="2" name="图片 1"/>
          <p:cNvPicPr>
            <a:picLocks noChangeAspect="1"/>
          </p:cNvPicPr>
          <p:nvPr/>
        </p:nvPicPr>
        <p:blipFill rotWithShape="1">
          <a:blip r:embed="rId3"/>
          <a:srcRect t="3046"/>
          <a:stretch/>
        </p:blipFill>
        <p:spPr>
          <a:xfrm>
            <a:off x="578986" y="1444607"/>
            <a:ext cx="5594579" cy="3008985"/>
          </a:xfrm>
          <a:prstGeom prst="rect">
            <a:avLst/>
          </a:prstGeom>
        </p:spPr>
      </p:pic>
      <p:sp>
        <p:nvSpPr>
          <p:cNvPr id="46" name="Rectangle 45"/>
          <p:cNvSpPr/>
          <p:nvPr/>
        </p:nvSpPr>
        <p:spPr>
          <a:xfrm>
            <a:off x="9854837" y="40411"/>
            <a:ext cx="2337163" cy="7445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4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194864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1"/>
          <p:cNvSpPr txBox="1"/>
          <p:nvPr/>
        </p:nvSpPr>
        <p:spPr>
          <a:xfrm>
            <a:off x="600111" y="198817"/>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rgbClr val="00B050"/>
                </a:solidFill>
                <a:latin typeface="Segoe UI" panose="020B0502040204020203" pitchFamily="34" charset="0"/>
              </a:rPr>
              <a:t>Dòng</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WizMind</a:t>
            </a:r>
            <a:r>
              <a:rPr lang="en-US" altLang="zh-CN" sz="2745" b="1" spc="0" dirty="0">
                <a:solidFill>
                  <a:srgbClr val="00B050"/>
                </a:solidFill>
                <a:latin typeface="Segoe UI" panose="020B0502040204020203" pitchFamily="34" charset="0"/>
              </a:rPr>
              <a:t> 7 - </a:t>
            </a:r>
            <a:r>
              <a:rPr lang="en-US" altLang="zh-CN" sz="2745" b="1" spc="0" dirty="0" err="1">
                <a:solidFill>
                  <a:srgbClr val="00B050"/>
                </a:solidFill>
                <a:latin typeface="Segoe UI" panose="020B0502040204020203" pitchFamily="34" charset="0"/>
              </a:rPr>
              <a:t>Siêu</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dữ</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liệu</a:t>
            </a:r>
            <a:r>
              <a:rPr lang="en-US" altLang="zh-CN" sz="2745" b="1" spc="0" dirty="0">
                <a:solidFill>
                  <a:srgbClr val="00B050"/>
                </a:solidFill>
                <a:latin typeface="Segoe UI" panose="020B0502040204020203" pitchFamily="34" charset="0"/>
              </a:rPr>
              <a:t> video</a:t>
            </a:r>
          </a:p>
        </p:txBody>
      </p:sp>
      <p:sp>
        <p:nvSpPr>
          <p:cNvPr id="202" name="矩形 201"/>
          <p:cNvSpPr/>
          <p:nvPr/>
        </p:nvSpPr>
        <p:spPr>
          <a:xfrm>
            <a:off x="771442" y="4541898"/>
            <a:ext cx="1485984" cy="363946"/>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159077">
              <a:spcBef>
                <a:spcPct val="0"/>
              </a:spcBef>
              <a:defRPr/>
            </a:pPr>
            <a:r>
              <a:rPr lang="en-US" altLang="zh-CN" sz="1765" b="1" dirty="0">
                <a:solidFill>
                  <a:srgbClr val="FF0000"/>
                </a:solidFill>
                <a:latin typeface="Segoe UI" panose="020B0502040204020203" pitchFamily="34" charset="0"/>
                <a:cs typeface="Segoe UI" panose="020B0502040204020203" pitchFamily="34" charset="0"/>
              </a:rPr>
              <a:t>30+</a:t>
            </a:r>
            <a:r>
              <a:rPr lang="en-US" altLang="zh-CN" sz="1372" b="1" dirty="0">
                <a:solidFill>
                  <a:schemeClr val="tx1">
                    <a:lumMod val="50000"/>
                  </a:schemeClr>
                </a:solidFill>
                <a:latin typeface="Segoe UI" panose="020B0502040204020203" pitchFamily="34" charset="0"/>
                <a:cs typeface="Segoe UI" panose="020B0502040204020203" pitchFamily="34" charset="0"/>
              </a:rPr>
              <a:t> Attributes</a:t>
            </a:r>
          </a:p>
        </p:txBody>
      </p:sp>
      <p:sp>
        <p:nvSpPr>
          <p:cNvPr id="203" name="矩形 202"/>
          <p:cNvSpPr/>
          <p:nvPr/>
        </p:nvSpPr>
        <p:spPr>
          <a:xfrm>
            <a:off x="771516" y="4955082"/>
            <a:ext cx="1577676" cy="1178784"/>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159077">
              <a:spcBef>
                <a:spcPct val="0"/>
              </a:spcBef>
              <a:defRPr/>
            </a:pPr>
            <a:r>
              <a:rPr lang="en-US" altLang="zh-CN" sz="1372" b="1" dirty="0" err="1">
                <a:solidFill>
                  <a:schemeClr val="tx1">
                    <a:lumMod val="50000"/>
                  </a:schemeClr>
                </a:solidFill>
                <a:latin typeface="Segoe UI" panose="020B0502040204020203" pitchFamily="34" charset="0"/>
                <a:cs typeface="Segoe UI" panose="020B0502040204020203" pitchFamily="34" charset="0"/>
              </a:rPr>
              <a:t>Khuôn</a:t>
            </a:r>
            <a:r>
              <a:rPr lang="en-US" altLang="zh-CN" sz="1372" b="1" dirty="0">
                <a:solidFill>
                  <a:schemeClr val="tx1">
                    <a:lumMod val="50000"/>
                  </a:schemeClr>
                </a:solidFill>
                <a:latin typeface="Segoe UI" panose="020B0502040204020203" pitchFamily="34" charset="0"/>
                <a:cs typeface="Segoe UI" panose="020B0502040204020203" pitchFamily="34" charset="0"/>
              </a:rPr>
              <a:t> </a:t>
            </a:r>
            <a:r>
              <a:rPr lang="en-US" altLang="zh-CN" sz="1372" b="1" dirty="0" err="1">
                <a:solidFill>
                  <a:schemeClr val="tx1">
                    <a:lumMod val="50000"/>
                  </a:schemeClr>
                </a:solidFill>
                <a:latin typeface="Segoe UI" panose="020B0502040204020203" pitchFamily="34" charset="0"/>
                <a:cs typeface="Segoe UI" panose="020B0502040204020203" pitchFamily="34" charset="0"/>
              </a:rPr>
              <a:t>mặt</a:t>
            </a:r>
            <a:r>
              <a:rPr lang="en-US" altLang="zh-CN" sz="1372" b="1" dirty="0">
                <a:solidFill>
                  <a:schemeClr val="tx1">
                    <a:lumMod val="50000"/>
                  </a:schemeClr>
                </a:solidFill>
                <a:latin typeface="Segoe UI" panose="020B0502040204020203" pitchFamily="34" charset="0"/>
                <a:cs typeface="Segoe UI" panose="020B0502040204020203" pitchFamily="34" charset="0"/>
              </a:rPr>
              <a:t>: </a:t>
            </a:r>
            <a:r>
              <a:rPr lang="en-US" altLang="zh-CN" sz="1765" b="1" dirty="0">
                <a:solidFill>
                  <a:srgbClr val="FF0000"/>
                </a:solidFill>
                <a:latin typeface="Segoe UI" panose="020B0502040204020203" pitchFamily="34" charset="0"/>
                <a:cs typeface="Segoe UI" panose="020B0502040204020203" pitchFamily="34" charset="0"/>
              </a:rPr>
              <a:t>6</a:t>
            </a:r>
          </a:p>
          <a:p>
            <a:pPr defTabSz="1159077">
              <a:spcBef>
                <a:spcPct val="0"/>
              </a:spcBef>
              <a:defRPr/>
            </a:pPr>
            <a:r>
              <a:rPr lang="en-US" altLang="zh-CN" sz="1372" b="1" dirty="0">
                <a:solidFill>
                  <a:schemeClr val="tx1">
                    <a:lumMod val="50000"/>
                  </a:schemeClr>
                </a:solidFill>
                <a:latin typeface="Segoe UI" panose="020B0502040204020203" pitchFamily="34" charset="0"/>
                <a:cs typeface="Segoe UI" panose="020B0502040204020203" pitchFamily="34" charset="0"/>
              </a:rPr>
              <a:t>Con </a:t>
            </a:r>
            <a:r>
              <a:rPr lang="en-US" altLang="zh-CN" sz="1372" b="1" dirty="0" err="1">
                <a:solidFill>
                  <a:schemeClr val="tx1">
                    <a:lumMod val="50000"/>
                  </a:schemeClr>
                </a:solidFill>
                <a:latin typeface="Segoe UI" panose="020B0502040204020203" pitchFamily="34" charset="0"/>
                <a:cs typeface="Segoe UI" panose="020B0502040204020203" pitchFamily="34" charset="0"/>
              </a:rPr>
              <a:t>người</a:t>
            </a:r>
            <a:r>
              <a:rPr lang="en-US" altLang="zh-CN" sz="1372" b="1" dirty="0">
                <a:solidFill>
                  <a:schemeClr val="tx1">
                    <a:lumMod val="50000"/>
                  </a:schemeClr>
                </a:solidFill>
                <a:latin typeface="Segoe UI" panose="020B0502040204020203" pitchFamily="34" charset="0"/>
                <a:cs typeface="Segoe UI" panose="020B0502040204020203" pitchFamily="34" charset="0"/>
              </a:rPr>
              <a:t>: </a:t>
            </a:r>
            <a:r>
              <a:rPr lang="en-US" altLang="zh-CN" sz="1765" b="1" dirty="0">
                <a:solidFill>
                  <a:srgbClr val="FF0000"/>
                </a:solidFill>
                <a:latin typeface="Segoe UI" panose="020B0502040204020203" pitchFamily="34" charset="0"/>
                <a:cs typeface="Segoe UI" panose="020B0502040204020203" pitchFamily="34" charset="0"/>
              </a:rPr>
              <a:t>9</a:t>
            </a:r>
          </a:p>
          <a:p>
            <a:pPr defTabSz="1159077">
              <a:spcBef>
                <a:spcPct val="0"/>
              </a:spcBef>
              <a:defRPr/>
            </a:pPr>
            <a:r>
              <a:rPr lang="en-US" altLang="zh-CN" sz="1372" b="1" dirty="0">
                <a:solidFill>
                  <a:schemeClr val="tx1">
                    <a:lumMod val="50000"/>
                  </a:schemeClr>
                </a:solidFill>
                <a:latin typeface="Segoe UI" panose="020B0502040204020203" pitchFamily="34" charset="0"/>
                <a:cs typeface="Segoe UI" panose="020B0502040204020203" pitchFamily="34" charset="0"/>
              </a:rPr>
              <a:t>Xe </a:t>
            </a:r>
            <a:r>
              <a:rPr lang="en-US" altLang="zh-CN" sz="1372" b="1" dirty="0" err="1">
                <a:solidFill>
                  <a:schemeClr val="tx1">
                    <a:lumMod val="50000"/>
                  </a:schemeClr>
                </a:solidFill>
                <a:latin typeface="Segoe UI" panose="020B0502040204020203" pitchFamily="34" charset="0"/>
                <a:cs typeface="Segoe UI" panose="020B0502040204020203" pitchFamily="34" charset="0"/>
              </a:rPr>
              <a:t>thô</a:t>
            </a:r>
            <a:r>
              <a:rPr lang="en-US" altLang="zh-CN" sz="1372" b="1" dirty="0">
                <a:solidFill>
                  <a:schemeClr val="tx1">
                    <a:lumMod val="50000"/>
                  </a:schemeClr>
                </a:solidFill>
                <a:latin typeface="Segoe UI" panose="020B0502040204020203" pitchFamily="34" charset="0"/>
                <a:cs typeface="Segoe UI" panose="020B0502040204020203" pitchFamily="34" charset="0"/>
              </a:rPr>
              <a:t> </a:t>
            </a:r>
            <a:r>
              <a:rPr lang="en-US" altLang="zh-CN" sz="1372" b="1" dirty="0" err="1">
                <a:solidFill>
                  <a:schemeClr val="tx1">
                    <a:lumMod val="50000"/>
                  </a:schemeClr>
                </a:solidFill>
                <a:latin typeface="Segoe UI" panose="020B0502040204020203" pitchFamily="34" charset="0"/>
                <a:cs typeface="Segoe UI" panose="020B0502040204020203" pitchFamily="34" charset="0"/>
              </a:rPr>
              <a:t>sơ</a:t>
            </a:r>
            <a:r>
              <a:rPr lang="en-US" altLang="zh-CN" sz="1372" b="1" dirty="0">
                <a:solidFill>
                  <a:schemeClr val="tx1">
                    <a:lumMod val="50000"/>
                  </a:schemeClr>
                </a:solidFill>
                <a:latin typeface="Segoe UI" panose="020B0502040204020203" pitchFamily="34" charset="0"/>
                <a:cs typeface="Segoe UI" panose="020B0502040204020203" pitchFamily="34" charset="0"/>
              </a:rPr>
              <a:t>: </a:t>
            </a:r>
            <a:r>
              <a:rPr lang="en-US" altLang="zh-CN" sz="1765" b="1" dirty="0">
                <a:solidFill>
                  <a:srgbClr val="FF0000"/>
                </a:solidFill>
                <a:latin typeface="Segoe UI" panose="020B0502040204020203" pitchFamily="34" charset="0"/>
                <a:cs typeface="Segoe UI" panose="020B0502040204020203" pitchFamily="34" charset="0"/>
              </a:rPr>
              <a:t>6</a:t>
            </a:r>
          </a:p>
          <a:p>
            <a:pPr defTabSz="1159077">
              <a:spcBef>
                <a:spcPct val="0"/>
              </a:spcBef>
              <a:defRPr/>
            </a:pPr>
            <a:r>
              <a:rPr lang="en-US" altLang="zh-CN" sz="1372" b="1" dirty="0">
                <a:solidFill>
                  <a:schemeClr val="tx1">
                    <a:lumMod val="50000"/>
                  </a:schemeClr>
                </a:solidFill>
                <a:latin typeface="Segoe UI" panose="020B0502040204020203" pitchFamily="34" charset="0"/>
                <a:cs typeface="Segoe UI" panose="020B0502040204020203" pitchFamily="34" charset="0"/>
              </a:rPr>
              <a:t>Phương </a:t>
            </a:r>
            <a:r>
              <a:rPr lang="en-US" altLang="zh-CN" sz="1372" b="1" dirty="0" err="1">
                <a:solidFill>
                  <a:schemeClr val="tx1">
                    <a:lumMod val="50000"/>
                  </a:schemeClr>
                </a:solidFill>
                <a:latin typeface="Segoe UI" panose="020B0502040204020203" pitchFamily="34" charset="0"/>
                <a:cs typeface="Segoe UI" panose="020B0502040204020203" pitchFamily="34" charset="0"/>
              </a:rPr>
              <a:t>tiện</a:t>
            </a:r>
            <a:r>
              <a:rPr lang="en-US" altLang="zh-CN" sz="1372" b="1" dirty="0">
                <a:solidFill>
                  <a:schemeClr val="tx1">
                    <a:lumMod val="50000"/>
                  </a:schemeClr>
                </a:solidFill>
                <a:latin typeface="Segoe UI" panose="020B0502040204020203" pitchFamily="34" charset="0"/>
                <a:cs typeface="Segoe UI" panose="020B0502040204020203" pitchFamily="34" charset="0"/>
              </a:rPr>
              <a:t>:</a:t>
            </a:r>
            <a:r>
              <a:rPr lang="en-US" altLang="zh-CN" sz="1765" b="1" dirty="0">
                <a:solidFill>
                  <a:srgbClr val="FF0000"/>
                </a:solidFill>
                <a:latin typeface="Segoe UI" panose="020B0502040204020203" pitchFamily="34" charset="0"/>
                <a:cs typeface="Segoe UI" panose="020B0502040204020203" pitchFamily="34" charset="0"/>
              </a:rPr>
              <a:t> 10</a:t>
            </a:r>
          </a:p>
        </p:txBody>
      </p:sp>
      <p:cxnSp>
        <p:nvCxnSpPr>
          <p:cNvPr id="204" name="直接连接符 203"/>
          <p:cNvCxnSpPr/>
          <p:nvPr/>
        </p:nvCxnSpPr>
        <p:spPr>
          <a:xfrm>
            <a:off x="852855" y="4934439"/>
            <a:ext cx="1587067"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a:off x="7094151" y="2806436"/>
            <a:ext cx="3402019"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206" name="Rectangle 6"/>
          <p:cNvSpPr>
            <a:spLocks noChangeArrowheads="1"/>
          </p:cNvSpPr>
          <p:nvPr/>
        </p:nvSpPr>
        <p:spPr bwMode="auto">
          <a:xfrm>
            <a:off x="7018092" y="2267637"/>
            <a:ext cx="1327608" cy="303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None/>
              <a:defRPr/>
            </a:pP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Tỷ</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lệ</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phát</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hiện</a:t>
            </a:r>
            <a:endPar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07" name="椭圆 206"/>
          <p:cNvSpPr/>
          <p:nvPr/>
        </p:nvSpPr>
        <p:spPr>
          <a:xfrm>
            <a:off x="6698669" y="2356990"/>
            <a:ext cx="170628" cy="170627"/>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176">
              <a:solidFill>
                <a:schemeClr val="tx1">
                  <a:lumMod val="50000"/>
                </a:schemeClr>
              </a:solidFill>
              <a:latin typeface="Segoe UI" panose="020B0502040204020203" pitchFamily="34" charset="0"/>
              <a:cs typeface="Segoe UI" panose="020B0502040204020203" pitchFamily="34" charset="0"/>
            </a:endParaRPr>
          </a:p>
        </p:txBody>
      </p:sp>
      <p:sp>
        <p:nvSpPr>
          <p:cNvPr id="208" name="椭圆 207"/>
          <p:cNvSpPr/>
          <p:nvPr/>
        </p:nvSpPr>
        <p:spPr>
          <a:xfrm>
            <a:off x="6698668" y="3144997"/>
            <a:ext cx="170627" cy="170627"/>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176">
              <a:solidFill>
                <a:schemeClr val="tx1">
                  <a:lumMod val="50000"/>
                </a:schemeClr>
              </a:solidFill>
              <a:latin typeface="Segoe UI" panose="020B0502040204020203" pitchFamily="34" charset="0"/>
              <a:cs typeface="Segoe UI" panose="020B0502040204020203" pitchFamily="34" charset="0"/>
            </a:endParaRPr>
          </a:p>
        </p:txBody>
      </p:sp>
      <p:sp>
        <p:nvSpPr>
          <p:cNvPr id="209" name="Rectangle 6"/>
          <p:cNvSpPr>
            <a:spLocks noChangeArrowheads="1"/>
          </p:cNvSpPr>
          <p:nvPr/>
        </p:nvSpPr>
        <p:spPr bwMode="auto">
          <a:xfrm>
            <a:off x="7018092" y="2974124"/>
            <a:ext cx="1665841" cy="514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l">
              <a:lnSpc>
                <a:spcPct val="100000"/>
              </a:lnSpc>
              <a:spcBef>
                <a:spcPct val="0"/>
              </a:spcBef>
              <a:buNone/>
              <a:defRPr/>
            </a:pP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Nắm</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bắt</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mục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tiêu</a:t>
            </a:r>
            <a:endPar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endParaRPr>
          </a:p>
          <a:p>
            <a:pPr algn="l">
              <a:lnSpc>
                <a:spcPct val="100000"/>
              </a:lnSpc>
              <a:spcBef>
                <a:spcPct val="0"/>
              </a:spcBef>
              <a:buNone/>
              <a:defRPr/>
            </a:pP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với</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các</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thuộc</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tính</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a:t>
            </a:r>
            <a:endPar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210"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9312162" y="2932394"/>
            <a:ext cx="1935402" cy="454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up to </a:t>
            </a:r>
            <a:r>
              <a:rPr lang="en-US" altLang="zh-CN" sz="2353" b="1" dirty="0">
                <a:solidFill>
                  <a:srgbClr val="FF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96</a:t>
            </a:r>
            <a:r>
              <a:rPr lang="en-US" altLang="zh-CN" sz="2353"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objects/fps</a:t>
            </a:r>
            <a:endParaRPr lang="zh-CN" altLang="en-US" sz="1568" dirty="0">
              <a:solidFill>
                <a:schemeClr val="tx1">
                  <a:lumMod val="50000"/>
                </a:schemeClr>
              </a:solidFill>
              <a:latin typeface="Segoe UI" panose="020B0502040204020203" pitchFamily="34" charset="0"/>
              <a:ea typeface="微软雅黑 Light" panose="020B0502040204020203" charset="-122"/>
              <a:cs typeface="Segoe UI" panose="020B0502040204020203" pitchFamily="34" charset="0"/>
              <a:sym typeface="Calibri" panose="020F0502020204030204" pitchFamily="34" charset="0"/>
            </a:endParaRPr>
          </a:p>
        </p:txBody>
      </p:sp>
      <p:sp>
        <p:nvSpPr>
          <p:cNvPr id="211"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9312163" y="2178088"/>
            <a:ext cx="1252522" cy="454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up to </a:t>
            </a:r>
            <a:r>
              <a:rPr lang="en-US" altLang="zh-CN" sz="2353" b="1" dirty="0">
                <a:solidFill>
                  <a:srgbClr val="FF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98%</a:t>
            </a:r>
            <a:endParaRPr lang="zh-CN" altLang="en-US" sz="1568" b="1" dirty="0">
              <a:solidFill>
                <a:srgbClr val="FF0000"/>
              </a:solidFill>
              <a:latin typeface="Segoe UI" panose="020B0502040204020203" pitchFamily="34" charset="0"/>
              <a:ea typeface="微软雅黑 Light" panose="020B0502040204020203" charset="-122"/>
              <a:cs typeface="Segoe UI" panose="020B0502040204020203" pitchFamily="34" charset="0"/>
              <a:sym typeface="Calibri" panose="020F0502020204030204" pitchFamily="34" charset="0"/>
            </a:endParaRPr>
          </a:p>
        </p:txBody>
      </p:sp>
      <p:sp>
        <p:nvSpPr>
          <p:cNvPr id="212" name="矩形 211"/>
          <p:cNvSpPr/>
          <p:nvPr/>
        </p:nvSpPr>
        <p:spPr>
          <a:xfrm>
            <a:off x="6627570" y="1523216"/>
            <a:ext cx="3408904" cy="406504"/>
          </a:xfrm>
          <a:prstGeom prst="rect">
            <a:avLst/>
          </a:prstGeom>
          <a:solidFill>
            <a:schemeClr val="accent5"/>
          </a:solidFill>
        </p:spPr>
        <p:style>
          <a:lnRef idx="1">
            <a:schemeClr val="accent4"/>
          </a:lnRef>
          <a:fillRef idx="3">
            <a:schemeClr val="accent4"/>
          </a:fillRef>
          <a:effectRef idx="2">
            <a:schemeClr val="accent4"/>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765"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Hiệu</a:t>
            </a:r>
            <a:r>
              <a:rPr lang="en-US" altLang="zh-CN" sz="1765"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765"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năng</a:t>
            </a:r>
            <a:endParaRPr lang="en-US" altLang="zh-CN" sz="1765"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grpSp>
        <p:nvGrpSpPr>
          <p:cNvPr id="213" name="组合 212"/>
          <p:cNvGrpSpPr/>
          <p:nvPr/>
        </p:nvGrpSpPr>
        <p:grpSpPr>
          <a:xfrm>
            <a:off x="6561332" y="4272601"/>
            <a:ext cx="5148956" cy="2403033"/>
            <a:chOff x="4923704" y="3621152"/>
            <a:chExt cx="7267479" cy="3391741"/>
          </a:xfrm>
        </p:grpSpPr>
        <p:sp>
          <p:nvSpPr>
            <p:cNvPr id="279" name="文本框 78"/>
            <p:cNvSpPr txBox="1"/>
            <p:nvPr/>
          </p:nvSpPr>
          <p:spPr>
            <a:xfrm>
              <a:off x="5744116" y="3621152"/>
              <a:ext cx="260738" cy="513689"/>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dirty="0">
                <a:solidFill>
                  <a:schemeClr val="tx1">
                    <a:lumMod val="50000"/>
                  </a:schemeClr>
                </a:solidFill>
                <a:latin typeface="Segoe UI" panose="020B0502040204020203" pitchFamily="34" charset="0"/>
                <a:cs typeface="Segoe UI" panose="020B0502040204020203" pitchFamily="34" charset="0"/>
              </a:endParaRPr>
            </a:p>
          </p:txBody>
        </p:sp>
        <p:sp>
          <p:nvSpPr>
            <p:cNvPr id="280" name="文本框 79"/>
            <p:cNvSpPr txBox="1"/>
            <p:nvPr/>
          </p:nvSpPr>
          <p:spPr>
            <a:xfrm>
              <a:off x="4923704" y="6116382"/>
              <a:ext cx="7267479" cy="89651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68072" indent="-168072">
                <a:buFont typeface="Arial" panose="020B0604020202020204" pitchFamily="34" charset="0"/>
                <a:buChar char="•"/>
              </a:pP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Tìm</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kiếm</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siêu</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dữ</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liệu</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trên</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thiết</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bị /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nền</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tảng</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back-end</a:t>
              </a:r>
            </a:p>
            <a:p>
              <a:pPr marL="168072" indent="-168072">
                <a:buFont typeface="Arial" panose="020B0604020202020204" pitchFamily="34" charset="0"/>
                <a:buChar char="•"/>
              </a:pP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Định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vị</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mục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tiêu</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nhanh</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chóng</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và</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chính</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xác</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từ</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dữ</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liệu</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lớn</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sau</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một</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sự</a:t>
              </a:r>
              <a:r>
                <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176"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kiện</a:t>
              </a:r>
              <a:endParaRPr lang="en-US" altLang="zh-CN" sz="1176"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ea"/>
              </a:endParaRPr>
            </a:p>
          </p:txBody>
        </p:sp>
        <p:grpSp>
          <p:nvGrpSpPr>
            <p:cNvPr id="281" name="组合 280"/>
            <p:cNvGrpSpPr/>
            <p:nvPr/>
          </p:nvGrpSpPr>
          <p:grpSpPr>
            <a:xfrm>
              <a:off x="5630932" y="4211928"/>
              <a:ext cx="5718802" cy="1774012"/>
              <a:chOff x="5394133" y="4087988"/>
              <a:chExt cx="6290684" cy="1951413"/>
            </a:xfrm>
          </p:grpSpPr>
          <p:grpSp>
            <p:nvGrpSpPr>
              <p:cNvPr id="285" name="组合 284"/>
              <p:cNvGrpSpPr/>
              <p:nvPr/>
            </p:nvGrpSpPr>
            <p:grpSpPr>
              <a:xfrm>
                <a:off x="5394133" y="4090466"/>
                <a:ext cx="1788606" cy="1946454"/>
                <a:chOff x="5655799" y="4338442"/>
                <a:chExt cx="1858168" cy="2022155"/>
              </a:xfrm>
            </p:grpSpPr>
            <p:pic>
              <p:nvPicPr>
                <p:cNvPr id="287" name="图片 286"/>
                <p:cNvPicPr>
                  <a:picLocks noChangeAspect="1"/>
                </p:cNvPicPr>
                <p:nvPr/>
              </p:nvPicPr>
              <p:blipFill rotWithShape="1">
                <a:blip r:embed="rId3" cstate="print">
                  <a:extLst>
                    <a:ext uri="{28A0092B-C50C-407E-A947-70E740481C1C}">
                      <a14:useLocalDpi xmlns:a14="http://schemas.microsoft.com/office/drawing/2010/main" val="0"/>
                    </a:ext>
                  </a:extLst>
                </a:blip>
                <a:srcRect l="1496" r="46919" b="4469"/>
                <a:stretch>
                  <a:fillRect/>
                </a:stretch>
              </p:blipFill>
              <p:spPr>
                <a:xfrm>
                  <a:off x="5655799" y="4338442"/>
                  <a:ext cx="1858168" cy="2022155"/>
                </a:xfrm>
                <a:prstGeom prst="rect">
                  <a:avLst/>
                </a:prstGeom>
              </p:spPr>
            </p:pic>
            <p:sp>
              <p:nvSpPr>
                <p:cNvPr id="288" name="矩形 287"/>
                <p:cNvSpPr/>
                <p:nvPr/>
              </p:nvSpPr>
              <p:spPr>
                <a:xfrm>
                  <a:off x="5723290" y="5069198"/>
                  <a:ext cx="589821" cy="480860"/>
                </a:xfrm>
                <a:prstGeom prst="rect">
                  <a:avLst/>
                </a:prstGeom>
                <a:noFill/>
                <a:ln w="190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642" tIns="44821" rIns="89642" bIns="44821"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65">
                    <a:solidFill>
                      <a:schemeClr val="tx1">
                        <a:lumMod val="50000"/>
                      </a:schemeClr>
                    </a:solidFill>
                    <a:latin typeface="Segoe UI" panose="020B0502040204020203" pitchFamily="34" charset="0"/>
                    <a:cs typeface="Segoe UI" panose="020B0502040204020203" pitchFamily="34" charset="0"/>
                  </a:endParaRPr>
                </a:p>
              </p:txBody>
            </p:sp>
            <p:sp>
              <p:nvSpPr>
                <p:cNvPr id="289" name="矩形 288"/>
                <p:cNvSpPr/>
                <p:nvPr/>
              </p:nvSpPr>
              <p:spPr>
                <a:xfrm>
                  <a:off x="6434527" y="4932972"/>
                  <a:ext cx="947570" cy="1235875"/>
                </a:xfrm>
                <a:prstGeom prst="rect">
                  <a:avLst/>
                </a:prstGeom>
                <a:noFill/>
                <a:ln w="190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642" tIns="44821" rIns="89642" bIns="44821"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65">
                    <a:solidFill>
                      <a:schemeClr val="tx1">
                        <a:lumMod val="50000"/>
                      </a:schemeClr>
                    </a:solidFill>
                    <a:latin typeface="Segoe UI" panose="020B0502040204020203" pitchFamily="34" charset="0"/>
                    <a:cs typeface="Segoe UI" panose="020B0502040204020203" pitchFamily="34" charset="0"/>
                  </a:endParaRPr>
                </a:p>
              </p:txBody>
            </p:sp>
          </p:grpSp>
          <p:pic>
            <p:nvPicPr>
              <p:cNvPr id="286" name="图片 28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6215" y="4087988"/>
                <a:ext cx="3998602" cy="1951413"/>
              </a:xfrm>
              <a:prstGeom prst="rect">
                <a:avLst/>
              </a:prstGeom>
            </p:spPr>
          </p:pic>
        </p:grpSp>
        <p:grpSp>
          <p:nvGrpSpPr>
            <p:cNvPr id="282" name="组合 281"/>
            <p:cNvGrpSpPr/>
            <p:nvPr/>
          </p:nvGrpSpPr>
          <p:grpSpPr>
            <a:xfrm>
              <a:off x="7344775" y="5050317"/>
              <a:ext cx="301273" cy="208234"/>
              <a:chOff x="3699877" y="1881588"/>
              <a:chExt cx="331402" cy="251962"/>
            </a:xfrm>
            <a:solidFill>
              <a:srgbClr val="00B0F0"/>
            </a:solidFill>
          </p:grpSpPr>
          <p:sp>
            <p:nvSpPr>
              <p:cNvPr id="283" name="燕尾形 282"/>
              <p:cNvSpPr>
                <a:spLocks noChangeArrowheads="1"/>
              </p:cNvSpPr>
              <p:nvPr/>
            </p:nvSpPr>
            <p:spPr bwMode="auto">
              <a:xfrm>
                <a:off x="3699877" y="1881588"/>
                <a:ext cx="172297" cy="251960"/>
              </a:xfrm>
              <a:prstGeom prst="chevron">
                <a:avLst>
                  <a:gd name="adj" fmla="val 50000"/>
                </a:avLst>
              </a:prstGeom>
              <a:grpFill/>
            </p:spPr>
            <p:txBody>
              <a:bodyPr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68072" indent="-168072" defTabSz="896386">
                  <a:lnSpc>
                    <a:spcPct val="150000"/>
                  </a:lnSpc>
                  <a:buFont typeface="Arial" panose="020B0604020202020204" pitchFamily="34" charset="0"/>
                  <a:buChar char="•"/>
                </a:pPr>
                <a:endParaRPr kumimoji="1" lang="zh-CN" altLang="zh-CN" sz="1176" b="1" kern="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84" name="燕尾形 283"/>
              <p:cNvSpPr>
                <a:spLocks noChangeArrowheads="1"/>
              </p:cNvSpPr>
              <p:nvPr/>
            </p:nvSpPr>
            <p:spPr bwMode="auto">
              <a:xfrm>
                <a:off x="3858983" y="1881590"/>
                <a:ext cx="172296" cy="251960"/>
              </a:xfrm>
              <a:prstGeom prst="chevron">
                <a:avLst>
                  <a:gd name="adj" fmla="val 50000"/>
                </a:avLst>
              </a:prstGeom>
              <a:grpFill/>
            </p:spPr>
            <p:txBody>
              <a:bodyPr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68072" indent="-168072" defTabSz="896386">
                  <a:lnSpc>
                    <a:spcPct val="150000"/>
                  </a:lnSpc>
                  <a:buFont typeface="Arial" panose="020B0604020202020204" pitchFamily="34" charset="0"/>
                  <a:buChar char="•"/>
                </a:pPr>
                <a:endParaRPr kumimoji="1" lang="zh-CN" altLang="zh-CN" sz="1176" b="1" kern="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grpSp>
      <p:sp>
        <p:nvSpPr>
          <p:cNvPr id="214" name="等腰三角形 213"/>
          <p:cNvSpPr/>
          <p:nvPr/>
        </p:nvSpPr>
        <p:spPr>
          <a:xfrm rot="16785833">
            <a:off x="4264853" y="4849574"/>
            <a:ext cx="853471" cy="984200"/>
          </a:xfrm>
          <a:prstGeom prst="triangle">
            <a:avLst>
              <a:gd name="adj" fmla="val 68415"/>
            </a:avLst>
          </a:prstGeom>
          <a:gradFill>
            <a:gsLst>
              <a:gs pos="55000">
                <a:srgbClr val="FFFFFF">
                  <a:alpha val="30000"/>
                </a:srgbClr>
              </a:gs>
              <a:gs pos="100000">
                <a:schemeClr val="bg1">
                  <a:alpha val="0"/>
                </a:schemeClr>
              </a:gs>
              <a:gs pos="0">
                <a:schemeClr val="bg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642" tIns="44821" rIns="89642" bIns="44821"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65">
              <a:solidFill>
                <a:schemeClr val="tx1">
                  <a:lumMod val="50000"/>
                </a:schemeClr>
              </a:solidFill>
              <a:latin typeface="Segoe UI" panose="020B0502040204020203" pitchFamily="34" charset="0"/>
              <a:cs typeface="Segoe UI" panose="020B0502040204020203" pitchFamily="34" charset="0"/>
            </a:endParaRPr>
          </a:p>
        </p:txBody>
      </p:sp>
      <p:grpSp>
        <p:nvGrpSpPr>
          <p:cNvPr id="215" name="9a2cb0cb-ae89-405c-acfa-95cff3b2e528"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3869560" y="4868869"/>
            <a:ext cx="639950" cy="1571223"/>
            <a:chOff x="5200492" y="1230138"/>
            <a:chExt cx="1791017" cy="4397725"/>
          </a:xfrm>
        </p:grpSpPr>
        <p:sp>
          <p:nvSpPr>
            <p:cNvPr id="255" name="iśľîďe"/>
            <p:cNvSpPr/>
            <p:nvPr/>
          </p:nvSpPr>
          <p:spPr bwMode="auto">
            <a:xfrm>
              <a:off x="5402223" y="5203352"/>
              <a:ext cx="191206" cy="229798"/>
            </a:xfrm>
            <a:custGeom>
              <a:avLst/>
              <a:gdLst>
                <a:gd name="T0" fmla="*/ 23 w 109"/>
                <a:gd name="T1" fmla="*/ 0 h 131"/>
                <a:gd name="T2" fmla="*/ 0 w 109"/>
                <a:gd name="T3" fmla="*/ 112 h 131"/>
                <a:gd name="T4" fmla="*/ 80 w 109"/>
                <a:gd name="T5" fmla="*/ 131 h 131"/>
                <a:gd name="T6" fmla="*/ 109 w 109"/>
                <a:gd name="T7" fmla="*/ 16 h 131"/>
                <a:gd name="T8" fmla="*/ 23 w 109"/>
                <a:gd name="T9" fmla="*/ 0 h 131"/>
              </a:gdLst>
              <a:ahLst/>
              <a:cxnLst>
                <a:cxn ang="0">
                  <a:pos x="T0" y="T1"/>
                </a:cxn>
                <a:cxn ang="0">
                  <a:pos x="T2" y="T3"/>
                </a:cxn>
                <a:cxn ang="0">
                  <a:pos x="T4" y="T5"/>
                </a:cxn>
                <a:cxn ang="0">
                  <a:pos x="T6" y="T7"/>
                </a:cxn>
                <a:cxn ang="0">
                  <a:pos x="T8" y="T9"/>
                </a:cxn>
              </a:cxnLst>
              <a:rect l="0" t="0" r="r" b="b"/>
              <a:pathLst>
                <a:path w="109" h="131">
                  <a:moveTo>
                    <a:pt x="23" y="0"/>
                  </a:moveTo>
                  <a:lnTo>
                    <a:pt x="0" y="112"/>
                  </a:lnTo>
                  <a:lnTo>
                    <a:pt x="80" y="131"/>
                  </a:lnTo>
                  <a:lnTo>
                    <a:pt x="109" y="16"/>
                  </a:lnTo>
                  <a:lnTo>
                    <a:pt x="23" y="0"/>
                  </a:lnTo>
                  <a:close/>
                </a:path>
              </a:pathLst>
            </a:custGeom>
            <a:solidFill>
              <a:srgbClr val="FCC8A3"/>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56" name="ï$ļidè"/>
            <p:cNvSpPr/>
            <p:nvPr/>
          </p:nvSpPr>
          <p:spPr bwMode="auto">
            <a:xfrm>
              <a:off x="5335564" y="5343686"/>
              <a:ext cx="533270" cy="284177"/>
            </a:xfrm>
            <a:custGeom>
              <a:avLst/>
              <a:gdLst>
                <a:gd name="T0" fmla="*/ 8 w 95"/>
                <a:gd name="T1" fmla="*/ 2 h 51"/>
                <a:gd name="T2" fmla="*/ 12 w 95"/>
                <a:gd name="T3" fmla="*/ 2 h 51"/>
                <a:gd name="T4" fmla="*/ 27 w 95"/>
                <a:gd name="T5" fmla="*/ 10 h 51"/>
                <a:gd name="T6" fmla="*/ 41 w 95"/>
                <a:gd name="T7" fmla="*/ 5 h 51"/>
                <a:gd name="T8" fmla="*/ 46 w 95"/>
                <a:gd name="T9" fmla="*/ 4 h 51"/>
                <a:gd name="T10" fmla="*/ 90 w 95"/>
                <a:gd name="T11" fmla="*/ 37 h 51"/>
                <a:gd name="T12" fmla="*/ 95 w 95"/>
                <a:gd name="T13" fmla="*/ 45 h 51"/>
                <a:gd name="T14" fmla="*/ 95 w 95"/>
                <a:gd name="T15" fmla="*/ 45 h 51"/>
                <a:gd name="T16" fmla="*/ 89 w 95"/>
                <a:gd name="T17" fmla="*/ 50 h 51"/>
                <a:gd name="T18" fmla="*/ 5 w 95"/>
                <a:gd name="T19" fmla="*/ 29 h 51"/>
                <a:gd name="T20" fmla="*/ 1 w 95"/>
                <a:gd name="T21" fmla="*/ 21 h 51"/>
                <a:gd name="T22" fmla="*/ 6 w 95"/>
                <a:gd name="T23" fmla="*/ 5 h 51"/>
                <a:gd name="T24" fmla="*/ 6 w 95"/>
                <a:gd name="T25" fmla="*/ 4 h 51"/>
                <a:gd name="T26" fmla="*/ 8 w 95"/>
                <a:gd name="T27" fmla="*/ 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5" h="51">
                  <a:moveTo>
                    <a:pt x="8" y="2"/>
                  </a:moveTo>
                  <a:cubicBezTo>
                    <a:pt x="9" y="1"/>
                    <a:pt x="11" y="0"/>
                    <a:pt x="12" y="2"/>
                  </a:cubicBezTo>
                  <a:cubicBezTo>
                    <a:pt x="15" y="5"/>
                    <a:pt x="19" y="9"/>
                    <a:pt x="27" y="10"/>
                  </a:cubicBezTo>
                  <a:cubicBezTo>
                    <a:pt x="36" y="11"/>
                    <a:pt x="40" y="8"/>
                    <a:pt x="41" y="5"/>
                  </a:cubicBezTo>
                  <a:cubicBezTo>
                    <a:pt x="42" y="4"/>
                    <a:pt x="44" y="3"/>
                    <a:pt x="46" y="4"/>
                  </a:cubicBezTo>
                  <a:cubicBezTo>
                    <a:pt x="90" y="37"/>
                    <a:pt x="90" y="37"/>
                    <a:pt x="90" y="37"/>
                  </a:cubicBezTo>
                  <a:cubicBezTo>
                    <a:pt x="93" y="39"/>
                    <a:pt x="94" y="42"/>
                    <a:pt x="95" y="45"/>
                  </a:cubicBezTo>
                  <a:cubicBezTo>
                    <a:pt x="95" y="45"/>
                    <a:pt x="95" y="45"/>
                    <a:pt x="95" y="45"/>
                  </a:cubicBezTo>
                  <a:cubicBezTo>
                    <a:pt x="95" y="48"/>
                    <a:pt x="92" y="51"/>
                    <a:pt x="89" y="50"/>
                  </a:cubicBezTo>
                  <a:cubicBezTo>
                    <a:pt x="5" y="29"/>
                    <a:pt x="5" y="29"/>
                    <a:pt x="5" y="29"/>
                  </a:cubicBezTo>
                  <a:cubicBezTo>
                    <a:pt x="2" y="28"/>
                    <a:pt x="0" y="24"/>
                    <a:pt x="1" y="21"/>
                  </a:cubicBezTo>
                  <a:cubicBezTo>
                    <a:pt x="6" y="5"/>
                    <a:pt x="6" y="5"/>
                    <a:pt x="6" y="5"/>
                  </a:cubicBezTo>
                  <a:cubicBezTo>
                    <a:pt x="6" y="5"/>
                    <a:pt x="6" y="5"/>
                    <a:pt x="6" y="4"/>
                  </a:cubicBezTo>
                  <a:lnTo>
                    <a:pt x="8" y="2"/>
                  </a:lnTo>
                  <a:close/>
                </a:path>
              </a:pathLst>
            </a:custGeom>
            <a:solidFill>
              <a:srgbClr val="1F252A"/>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57" name="iṥḷïḓè"/>
            <p:cNvSpPr/>
            <p:nvPr/>
          </p:nvSpPr>
          <p:spPr bwMode="auto">
            <a:xfrm>
              <a:off x="6419647" y="5215632"/>
              <a:ext cx="196468" cy="238568"/>
            </a:xfrm>
            <a:custGeom>
              <a:avLst/>
              <a:gdLst>
                <a:gd name="T0" fmla="*/ 0 w 112"/>
                <a:gd name="T1" fmla="*/ 32 h 136"/>
                <a:gd name="T2" fmla="*/ 32 w 112"/>
                <a:gd name="T3" fmla="*/ 136 h 136"/>
                <a:gd name="T4" fmla="*/ 112 w 112"/>
                <a:gd name="T5" fmla="*/ 114 h 136"/>
                <a:gd name="T6" fmla="*/ 80 w 112"/>
                <a:gd name="T7" fmla="*/ 0 h 136"/>
                <a:gd name="T8" fmla="*/ 0 w 112"/>
                <a:gd name="T9" fmla="*/ 32 h 136"/>
              </a:gdLst>
              <a:ahLst/>
              <a:cxnLst>
                <a:cxn ang="0">
                  <a:pos x="T0" y="T1"/>
                </a:cxn>
                <a:cxn ang="0">
                  <a:pos x="T2" y="T3"/>
                </a:cxn>
                <a:cxn ang="0">
                  <a:pos x="T4" y="T5"/>
                </a:cxn>
                <a:cxn ang="0">
                  <a:pos x="T6" y="T7"/>
                </a:cxn>
                <a:cxn ang="0">
                  <a:pos x="T8" y="T9"/>
                </a:cxn>
              </a:cxnLst>
              <a:rect l="0" t="0" r="r" b="b"/>
              <a:pathLst>
                <a:path w="112" h="136">
                  <a:moveTo>
                    <a:pt x="0" y="32"/>
                  </a:moveTo>
                  <a:lnTo>
                    <a:pt x="32" y="136"/>
                  </a:lnTo>
                  <a:lnTo>
                    <a:pt x="112" y="114"/>
                  </a:lnTo>
                  <a:lnTo>
                    <a:pt x="80" y="0"/>
                  </a:lnTo>
                  <a:lnTo>
                    <a:pt x="0" y="32"/>
                  </a:lnTo>
                  <a:close/>
                </a:path>
              </a:pathLst>
            </a:custGeom>
            <a:solidFill>
              <a:srgbClr val="FCC8A3"/>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58" name="ïşlîdè"/>
            <p:cNvSpPr/>
            <p:nvPr/>
          </p:nvSpPr>
          <p:spPr bwMode="auto">
            <a:xfrm>
              <a:off x="5774109" y="3114126"/>
              <a:ext cx="829727" cy="2206757"/>
            </a:xfrm>
            <a:custGeom>
              <a:avLst/>
              <a:gdLst>
                <a:gd name="T0" fmla="*/ 214 w 473"/>
                <a:gd name="T1" fmla="*/ 0 h 1258"/>
                <a:gd name="T2" fmla="*/ 473 w 473"/>
                <a:gd name="T3" fmla="*/ 1230 h 1258"/>
                <a:gd name="T4" fmla="*/ 345 w 473"/>
                <a:gd name="T5" fmla="*/ 1258 h 1258"/>
                <a:gd name="T6" fmla="*/ 0 w 473"/>
                <a:gd name="T7" fmla="*/ 149 h 1258"/>
                <a:gd name="T8" fmla="*/ 214 w 473"/>
                <a:gd name="T9" fmla="*/ 0 h 1258"/>
              </a:gdLst>
              <a:ahLst/>
              <a:cxnLst>
                <a:cxn ang="0">
                  <a:pos x="T0" y="T1"/>
                </a:cxn>
                <a:cxn ang="0">
                  <a:pos x="T2" y="T3"/>
                </a:cxn>
                <a:cxn ang="0">
                  <a:pos x="T4" y="T5"/>
                </a:cxn>
                <a:cxn ang="0">
                  <a:pos x="T6" y="T7"/>
                </a:cxn>
                <a:cxn ang="0">
                  <a:pos x="T8" y="T9"/>
                </a:cxn>
              </a:cxnLst>
              <a:rect l="0" t="0" r="r" b="b"/>
              <a:pathLst>
                <a:path w="473" h="1258">
                  <a:moveTo>
                    <a:pt x="214" y="0"/>
                  </a:moveTo>
                  <a:lnTo>
                    <a:pt x="473" y="1230"/>
                  </a:lnTo>
                  <a:lnTo>
                    <a:pt x="345" y="1258"/>
                  </a:lnTo>
                  <a:lnTo>
                    <a:pt x="0" y="149"/>
                  </a:lnTo>
                  <a:lnTo>
                    <a:pt x="214" y="0"/>
                  </a:lnTo>
                  <a:close/>
                </a:path>
              </a:pathLst>
            </a:custGeom>
            <a:solidFill>
              <a:srgbClr val="454849"/>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59" name="îṧḻíḋè"/>
            <p:cNvSpPr/>
            <p:nvPr/>
          </p:nvSpPr>
          <p:spPr bwMode="auto">
            <a:xfrm>
              <a:off x="5907427" y="1998468"/>
              <a:ext cx="91217" cy="117531"/>
            </a:xfrm>
            <a:custGeom>
              <a:avLst/>
              <a:gdLst>
                <a:gd name="T0" fmla="*/ 0 w 16"/>
                <a:gd name="T1" fmla="*/ 0 h 21"/>
                <a:gd name="T2" fmla="*/ 15 w 16"/>
                <a:gd name="T3" fmla="*/ 13 h 21"/>
                <a:gd name="T4" fmla="*/ 15 w 16"/>
                <a:gd name="T5" fmla="*/ 17 h 21"/>
                <a:gd name="T6" fmla="*/ 13 w 16"/>
                <a:gd name="T7" fmla="*/ 21 h 21"/>
                <a:gd name="T8" fmla="*/ 1 w 16"/>
                <a:gd name="T9" fmla="*/ 12 h 21"/>
                <a:gd name="T10" fmla="*/ 0 w 16"/>
                <a:gd name="T11" fmla="*/ 0 h 21"/>
              </a:gdLst>
              <a:ahLst/>
              <a:cxnLst>
                <a:cxn ang="0">
                  <a:pos x="T0" y="T1"/>
                </a:cxn>
                <a:cxn ang="0">
                  <a:pos x="T2" y="T3"/>
                </a:cxn>
                <a:cxn ang="0">
                  <a:pos x="T4" y="T5"/>
                </a:cxn>
                <a:cxn ang="0">
                  <a:pos x="T6" y="T7"/>
                </a:cxn>
                <a:cxn ang="0">
                  <a:pos x="T8" y="T9"/>
                </a:cxn>
                <a:cxn ang="0">
                  <a:pos x="T10" y="T11"/>
                </a:cxn>
              </a:cxnLst>
              <a:rect l="0" t="0" r="r" b="b"/>
              <a:pathLst>
                <a:path w="16" h="21">
                  <a:moveTo>
                    <a:pt x="0" y="0"/>
                  </a:moveTo>
                  <a:cubicBezTo>
                    <a:pt x="15" y="13"/>
                    <a:pt x="15" y="13"/>
                    <a:pt x="15" y="13"/>
                  </a:cubicBezTo>
                  <a:cubicBezTo>
                    <a:pt x="16" y="14"/>
                    <a:pt x="16" y="16"/>
                    <a:pt x="15" y="17"/>
                  </a:cubicBezTo>
                  <a:cubicBezTo>
                    <a:pt x="13" y="21"/>
                    <a:pt x="13" y="21"/>
                    <a:pt x="13" y="21"/>
                  </a:cubicBezTo>
                  <a:cubicBezTo>
                    <a:pt x="1" y="12"/>
                    <a:pt x="1" y="12"/>
                    <a:pt x="1" y="12"/>
                  </a:cubicBezTo>
                  <a:lnTo>
                    <a:pt x="0" y="0"/>
                  </a:lnTo>
                  <a:close/>
                </a:path>
              </a:pathLst>
            </a:custGeom>
            <a:solidFill>
              <a:srgbClr val="FFEDE1"/>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60" name="ïśḻïďé"/>
            <p:cNvSpPr/>
            <p:nvPr/>
          </p:nvSpPr>
          <p:spPr bwMode="auto">
            <a:xfrm>
              <a:off x="5733762" y="1614303"/>
              <a:ext cx="224535" cy="491170"/>
            </a:xfrm>
            <a:custGeom>
              <a:avLst/>
              <a:gdLst>
                <a:gd name="T0" fmla="*/ 21 w 40"/>
                <a:gd name="T1" fmla="*/ 88 h 88"/>
                <a:gd name="T2" fmla="*/ 18 w 40"/>
                <a:gd name="T3" fmla="*/ 88 h 88"/>
                <a:gd name="T4" fmla="*/ 0 w 40"/>
                <a:gd name="T5" fmla="*/ 68 h 88"/>
                <a:gd name="T6" fmla="*/ 3 w 40"/>
                <a:gd name="T7" fmla="*/ 0 h 88"/>
                <a:gd name="T8" fmla="*/ 40 w 40"/>
                <a:gd name="T9" fmla="*/ 2 h 88"/>
                <a:gd name="T10" fmla="*/ 36 w 40"/>
                <a:gd name="T11" fmla="*/ 79 h 88"/>
                <a:gd name="T12" fmla="*/ 21 w 40"/>
                <a:gd name="T13" fmla="*/ 88 h 88"/>
              </a:gdLst>
              <a:ahLst/>
              <a:cxnLst>
                <a:cxn ang="0">
                  <a:pos x="T0" y="T1"/>
                </a:cxn>
                <a:cxn ang="0">
                  <a:pos x="T2" y="T3"/>
                </a:cxn>
                <a:cxn ang="0">
                  <a:pos x="T4" y="T5"/>
                </a:cxn>
                <a:cxn ang="0">
                  <a:pos x="T6" y="T7"/>
                </a:cxn>
                <a:cxn ang="0">
                  <a:pos x="T8" y="T9"/>
                </a:cxn>
                <a:cxn ang="0">
                  <a:pos x="T10" y="T11"/>
                </a:cxn>
                <a:cxn ang="0">
                  <a:pos x="T12" y="T13"/>
                </a:cxn>
              </a:cxnLst>
              <a:rect l="0" t="0" r="r" b="b"/>
              <a:pathLst>
                <a:path w="40" h="88">
                  <a:moveTo>
                    <a:pt x="21" y="88"/>
                  </a:moveTo>
                  <a:cubicBezTo>
                    <a:pt x="18" y="88"/>
                    <a:pt x="18" y="88"/>
                    <a:pt x="18" y="88"/>
                  </a:cubicBezTo>
                  <a:cubicBezTo>
                    <a:pt x="8" y="87"/>
                    <a:pt x="0" y="79"/>
                    <a:pt x="0" y="68"/>
                  </a:cubicBezTo>
                  <a:cubicBezTo>
                    <a:pt x="3" y="0"/>
                    <a:pt x="3" y="0"/>
                    <a:pt x="3" y="0"/>
                  </a:cubicBezTo>
                  <a:cubicBezTo>
                    <a:pt x="40" y="2"/>
                    <a:pt x="40" y="2"/>
                    <a:pt x="40" y="2"/>
                  </a:cubicBezTo>
                  <a:cubicBezTo>
                    <a:pt x="36" y="79"/>
                    <a:pt x="36" y="79"/>
                    <a:pt x="36" y="79"/>
                  </a:cubicBezTo>
                  <a:cubicBezTo>
                    <a:pt x="35" y="87"/>
                    <a:pt x="29" y="88"/>
                    <a:pt x="21" y="88"/>
                  </a:cubicBezTo>
                  <a:close/>
                </a:path>
              </a:pathLst>
            </a:custGeom>
            <a:solidFill>
              <a:srgbClr val="FCC8A3"/>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61" name="išļíďe"/>
            <p:cNvSpPr/>
            <p:nvPr/>
          </p:nvSpPr>
          <p:spPr bwMode="auto">
            <a:xfrm>
              <a:off x="5654825" y="1396784"/>
              <a:ext cx="461350" cy="450824"/>
            </a:xfrm>
            <a:custGeom>
              <a:avLst/>
              <a:gdLst>
                <a:gd name="T0" fmla="*/ 81 w 82"/>
                <a:gd name="T1" fmla="*/ 42 h 81"/>
                <a:gd name="T2" fmla="*/ 40 w 82"/>
                <a:gd name="T3" fmla="*/ 81 h 81"/>
                <a:gd name="T4" fmla="*/ 1 w 82"/>
                <a:gd name="T5" fmla="*/ 39 h 81"/>
                <a:gd name="T6" fmla="*/ 43 w 82"/>
                <a:gd name="T7" fmla="*/ 0 h 81"/>
                <a:gd name="T8" fmla="*/ 81 w 82"/>
                <a:gd name="T9" fmla="*/ 42 h 81"/>
              </a:gdLst>
              <a:ahLst/>
              <a:cxnLst>
                <a:cxn ang="0">
                  <a:pos x="T0" y="T1"/>
                </a:cxn>
                <a:cxn ang="0">
                  <a:pos x="T2" y="T3"/>
                </a:cxn>
                <a:cxn ang="0">
                  <a:pos x="T4" y="T5"/>
                </a:cxn>
                <a:cxn ang="0">
                  <a:pos x="T6" y="T7"/>
                </a:cxn>
                <a:cxn ang="0">
                  <a:pos x="T8" y="T9"/>
                </a:cxn>
              </a:cxnLst>
              <a:rect l="0" t="0" r="r" b="b"/>
              <a:pathLst>
                <a:path w="82" h="81">
                  <a:moveTo>
                    <a:pt x="81" y="42"/>
                  </a:moveTo>
                  <a:cubicBezTo>
                    <a:pt x="80" y="64"/>
                    <a:pt x="62" y="81"/>
                    <a:pt x="40" y="81"/>
                  </a:cubicBezTo>
                  <a:cubicBezTo>
                    <a:pt x="18" y="80"/>
                    <a:pt x="0" y="61"/>
                    <a:pt x="1" y="39"/>
                  </a:cubicBezTo>
                  <a:cubicBezTo>
                    <a:pt x="2" y="17"/>
                    <a:pt x="21" y="0"/>
                    <a:pt x="43" y="0"/>
                  </a:cubicBezTo>
                  <a:cubicBezTo>
                    <a:pt x="65" y="1"/>
                    <a:pt x="82" y="20"/>
                    <a:pt x="81" y="42"/>
                  </a:cubicBezTo>
                  <a:close/>
                </a:path>
              </a:pathLst>
            </a:custGeom>
            <a:solidFill>
              <a:srgbClr val="FCC8A3"/>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62" name="iṥḻíḓê"/>
            <p:cNvSpPr/>
            <p:nvPr/>
          </p:nvSpPr>
          <p:spPr bwMode="auto">
            <a:xfrm>
              <a:off x="5846030" y="1619566"/>
              <a:ext cx="264882" cy="322769"/>
            </a:xfrm>
            <a:custGeom>
              <a:avLst/>
              <a:gdLst>
                <a:gd name="T0" fmla="*/ 19 w 47"/>
                <a:gd name="T1" fmla="*/ 58 h 58"/>
                <a:gd name="T2" fmla="*/ 19 w 47"/>
                <a:gd name="T3" fmla="*/ 58 h 58"/>
                <a:gd name="T4" fmla="*/ 1 w 47"/>
                <a:gd name="T5" fmla="*/ 38 h 58"/>
                <a:gd name="T6" fmla="*/ 2 w 47"/>
                <a:gd name="T7" fmla="*/ 0 h 58"/>
                <a:gd name="T8" fmla="*/ 47 w 47"/>
                <a:gd name="T9" fmla="*/ 2 h 58"/>
                <a:gd name="T10" fmla="*/ 46 w 47"/>
                <a:gd name="T11" fmla="*/ 33 h 58"/>
                <a:gd name="T12" fmla="*/ 19 w 47"/>
                <a:gd name="T13" fmla="*/ 58 h 58"/>
              </a:gdLst>
              <a:ahLst/>
              <a:cxnLst>
                <a:cxn ang="0">
                  <a:pos x="T0" y="T1"/>
                </a:cxn>
                <a:cxn ang="0">
                  <a:pos x="T2" y="T3"/>
                </a:cxn>
                <a:cxn ang="0">
                  <a:pos x="T4" y="T5"/>
                </a:cxn>
                <a:cxn ang="0">
                  <a:pos x="T6" y="T7"/>
                </a:cxn>
                <a:cxn ang="0">
                  <a:pos x="T8" y="T9"/>
                </a:cxn>
                <a:cxn ang="0">
                  <a:pos x="T10" y="T11"/>
                </a:cxn>
                <a:cxn ang="0">
                  <a:pos x="T12" y="T13"/>
                </a:cxn>
              </a:cxnLst>
              <a:rect l="0" t="0" r="r" b="b"/>
              <a:pathLst>
                <a:path w="47" h="58">
                  <a:moveTo>
                    <a:pt x="19" y="58"/>
                  </a:moveTo>
                  <a:cubicBezTo>
                    <a:pt x="19" y="58"/>
                    <a:pt x="19" y="58"/>
                    <a:pt x="19" y="58"/>
                  </a:cubicBezTo>
                  <a:cubicBezTo>
                    <a:pt x="8" y="57"/>
                    <a:pt x="0" y="48"/>
                    <a:pt x="1" y="38"/>
                  </a:cubicBezTo>
                  <a:cubicBezTo>
                    <a:pt x="2" y="0"/>
                    <a:pt x="2" y="0"/>
                    <a:pt x="2" y="0"/>
                  </a:cubicBezTo>
                  <a:cubicBezTo>
                    <a:pt x="47" y="2"/>
                    <a:pt x="47" y="2"/>
                    <a:pt x="47" y="2"/>
                  </a:cubicBezTo>
                  <a:cubicBezTo>
                    <a:pt x="46" y="33"/>
                    <a:pt x="46" y="33"/>
                    <a:pt x="46" y="33"/>
                  </a:cubicBezTo>
                  <a:cubicBezTo>
                    <a:pt x="45" y="47"/>
                    <a:pt x="33" y="58"/>
                    <a:pt x="19" y="58"/>
                  </a:cubicBezTo>
                  <a:close/>
                </a:path>
              </a:pathLst>
            </a:custGeom>
            <a:solidFill>
              <a:srgbClr val="FCC8A3"/>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63" name="iśľïḑè"/>
            <p:cNvSpPr/>
            <p:nvPr/>
          </p:nvSpPr>
          <p:spPr bwMode="auto">
            <a:xfrm>
              <a:off x="6075828" y="1680961"/>
              <a:ext cx="78939" cy="105251"/>
            </a:xfrm>
            <a:custGeom>
              <a:avLst/>
              <a:gdLst>
                <a:gd name="T0" fmla="*/ 5 w 14"/>
                <a:gd name="T1" fmla="*/ 0 h 19"/>
                <a:gd name="T2" fmla="*/ 13 w 14"/>
                <a:gd name="T3" fmla="*/ 13 h 19"/>
                <a:gd name="T4" fmla="*/ 10 w 14"/>
                <a:gd name="T5" fmla="*/ 18 h 19"/>
                <a:gd name="T6" fmla="*/ 0 w 14"/>
                <a:gd name="T7" fmla="*/ 19 h 19"/>
                <a:gd name="T8" fmla="*/ 5 w 14"/>
                <a:gd name="T9" fmla="*/ 0 h 19"/>
              </a:gdLst>
              <a:ahLst/>
              <a:cxnLst>
                <a:cxn ang="0">
                  <a:pos x="T0" y="T1"/>
                </a:cxn>
                <a:cxn ang="0">
                  <a:pos x="T2" y="T3"/>
                </a:cxn>
                <a:cxn ang="0">
                  <a:pos x="T4" y="T5"/>
                </a:cxn>
                <a:cxn ang="0">
                  <a:pos x="T6" y="T7"/>
                </a:cxn>
                <a:cxn ang="0">
                  <a:pos x="T8" y="T9"/>
                </a:cxn>
              </a:cxnLst>
              <a:rect l="0" t="0" r="r" b="b"/>
              <a:pathLst>
                <a:path w="14" h="19">
                  <a:moveTo>
                    <a:pt x="5" y="0"/>
                  </a:moveTo>
                  <a:cubicBezTo>
                    <a:pt x="13" y="13"/>
                    <a:pt x="13" y="13"/>
                    <a:pt x="13" y="13"/>
                  </a:cubicBezTo>
                  <a:cubicBezTo>
                    <a:pt x="14" y="16"/>
                    <a:pt x="12" y="18"/>
                    <a:pt x="10" y="18"/>
                  </a:cubicBezTo>
                  <a:cubicBezTo>
                    <a:pt x="0" y="19"/>
                    <a:pt x="0" y="19"/>
                    <a:pt x="0" y="19"/>
                  </a:cubicBezTo>
                  <a:lnTo>
                    <a:pt x="5" y="0"/>
                  </a:lnTo>
                  <a:close/>
                </a:path>
              </a:pathLst>
            </a:custGeom>
            <a:solidFill>
              <a:srgbClr val="FCC8A3"/>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64" name="ïṩlïḓe"/>
            <p:cNvSpPr/>
            <p:nvPr/>
          </p:nvSpPr>
          <p:spPr bwMode="auto">
            <a:xfrm>
              <a:off x="5509227" y="1230138"/>
              <a:ext cx="629751" cy="601684"/>
            </a:xfrm>
            <a:custGeom>
              <a:avLst/>
              <a:gdLst>
                <a:gd name="T0" fmla="*/ 71 w 112"/>
                <a:gd name="T1" fmla="*/ 88 h 108"/>
                <a:gd name="T2" fmla="*/ 77 w 112"/>
                <a:gd name="T3" fmla="*/ 63 h 108"/>
                <a:gd name="T4" fmla="*/ 112 w 112"/>
                <a:gd name="T5" fmla="*/ 57 h 108"/>
                <a:gd name="T6" fmla="*/ 45 w 112"/>
                <a:gd name="T7" fmla="*/ 22 h 108"/>
                <a:gd name="T8" fmla="*/ 18 w 112"/>
                <a:gd name="T9" fmla="*/ 96 h 108"/>
                <a:gd name="T10" fmla="*/ 54 w 112"/>
                <a:gd name="T11" fmla="*/ 108 h 108"/>
                <a:gd name="T12" fmla="*/ 71 w 112"/>
                <a:gd name="T13" fmla="*/ 88 h 108"/>
              </a:gdLst>
              <a:ahLst/>
              <a:cxnLst>
                <a:cxn ang="0">
                  <a:pos x="T0" y="T1"/>
                </a:cxn>
                <a:cxn ang="0">
                  <a:pos x="T2" y="T3"/>
                </a:cxn>
                <a:cxn ang="0">
                  <a:pos x="T4" y="T5"/>
                </a:cxn>
                <a:cxn ang="0">
                  <a:pos x="T6" y="T7"/>
                </a:cxn>
                <a:cxn ang="0">
                  <a:pos x="T8" y="T9"/>
                </a:cxn>
                <a:cxn ang="0">
                  <a:pos x="T10" y="T11"/>
                </a:cxn>
                <a:cxn ang="0">
                  <a:pos x="T12" y="T13"/>
                </a:cxn>
              </a:cxnLst>
              <a:rect l="0" t="0" r="r" b="b"/>
              <a:pathLst>
                <a:path w="112" h="108">
                  <a:moveTo>
                    <a:pt x="71" y="88"/>
                  </a:moveTo>
                  <a:cubicBezTo>
                    <a:pt x="71" y="88"/>
                    <a:pt x="84" y="83"/>
                    <a:pt x="77" y="63"/>
                  </a:cubicBezTo>
                  <a:cubicBezTo>
                    <a:pt x="77" y="63"/>
                    <a:pt x="106" y="67"/>
                    <a:pt x="112" y="57"/>
                  </a:cubicBezTo>
                  <a:cubicBezTo>
                    <a:pt x="112" y="57"/>
                    <a:pt x="91" y="0"/>
                    <a:pt x="45" y="22"/>
                  </a:cubicBezTo>
                  <a:cubicBezTo>
                    <a:pt x="0" y="44"/>
                    <a:pt x="18" y="96"/>
                    <a:pt x="18" y="96"/>
                  </a:cubicBezTo>
                  <a:cubicBezTo>
                    <a:pt x="54" y="108"/>
                    <a:pt x="54" y="108"/>
                    <a:pt x="54" y="108"/>
                  </a:cubicBezTo>
                  <a:lnTo>
                    <a:pt x="71" y="88"/>
                  </a:lnTo>
                  <a:close/>
                </a:path>
              </a:pathLst>
            </a:custGeom>
            <a:solidFill>
              <a:srgbClr val="1C2226"/>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65" name="iṥḻiḋê"/>
            <p:cNvSpPr/>
            <p:nvPr/>
          </p:nvSpPr>
          <p:spPr bwMode="auto">
            <a:xfrm>
              <a:off x="5795159" y="1652894"/>
              <a:ext cx="124547" cy="128056"/>
            </a:xfrm>
            <a:custGeom>
              <a:avLst/>
              <a:gdLst>
                <a:gd name="T0" fmla="*/ 22 w 22"/>
                <a:gd name="T1" fmla="*/ 12 h 23"/>
                <a:gd name="T2" fmla="*/ 10 w 22"/>
                <a:gd name="T3" fmla="*/ 23 h 23"/>
                <a:gd name="T4" fmla="*/ 0 w 22"/>
                <a:gd name="T5" fmla="*/ 11 h 23"/>
                <a:gd name="T6" fmla="*/ 11 w 22"/>
                <a:gd name="T7" fmla="*/ 1 h 23"/>
                <a:gd name="T8" fmla="*/ 22 w 22"/>
                <a:gd name="T9" fmla="*/ 12 h 23"/>
              </a:gdLst>
              <a:ahLst/>
              <a:cxnLst>
                <a:cxn ang="0">
                  <a:pos x="T0" y="T1"/>
                </a:cxn>
                <a:cxn ang="0">
                  <a:pos x="T2" y="T3"/>
                </a:cxn>
                <a:cxn ang="0">
                  <a:pos x="T4" y="T5"/>
                </a:cxn>
                <a:cxn ang="0">
                  <a:pos x="T6" y="T7"/>
                </a:cxn>
                <a:cxn ang="0">
                  <a:pos x="T8" y="T9"/>
                </a:cxn>
              </a:cxnLst>
              <a:rect l="0" t="0" r="r" b="b"/>
              <a:pathLst>
                <a:path w="22" h="23">
                  <a:moveTo>
                    <a:pt x="22" y="12"/>
                  </a:moveTo>
                  <a:cubicBezTo>
                    <a:pt x="22" y="18"/>
                    <a:pt x="16" y="23"/>
                    <a:pt x="10" y="23"/>
                  </a:cubicBezTo>
                  <a:cubicBezTo>
                    <a:pt x="4" y="22"/>
                    <a:pt x="0" y="17"/>
                    <a:pt x="0" y="11"/>
                  </a:cubicBezTo>
                  <a:cubicBezTo>
                    <a:pt x="0" y="5"/>
                    <a:pt x="5" y="0"/>
                    <a:pt x="11" y="1"/>
                  </a:cubicBezTo>
                  <a:cubicBezTo>
                    <a:pt x="17" y="1"/>
                    <a:pt x="22" y="6"/>
                    <a:pt x="22" y="12"/>
                  </a:cubicBezTo>
                  <a:close/>
                </a:path>
              </a:pathLst>
            </a:custGeom>
            <a:solidFill>
              <a:srgbClr val="FCC8A3"/>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66" name="íṡļiďê"/>
            <p:cNvSpPr/>
            <p:nvPr/>
          </p:nvSpPr>
          <p:spPr bwMode="auto">
            <a:xfrm>
              <a:off x="5739025" y="1747620"/>
              <a:ext cx="124547" cy="140334"/>
            </a:xfrm>
            <a:custGeom>
              <a:avLst/>
              <a:gdLst>
                <a:gd name="T0" fmla="*/ 0 w 22"/>
                <a:gd name="T1" fmla="*/ 0 h 25"/>
                <a:gd name="T2" fmla="*/ 0 w 22"/>
                <a:gd name="T3" fmla="*/ 19 h 25"/>
                <a:gd name="T4" fmla="*/ 22 w 22"/>
                <a:gd name="T5" fmla="*/ 6 h 25"/>
                <a:gd name="T6" fmla="*/ 9 w 22"/>
                <a:gd name="T7" fmla="*/ 7 h 25"/>
                <a:gd name="T8" fmla="*/ 0 w 22"/>
                <a:gd name="T9" fmla="*/ 0 h 25"/>
              </a:gdLst>
              <a:ahLst/>
              <a:cxnLst>
                <a:cxn ang="0">
                  <a:pos x="T0" y="T1"/>
                </a:cxn>
                <a:cxn ang="0">
                  <a:pos x="T2" y="T3"/>
                </a:cxn>
                <a:cxn ang="0">
                  <a:pos x="T4" y="T5"/>
                </a:cxn>
                <a:cxn ang="0">
                  <a:pos x="T6" y="T7"/>
                </a:cxn>
                <a:cxn ang="0">
                  <a:pos x="T8" y="T9"/>
                </a:cxn>
              </a:cxnLst>
              <a:rect l="0" t="0" r="r" b="b"/>
              <a:pathLst>
                <a:path w="22" h="25">
                  <a:moveTo>
                    <a:pt x="0" y="0"/>
                  </a:moveTo>
                  <a:cubicBezTo>
                    <a:pt x="0" y="19"/>
                    <a:pt x="0" y="19"/>
                    <a:pt x="0" y="19"/>
                  </a:cubicBezTo>
                  <a:cubicBezTo>
                    <a:pt x="0" y="19"/>
                    <a:pt x="21" y="25"/>
                    <a:pt x="22" y="6"/>
                  </a:cubicBezTo>
                  <a:cubicBezTo>
                    <a:pt x="9" y="7"/>
                    <a:pt x="9" y="7"/>
                    <a:pt x="9" y="7"/>
                  </a:cubicBezTo>
                  <a:lnTo>
                    <a:pt x="0" y="0"/>
                  </a:lnTo>
                  <a:close/>
                </a:path>
              </a:pathLst>
            </a:custGeom>
            <a:solidFill>
              <a:srgbClr val="1C2226"/>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67" name="ïṩḻiḍé"/>
            <p:cNvSpPr/>
            <p:nvPr/>
          </p:nvSpPr>
          <p:spPr bwMode="auto">
            <a:xfrm>
              <a:off x="5914443" y="1335389"/>
              <a:ext cx="291194" cy="301719"/>
            </a:xfrm>
            <a:custGeom>
              <a:avLst/>
              <a:gdLst>
                <a:gd name="T0" fmla="*/ 5 w 52"/>
                <a:gd name="T1" fmla="*/ 44 h 54"/>
                <a:gd name="T2" fmla="*/ 49 w 52"/>
                <a:gd name="T3" fmla="*/ 29 h 54"/>
                <a:gd name="T4" fmla="*/ 20 w 52"/>
                <a:gd name="T5" fmla="*/ 9 h 54"/>
                <a:gd name="T6" fmla="*/ 0 w 52"/>
                <a:gd name="T7" fmla="*/ 12 h 54"/>
              </a:gdLst>
              <a:ahLst/>
              <a:cxnLst>
                <a:cxn ang="0">
                  <a:pos x="T0" y="T1"/>
                </a:cxn>
                <a:cxn ang="0">
                  <a:pos x="T2" y="T3"/>
                </a:cxn>
                <a:cxn ang="0">
                  <a:pos x="T4" y="T5"/>
                </a:cxn>
                <a:cxn ang="0">
                  <a:pos x="T6" y="T7"/>
                </a:cxn>
              </a:cxnLst>
              <a:rect l="0" t="0" r="r" b="b"/>
              <a:pathLst>
                <a:path w="52" h="54">
                  <a:moveTo>
                    <a:pt x="5" y="44"/>
                  </a:moveTo>
                  <a:cubicBezTo>
                    <a:pt x="5" y="44"/>
                    <a:pt x="46" y="54"/>
                    <a:pt x="49" y="29"/>
                  </a:cubicBezTo>
                  <a:cubicBezTo>
                    <a:pt x="52" y="9"/>
                    <a:pt x="34" y="0"/>
                    <a:pt x="20" y="9"/>
                  </a:cubicBezTo>
                  <a:cubicBezTo>
                    <a:pt x="11" y="15"/>
                    <a:pt x="7" y="13"/>
                    <a:pt x="0" y="12"/>
                  </a:cubicBezTo>
                </a:path>
              </a:pathLst>
            </a:custGeom>
            <a:solidFill>
              <a:srgbClr val="1C2226"/>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68" name="îṩ1iḋê"/>
            <p:cNvSpPr/>
            <p:nvPr/>
          </p:nvSpPr>
          <p:spPr bwMode="auto">
            <a:xfrm>
              <a:off x="5509227" y="2003730"/>
              <a:ext cx="640276" cy="1110396"/>
            </a:xfrm>
            <a:custGeom>
              <a:avLst/>
              <a:gdLst>
                <a:gd name="T0" fmla="*/ 90 w 114"/>
                <a:gd name="T1" fmla="*/ 27 h 199"/>
                <a:gd name="T2" fmla="*/ 76 w 114"/>
                <a:gd name="T3" fmla="*/ 9 h 199"/>
                <a:gd name="T4" fmla="*/ 36 w 114"/>
                <a:gd name="T5" fmla="*/ 0 h 199"/>
                <a:gd name="T6" fmla="*/ 0 w 114"/>
                <a:gd name="T7" fmla="*/ 68 h 199"/>
                <a:gd name="T8" fmla="*/ 4 w 114"/>
                <a:gd name="T9" fmla="*/ 199 h 199"/>
                <a:gd name="T10" fmla="*/ 114 w 114"/>
                <a:gd name="T11" fmla="*/ 199 h 199"/>
                <a:gd name="T12" fmla="*/ 90 w 114"/>
                <a:gd name="T13" fmla="*/ 27 h 199"/>
              </a:gdLst>
              <a:ahLst/>
              <a:cxnLst>
                <a:cxn ang="0">
                  <a:pos x="T0" y="T1"/>
                </a:cxn>
                <a:cxn ang="0">
                  <a:pos x="T2" y="T3"/>
                </a:cxn>
                <a:cxn ang="0">
                  <a:pos x="T4" y="T5"/>
                </a:cxn>
                <a:cxn ang="0">
                  <a:pos x="T6" y="T7"/>
                </a:cxn>
                <a:cxn ang="0">
                  <a:pos x="T8" y="T9"/>
                </a:cxn>
                <a:cxn ang="0">
                  <a:pos x="T10" y="T11"/>
                </a:cxn>
                <a:cxn ang="0">
                  <a:pos x="T12" y="T13"/>
                </a:cxn>
              </a:cxnLst>
              <a:rect l="0" t="0" r="r" b="b"/>
              <a:pathLst>
                <a:path w="114" h="199">
                  <a:moveTo>
                    <a:pt x="90" y="27"/>
                  </a:moveTo>
                  <a:cubicBezTo>
                    <a:pt x="90" y="27"/>
                    <a:pt x="83" y="12"/>
                    <a:pt x="76" y="9"/>
                  </a:cubicBezTo>
                  <a:cubicBezTo>
                    <a:pt x="69" y="5"/>
                    <a:pt x="36" y="0"/>
                    <a:pt x="36" y="0"/>
                  </a:cubicBezTo>
                  <a:cubicBezTo>
                    <a:pt x="36" y="0"/>
                    <a:pt x="0" y="25"/>
                    <a:pt x="0" y="68"/>
                  </a:cubicBezTo>
                  <a:cubicBezTo>
                    <a:pt x="4" y="199"/>
                    <a:pt x="4" y="199"/>
                    <a:pt x="4" y="199"/>
                  </a:cubicBezTo>
                  <a:cubicBezTo>
                    <a:pt x="114" y="199"/>
                    <a:pt x="114" y="199"/>
                    <a:pt x="114" y="199"/>
                  </a:cubicBezTo>
                  <a:cubicBezTo>
                    <a:pt x="114" y="199"/>
                    <a:pt x="114" y="81"/>
                    <a:pt x="90" y="27"/>
                  </a:cubicBezTo>
                  <a:close/>
                </a:path>
              </a:pathLst>
            </a:custGeom>
            <a:solidFill>
              <a:srgbClr val="C8C2BB"/>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69" name="işḷîďé"/>
            <p:cNvSpPr/>
            <p:nvPr/>
          </p:nvSpPr>
          <p:spPr bwMode="auto">
            <a:xfrm>
              <a:off x="5689908" y="1982680"/>
              <a:ext cx="257865" cy="133318"/>
            </a:xfrm>
            <a:custGeom>
              <a:avLst/>
              <a:gdLst>
                <a:gd name="T0" fmla="*/ 5 w 46"/>
                <a:gd name="T1" fmla="*/ 1 h 24"/>
                <a:gd name="T2" fmla="*/ 1 w 46"/>
                <a:gd name="T3" fmla="*/ 5 h 24"/>
                <a:gd name="T4" fmla="*/ 2 w 46"/>
                <a:gd name="T5" fmla="*/ 9 h 24"/>
                <a:gd name="T6" fmla="*/ 41 w 46"/>
                <a:gd name="T7" fmla="*/ 23 h 24"/>
                <a:gd name="T8" fmla="*/ 45 w 46"/>
                <a:gd name="T9" fmla="*/ 21 h 24"/>
                <a:gd name="T10" fmla="*/ 46 w 46"/>
                <a:gd name="T11" fmla="*/ 14 h 24"/>
                <a:gd name="T12" fmla="*/ 44 w 46"/>
                <a:gd name="T13" fmla="*/ 11 h 24"/>
                <a:gd name="T14" fmla="*/ 8 w 46"/>
                <a:gd name="T15" fmla="*/ 0 h 24"/>
                <a:gd name="T16" fmla="*/ 5 w 46"/>
                <a:gd name="T17"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24">
                  <a:moveTo>
                    <a:pt x="5" y="1"/>
                  </a:moveTo>
                  <a:cubicBezTo>
                    <a:pt x="1" y="5"/>
                    <a:pt x="1" y="5"/>
                    <a:pt x="1" y="5"/>
                  </a:cubicBezTo>
                  <a:cubicBezTo>
                    <a:pt x="0" y="6"/>
                    <a:pt x="1" y="8"/>
                    <a:pt x="2" y="9"/>
                  </a:cubicBezTo>
                  <a:cubicBezTo>
                    <a:pt x="41" y="23"/>
                    <a:pt x="41" y="23"/>
                    <a:pt x="41" y="23"/>
                  </a:cubicBezTo>
                  <a:cubicBezTo>
                    <a:pt x="43" y="24"/>
                    <a:pt x="45" y="23"/>
                    <a:pt x="45" y="21"/>
                  </a:cubicBezTo>
                  <a:cubicBezTo>
                    <a:pt x="46" y="14"/>
                    <a:pt x="46" y="14"/>
                    <a:pt x="46" y="14"/>
                  </a:cubicBezTo>
                  <a:cubicBezTo>
                    <a:pt x="46" y="13"/>
                    <a:pt x="45" y="12"/>
                    <a:pt x="44" y="11"/>
                  </a:cubicBezTo>
                  <a:cubicBezTo>
                    <a:pt x="8" y="0"/>
                    <a:pt x="8" y="0"/>
                    <a:pt x="8" y="0"/>
                  </a:cubicBezTo>
                  <a:cubicBezTo>
                    <a:pt x="7" y="0"/>
                    <a:pt x="6" y="0"/>
                    <a:pt x="5" y="1"/>
                  </a:cubicBezTo>
                  <a:close/>
                </a:path>
              </a:pathLst>
            </a:custGeom>
            <a:solidFill>
              <a:srgbClr val="FFEDE1"/>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70" name="íS1íḋè"/>
            <p:cNvSpPr/>
            <p:nvPr/>
          </p:nvSpPr>
          <p:spPr bwMode="auto">
            <a:xfrm>
              <a:off x="5396960" y="3114126"/>
              <a:ext cx="752543" cy="2157640"/>
            </a:xfrm>
            <a:custGeom>
              <a:avLst/>
              <a:gdLst>
                <a:gd name="T0" fmla="*/ 134 w 134"/>
                <a:gd name="T1" fmla="*/ 0 h 387"/>
                <a:gd name="T2" fmla="*/ 108 w 134"/>
                <a:gd name="T3" fmla="*/ 55 h 387"/>
                <a:gd name="T4" fmla="*/ 86 w 134"/>
                <a:gd name="T5" fmla="*/ 207 h 387"/>
                <a:gd name="T6" fmla="*/ 39 w 134"/>
                <a:gd name="T7" fmla="*/ 387 h 387"/>
                <a:gd name="T8" fmla="*/ 0 w 134"/>
                <a:gd name="T9" fmla="*/ 382 h 387"/>
                <a:gd name="T10" fmla="*/ 32 w 134"/>
                <a:gd name="T11" fmla="*/ 205 h 387"/>
                <a:gd name="T12" fmla="*/ 31 w 134"/>
                <a:gd name="T13" fmla="*/ 73 h 387"/>
                <a:gd name="T14" fmla="*/ 35 w 134"/>
                <a:gd name="T15" fmla="*/ 0 h 387"/>
                <a:gd name="T16" fmla="*/ 134 w 134"/>
                <a:gd name="T17" fmla="*/ 0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 h="387">
                  <a:moveTo>
                    <a:pt x="134" y="0"/>
                  </a:moveTo>
                  <a:cubicBezTo>
                    <a:pt x="108" y="55"/>
                    <a:pt x="108" y="55"/>
                    <a:pt x="108" y="55"/>
                  </a:cubicBezTo>
                  <a:cubicBezTo>
                    <a:pt x="86" y="207"/>
                    <a:pt x="86" y="207"/>
                    <a:pt x="86" y="207"/>
                  </a:cubicBezTo>
                  <a:cubicBezTo>
                    <a:pt x="39" y="387"/>
                    <a:pt x="39" y="387"/>
                    <a:pt x="39" y="387"/>
                  </a:cubicBezTo>
                  <a:cubicBezTo>
                    <a:pt x="0" y="382"/>
                    <a:pt x="0" y="382"/>
                    <a:pt x="0" y="382"/>
                  </a:cubicBezTo>
                  <a:cubicBezTo>
                    <a:pt x="32" y="205"/>
                    <a:pt x="32" y="205"/>
                    <a:pt x="32" y="205"/>
                  </a:cubicBezTo>
                  <a:cubicBezTo>
                    <a:pt x="31" y="73"/>
                    <a:pt x="31" y="73"/>
                    <a:pt x="31" y="73"/>
                  </a:cubicBezTo>
                  <a:cubicBezTo>
                    <a:pt x="31" y="73"/>
                    <a:pt x="28" y="60"/>
                    <a:pt x="35" y="0"/>
                  </a:cubicBezTo>
                  <a:lnTo>
                    <a:pt x="134" y="0"/>
                  </a:lnTo>
                  <a:close/>
                </a:path>
              </a:pathLst>
            </a:custGeom>
            <a:solidFill>
              <a:srgbClr val="54585A"/>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71" name="iSľiďè"/>
            <p:cNvSpPr/>
            <p:nvPr/>
          </p:nvSpPr>
          <p:spPr bwMode="auto">
            <a:xfrm>
              <a:off x="5453094" y="3887718"/>
              <a:ext cx="354344" cy="206993"/>
            </a:xfrm>
            <a:custGeom>
              <a:avLst/>
              <a:gdLst>
                <a:gd name="T0" fmla="*/ 5 w 63"/>
                <a:gd name="T1" fmla="*/ 37 h 37"/>
                <a:gd name="T2" fmla="*/ 0 w 63"/>
                <a:gd name="T3" fmla="*/ 37 h 37"/>
                <a:gd name="T4" fmla="*/ 31 w 63"/>
                <a:gd name="T5" fmla="*/ 0 h 37"/>
                <a:gd name="T6" fmla="*/ 63 w 63"/>
                <a:gd name="T7" fmla="*/ 37 h 37"/>
                <a:gd name="T8" fmla="*/ 57 w 63"/>
                <a:gd name="T9" fmla="*/ 37 h 37"/>
                <a:gd name="T10" fmla="*/ 31 w 63"/>
                <a:gd name="T11" fmla="*/ 5 h 37"/>
                <a:gd name="T12" fmla="*/ 5 w 63"/>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63" h="37">
                  <a:moveTo>
                    <a:pt x="5" y="37"/>
                  </a:moveTo>
                  <a:cubicBezTo>
                    <a:pt x="0" y="37"/>
                    <a:pt x="0" y="37"/>
                    <a:pt x="0" y="37"/>
                  </a:cubicBezTo>
                  <a:cubicBezTo>
                    <a:pt x="0" y="24"/>
                    <a:pt x="7" y="0"/>
                    <a:pt x="31" y="0"/>
                  </a:cubicBezTo>
                  <a:cubicBezTo>
                    <a:pt x="56" y="0"/>
                    <a:pt x="63" y="24"/>
                    <a:pt x="63" y="37"/>
                  </a:cubicBezTo>
                  <a:cubicBezTo>
                    <a:pt x="57" y="37"/>
                    <a:pt x="57" y="37"/>
                    <a:pt x="57" y="37"/>
                  </a:cubicBezTo>
                  <a:cubicBezTo>
                    <a:pt x="57" y="36"/>
                    <a:pt x="56" y="5"/>
                    <a:pt x="31" y="5"/>
                  </a:cubicBezTo>
                  <a:cubicBezTo>
                    <a:pt x="6" y="5"/>
                    <a:pt x="5" y="36"/>
                    <a:pt x="5" y="37"/>
                  </a:cubicBezTo>
                  <a:close/>
                </a:path>
              </a:pathLst>
            </a:custGeom>
            <a:solidFill>
              <a:srgbClr val="5C3623"/>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72" name="išlîde"/>
            <p:cNvSpPr/>
            <p:nvPr/>
          </p:nvSpPr>
          <p:spPr bwMode="auto">
            <a:xfrm>
              <a:off x="5200492" y="4056119"/>
              <a:ext cx="859548" cy="563092"/>
            </a:xfrm>
            <a:custGeom>
              <a:avLst/>
              <a:gdLst>
                <a:gd name="T0" fmla="*/ 147 w 153"/>
                <a:gd name="T1" fmla="*/ 101 h 101"/>
                <a:gd name="T2" fmla="*/ 6 w 153"/>
                <a:gd name="T3" fmla="*/ 101 h 101"/>
                <a:gd name="T4" fmla="*/ 0 w 153"/>
                <a:gd name="T5" fmla="*/ 95 h 101"/>
                <a:gd name="T6" fmla="*/ 0 w 153"/>
                <a:gd name="T7" fmla="*/ 6 h 101"/>
                <a:gd name="T8" fmla="*/ 6 w 153"/>
                <a:gd name="T9" fmla="*/ 0 h 101"/>
                <a:gd name="T10" fmla="*/ 147 w 153"/>
                <a:gd name="T11" fmla="*/ 0 h 101"/>
                <a:gd name="T12" fmla="*/ 153 w 153"/>
                <a:gd name="T13" fmla="*/ 6 h 101"/>
                <a:gd name="T14" fmla="*/ 153 w 153"/>
                <a:gd name="T15" fmla="*/ 95 h 101"/>
                <a:gd name="T16" fmla="*/ 147 w 153"/>
                <a:gd name="T17" fmla="*/ 10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01">
                  <a:moveTo>
                    <a:pt x="147" y="101"/>
                  </a:moveTo>
                  <a:cubicBezTo>
                    <a:pt x="6" y="101"/>
                    <a:pt x="6" y="101"/>
                    <a:pt x="6" y="101"/>
                  </a:cubicBezTo>
                  <a:cubicBezTo>
                    <a:pt x="3" y="101"/>
                    <a:pt x="0" y="99"/>
                    <a:pt x="0" y="95"/>
                  </a:cubicBezTo>
                  <a:cubicBezTo>
                    <a:pt x="0" y="6"/>
                    <a:pt x="0" y="6"/>
                    <a:pt x="0" y="6"/>
                  </a:cubicBezTo>
                  <a:cubicBezTo>
                    <a:pt x="0" y="3"/>
                    <a:pt x="3" y="0"/>
                    <a:pt x="6" y="0"/>
                  </a:cubicBezTo>
                  <a:cubicBezTo>
                    <a:pt x="147" y="0"/>
                    <a:pt x="147" y="0"/>
                    <a:pt x="147" y="0"/>
                  </a:cubicBezTo>
                  <a:cubicBezTo>
                    <a:pt x="151" y="0"/>
                    <a:pt x="153" y="3"/>
                    <a:pt x="153" y="6"/>
                  </a:cubicBezTo>
                  <a:cubicBezTo>
                    <a:pt x="153" y="95"/>
                    <a:pt x="153" y="95"/>
                    <a:pt x="153" y="95"/>
                  </a:cubicBezTo>
                  <a:cubicBezTo>
                    <a:pt x="153" y="99"/>
                    <a:pt x="151" y="101"/>
                    <a:pt x="147" y="101"/>
                  </a:cubicBezTo>
                  <a:close/>
                </a:path>
              </a:pathLst>
            </a:custGeom>
            <a:solidFill>
              <a:srgbClr val="84553B"/>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73" name="íṧ1îḍè"/>
            <p:cNvSpPr/>
            <p:nvPr/>
          </p:nvSpPr>
          <p:spPr bwMode="auto">
            <a:xfrm>
              <a:off x="5475899" y="3721072"/>
              <a:ext cx="291194" cy="289440"/>
            </a:xfrm>
            <a:custGeom>
              <a:avLst/>
              <a:gdLst>
                <a:gd name="T0" fmla="*/ 51 w 52"/>
                <a:gd name="T1" fmla="*/ 28 h 52"/>
                <a:gd name="T2" fmla="*/ 24 w 52"/>
                <a:gd name="T3" fmla="*/ 52 h 52"/>
                <a:gd name="T4" fmla="*/ 1 w 52"/>
                <a:gd name="T5" fmla="*/ 25 h 52"/>
                <a:gd name="T6" fmla="*/ 28 w 52"/>
                <a:gd name="T7" fmla="*/ 1 h 52"/>
                <a:gd name="T8" fmla="*/ 51 w 52"/>
                <a:gd name="T9" fmla="*/ 28 h 52"/>
              </a:gdLst>
              <a:ahLst/>
              <a:cxnLst>
                <a:cxn ang="0">
                  <a:pos x="T0" y="T1"/>
                </a:cxn>
                <a:cxn ang="0">
                  <a:pos x="T2" y="T3"/>
                </a:cxn>
                <a:cxn ang="0">
                  <a:pos x="T4" y="T5"/>
                </a:cxn>
                <a:cxn ang="0">
                  <a:pos x="T6" y="T7"/>
                </a:cxn>
                <a:cxn ang="0">
                  <a:pos x="T8" y="T9"/>
                </a:cxn>
              </a:cxnLst>
              <a:rect l="0" t="0" r="r" b="b"/>
              <a:pathLst>
                <a:path w="52" h="52">
                  <a:moveTo>
                    <a:pt x="51" y="28"/>
                  </a:moveTo>
                  <a:cubicBezTo>
                    <a:pt x="50" y="42"/>
                    <a:pt x="38" y="52"/>
                    <a:pt x="24" y="52"/>
                  </a:cubicBezTo>
                  <a:cubicBezTo>
                    <a:pt x="10" y="51"/>
                    <a:pt x="0" y="39"/>
                    <a:pt x="1" y="25"/>
                  </a:cubicBezTo>
                  <a:cubicBezTo>
                    <a:pt x="2" y="11"/>
                    <a:pt x="14" y="0"/>
                    <a:pt x="28" y="1"/>
                  </a:cubicBezTo>
                  <a:cubicBezTo>
                    <a:pt x="42" y="2"/>
                    <a:pt x="52" y="14"/>
                    <a:pt x="51" y="28"/>
                  </a:cubicBezTo>
                  <a:close/>
                </a:path>
              </a:pathLst>
            </a:custGeom>
            <a:solidFill>
              <a:srgbClr val="FCC8A3"/>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74" name="işlidè"/>
            <p:cNvSpPr/>
            <p:nvPr/>
          </p:nvSpPr>
          <p:spPr bwMode="auto">
            <a:xfrm>
              <a:off x="5537294" y="3531620"/>
              <a:ext cx="145597" cy="261373"/>
            </a:xfrm>
            <a:prstGeom prst="rect">
              <a:avLst/>
            </a:prstGeom>
            <a:solidFill>
              <a:srgbClr val="FCC8A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75" name="iŝľiḓê"/>
            <p:cNvSpPr/>
            <p:nvPr/>
          </p:nvSpPr>
          <p:spPr bwMode="auto">
            <a:xfrm>
              <a:off x="5514491" y="2093194"/>
              <a:ext cx="275407" cy="1499823"/>
            </a:xfrm>
            <a:custGeom>
              <a:avLst/>
              <a:gdLst>
                <a:gd name="T0" fmla="*/ 0 w 49"/>
                <a:gd name="T1" fmla="*/ 48 h 269"/>
                <a:gd name="T2" fmla="*/ 0 w 49"/>
                <a:gd name="T3" fmla="*/ 269 h 269"/>
                <a:gd name="T4" fmla="*/ 36 w 49"/>
                <a:gd name="T5" fmla="*/ 269 h 269"/>
                <a:gd name="T6" fmla="*/ 49 w 49"/>
                <a:gd name="T7" fmla="*/ 37 h 269"/>
                <a:gd name="T8" fmla="*/ 36 w 49"/>
                <a:gd name="T9" fmla="*/ 8 h 269"/>
                <a:gd name="T10" fmla="*/ 2 w 49"/>
                <a:gd name="T11" fmla="*/ 35 h 269"/>
                <a:gd name="T12" fmla="*/ 0 w 49"/>
                <a:gd name="T13" fmla="*/ 48 h 269"/>
              </a:gdLst>
              <a:ahLst/>
              <a:cxnLst>
                <a:cxn ang="0">
                  <a:pos x="T0" y="T1"/>
                </a:cxn>
                <a:cxn ang="0">
                  <a:pos x="T2" y="T3"/>
                </a:cxn>
                <a:cxn ang="0">
                  <a:pos x="T4" y="T5"/>
                </a:cxn>
                <a:cxn ang="0">
                  <a:pos x="T6" y="T7"/>
                </a:cxn>
                <a:cxn ang="0">
                  <a:pos x="T8" y="T9"/>
                </a:cxn>
                <a:cxn ang="0">
                  <a:pos x="T10" y="T11"/>
                </a:cxn>
                <a:cxn ang="0">
                  <a:pos x="T12" y="T13"/>
                </a:cxn>
              </a:cxnLst>
              <a:rect l="0" t="0" r="r" b="b"/>
              <a:pathLst>
                <a:path w="49" h="269">
                  <a:moveTo>
                    <a:pt x="0" y="48"/>
                  </a:moveTo>
                  <a:cubicBezTo>
                    <a:pt x="0" y="269"/>
                    <a:pt x="0" y="269"/>
                    <a:pt x="0" y="269"/>
                  </a:cubicBezTo>
                  <a:cubicBezTo>
                    <a:pt x="36" y="269"/>
                    <a:pt x="36" y="269"/>
                    <a:pt x="36" y="269"/>
                  </a:cubicBezTo>
                  <a:cubicBezTo>
                    <a:pt x="49" y="37"/>
                    <a:pt x="49" y="37"/>
                    <a:pt x="49" y="37"/>
                  </a:cubicBezTo>
                  <a:cubicBezTo>
                    <a:pt x="49" y="26"/>
                    <a:pt x="44" y="15"/>
                    <a:pt x="36" y="8"/>
                  </a:cubicBezTo>
                  <a:cubicBezTo>
                    <a:pt x="25" y="1"/>
                    <a:pt x="12" y="0"/>
                    <a:pt x="2" y="35"/>
                  </a:cubicBezTo>
                  <a:cubicBezTo>
                    <a:pt x="1" y="39"/>
                    <a:pt x="0" y="44"/>
                    <a:pt x="0" y="48"/>
                  </a:cubicBezTo>
                  <a:close/>
                </a:path>
              </a:pathLst>
            </a:custGeom>
            <a:solidFill>
              <a:srgbClr val="C8C2BB"/>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76" name="îślîďè"/>
            <p:cNvSpPr/>
            <p:nvPr/>
          </p:nvSpPr>
          <p:spPr bwMode="auto">
            <a:xfrm>
              <a:off x="5514491" y="3508815"/>
              <a:ext cx="208748" cy="84201"/>
            </a:xfrm>
            <a:custGeom>
              <a:avLst/>
              <a:gdLst>
                <a:gd name="T0" fmla="*/ 0 w 119"/>
                <a:gd name="T1" fmla="*/ 48 h 48"/>
                <a:gd name="T2" fmla="*/ 0 w 119"/>
                <a:gd name="T3" fmla="*/ 0 h 48"/>
                <a:gd name="T4" fmla="*/ 119 w 119"/>
                <a:gd name="T5" fmla="*/ 0 h 48"/>
                <a:gd name="T6" fmla="*/ 116 w 119"/>
                <a:gd name="T7" fmla="*/ 48 h 48"/>
                <a:gd name="T8" fmla="*/ 0 w 119"/>
                <a:gd name="T9" fmla="*/ 48 h 48"/>
              </a:gdLst>
              <a:ahLst/>
              <a:cxnLst>
                <a:cxn ang="0">
                  <a:pos x="T0" y="T1"/>
                </a:cxn>
                <a:cxn ang="0">
                  <a:pos x="T2" y="T3"/>
                </a:cxn>
                <a:cxn ang="0">
                  <a:pos x="T4" y="T5"/>
                </a:cxn>
                <a:cxn ang="0">
                  <a:pos x="T6" y="T7"/>
                </a:cxn>
                <a:cxn ang="0">
                  <a:pos x="T8" y="T9"/>
                </a:cxn>
              </a:cxnLst>
              <a:rect l="0" t="0" r="r" b="b"/>
              <a:pathLst>
                <a:path w="119" h="48">
                  <a:moveTo>
                    <a:pt x="0" y="48"/>
                  </a:moveTo>
                  <a:lnTo>
                    <a:pt x="0" y="0"/>
                  </a:lnTo>
                  <a:lnTo>
                    <a:pt x="119" y="0"/>
                  </a:lnTo>
                  <a:lnTo>
                    <a:pt x="116" y="48"/>
                  </a:lnTo>
                  <a:lnTo>
                    <a:pt x="0" y="4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77" name="iṥļïdè"/>
            <p:cNvSpPr/>
            <p:nvPr/>
          </p:nvSpPr>
          <p:spPr bwMode="auto">
            <a:xfrm>
              <a:off x="6430172" y="5331407"/>
              <a:ext cx="561337" cy="240323"/>
            </a:xfrm>
            <a:custGeom>
              <a:avLst/>
              <a:gdLst>
                <a:gd name="T0" fmla="*/ 1 w 100"/>
                <a:gd name="T1" fmla="*/ 17 h 43"/>
                <a:gd name="T2" fmla="*/ 5 w 100"/>
                <a:gd name="T3" fmla="*/ 15 h 43"/>
                <a:gd name="T4" fmla="*/ 22 w 100"/>
                <a:gd name="T5" fmla="*/ 15 h 43"/>
                <a:gd name="T6" fmla="*/ 31 w 100"/>
                <a:gd name="T7" fmla="*/ 3 h 43"/>
                <a:gd name="T8" fmla="*/ 35 w 100"/>
                <a:gd name="T9" fmla="*/ 1 h 43"/>
                <a:gd name="T10" fmla="*/ 89 w 100"/>
                <a:gd name="T11" fmla="*/ 8 h 43"/>
                <a:gd name="T12" fmla="*/ 98 w 100"/>
                <a:gd name="T13" fmla="*/ 13 h 43"/>
                <a:gd name="T14" fmla="*/ 98 w 100"/>
                <a:gd name="T15" fmla="*/ 13 h 43"/>
                <a:gd name="T16" fmla="*/ 95 w 100"/>
                <a:gd name="T17" fmla="*/ 20 h 43"/>
                <a:gd name="T18" fmla="*/ 11 w 100"/>
                <a:gd name="T19" fmla="*/ 42 h 43"/>
                <a:gd name="T20" fmla="*/ 4 w 100"/>
                <a:gd name="T21" fmla="*/ 37 h 43"/>
                <a:gd name="T22" fmla="*/ 1 w 100"/>
                <a:gd name="T23" fmla="*/ 21 h 43"/>
                <a:gd name="T24" fmla="*/ 0 w 100"/>
                <a:gd name="T25" fmla="*/ 20 h 43"/>
                <a:gd name="T26" fmla="*/ 1 w 100"/>
                <a:gd name="T27"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0" h="43">
                  <a:moveTo>
                    <a:pt x="1" y="17"/>
                  </a:moveTo>
                  <a:cubicBezTo>
                    <a:pt x="1" y="15"/>
                    <a:pt x="3" y="14"/>
                    <a:pt x="5" y="15"/>
                  </a:cubicBezTo>
                  <a:cubicBezTo>
                    <a:pt x="8" y="16"/>
                    <a:pt x="14" y="18"/>
                    <a:pt x="22" y="15"/>
                  </a:cubicBezTo>
                  <a:cubicBezTo>
                    <a:pt x="29" y="12"/>
                    <a:pt x="31" y="7"/>
                    <a:pt x="31" y="3"/>
                  </a:cubicBezTo>
                  <a:cubicBezTo>
                    <a:pt x="32" y="2"/>
                    <a:pt x="33" y="0"/>
                    <a:pt x="35" y="1"/>
                  </a:cubicBezTo>
                  <a:cubicBezTo>
                    <a:pt x="89" y="8"/>
                    <a:pt x="89" y="8"/>
                    <a:pt x="89" y="8"/>
                  </a:cubicBezTo>
                  <a:cubicBezTo>
                    <a:pt x="93" y="8"/>
                    <a:pt x="96" y="10"/>
                    <a:pt x="98" y="13"/>
                  </a:cubicBezTo>
                  <a:cubicBezTo>
                    <a:pt x="98" y="13"/>
                    <a:pt x="98" y="13"/>
                    <a:pt x="98" y="13"/>
                  </a:cubicBezTo>
                  <a:cubicBezTo>
                    <a:pt x="100" y="15"/>
                    <a:pt x="98" y="19"/>
                    <a:pt x="95" y="20"/>
                  </a:cubicBezTo>
                  <a:cubicBezTo>
                    <a:pt x="11" y="42"/>
                    <a:pt x="11" y="42"/>
                    <a:pt x="11" y="42"/>
                  </a:cubicBezTo>
                  <a:cubicBezTo>
                    <a:pt x="8" y="43"/>
                    <a:pt x="5" y="41"/>
                    <a:pt x="4" y="37"/>
                  </a:cubicBezTo>
                  <a:cubicBezTo>
                    <a:pt x="1" y="21"/>
                    <a:pt x="1" y="21"/>
                    <a:pt x="1" y="21"/>
                  </a:cubicBezTo>
                  <a:cubicBezTo>
                    <a:pt x="0" y="20"/>
                    <a:pt x="0" y="20"/>
                    <a:pt x="0" y="20"/>
                  </a:cubicBezTo>
                  <a:lnTo>
                    <a:pt x="1" y="17"/>
                  </a:lnTo>
                  <a:close/>
                </a:path>
              </a:pathLst>
            </a:custGeom>
            <a:solidFill>
              <a:srgbClr val="1F252A"/>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78" name="îṩḷîḍe"/>
            <p:cNvSpPr/>
            <p:nvPr/>
          </p:nvSpPr>
          <p:spPr bwMode="auto">
            <a:xfrm flipV="1">
              <a:off x="5746042" y="2405438"/>
              <a:ext cx="38592" cy="708688"/>
            </a:xfrm>
            <a:prstGeom prst="line">
              <a:avLst/>
            </a:prstGeom>
            <a:noFill/>
            <a:ln w="14288" cap="rnd">
              <a:solidFill>
                <a:srgbClr val="9F968C"/>
              </a:solidFill>
              <a:prstDash val="solid"/>
              <a:round/>
            </a:ln>
            <a:extLst>
              <a:ext uri="{909E8E84-426E-40DD-AFC4-6F175D3DCCD1}">
                <a14:hiddenFill xmlns:a14="http://schemas.microsoft.com/office/drawing/2010/main">
                  <a:noFill/>
                </a14:hiddenFill>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grpSp>
      <p:grpSp>
        <p:nvGrpSpPr>
          <p:cNvPr id="216" name="组合 215"/>
          <p:cNvGrpSpPr/>
          <p:nvPr/>
        </p:nvGrpSpPr>
        <p:grpSpPr>
          <a:xfrm>
            <a:off x="4756641" y="5014541"/>
            <a:ext cx="840398" cy="828570"/>
            <a:chOff x="10444179" y="4508935"/>
            <a:chExt cx="923916" cy="911480"/>
          </a:xfrm>
        </p:grpSpPr>
        <p:sp>
          <p:nvSpPr>
            <p:cNvPr id="241" name="成组"/>
            <p:cNvSpPr/>
            <p:nvPr/>
          </p:nvSpPr>
          <p:spPr>
            <a:xfrm>
              <a:off x="10444179" y="4509309"/>
              <a:ext cx="923916" cy="911106"/>
            </a:xfrm>
            <a:prstGeom prst="ellipse">
              <a:avLst/>
            </a:prstGeom>
            <a:solidFill>
              <a:schemeClr val="accent1">
                <a:lumMod val="75000"/>
              </a:schemeClr>
            </a:solidFill>
            <a:ln w="19050" cap="flat">
              <a:solidFill>
                <a:schemeClr val="accent1">
                  <a:lumMod val="40000"/>
                  <a:lumOff val="60000"/>
                </a:schemeClr>
              </a:solidFill>
              <a:prstDash val="solid"/>
              <a:round/>
            </a:ln>
            <a:effectLst/>
          </p:spPr>
          <p:txBody>
            <a:bodyPr wrap="square" lIns="59759" tIns="59759" rIns="59759" bIns="59759" numCol="1"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12192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000000"/>
                  </a:solidFill>
                  <a:effectLst/>
                  <a:uFillTx/>
                  <a:latin typeface="+mn-lt"/>
                  <a:ea typeface="+mn-ea"/>
                  <a:cs typeface="+mn-cs"/>
                  <a:sym typeface="Arial" panose="020B0604020202020204"/>
                </a:defRPr>
              </a:lvl1pPr>
              <a:lvl2pPr marL="0" marR="0" indent="609600" algn="l" defTabSz="12192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000000"/>
                  </a:solidFill>
                  <a:effectLst/>
                  <a:uFillTx/>
                  <a:latin typeface="+mn-lt"/>
                  <a:ea typeface="+mn-ea"/>
                  <a:cs typeface="+mn-cs"/>
                  <a:sym typeface="Arial" panose="020B0604020202020204"/>
                </a:defRPr>
              </a:lvl2pPr>
              <a:lvl3pPr marL="0" marR="0" indent="1219200" algn="l" defTabSz="12192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000000"/>
                  </a:solidFill>
                  <a:effectLst/>
                  <a:uFillTx/>
                  <a:latin typeface="+mn-lt"/>
                  <a:ea typeface="+mn-ea"/>
                  <a:cs typeface="+mn-cs"/>
                  <a:sym typeface="Arial" panose="020B0604020202020204"/>
                </a:defRPr>
              </a:lvl3pPr>
              <a:lvl4pPr marL="0" marR="0" indent="1828800" algn="l" defTabSz="12192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000000"/>
                  </a:solidFill>
                  <a:effectLst/>
                  <a:uFillTx/>
                  <a:latin typeface="+mn-lt"/>
                  <a:ea typeface="+mn-ea"/>
                  <a:cs typeface="+mn-cs"/>
                  <a:sym typeface="Arial" panose="020B0604020202020204"/>
                </a:defRPr>
              </a:lvl4pPr>
              <a:lvl5pPr marL="0" marR="0" indent="2438400" algn="l" defTabSz="12192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000000"/>
                  </a:solidFill>
                  <a:effectLst/>
                  <a:uFillTx/>
                  <a:latin typeface="+mn-lt"/>
                  <a:ea typeface="+mn-ea"/>
                  <a:cs typeface="+mn-cs"/>
                  <a:sym typeface="Arial" panose="020B0604020202020204"/>
                </a:defRPr>
              </a:lvl5pPr>
              <a:lvl6pPr marL="0" marR="0" indent="3048000" algn="l" defTabSz="12192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000000"/>
                  </a:solidFill>
                  <a:effectLst/>
                  <a:uFillTx/>
                  <a:latin typeface="+mn-lt"/>
                  <a:ea typeface="+mn-ea"/>
                  <a:cs typeface="+mn-cs"/>
                  <a:sym typeface="Arial" panose="020B0604020202020204"/>
                </a:defRPr>
              </a:lvl6pPr>
              <a:lvl7pPr marL="0" marR="0" indent="3657600" algn="l" defTabSz="12192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000000"/>
                  </a:solidFill>
                  <a:effectLst/>
                  <a:uFillTx/>
                  <a:latin typeface="+mn-lt"/>
                  <a:ea typeface="+mn-ea"/>
                  <a:cs typeface="+mn-cs"/>
                  <a:sym typeface="Arial" panose="020B0604020202020204"/>
                </a:defRPr>
              </a:lvl7pPr>
              <a:lvl8pPr marL="0" marR="0" indent="4267200" algn="l" defTabSz="12192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000000"/>
                  </a:solidFill>
                  <a:effectLst/>
                  <a:uFillTx/>
                  <a:latin typeface="+mn-lt"/>
                  <a:ea typeface="+mn-ea"/>
                  <a:cs typeface="+mn-cs"/>
                  <a:sym typeface="Arial" panose="020B0604020202020204"/>
                </a:defRPr>
              </a:lvl8pPr>
              <a:lvl9pPr marL="0" marR="0" indent="4876800" algn="l" defTabSz="12192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000000"/>
                  </a:solidFill>
                  <a:effectLst/>
                  <a:uFillTx/>
                  <a:latin typeface="+mn-lt"/>
                  <a:ea typeface="+mn-ea"/>
                  <a:cs typeface="+mn-cs"/>
                  <a:sym typeface="Arial" panose="020B0604020202020204"/>
                </a:defRPr>
              </a:lvl9pPr>
            </a:lstStyle>
            <a:p>
              <a:pPr algn="ctr" defTabSz="279498">
                <a:defRPr sz="900">
                  <a:solidFill>
                    <a:srgbClr val="FFFFFF"/>
                  </a:solidFill>
                  <a:latin typeface="Akkurat Pro"/>
                  <a:ea typeface="Akkurat Pro"/>
                  <a:cs typeface="Akkurat Pro"/>
                  <a:sym typeface="Akkurat Pro"/>
                </a:defRPr>
              </a:pPr>
              <a:endParaRPr sz="1176" dirty="0">
                <a:solidFill>
                  <a:schemeClr val="tx1">
                    <a:lumMod val="50000"/>
                  </a:schemeClr>
                </a:solidFill>
                <a:latin typeface="Segoe UI" panose="020B0502040204020203" pitchFamily="34" charset="0"/>
                <a:ea typeface="Akkurat Pro"/>
                <a:cs typeface="Segoe UI" panose="020B0502040204020203" pitchFamily="34" charset="0"/>
                <a:sym typeface="Akkurat Pro"/>
              </a:endParaRPr>
            </a:p>
          </p:txBody>
        </p:sp>
        <p:grpSp>
          <p:nvGrpSpPr>
            <p:cNvPr id="242" name="组合 241"/>
            <p:cNvGrpSpPr/>
            <p:nvPr/>
          </p:nvGrpSpPr>
          <p:grpSpPr>
            <a:xfrm>
              <a:off x="10550706" y="4508935"/>
              <a:ext cx="630675" cy="802243"/>
              <a:chOff x="7136829" y="4790574"/>
              <a:chExt cx="630675" cy="802243"/>
            </a:xfrm>
          </p:grpSpPr>
          <p:sp>
            <p:nvSpPr>
              <p:cNvPr id="245" name="îṧḻíḋè"/>
              <p:cNvSpPr/>
              <p:nvPr/>
            </p:nvSpPr>
            <p:spPr bwMode="auto">
              <a:xfrm>
                <a:off x="7497442" y="5486380"/>
                <a:ext cx="82607" cy="106437"/>
              </a:xfrm>
              <a:custGeom>
                <a:avLst/>
                <a:gdLst>
                  <a:gd name="T0" fmla="*/ 0 w 16"/>
                  <a:gd name="T1" fmla="*/ 0 h 21"/>
                  <a:gd name="T2" fmla="*/ 15 w 16"/>
                  <a:gd name="T3" fmla="*/ 13 h 21"/>
                  <a:gd name="T4" fmla="*/ 15 w 16"/>
                  <a:gd name="T5" fmla="*/ 17 h 21"/>
                  <a:gd name="T6" fmla="*/ 13 w 16"/>
                  <a:gd name="T7" fmla="*/ 21 h 21"/>
                  <a:gd name="T8" fmla="*/ 1 w 16"/>
                  <a:gd name="T9" fmla="*/ 12 h 21"/>
                  <a:gd name="T10" fmla="*/ 0 w 16"/>
                  <a:gd name="T11" fmla="*/ 0 h 21"/>
                </a:gdLst>
                <a:ahLst/>
                <a:cxnLst>
                  <a:cxn ang="0">
                    <a:pos x="T0" y="T1"/>
                  </a:cxn>
                  <a:cxn ang="0">
                    <a:pos x="T2" y="T3"/>
                  </a:cxn>
                  <a:cxn ang="0">
                    <a:pos x="T4" y="T5"/>
                  </a:cxn>
                  <a:cxn ang="0">
                    <a:pos x="T6" y="T7"/>
                  </a:cxn>
                  <a:cxn ang="0">
                    <a:pos x="T8" y="T9"/>
                  </a:cxn>
                  <a:cxn ang="0">
                    <a:pos x="T10" y="T11"/>
                  </a:cxn>
                </a:cxnLst>
                <a:rect l="0" t="0" r="r" b="b"/>
                <a:pathLst>
                  <a:path w="16" h="21">
                    <a:moveTo>
                      <a:pt x="0" y="0"/>
                    </a:moveTo>
                    <a:cubicBezTo>
                      <a:pt x="15" y="13"/>
                      <a:pt x="15" y="13"/>
                      <a:pt x="15" y="13"/>
                    </a:cubicBezTo>
                    <a:cubicBezTo>
                      <a:pt x="16" y="14"/>
                      <a:pt x="16" y="16"/>
                      <a:pt x="15" y="17"/>
                    </a:cubicBezTo>
                    <a:cubicBezTo>
                      <a:pt x="13" y="21"/>
                      <a:pt x="13" y="21"/>
                      <a:pt x="13" y="21"/>
                    </a:cubicBezTo>
                    <a:cubicBezTo>
                      <a:pt x="1" y="12"/>
                      <a:pt x="1" y="12"/>
                      <a:pt x="1" y="12"/>
                    </a:cubicBezTo>
                    <a:lnTo>
                      <a:pt x="0" y="0"/>
                    </a:lnTo>
                    <a:close/>
                  </a:path>
                </a:pathLst>
              </a:custGeom>
              <a:solidFill>
                <a:srgbClr val="FFEDE1"/>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46" name="ïśḻïďé"/>
              <p:cNvSpPr/>
              <p:nvPr/>
            </p:nvSpPr>
            <p:spPr bwMode="auto">
              <a:xfrm>
                <a:off x="7340170" y="5138477"/>
                <a:ext cx="203341" cy="444808"/>
              </a:xfrm>
              <a:custGeom>
                <a:avLst/>
                <a:gdLst>
                  <a:gd name="T0" fmla="*/ 21 w 40"/>
                  <a:gd name="T1" fmla="*/ 88 h 88"/>
                  <a:gd name="T2" fmla="*/ 18 w 40"/>
                  <a:gd name="T3" fmla="*/ 88 h 88"/>
                  <a:gd name="T4" fmla="*/ 0 w 40"/>
                  <a:gd name="T5" fmla="*/ 68 h 88"/>
                  <a:gd name="T6" fmla="*/ 3 w 40"/>
                  <a:gd name="T7" fmla="*/ 0 h 88"/>
                  <a:gd name="T8" fmla="*/ 40 w 40"/>
                  <a:gd name="T9" fmla="*/ 2 h 88"/>
                  <a:gd name="T10" fmla="*/ 36 w 40"/>
                  <a:gd name="T11" fmla="*/ 79 h 88"/>
                  <a:gd name="T12" fmla="*/ 21 w 40"/>
                  <a:gd name="T13" fmla="*/ 88 h 88"/>
                </a:gdLst>
                <a:ahLst/>
                <a:cxnLst>
                  <a:cxn ang="0">
                    <a:pos x="T0" y="T1"/>
                  </a:cxn>
                  <a:cxn ang="0">
                    <a:pos x="T2" y="T3"/>
                  </a:cxn>
                  <a:cxn ang="0">
                    <a:pos x="T4" y="T5"/>
                  </a:cxn>
                  <a:cxn ang="0">
                    <a:pos x="T6" y="T7"/>
                  </a:cxn>
                  <a:cxn ang="0">
                    <a:pos x="T8" y="T9"/>
                  </a:cxn>
                  <a:cxn ang="0">
                    <a:pos x="T10" y="T11"/>
                  </a:cxn>
                  <a:cxn ang="0">
                    <a:pos x="T12" y="T13"/>
                  </a:cxn>
                </a:cxnLst>
                <a:rect l="0" t="0" r="r" b="b"/>
                <a:pathLst>
                  <a:path w="40" h="88">
                    <a:moveTo>
                      <a:pt x="21" y="88"/>
                    </a:moveTo>
                    <a:cubicBezTo>
                      <a:pt x="18" y="88"/>
                      <a:pt x="18" y="88"/>
                      <a:pt x="18" y="88"/>
                    </a:cubicBezTo>
                    <a:cubicBezTo>
                      <a:pt x="8" y="87"/>
                      <a:pt x="0" y="79"/>
                      <a:pt x="0" y="68"/>
                    </a:cubicBezTo>
                    <a:cubicBezTo>
                      <a:pt x="3" y="0"/>
                      <a:pt x="3" y="0"/>
                      <a:pt x="3" y="0"/>
                    </a:cubicBezTo>
                    <a:cubicBezTo>
                      <a:pt x="40" y="2"/>
                      <a:pt x="40" y="2"/>
                      <a:pt x="40" y="2"/>
                    </a:cubicBezTo>
                    <a:cubicBezTo>
                      <a:pt x="36" y="79"/>
                      <a:pt x="36" y="79"/>
                      <a:pt x="36" y="79"/>
                    </a:cubicBezTo>
                    <a:cubicBezTo>
                      <a:pt x="35" y="87"/>
                      <a:pt x="29" y="88"/>
                      <a:pt x="21" y="88"/>
                    </a:cubicBezTo>
                    <a:close/>
                  </a:path>
                </a:pathLst>
              </a:custGeom>
              <a:solidFill>
                <a:srgbClr val="FCC8A3"/>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47" name="išļíďe"/>
              <p:cNvSpPr/>
              <p:nvPr/>
            </p:nvSpPr>
            <p:spPr bwMode="auto">
              <a:xfrm>
                <a:off x="7268684" y="4941490"/>
                <a:ext cx="417803" cy="408270"/>
              </a:xfrm>
              <a:custGeom>
                <a:avLst/>
                <a:gdLst>
                  <a:gd name="T0" fmla="*/ 81 w 82"/>
                  <a:gd name="T1" fmla="*/ 42 h 81"/>
                  <a:gd name="T2" fmla="*/ 40 w 82"/>
                  <a:gd name="T3" fmla="*/ 81 h 81"/>
                  <a:gd name="T4" fmla="*/ 1 w 82"/>
                  <a:gd name="T5" fmla="*/ 39 h 81"/>
                  <a:gd name="T6" fmla="*/ 43 w 82"/>
                  <a:gd name="T7" fmla="*/ 0 h 81"/>
                  <a:gd name="T8" fmla="*/ 81 w 82"/>
                  <a:gd name="T9" fmla="*/ 42 h 81"/>
                </a:gdLst>
                <a:ahLst/>
                <a:cxnLst>
                  <a:cxn ang="0">
                    <a:pos x="T0" y="T1"/>
                  </a:cxn>
                  <a:cxn ang="0">
                    <a:pos x="T2" y="T3"/>
                  </a:cxn>
                  <a:cxn ang="0">
                    <a:pos x="T4" y="T5"/>
                  </a:cxn>
                  <a:cxn ang="0">
                    <a:pos x="T6" y="T7"/>
                  </a:cxn>
                  <a:cxn ang="0">
                    <a:pos x="T8" y="T9"/>
                  </a:cxn>
                </a:cxnLst>
                <a:rect l="0" t="0" r="r" b="b"/>
                <a:pathLst>
                  <a:path w="82" h="81">
                    <a:moveTo>
                      <a:pt x="81" y="42"/>
                    </a:moveTo>
                    <a:cubicBezTo>
                      <a:pt x="80" y="64"/>
                      <a:pt x="62" y="81"/>
                      <a:pt x="40" y="81"/>
                    </a:cubicBezTo>
                    <a:cubicBezTo>
                      <a:pt x="18" y="80"/>
                      <a:pt x="0" y="61"/>
                      <a:pt x="1" y="39"/>
                    </a:cubicBezTo>
                    <a:cubicBezTo>
                      <a:pt x="2" y="17"/>
                      <a:pt x="21" y="0"/>
                      <a:pt x="43" y="0"/>
                    </a:cubicBezTo>
                    <a:cubicBezTo>
                      <a:pt x="65" y="1"/>
                      <a:pt x="82" y="20"/>
                      <a:pt x="81" y="42"/>
                    </a:cubicBezTo>
                    <a:close/>
                  </a:path>
                </a:pathLst>
              </a:custGeom>
              <a:solidFill>
                <a:srgbClr val="FCC8A3"/>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48" name="iṥḻíḓê"/>
              <p:cNvSpPr/>
              <p:nvPr/>
            </p:nvSpPr>
            <p:spPr bwMode="auto">
              <a:xfrm>
                <a:off x="7441840" y="5143243"/>
                <a:ext cx="239879" cy="292302"/>
              </a:xfrm>
              <a:custGeom>
                <a:avLst/>
                <a:gdLst>
                  <a:gd name="T0" fmla="*/ 19 w 47"/>
                  <a:gd name="T1" fmla="*/ 58 h 58"/>
                  <a:gd name="T2" fmla="*/ 19 w 47"/>
                  <a:gd name="T3" fmla="*/ 58 h 58"/>
                  <a:gd name="T4" fmla="*/ 1 w 47"/>
                  <a:gd name="T5" fmla="*/ 38 h 58"/>
                  <a:gd name="T6" fmla="*/ 2 w 47"/>
                  <a:gd name="T7" fmla="*/ 0 h 58"/>
                  <a:gd name="T8" fmla="*/ 47 w 47"/>
                  <a:gd name="T9" fmla="*/ 2 h 58"/>
                  <a:gd name="T10" fmla="*/ 46 w 47"/>
                  <a:gd name="T11" fmla="*/ 33 h 58"/>
                  <a:gd name="T12" fmla="*/ 19 w 47"/>
                  <a:gd name="T13" fmla="*/ 58 h 58"/>
                </a:gdLst>
                <a:ahLst/>
                <a:cxnLst>
                  <a:cxn ang="0">
                    <a:pos x="T0" y="T1"/>
                  </a:cxn>
                  <a:cxn ang="0">
                    <a:pos x="T2" y="T3"/>
                  </a:cxn>
                  <a:cxn ang="0">
                    <a:pos x="T4" y="T5"/>
                  </a:cxn>
                  <a:cxn ang="0">
                    <a:pos x="T6" y="T7"/>
                  </a:cxn>
                  <a:cxn ang="0">
                    <a:pos x="T8" y="T9"/>
                  </a:cxn>
                  <a:cxn ang="0">
                    <a:pos x="T10" y="T11"/>
                  </a:cxn>
                  <a:cxn ang="0">
                    <a:pos x="T12" y="T13"/>
                  </a:cxn>
                </a:cxnLst>
                <a:rect l="0" t="0" r="r" b="b"/>
                <a:pathLst>
                  <a:path w="47" h="58">
                    <a:moveTo>
                      <a:pt x="19" y="58"/>
                    </a:moveTo>
                    <a:cubicBezTo>
                      <a:pt x="19" y="58"/>
                      <a:pt x="19" y="58"/>
                      <a:pt x="19" y="58"/>
                    </a:cubicBezTo>
                    <a:cubicBezTo>
                      <a:pt x="8" y="57"/>
                      <a:pt x="0" y="48"/>
                      <a:pt x="1" y="38"/>
                    </a:cubicBezTo>
                    <a:cubicBezTo>
                      <a:pt x="2" y="0"/>
                      <a:pt x="2" y="0"/>
                      <a:pt x="2" y="0"/>
                    </a:cubicBezTo>
                    <a:cubicBezTo>
                      <a:pt x="47" y="2"/>
                      <a:pt x="47" y="2"/>
                      <a:pt x="47" y="2"/>
                    </a:cubicBezTo>
                    <a:cubicBezTo>
                      <a:pt x="46" y="33"/>
                      <a:pt x="46" y="33"/>
                      <a:pt x="46" y="33"/>
                    </a:cubicBezTo>
                    <a:cubicBezTo>
                      <a:pt x="45" y="47"/>
                      <a:pt x="33" y="58"/>
                      <a:pt x="19" y="58"/>
                    </a:cubicBezTo>
                    <a:close/>
                  </a:path>
                </a:pathLst>
              </a:custGeom>
              <a:solidFill>
                <a:srgbClr val="FCC8A3"/>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49" name="iśľïḑè"/>
              <p:cNvSpPr/>
              <p:nvPr/>
            </p:nvSpPr>
            <p:spPr bwMode="auto">
              <a:xfrm>
                <a:off x="7649947" y="5198843"/>
                <a:ext cx="71488" cy="95316"/>
              </a:xfrm>
              <a:custGeom>
                <a:avLst/>
                <a:gdLst>
                  <a:gd name="T0" fmla="*/ 5 w 14"/>
                  <a:gd name="T1" fmla="*/ 0 h 19"/>
                  <a:gd name="T2" fmla="*/ 13 w 14"/>
                  <a:gd name="T3" fmla="*/ 13 h 19"/>
                  <a:gd name="T4" fmla="*/ 10 w 14"/>
                  <a:gd name="T5" fmla="*/ 18 h 19"/>
                  <a:gd name="T6" fmla="*/ 0 w 14"/>
                  <a:gd name="T7" fmla="*/ 19 h 19"/>
                  <a:gd name="T8" fmla="*/ 5 w 14"/>
                  <a:gd name="T9" fmla="*/ 0 h 19"/>
                </a:gdLst>
                <a:ahLst/>
                <a:cxnLst>
                  <a:cxn ang="0">
                    <a:pos x="T0" y="T1"/>
                  </a:cxn>
                  <a:cxn ang="0">
                    <a:pos x="T2" y="T3"/>
                  </a:cxn>
                  <a:cxn ang="0">
                    <a:pos x="T4" y="T5"/>
                  </a:cxn>
                  <a:cxn ang="0">
                    <a:pos x="T6" y="T7"/>
                  </a:cxn>
                  <a:cxn ang="0">
                    <a:pos x="T8" y="T9"/>
                  </a:cxn>
                </a:cxnLst>
                <a:rect l="0" t="0" r="r" b="b"/>
                <a:pathLst>
                  <a:path w="14" h="19">
                    <a:moveTo>
                      <a:pt x="5" y="0"/>
                    </a:moveTo>
                    <a:cubicBezTo>
                      <a:pt x="13" y="13"/>
                      <a:pt x="13" y="13"/>
                      <a:pt x="13" y="13"/>
                    </a:cubicBezTo>
                    <a:cubicBezTo>
                      <a:pt x="14" y="16"/>
                      <a:pt x="12" y="18"/>
                      <a:pt x="10" y="18"/>
                    </a:cubicBezTo>
                    <a:cubicBezTo>
                      <a:pt x="0" y="19"/>
                      <a:pt x="0" y="19"/>
                      <a:pt x="0" y="19"/>
                    </a:cubicBezTo>
                    <a:lnTo>
                      <a:pt x="5" y="0"/>
                    </a:lnTo>
                    <a:close/>
                  </a:path>
                </a:pathLst>
              </a:custGeom>
              <a:solidFill>
                <a:srgbClr val="FCC8A3"/>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50" name="ïṩlïḓe"/>
              <p:cNvSpPr/>
              <p:nvPr/>
            </p:nvSpPr>
            <p:spPr bwMode="auto">
              <a:xfrm>
                <a:off x="7136829" y="4790574"/>
                <a:ext cx="570308" cy="544890"/>
              </a:xfrm>
              <a:custGeom>
                <a:avLst/>
                <a:gdLst>
                  <a:gd name="T0" fmla="*/ 71 w 112"/>
                  <a:gd name="T1" fmla="*/ 88 h 108"/>
                  <a:gd name="T2" fmla="*/ 77 w 112"/>
                  <a:gd name="T3" fmla="*/ 63 h 108"/>
                  <a:gd name="T4" fmla="*/ 112 w 112"/>
                  <a:gd name="T5" fmla="*/ 57 h 108"/>
                  <a:gd name="T6" fmla="*/ 45 w 112"/>
                  <a:gd name="T7" fmla="*/ 22 h 108"/>
                  <a:gd name="T8" fmla="*/ 18 w 112"/>
                  <a:gd name="T9" fmla="*/ 96 h 108"/>
                  <a:gd name="T10" fmla="*/ 54 w 112"/>
                  <a:gd name="T11" fmla="*/ 108 h 108"/>
                  <a:gd name="T12" fmla="*/ 71 w 112"/>
                  <a:gd name="T13" fmla="*/ 88 h 108"/>
                </a:gdLst>
                <a:ahLst/>
                <a:cxnLst>
                  <a:cxn ang="0">
                    <a:pos x="T0" y="T1"/>
                  </a:cxn>
                  <a:cxn ang="0">
                    <a:pos x="T2" y="T3"/>
                  </a:cxn>
                  <a:cxn ang="0">
                    <a:pos x="T4" y="T5"/>
                  </a:cxn>
                  <a:cxn ang="0">
                    <a:pos x="T6" y="T7"/>
                  </a:cxn>
                  <a:cxn ang="0">
                    <a:pos x="T8" y="T9"/>
                  </a:cxn>
                  <a:cxn ang="0">
                    <a:pos x="T10" y="T11"/>
                  </a:cxn>
                  <a:cxn ang="0">
                    <a:pos x="T12" y="T13"/>
                  </a:cxn>
                </a:cxnLst>
                <a:rect l="0" t="0" r="r" b="b"/>
                <a:pathLst>
                  <a:path w="112" h="108">
                    <a:moveTo>
                      <a:pt x="71" y="88"/>
                    </a:moveTo>
                    <a:cubicBezTo>
                      <a:pt x="71" y="88"/>
                      <a:pt x="84" y="83"/>
                      <a:pt x="77" y="63"/>
                    </a:cubicBezTo>
                    <a:cubicBezTo>
                      <a:pt x="77" y="63"/>
                      <a:pt x="106" y="67"/>
                      <a:pt x="112" y="57"/>
                    </a:cubicBezTo>
                    <a:cubicBezTo>
                      <a:pt x="112" y="57"/>
                      <a:pt x="91" y="0"/>
                      <a:pt x="45" y="22"/>
                    </a:cubicBezTo>
                    <a:cubicBezTo>
                      <a:pt x="0" y="44"/>
                      <a:pt x="18" y="96"/>
                      <a:pt x="18" y="96"/>
                    </a:cubicBezTo>
                    <a:cubicBezTo>
                      <a:pt x="54" y="108"/>
                      <a:pt x="54" y="108"/>
                      <a:pt x="54" y="108"/>
                    </a:cubicBezTo>
                    <a:lnTo>
                      <a:pt x="71" y="88"/>
                    </a:lnTo>
                    <a:close/>
                  </a:path>
                </a:pathLst>
              </a:custGeom>
              <a:solidFill>
                <a:srgbClr val="1C2226"/>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51" name="iṥḻiḋê"/>
              <p:cNvSpPr/>
              <p:nvPr/>
            </p:nvSpPr>
            <p:spPr bwMode="auto">
              <a:xfrm>
                <a:off x="7395771" y="5173425"/>
                <a:ext cx="112791" cy="115969"/>
              </a:xfrm>
              <a:custGeom>
                <a:avLst/>
                <a:gdLst>
                  <a:gd name="T0" fmla="*/ 22 w 22"/>
                  <a:gd name="T1" fmla="*/ 12 h 23"/>
                  <a:gd name="T2" fmla="*/ 10 w 22"/>
                  <a:gd name="T3" fmla="*/ 23 h 23"/>
                  <a:gd name="T4" fmla="*/ 0 w 22"/>
                  <a:gd name="T5" fmla="*/ 11 h 23"/>
                  <a:gd name="T6" fmla="*/ 11 w 22"/>
                  <a:gd name="T7" fmla="*/ 1 h 23"/>
                  <a:gd name="T8" fmla="*/ 22 w 22"/>
                  <a:gd name="T9" fmla="*/ 12 h 23"/>
                </a:gdLst>
                <a:ahLst/>
                <a:cxnLst>
                  <a:cxn ang="0">
                    <a:pos x="T0" y="T1"/>
                  </a:cxn>
                  <a:cxn ang="0">
                    <a:pos x="T2" y="T3"/>
                  </a:cxn>
                  <a:cxn ang="0">
                    <a:pos x="T4" y="T5"/>
                  </a:cxn>
                  <a:cxn ang="0">
                    <a:pos x="T6" y="T7"/>
                  </a:cxn>
                  <a:cxn ang="0">
                    <a:pos x="T8" y="T9"/>
                  </a:cxn>
                </a:cxnLst>
                <a:rect l="0" t="0" r="r" b="b"/>
                <a:pathLst>
                  <a:path w="22" h="23">
                    <a:moveTo>
                      <a:pt x="22" y="12"/>
                    </a:moveTo>
                    <a:cubicBezTo>
                      <a:pt x="22" y="18"/>
                      <a:pt x="16" y="23"/>
                      <a:pt x="10" y="23"/>
                    </a:cubicBezTo>
                    <a:cubicBezTo>
                      <a:pt x="4" y="22"/>
                      <a:pt x="0" y="17"/>
                      <a:pt x="0" y="11"/>
                    </a:cubicBezTo>
                    <a:cubicBezTo>
                      <a:pt x="0" y="5"/>
                      <a:pt x="5" y="0"/>
                      <a:pt x="11" y="1"/>
                    </a:cubicBezTo>
                    <a:cubicBezTo>
                      <a:pt x="17" y="1"/>
                      <a:pt x="22" y="6"/>
                      <a:pt x="22" y="12"/>
                    </a:cubicBezTo>
                    <a:close/>
                  </a:path>
                </a:pathLst>
              </a:custGeom>
              <a:solidFill>
                <a:srgbClr val="FCC8A3"/>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52" name="íṡļiďê"/>
              <p:cNvSpPr/>
              <p:nvPr/>
            </p:nvSpPr>
            <p:spPr bwMode="auto">
              <a:xfrm>
                <a:off x="7344936" y="5259210"/>
                <a:ext cx="112791" cy="127088"/>
              </a:xfrm>
              <a:custGeom>
                <a:avLst/>
                <a:gdLst>
                  <a:gd name="T0" fmla="*/ 0 w 22"/>
                  <a:gd name="T1" fmla="*/ 0 h 25"/>
                  <a:gd name="T2" fmla="*/ 0 w 22"/>
                  <a:gd name="T3" fmla="*/ 19 h 25"/>
                  <a:gd name="T4" fmla="*/ 22 w 22"/>
                  <a:gd name="T5" fmla="*/ 6 h 25"/>
                  <a:gd name="T6" fmla="*/ 9 w 22"/>
                  <a:gd name="T7" fmla="*/ 7 h 25"/>
                  <a:gd name="T8" fmla="*/ 0 w 22"/>
                  <a:gd name="T9" fmla="*/ 0 h 25"/>
                </a:gdLst>
                <a:ahLst/>
                <a:cxnLst>
                  <a:cxn ang="0">
                    <a:pos x="T0" y="T1"/>
                  </a:cxn>
                  <a:cxn ang="0">
                    <a:pos x="T2" y="T3"/>
                  </a:cxn>
                  <a:cxn ang="0">
                    <a:pos x="T4" y="T5"/>
                  </a:cxn>
                  <a:cxn ang="0">
                    <a:pos x="T6" y="T7"/>
                  </a:cxn>
                  <a:cxn ang="0">
                    <a:pos x="T8" y="T9"/>
                  </a:cxn>
                </a:cxnLst>
                <a:rect l="0" t="0" r="r" b="b"/>
                <a:pathLst>
                  <a:path w="22" h="25">
                    <a:moveTo>
                      <a:pt x="0" y="0"/>
                    </a:moveTo>
                    <a:cubicBezTo>
                      <a:pt x="0" y="19"/>
                      <a:pt x="0" y="19"/>
                      <a:pt x="0" y="19"/>
                    </a:cubicBezTo>
                    <a:cubicBezTo>
                      <a:pt x="0" y="19"/>
                      <a:pt x="21" y="25"/>
                      <a:pt x="22" y="6"/>
                    </a:cubicBezTo>
                    <a:cubicBezTo>
                      <a:pt x="9" y="7"/>
                      <a:pt x="9" y="7"/>
                      <a:pt x="9" y="7"/>
                    </a:cubicBezTo>
                    <a:lnTo>
                      <a:pt x="0" y="0"/>
                    </a:lnTo>
                    <a:close/>
                  </a:path>
                </a:pathLst>
              </a:custGeom>
              <a:solidFill>
                <a:srgbClr val="1C2226"/>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53" name="ïṩḻiḍé"/>
              <p:cNvSpPr/>
              <p:nvPr/>
            </p:nvSpPr>
            <p:spPr bwMode="auto">
              <a:xfrm>
                <a:off x="7503796" y="4885890"/>
                <a:ext cx="263708" cy="273239"/>
              </a:xfrm>
              <a:custGeom>
                <a:avLst/>
                <a:gdLst>
                  <a:gd name="T0" fmla="*/ 5 w 52"/>
                  <a:gd name="T1" fmla="*/ 44 h 54"/>
                  <a:gd name="T2" fmla="*/ 49 w 52"/>
                  <a:gd name="T3" fmla="*/ 29 h 54"/>
                  <a:gd name="T4" fmla="*/ 20 w 52"/>
                  <a:gd name="T5" fmla="*/ 9 h 54"/>
                  <a:gd name="T6" fmla="*/ 0 w 52"/>
                  <a:gd name="T7" fmla="*/ 12 h 54"/>
                </a:gdLst>
                <a:ahLst/>
                <a:cxnLst>
                  <a:cxn ang="0">
                    <a:pos x="T0" y="T1"/>
                  </a:cxn>
                  <a:cxn ang="0">
                    <a:pos x="T2" y="T3"/>
                  </a:cxn>
                  <a:cxn ang="0">
                    <a:pos x="T4" y="T5"/>
                  </a:cxn>
                  <a:cxn ang="0">
                    <a:pos x="T6" y="T7"/>
                  </a:cxn>
                </a:cxnLst>
                <a:rect l="0" t="0" r="r" b="b"/>
                <a:pathLst>
                  <a:path w="52" h="54">
                    <a:moveTo>
                      <a:pt x="5" y="44"/>
                    </a:moveTo>
                    <a:cubicBezTo>
                      <a:pt x="5" y="44"/>
                      <a:pt x="46" y="54"/>
                      <a:pt x="49" y="29"/>
                    </a:cubicBezTo>
                    <a:cubicBezTo>
                      <a:pt x="52" y="9"/>
                      <a:pt x="34" y="0"/>
                      <a:pt x="20" y="9"/>
                    </a:cubicBezTo>
                    <a:cubicBezTo>
                      <a:pt x="11" y="15"/>
                      <a:pt x="7" y="13"/>
                      <a:pt x="0" y="12"/>
                    </a:cubicBezTo>
                  </a:path>
                </a:pathLst>
              </a:custGeom>
              <a:solidFill>
                <a:srgbClr val="1C2226"/>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sp>
            <p:nvSpPr>
              <p:cNvPr id="254" name="işḷîďé"/>
              <p:cNvSpPr/>
              <p:nvPr/>
            </p:nvSpPr>
            <p:spPr bwMode="auto">
              <a:xfrm>
                <a:off x="7300455" y="5472082"/>
                <a:ext cx="233525" cy="120734"/>
              </a:xfrm>
              <a:custGeom>
                <a:avLst/>
                <a:gdLst>
                  <a:gd name="T0" fmla="*/ 5 w 46"/>
                  <a:gd name="T1" fmla="*/ 1 h 24"/>
                  <a:gd name="T2" fmla="*/ 1 w 46"/>
                  <a:gd name="T3" fmla="*/ 5 h 24"/>
                  <a:gd name="T4" fmla="*/ 2 w 46"/>
                  <a:gd name="T5" fmla="*/ 9 h 24"/>
                  <a:gd name="T6" fmla="*/ 41 w 46"/>
                  <a:gd name="T7" fmla="*/ 23 h 24"/>
                  <a:gd name="T8" fmla="*/ 45 w 46"/>
                  <a:gd name="T9" fmla="*/ 21 h 24"/>
                  <a:gd name="T10" fmla="*/ 46 w 46"/>
                  <a:gd name="T11" fmla="*/ 14 h 24"/>
                  <a:gd name="T12" fmla="*/ 44 w 46"/>
                  <a:gd name="T13" fmla="*/ 11 h 24"/>
                  <a:gd name="T14" fmla="*/ 8 w 46"/>
                  <a:gd name="T15" fmla="*/ 0 h 24"/>
                  <a:gd name="T16" fmla="*/ 5 w 46"/>
                  <a:gd name="T17"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24">
                    <a:moveTo>
                      <a:pt x="5" y="1"/>
                    </a:moveTo>
                    <a:cubicBezTo>
                      <a:pt x="1" y="5"/>
                      <a:pt x="1" y="5"/>
                      <a:pt x="1" y="5"/>
                    </a:cubicBezTo>
                    <a:cubicBezTo>
                      <a:pt x="0" y="6"/>
                      <a:pt x="1" y="8"/>
                      <a:pt x="2" y="9"/>
                    </a:cubicBezTo>
                    <a:cubicBezTo>
                      <a:pt x="41" y="23"/>
                      <a:pt x="41" y="23"/>
                      <a:pt x="41" y="23"/>
                    </a:cubicBezTo>
                    <a:cubicBezTo>
                      <a:pt x="43" y="24"/>
                      <a:pt x="45" y="23"/>
                      <a:pt x="45" y="21"/>
                    </a:cubicBezTo>
                    <a:cubicBezTo>
                      <a:pt x="46" y="14"/>
                      <a:pt x="46" y="14"/>
                      <a:pt x="46" y="14"/>
                    </a:cubicBezTo>
                    <a:cubicBezTo>
                      <a:pt x="46" y="13"/>
                      <a:pt x="45" y="12"/>
                      <a:pt x="44" y="11"/>
                    </a:cubicBezTo>
                    <a:cubicBezTo>
                      <a:pt x="8" y="0"/>
                      <a:pt x="8" y="0"/>
                      <a:pt x="8" y="0"/>
                    </a:cubicBezTo>
                    <a:cubicBezTo>
                      <a:pt x="7" y="0"/>
                      <a:pt x="6" y="0"/>
                      <a:pt x="5" y="1"/>
                    </a:cubicBezTo>
                    <a:close/>
                  </a:path>
                </a:pathLst>
              </a:custGeom>
              <a:solidFill>
                <a:srgbClr val="FFEDE1"/>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sz="1765" dirty="0">
                  <a:solidFill>
                    <a:schemeClr val="tx1">
                      <a:lumMod val="50000"/>
                    </a:schemeClr>
                  </a:solidFill>
                  <a:latin typeface="Segoe UI" panose="020B0502040204020203" pitchFamily="34" charset="0"/>
                  <a:cs typeface="Segoe UI" panose="020B0502040204020203" pitchFamily="34" charset="0"/>
                </a:endParaRPr>
              </a:p>
            </p:txBody>
          </p:sp>
        </p:grpSp>
        <p:cxnSp>
          <p:nvCxnSpPr>
            <p:cNvPr id="243" name="直接连接符 242"/>
            <p:cNvCxnSpPr>
              <a:stCxn id="250" idx="0"/>
              <a:endCxn id="244" idx="0"/>
            </p:cNvCxnSpPr>
            <p:nvPr/>
          </p:nvCxnSpPr>
          <p:spPr>
            <a:xfrm flipV="1">
              <a:off x="10912241" y="4850916"/>
              <a:ext cx="174619" cy="10200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4" name="椭圆 243"/>
            <p:cNvSpPr/>
            <p:nvPr/>
          </p:nvSpPr>
          <p:spPr>
            <a:xfrm>
              <a:off x="11038408" y="4850916"/>
              <a:ext cx="96904" cy="11991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65">
                <a:solidFill>
                  <a:schemeClr val="tx1">
                    <a:lumMod val="50000"/>
                  </a:schemeClr>
                </a:solidFill>
                <a:latin typeface="Segoe UI" panose="020B0502040204020203" pitchFamily="34" charset="0"/>
                <a:cs typeface="Segoe UI" panose="020B0502040204020203" pitchFamily="34" charset="0"/>
              </a:endParaRPr>
            </a:p>
          </p:txBody>
        </p:sp>
      </p:grpSp>
      <p:grpSp>
        <p:nvGrpSpPr>
          <p:cNvPr id="217" name="组合 216"/>
          <p:cNvGrpSpPr/>
          <p:nvPr/>
        </p:nvGrpSpPr>
        <p:grpSpPr>
          <a:xfrm>
            <a:off x="5661235" y="4804976"/>
            <a:ext cx="455683" cy="1483459"/>
            <a:chOff x="6444135" y="4513308"/>
            <a:chExt cx="591254" cy="1841025"/>
          </a:xfrm>
        </p:grpSpPr>
        <p:sp>
          <p:nvSpPr>
            <p:cNvPr id="235" name="圆角矩形 234"/>
            <p:cNvSpPr/>
            <p:nvPr/>
          </p:nvSpPr>
          <p:spPr>
            <a:xfrm>
              <a:off x="6444135" y="4513308"/>
              <a:ext cx="591254" cy="1841025"/>
            </a:xfrm>
            <a:prstGeom prst="roundRect">
              <a:avLst/>
            </a:prstGeom>
            <a:solidFill>
              <a:schemeClr val="accent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65">
                <a:solidFill>
                  <a:schemeClr val="tx1">
                    <a:lumMod val="50000"/>
                  </a:schemeClr>
                </a:solidFill>
                <a:latin typeface="Segoe UI" panose="020B0502040204020203" pitchFamily="34" charset="0"/>
                <a:cs typeface="Segoe UI" panose="020B0502040204020203" pitchFamily="34" charset="0"/>
              </a:endParaRPr>
            </a:p>
          </p:txBody>
        </p:sp>
        <p:sp>
          <p:nvSpPr>
            <p:cNvPr id="236" name="cat-eyes-glasses_27274"/>
            <p:cNvSpPr>
              <a:spLocks noChangeAspect="1"/>
            </p:cNvSpPr>
            <p:nvPr/>
          </p:nvSpPr>
          <p:spPr bwMode="auto">
            <a:xfrm>
              <a:off x="6634124" y="5820426"/>
              <a:ext cx="223922" cy="160997"/>
            </a:xfrm>
            <a:custGeom>
              <a:avLst/>
              <a:gdLst>
                <a:gd name="T0" fmla="*/ 400 w 12960"/>
                <a:gd name="T1" fmla="*/ 9331 h 9331"/>
                <a:gd name="T2" fmla="*/ 5280 w 12960"/>
                <a:gd name="T3" fmla="*/ 9331 h 9331"/>
                <a:gd name="T4" fmla="*/ 5680 w 12960"/>
                <a:gd name="T5" fmla="*/ 8931 h 9331"/>
                <a:gd name="T6" fmla="*/ 5680 w 12960"/>
                <a:gd name="T7" fmla="*/ 7939 h 9331"/>
                <a:gd name="T8" fmla="*/ 5681 w 12960"/>
                <a:gd name="T9" fmla="*/ 7939 h 9331"/>
                <a:gd name="T10" fmla="*/ 6481 w 12960"/>
                <a:gd name="T11" fmla="*/ 7139 h 9331"/>
                <a:gd name="T12" fmla="*/ 7281 w 12960"/>
                <a:gd name="T13" fmla="*/ 7939 h 9331"/>
                <a:gd name="T14" fmla="*/ 7283 w 12960"/>
                <a:gd name="T15" fmla="*/ 7939 h 9331"/>
                <a:gd name="T16" fmla="*/ 7283 w 12960"/>
                <a:gd name="T17" fmla="*/ 8931 h 9331"/>
                <a:gd name="T18" fmla="*/ 7683 w 12960"/>
                <a:gd name="T19" fmla="*/ 9331 h 9331"/>
                <a:gd name="T20" fmla="*/ 12560 w 12960"/>
                <a:gd name="T21" fmla="*/ 9331 h 9331"/>
                <a:gd name="T22" fmla="*/ 12960 w 12960"/>
                <a:gd name="T23" fmla="*/ 8931 h 9331"/>
                <a:gd name="T24" fmla="*/ 12960 w 12960"/>
                <a:gd name="T25" fmla="*/ 5438 h 9331"/>
                <a:gd name="T26" fmla="*/ 12951 w 12960"/>
                <a:gd name="T27" fmla="*/ 5438 h 9331"/>
                <a:gd name="T28" fmla="*/ 12768 w 12960"/>
                <a:gd name="T29" fmla="*/ 3712 h 9331"/>
                <a:gd name="T30" fmla="*/ 12232 w 12960"/>
                <a:gd name="T31" fmla="*/ 1738 h 9331"/>
                <a:gd name="T32" fmla="*/ 11380 w 12960"/>
                <a:gd name="T33" fmla="*/ 206 h 9331"/>
                <a:gd name="T34" fmla="*/ 10791 w 12960"/>
                <a:gd name="T35" fmla="*/ 163 h 9331"/>
                <a:gd name="T36" fmla="*/ 10645 w 12960"/>
                <a:gd name="T37" fmla="*/ 300 h 9331"/>
                <a:gd name="T38" fmla="*/ 10603 w 12960"/>
                <a:gd name="T39" fmla="*/ 834 h 9331"/>
                <a:gd name="T40" fmla="*/ 11949 w 12960"/>
                <a:gd name="T41" fmla="*/ 5438 h 9331"/>
                <a:gd name="T42" fmla="*/ 7680 w 12960"/>
                <a:gd name="T43" fmla="*/ 5438 h 9331"/>
                <a:gd name="T44" fmla="*/ 7280 w 12960"/>
                <a:gd name="T45" fmla="*/ 5838 h 9331"/>
                <a:gd name="T46" fmla="*/ 7280 w 12960"/>
                <a:gd name="T47" fmla="*/ 6327 h 9331"/>
                <a:gd name="T48" fmla="*/ 6480 w 12960"/>
                <a:gd name="T49" fmla="*/ 6139 h 9331"/>
                <a:gd name="T50" fmla="*/ 5680 w 12960"/>
                <a:gd name="T51" fmla="*/ 6327 h 9331"/>
                <a:gd name="T52" fmla="*/ 5680 w 12960"/>
                <a:gd name="T53" fmla="*/ 5838 h 9331"/>
                <a:gd name="T54" fmla="*/ 5280 w 12960"/>
                <a:gd name="T55" fmla="*/ 5438 h 9331"/>
                <a:gd name="T56" fmla="*/ 1011 w 12960"/>
                <a:gd name="T57" fmla="*/ 5438 h 9331"/>
                <a:gd name="T58" fmla="*/ 2357 w 12960"/>
                <a:gd name="T59" fmla="*/ 834 h 9331"/>
                <a:gd name="T60" fmla="*/ 2315 w 12960"/>
                <a:gd name="T61" fmla="*/ 300 h 9331"/>
                <a:gd name="T62" fmla="*/ 2169 w 12960"/>
                <a:gd name="T63" fmla="*/ 163 h 9331"/>
                <a:gd name="T64" fmla="*/ 1580 w 12960"/>
                <a:gd name="T65" fmla="*/ 206 h 9331"/>
                <a:gd name="T66" fmla="*/ 728 w 12960"/>
                <a:gd name="T67" fmla="*/ 1738 h 9331"/>
                <a:gd name="T68" fmla="*/ 191 w 12960"/>
                <a:gd name="T69" fmla="*/ 3712 h 9331"/>
                <a:gd name="T70" fmla="*/ 8 w 12960"/>
                <a:gd name="T71" fmla="*/ 5438 h 9331"/>
                <a:gd name="T72" fmla="*/ 0 w 12960"/>
                <a:gd name="T73" fmla="*/ 5438 h 9331"/>
                <a:gd name="T74" fmla="*/ 0 w 12960"/>
                <a:gd name="T75" fmla="*/ 8931 h 9331"/>
                <a:gd name="T76" fmla="*/ 400 w 12960"/>
                <a:gd name="T77" fmla="*/ 9331 h 9331"/>
                <a:gd name="T78" fmla="*/ 8280 w 12960"/>
                <a:gd name="T79" fmla="*/ 6438 h 9331"/>
                <a:gd name="T80" fmla="*/ 11960 w 12960"/>
                <a:gd name="T81" fmla="*/ 6438 h 9331"/>
                <a:gd name="T82" fmla="*/ 11960 w 12960"/>
                <a:gd name="T83" fmla="*/ 8331 h 9331"/>
                <a:gd name="T84" fmla="*/ 8280 w 12960"/>
                <a:gd name="T85" fmla="*/ 8331 h 9331"/>
                <a:gd name="T86" fmla="*/ 8280 w 12960"/>
                <a:gd name="T87" fmla="*/ 6438 h 9331"/>
                <a:gd name="T88" fmla="*/ 1000 w 12960"/>
                <a:gd name="T89" fmla="*/ 6438 h 9331"/>
                <a:gd name="T90" fmla="*/ 4680 w 12960"/>
                <a:gd name="T91" fmla="*/ 6438 h 9331"/>
                <a:gd name="T92" fmla="*/ 4680 w 12960"/>
                <a:gd name="T93" fmla="*/ 8331 h 9331"/>
                <a:gd name="T94" fmla="*/ 1000 w 12960"/>
                <a:gd name="T95" fmla="*/ 8331 h 9331"/>
                <a:gd name="T96" fmla="*/ 1000 w 12960"/>
                <a:gd name="T97" fmla="*/ 6438 h 9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960" h="9331">
                  <a:moveTo>
                    <a:pt x="400" y="9331"/>
                  </a:moveTo>
                  <a:lnTo>
                    <a:pt x="5280" y="9331"/>
                  </a:lnTo>
                  <a:cubicBezTo>
                    <a:pt x="5501" y="9331"/>
                    <a:pt x="5680" y="9152"/>
                    <a:pt x="5680" y="8931"/>
                  </a:cubicBezTo>
                  <a:lnTo>
                    <a:pt x="5680" y="7939"/>
                  </a:lnTo>
                  <a:lnTo>
                    <a:pt x="5681" y="7939"/>
                  </a:lnTo>
                  <a:cubicBezTo>
                    <a:pt x="5681" y="7498"/>
                    <a:pt x="6040" y="7139"/>
                    <a:pt x="6481" y="7139"/>
                  </a:cubicBezTo>
                  <a:cubicBezTo>
                    <a:pt x="6923" y="7139"/>
                    <a:pt x="7281" y="7498"/>
                    <a:pt x="7281" y="7939"/>
                  </a:cubicBezTo>
                  <a:lnTo>
                    <a:pt x="7283" y="7939"/>
                  </a:lnTo>
                  <a:lnTo>
                    <a:pt x="7283" y="8931"/>
                  </a:lnTo>
                  <a:cubicBezTo>
                    <a:pt x="7283" y="9152"/>
                    <a:pt x="7461" y="9331"/>
                    <a:pt x="7683" y="9331"/>
                  </a:cubicBezTo>
                  <a:lnTo>
                    <a:pt x="12560" y="9331"/>
                  </a:lnTo>
                  <a:cubicBezTo>
                    <a:pt x="12781" y="9331"/>
                    <a:pt x="12960" y="9152"/>
                    <a:pt x="12960" y="8931"/>
                  </a:cubicBezTo>
                  <a:lnTo>
                    <a:pt x="12960" y="5438"/>
                  </a:lnTo>
                  <a:lnTo>
                    <a:pt x="12951" y="5438"/>
                  </a:lnTo>
                  <a:cubicBezTo>
                    <a:pt x="12935" y="5030"/>
                    <a:pt x="12889" y="4412"/>
                    <a:pt x="12768" y="3712"/>
                  </a:cubicBezTo>
                  <a:cubicBezTo>
                    <a:pt x="12643" y="2988"/>
                    <a:pt x="12463" y="2323"/>
                    <a:pt x="12232" y="1738"/>
                  </a:cubicBezTo>
                  <a:cubicBezTo>
                    <a:pt x="11999" y="1147"/>
                    <a:pt x="11713" y="634"/>
                    <a:pt x="11380" y="206"/>
                  </a:cubicBezTo>
                  <a:cubicBezTo>
                    <a:pt x="11236" y="20"/>
                    <a:pt x="10961" y="0"/>
                    <a:pt x="10791" y="163"/>
                  </a:cubicBezTo>
                  <a:lnTo>
                    <a:pt x="10645" y="300"/>
                  </a:lnTo>
                  <a:cubicBezTo>
                    <a:pt x="10496" y="442"/>
                    <a:pt x="10477" y="672"/>
                    <a:pt x="10603" y="834"/>
                  </a:cubicBezTo>
                  <a:cubicBezTo>
                    <a:pt x="11683" y="2228"/>
                    <a:pt x="11905" y="4458"/>
                    <a:pt x="11949" y="5438"/>
                  </a:cubicBezTo>
                  <a:lnTo>
                    <a:pt x="7680" y="5438"/>
                  </a:lnTo>
                  <a:cubicBezTo>
                    <a:pt x="7459" y="5438"/>
                    <a:pt x="7280" y="5616"/>
                    <a:pt x="7280" y="5838"/>
                  </a:cubicBezTo>
                  <a:lnTo>
                    <a:pt x="7280" y="6327"/>
                  </a:lnTo>
                  <a:cubicBezTo>
                    <a:pt x="7039" y="6207"/>
                    <a:pt x="6767" y="6139"/>
                    <a:pt x="6480" y="6139"/>
                  </a:cubicBezTo>
                  <a:cubicBezTo>
                    <a:pt x="6192" y="6139"/>
                    <a:pt x="5921" y="6207"/>
                    <a:pt x="5680" y="6327"/>
                  </a:cubicBezTo>
                  <a:lnTo>
                    <a:pt x="5680" y="5838"/>
                  </a:lnTo>
                  <a:cubicBezTo>
                    <a:pt x="5680" y="5616"/>
                    <a:pt x="5501" y="5438"/>
                    <a:pt x="5280" y="5438"/>
                  </a:cubicBezTo>
                  <a:lnTo>
                    <a:pt x="1011" y="5438"/>
                  </a:lnTo>
                  <a:cubicBezTo>
                    <a:pt x="1055" y="4458"/>
                    <a:pt x="1276" y="2230"/>
                    <a:pt x="2357" y="834"/>
                  </a:cubicBezTo>
                  <a:cubicBezTo>
                    <a:pt x="2483" y="671"/>
                    <a:pt x="2464" y="440"/>
                    <a:pt x="2315" y="300"/>
                  </a:cubicBezTo>
                  <a:lnTo>
                    <a:pt x="2169" y="163"/>
                  </a:lnTo>
                  <a:cubicBezTo>
                    <a:pt x="1999" y="2"/>
                    <a:pt x="1725" y="20"/>
                    <a:pt x="1580" y="206"/>
                  </a:cubicBezTo>
                  <a:cubicBezTo>
                    <a:pt x="1247" y="634"/>
                    <a:pt x="960" y="1147"/>
                    <a:pt x="728" y="1738"/>
                  </a:cubicBezTo>
                  <a:cubicBezTo>
                    <a:pt x="496" y="2324"/>
                    <a:pt x="316" y="2988"/>
                    <a:pt x="191" y="3712"/>
                  </a:cubicBezTo>
                  <a:cubicBezTo>
                    <a:pt x="71" y="4412"/>
                    <a:pt x="25" y="5030"/>
                    <a:pt x="8" y="5438"/>
                  </a:cubicBezTo>
                  <a:lnTo>
                    <a:pt x="0" y="5438"/>
                  </a:lnTo>
                  <a:lnTo>
                    <a:pt x="0" y="8931"/>
                  </a:lnTo>
                  <a:cubicBezTo>
                    <a:pt x="0" y="9152"/>
                    <a:pt x="180" y="9331"/>
                    <a:pt x="400" y="9331"/>
                  </a:cubicBezTo>
                  <a:close/>
                  <a:moveTo>
                    <a:pt x="8280" y="6438"/>
                  </a:moveTo>
                  <a:lnTo>
                    <a:pt x="11960" y="6438"/>
                  </a:lnTo>
                  <a:lnTo>
                    <a:pt x="11960" y="8331"/>
                  </a:lnTo>
                  <a:lnTo>
                    <a:pt x="8280" y="8331"/>
                  </a:lnTo>
                  <a:lnTo>
                    <a:pt x="8280" y="6438"/>
                  </a:lnTo>
                  <a:close/>
                  <a:moveTo>
                    <a:pt x="1000" y="6438"/>
                  </a:moveTo>
                  <a:lnTo>
                    <a:pt x="4680" y="6438"/>
                  </a:lnTo>
                  <a:lnTo>
                    <a:pt x="4680" y="8331"/>
                  </a:lnTo>
                  <a:lnTo>
                    <a:pt x="1000" y="8331"/>
                  </a:lnTo>
                  <a:lnTo>
                    <a:pt x="1000" y="6438"/>
                  </a:lnTo>
                  <a:close/>
                </a:path>
              </a:pathLst>
            </a:custGeom>
            <a:solidFill>
              <a:schemeClr val="accent1">
                <a:lumMod val="40000"/>
                <a:lumOff val="60000"/>
              </a:schemeClr>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solidFill>
                  <a:schemeClr val="tx1">
                    <a:lumMod val="50000"/>
                  </a:schemeClr>
                </a:solidFill>
                <a:latin typeface="Segoe UI" panose="020B0502040204020203" pitchFamily="34" charset="0"/>
                <a:cs typeface="Segoe UI" panose="020B0502040204020203" pitchFamily="34" charset="0"/>
              </a:endParaRPr>
            </a:p>
          </p:txBody>
        </p:sp>
        <p:sp>
          <p:nvSpPr>
            <p:cNvPr id="237" name="smiling-emoticon-square-face_42657"/>
            <p:cNvSpPr>
              <a:spLocks noChangeAspect="1"/>
            </p:cNvSpPr>
            <p:nvPr/>
          </p:nvSpPr>
          <p:spPr bwMode="auto">
            <a:xfrm>
              <a:off x="6625223" y="5456713"/>
              <a:ext cx="223922" cy="223605"/>
            </a:xfrm>
            <a:custGeom>
              <a:avLst/>
              <a:gdLst>
                <a:gd name="T0" fmla="*/ 722 w 1445"/>
                <a:gd name="T1" fmla="*/ 0 h 1445"/>
                <a:gd name="T2" fmla="*/ 0 w 1445"/>
                <a:gd name="T3" fmla="*/ 722 h 1445"/>
                <a:gd name="T4" fmla="*/ 722 w 1445"/>
                <a:gd name="T5" fmla="*/ 1445 h 1445"/>
                <a:gd name="T6" fmla="*/ 1445 w 1445"/>
                <a:gd name="T7" fmla="*/ 722 h 1445"/>
                <a:gd name="T8" fmla="*/ 722 w 1445"/>
                <a:gd name="T9" fmla="*/ 0 h 1445"/>
                <a:gd name="T10" fmla="*/ 916 w 1445"/>
                <a:gd name="T11" fmla="*/ 448 h 1445"/>
                <a:gd name="T12" fmla="*/ 999 w 1445"/>
                <a:gd name="T13" fmla="*/ 531 h 1445"/>
                <a:gd name="T14" fmla="*/ 916 w 1445"/>
                <a:gd name="T15" fmla="*/ 614 h 1445"/>
                <a:gd name="T16" fmla="*/ 833 w 1445"/>
                <a:gd name="T17" fmla="*/ 531 h 1445"/>
                <a:gd name="T18" fmla="*/ 916 w 1445"/>
                <a:gd name="T19" fmla="*/ 448 h 1445"/>
                <a:gd name="T20" fmla="*/ 541 w 1445"/>
                <a:gd name="T21" fmla="*/ 448 h 1445"/>
                <a:gd name="T22" fmla="*/ 624 w 1445"/>
                <a:gd name="T23" fmla="*/ 531 h 1445"/>
                <a:gd name="T24" fmla="*/ 541 w 1445"/>
                <a:gd name="T25" fmla="*/ 614 h 1445"/>
                <a:gd name="T26" fmla="*/ 459 w 1445"/>
                <a:gd name="T27" fmla="*/ 531 h 1445"/>
                <a:gd name="T28" fmla="*/ 541 w 1445"/>
                <a:gd name="T29" fmla="*/ 448 h 1445"/>
                <a:gd name="T30" fmla="*/ 1029 w 1445"/>
                <a:gd name="T31" fmla="*/ 870 h 1445"/>
                <a:gd name="T32" fmla="*/ 723 w 1445"/>
                <a:gd name="T33" fmla="*/ 1065 h 1445"/>
                <a:gd name="T34" fmla="*/ 416 w 1445"/>
                <a:gd name="T35" fmla="*/ 869 h 1445"/>
                <a:gd name="T36" fmla="*/ 437 w 1445"/>
                <a:gd name="T37" fmla="*/ 816 h 1445"/>
                <a:gd name="T38" fmla="*/ 453 w 1445"/>
                <a:gd name="T39" fmla="*/ 813 h 1445"/>
                <a:gd name="T40" fmla="*/ 490 w 1445"/>
                <a:gd name="T41" fmla="*/ 838 h 1445"/>
                <a:gd name="T42" fmla="*/ 723 w 1445"/>
                <a:gd name="T43" fmla="*/ 985 h 1445"/>
                <a:gd name="T44" fmla="*/ 956 w 1445"/>
                <a:gd name="T45" fmla="*/ 838 h 1445"/>
                <a:gd name="T46" fmla="*/ 1008 w 1445"/>
                <a:gd name="T47" fmla="*/ 817 h 1445"/>
                <a:gd name="T48" fmla="*/ 1029 w 1445"/>
                <a:gd name="T49" fmla="*/ 870 h 1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45" h="1445">
                  <a:moveTo>
                    <a:pt x="722" y="0"/>
                  </a:moveTo>
                  <a:cubicBezTo>
                    <a:pt x="323" y="0"/>
                    <a:pt x="0" y="323"/>
                    <a:pt x="0" y="722"/>
                  </a:cubicBezTo>
                  <a:cubicBezTo>
                    <a:pt x="0" y="1121"/>
                    <a:pt x="323" y="1445"/>
                    <a:pt x="722" y="1445"/>
                  </a:cubicBezTo>
                  <a:cubicBezTo>
                    <a:pt x="1121" y="1445"/>
                    <a:pt x="1445" y="1121"/>
                    <a:pt x="1445" y="722"/>
                  </a:cubicBezTo>
                  <a:cubicBezTo>
                    <a:pt x="1445" y="323"/>
                    <a:pt x="1121" y="0"/>
                    <a:pt x="722" y="0"/>
                  </a:cubicBezTo>
                  <a:close/>
                  <a:moveTo>
                    <a:pt x="916" y="448"/>
                  </a:moveTo>
                  <a:cubicBezTo>
                    <a:pt x="962" y="448"/>
                    <a:pt x="999" y="485"/>
                    <a:pt x="999" y="531"/>
                  </a:cubicBezTo>
                  <a:cubicBezTo>
                    <a:pt x="999" y="577"/>
                    <a:pt x="962" y="614"/>
                    <a:pt x="916" y="614"/>
                  </a:cubicBezTo>
                  <a:cubicBezTo>
                    <a:pt x="871" y="614"/>
                    <a:pt x="833" y="577"/>
                    <a:pt x="833" y="531"/>
                  </a:cubicBezTo>
                  <a:cubicBezTo>
                    <a:pt x="833" y="485"/>
                    <a:pt x="871" y="448"/>
                    <a:pt x="916" y="448"/>
                  </a:cubicBezTo>
                  <a:close/>
                  <a:moveTo>
                    <a:pt x="541" y="448"/>
                  </a:moveTo>
                  <a:cubicBezTo>
                    <a:pt x="587" y="448"/>
                    <a:pt x="624" y="485"/>
                    <a:pt x="624" y="531"/>
                  </a:cubicBezTo>
                  <a:cubicBezTo>
                    <a:pt x="624" y="577"/>
                    <a:pt x="587" y="614"/>
                    <a:pt x="541" y="614"/>
                  </a:cubicBezTo>
                  <a:cubicBezTo>
                    <a:pt x="496" y="614"/>
                    <a:pt x="459" y="577"/>
                    <a:pt x="459" y="531"/>
                  </a:cubicBezTo>
                  <a:cubicBezTo>
                    <a:pt x="459" y="485"/>
                    <a:pt x="496" y="448"/>
                    <a:pt x="541" y="448"/>
                  </a:cubicBezTo>
                  <a:close/>
                  <a:moveTo>
                    <a:pt x="1029" y="870"/>
                  </a:moveTo>
                  <a:cubicBezTo>
                    <a:pt x="978" y="988"/>
                    <a:pt x="858" y="1065"/>
                    <a:pt x="723" y="1065"/>
                  </a:cubicBezTo>
                  <a:cubicBezTo>
                    <a:pt x="586" y="1065"/>
                    <a:pt x="465" y="988"/>
                    <a:pt x="416" y="869"/>
                  </a:cubicBezTo>
                  <a:cubicBezTo>
                    <a:pt x="407" y="848"/>
                    <a:pt x="417" y="825"/>
                    <a:pt x="437" y="816"/>
                  </a:cubicBezTo>
                  <a:cubicBezTo>
                    <a:pt x="442" y="814"/>
                    <a:pt x="448" y="813"/>
                    <a:pt x="453" y="813"/>
                  </a:cubicBezTo>
                  <a:cubicBezTo>
                    <a:pt x="468" y="813"/>
                    <a:pt x="483" y="823"/>
                    <a:pt x="490" y="838"/>
                  </a:cubicBezTo>
                  <a:cubicBezTo>
                    <a:pt x="527" y="927"/>
                    <a:pt x="618" y="985"/>
                    <a:pt x="723" y="985"/>
                  </a:cubicBezTo>
                  <a:cubicBezTo>
                    <a:pt x="826" y="985"/>
                    <a:pt x="917" y="927"/>
                    <a:pt x="956" y="838"/>
                  </a:cubicBezTo>
                  <a:cubicBezTo>
                    <a:pt x="964" y="818"/>
                    <a:pt x="988" y="808"/>
                    <a:pt x="1008" y="817"/>
                  </a:cubicBezTo>
                  <a:cubicBezTo>
                    <a:pt x="1028" y="826"/>
                    <a:pt x="1038" y="849"/>
                    <a:pt x="1029" y="870"/>
                  </a:cubicBezTo>
                  <a:close/>
                </a:path>
              </a:pathLst>
            </a:custGeom>
            <a:solidFill>
              <a:schemeClr val="accent1">
                <a:lumMod val="40000"/>
                <a:lumOff val="60000"/>
              </a:schemeClr>
            </a:solidFill>
            <a:ln>
              <a:noFill/>
            </a:ln>
          </p:spPr>
        </p:sp>
        <p:sp>
          <p:nvSpPr>
            <p:cNvPr id="238" name="male-and-female_65038"/>
            <p:cNvSpPr>
              <a:spLocks noChangeAspect="1"/>
            </p:cNvSpPr>
            <p:nvPr/>
          </p:nvSpPr>
          <p:spPr bwMode="auto">
            <a:xfrm>
              <a:off x="6622928" y="5068014"/>
              <a:ext cx="246313" cy="234827"/>
            </a:xfrm>
            <a:custGeom>
              <a:avLst/>
              <a:gdLst>
                <a:gd name="connsiteX0" fmla="*/ 389106 w 607595"/>
                <a:gd name="connsiteY0" fmla="*/ 18953 h 579264"/>
                <a:gd name="connsiteX1" fmla="*/ 574875 w 607595"/>
                <a:gd name="connsiteY1" fmla="*/ 139937 h 579264"/>
                <a:gd name="connsiteX2" fmla="*/ 576862 w 607595"/>
                <a:gd name="connsiteY2" fmla="*/ 294638 h 579264"/>
                <a:gd name="connsiteX3" fmla="*/ 501362 w 607595"/>
                <a:gd name="connsiteY3" fmla="*/ 387856 h 579264"/>
                <a:gd name="connsiteX4" fmla="*/ 517257 w 607595"/>
                <a:gd name="connsiteY4" fmla="*/ 423556 h 579264"/>
                <a:gd name="connsiteX5" fmla="*/ 556994 w 607595"/>
                <a:gd name="connsiteY5" fmla="*/ 406697 h 579264"/>
                <a:gd name="connsiteX6" fmla="*/ 604678 w 607595"/>
                <a:gd name="connsiteY6" fmla="*/ 425539 h 579264"/>
                <a:gd name="connsiteX7" fmla="*/ 585803 w 607595"/>
                <a:gd name="connsiteY7" fmla="*/ 473140 h 579264"/>
                <a:gd name="connsiteX8" fmla="*/ 546066 w 607595"/>
                <a:gd name="connsiteY8" fmla="*/ 489998 h 579264"/>
                <a:gd name="connsiteX9" fmla="*/ 559974 w 607595"/>
                <a:gd name="connsiteY9" fmla="*/ 523715 h 579264"/>
                <a:gd name="connsiteX10" fmla="*/ 541099 w 607595"/>
                <a:gd name="connsiteY10" fmla="*/ 572307 h 579264"/>
                <a:gd name="connsiteX11" fmla="*/ 527191 w 607595"/>
                <a:gd name="connsiteY11" fmla="*/ 575282 h 579264"/>
                <a:gd name="connsiteX12" fmla="*/ 493415 w 607595"/>
                <a:gd name="connsiteY12" fmla="*/ 553465 h 579264"/>
                <a:gd name="connsiteX13" fmla="*/ 478514 w 607595"/>
                <a:gd name="connsiteY13" fmla="*/ 518757 h 579264"/>
                <a:gd name="connsiteX14" fmla="*/ 438777 w 607595"/>
                <a:gd name="connsiteY14" fmla="*/ 536607 h 579264"/>
                <a:gd name="connsiteX15" fmla="*/ 424869 w 607595"/>
                <a:gd name="connsiteY15" fmla="*/ 539582 h 579264"/>
                <a:gd name="connsiteX16" fmla="*/ 391093 w 607595"/>
                <a:gd name="connsiteY16" fmla="*/ 517765 h 579264"/>
                <a:gd name="connsiteX17" fmla="*/ 409968 w 607595"/>
                <a:gd name="connsiteY17" fmla="*/ 470165 h 579264"/>
                <a:gd name="connsiteX18" fmla="*/ 449705 w 607595"/>
                <a:gd name="connsiteY18" fmla="*/ 452314 h 579264"/>
                <a:gd name="connsiteX19" fmla="*/ 434803 w 607595"/>
                <a:gd name="connsiteY19" fmla="*/ 416614 h 579264"/>
                <a:gd name="connsiteX20" fmla="*/ 389106 w 607595"/>
                <a:gd name="connsiteY20" fmla="*/ 422564 h 579264"/>
                <a:gd name="connsiteX21" fmla="*/ 330495 w 607595"/>
                <a:gd name="connsiteY21" fmla="*/ 413639 h 579264"/>
                <a:gd name="connsiteX22" fmla="*/ 203337 w 607595"/>
                <a:gd name="connsiteY22" fmla="*/ 300588 h 579264"/>
                <a:gd name="connsiteX23" fmla="*/ 200357 w 607595"/>
                <a:gd name="connsiteY23" fmla="*/ 147871 h 579264"/>
                <a:gd name="connsiteX24" fmla="*/ 201350 w 607595"/>
                <a:gd name="connsiteY24" fmla="*/ 145887 h 579264"/>
                <a:gd name="connsiteX25" fmla="*/ 221219 w 607595"/>
                <a:gd name="connsiteY25" fmla="*/ 108204 h 579264"/>
                <a:gd name="connsiteX26" fmla="*/ 225192 w 607595"/>
                <a:gd name="connsiteY26" fmla="*/ 109195 h 579264"/>
                <a:gd name="connsiteX27" fmla="*/ 287778 w 607595"/>
                <a:gd name="connsiteY27" fmla="*/ 160762 h 579264"/>
                <a:gd name="connsiteX28" fmla="*/ 278837 w 607595"/>
                <a:gd name="connsiteY28" fmla="*/ 176629 h 579264"/>
                <a:gd name="connsiteX29" fmla="*/ 277843 w 607595"/>
                <a:gd name="connsiteY29" fmla="*/ 180596 h 579264"/>
                <a:gd name="connsiteX30" fmla="*/ 280824 w 607595"/>
                <a:gd name="connsiteY30" fmla="*/ 266871 h 579264"/>
                <a:gd name="connsiteX31" fmla="*/ 368244 w 607595"/>
                <a:gd name="connsiteY31" fmla="*/ 336289 h 579264"/>
                <a:gd name="connsiteX32" fmla="*/ 389106 w 607595"/>
                <a:gd name="connsiteY32" fmla="*/ 338272 h 579264"/>
                <a:gd name="connsiteX33" fmla="*/ 435797 w 607595"/>
                <a:gd name="connsiteY33" fmla="*/ 328355 h 579264"/>
                <a:gd name="connsiteX34" fmla="*/ 498382 w 607595"/>
                <a:gd name="connsiteY34" fmla="*/ 263896 h 579264"/>
                <a:gd name="connsiteX35" fmla="*/ 497389 w 607595"/>
                <a:gd name="connsiteY35" fmla="*/ 173654 h 579264"/>
                <a:gd name="connsiteX36" fmla="*/ 411955 w 607595"/>
                <a:gd name="connsiteY36" fmla="*/ 105229 h 579264"/>
                <a:gd name="connsiteX37" fmla="*/ 346389 w 607595"/>
                <a:gd name="connsiteY37" fmla="*/ 22920 h 579264"/>
                <a:gd name="connsiteX38" fmla="*/ 389106 w 607595"/>
                <a:gd name="connsiteY38" fmla="*/ 18953 h 579264"/>
                <a:gd name="connsiteX39" fmla="*/ 203385 w 607595"/>
                <a:gd name="connsiteY39" fmla="*/ 0 h 579264"/>
                <a:gd name="connsiteX40" fmla="*/ 270943 w 607595"/>
                <a:gd name="connsiteY40" fmla="*/ 11903 h 579264"/>
                <a:gd name="connsiteX41" fmla="*/ 393145 w 607595"/>
                <a:gd name="connsiteY41" fmla="*/ 269794 h 579264"/>
                <a:gd name="connsiteX42" fmla="*/ 376255 w 607595"/>
                <a:gd name="connsiteY42" fmla="*/ 306494 h 579264"/>
                <a:gd name="connsiteX43" fmla="*/ 308697 w 607595"/>
                <a:gd name="connsiteY43" fmla="*/ 254916 h 579264"/>
                <a:gd name="connsiteX44" fmla="*/ 314658 w 607595"/>
                <a:gd name="connsiteY44" fmla="*/ 241029 h 579264"/>
                <a:gd name="connsiteX45" fmla="*/ 243125 w 607595"/>
                <a:gd name="connsiteY45" fmla="*/ 90262 h 579264"/>
                <a:gd name="connsiteX46" fmla="*/ 203385 w 607595"/>
                <a:gd name="connsiteY46" fmla="*/ 83319 h 579264"/>
                <a:gd name="connsiteX47" fmla="*/ 92112 w 607595"/>
                <a:gd name="connsiteY47" fmla="*/ 161678 h 579264"/>
                <a:gd name="connsiteX48" fmla="*/ 163645 w 607595"/>
                <a:gd name="connsiteY48" fmla="*/ 312445 h 579264"/>
                <a:gd name="connsiteX49" fmla="*/ 177554 w 607595"/>
                <a:gd name="connsiteY49" fmla="*/ 316413 h 579264"/>
                <a:gd name="connsiteX50" fmla="*/ 241138 w 607595"/>
                <a:gd name="connsiteY50" fmla="*/ 399732 h 579264"/>
                <a:gd name="connsiteX51" fmla="*/ 203385 w 607595"/>
                <a:gd name="connsiteY51" fmla="*/ 403699 h 579264"/>
                <a:gd name="connsiteX52" fmla="*/ 170599 w 607595"/>
                <a:gd name="connsiteY52" fmla="*/ 400724 h 579264"/>
                <a:gd name="connsiteX53" fmla="*/ 144768 w 607595"/>
                <a:gd name="connsiteY53" fmla="*/ 474124 h 579264"/>
                <a:gd name="connsiteX54" fmla="*/ 162651 w 607595"/>
                <a:gd name="connsiteY54" fmla="*/ 465197 h 579264"/>
                <a:gd name="connsiteX55" fmla="*/ 210340 w 607595"/>
                <a:gd name="connsiteY55" fmla="*/ 483051 h 579264"/>
                <a:gd name="connsiteX56" fmla="*/ 193450 w 607595"/>
                <a:gd name="connsiteY56" fmla="*/ 530661 h 579264"/>
                <a:gd name="connsiteX57" fmla="*/ 99067 w 607595"/>
                <a:gd name="connsiteY57" fmla="*/ 576288 h 579264"/>
                <a:gd name="connsiteX58" fmla="*/ 83171 w 607595"/>
                <a:gd name="connsiteY58" fmla="*/ 579264 h 579264"/>
                <a:gd name="connsiteX59" fmla="*/ 50385 w 607595"/>
                <a:gd name="connsiteY59" fmla="*/ 558434 h 579264"/>
                <a:gd name="connsiteX60" fmla="*/ 3690 w 607595"/>
                <a:gd name="connsiteY60" fmla="*/ 459245 h 579264"/>
                <a:gd name="connsiteX61" fmla="*/ 20580 w 607595"/>
                <a:gd name="connsiteY61" fmla="*/ 410643 h 579264"/>
                <a:gd name="connsiteX62" fmla="*/ 69262 w 607595"/>
                <a:gd name="connsiteY62" fmla="*/ 428497 h 579264"/>
                <a:gd name="connsiteX63" fmla="*/ 77210 w 607595"/>
                <a:gd name="connsiteY63" fmla="*/ 446351 h 579264"/>
                <a:gd name="connsiteX64" fmla="*/ 102047 w 607595"/>
                <a:gd name="connsiteY64" fmla="*/ 376918 h 579264"/>
                <a:gd name="connsiteX65" fmla="*/ 12632 w 607595"/>
                <a:gd name="connsiteY65" fmla="*/ 133905 h 579264"/>
                <a:gd name="connsiteX66" fmla="*/ 203385 w 607595"/>
                <a:gd name="connsiteY66" fmla="*/ 0 h 579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607595" h="579264">
                  <a:moveTo>
                    <a:pt x="389106" y="18953"/>
                  </a:moveTo>
                  <a:cubicBezTo>
                    <a:pt x="469573" y="18953"/>
                    <a:pt x="542092" y="66553"/>
                    <a:pt x="574875" y="139937"/>
                  </a:cubicBezTo>
                  <a:cubicBezTo>
                    <a:pt x="595737" y="189521"/>
                    <a:pt x="596730" y="244063"/>
                    <a:pt x="576862" y="294638"/>
                  </a:cubicBezTo>
                  <a:cubicBezTo>
                    <a:pt x="561961" y="333314"/>
                    <a:pt x="535139" y="365047"/>
                    <a:pt x="501362" y="387856"/>
                  </a:cubicBezTo>
                  <a:lnTo>
                    <a:pt x="517257" y="423556"/>
                  </a:lnTo>
                  <a:lnTo>
                    <a:pt x="556994" y="406697"/>
                  </a:lnTo>
                  <a:cubicBezTo>
                    <a:pt x="574875" y="398764"/>
                    <a:pt x="596730" y="406697"/>
                    <a:pt x="604678" y="425539"/>
                  </a:cubicBezTo>
                  <a:cubicBezTo>
                    <a:pt x="612625" y="443389"/>
                    <a:pt x="603684" y="465206"/>
                    <a:pt x="585803" y="473140"/>
                  </a:cubicBezTo>
                  <a:lnTo>
                    <a:pt x="546066" y="489998"/>
                  </a:lnTo>
                  <a:lnTo>
                    <a:pt x="559974" y="523715"/>
                  </a:lnTo>
                  <a:cubicBezTo>
                    <a:pt x="567921" y="542557"/>
                    <a:pt x="559974" y="564374"/>
                    <a:pt x="541099" y="572307"/>
                  </a:cubicBezTo>
                  <a:cubicBezTo>
                    <a:pt x="537125" y="574290"/>
                    <a:pt x="532158" y="575282"/>
                    <a:pt x="527191" y="575282"/>
                  </a:cubicBezTo>
                  <a:cubicBezTo>
                    <a:pt x="513283" y="575282"/>
                    <a:pt x="499375" y="566357"/>
                    <a:pt x="493415" y="553465"/>
                  </a:cubicBezTo>
                  <a:lnTo>
                    <a:pt x="478514" y="518757"/>
                  </a:lnTo>
                  <a:lnTo>
                    <a:pt x="438777" y="536607"/>
                  </a:lnTo>
                  <a:cubicBezTo>
                    <a:pt x="433810" y="538590"/>
                    <a:pt x="428843" y="539582"/>
                    <a:pt x="424869" y="539582"/>
                  </a:cubicBezTo>
                  <a:cubicBezTo>
                    <a:pt x="409968" y="539582"/>
                    <a:pt x="397054" y="530657"/>
                    <a:pt x="391093" y="517765"/>
                  </a:cubicBezTo>
                  <a:cubicBezTo>
                    <a:pt x="383146" y="498923"/>
                    <a:pt x="391093" y="478098"/>
                    <a:pt x="409968" y="470165"/>
                  </a:cubicBezTo>
                  <a:lnTo>
                    <a:pt x="449705" y="452314"/>
                  </a:lnTo>
                  <a:lnTo>
                    <a:pt x="434803" y="416614"/>
                  </a:lnTo>
                  <a:cubicBezTo>
                    <a:pt x="419902" y="420581"/>
                    <a:pt x="404007" y="422564"/>
                    <a:pt x="389106" y="422564"/>
                  </a:cubicBezTo>
                  <a:cubicBezTo>
                    <a:pt x="369238" y="422564"/>
                    <a:pt x="349370" y="419589"/>
                    <a:pt x="330495" y="413639"/>
                  </a:cubicBezTo>
                  <a:cubicBezTo>
                    <a:pt x="274863" y="396781"/>
                    <a:pt x="227179" y="356122"/>
                    <a:pt x="203337" y="300588"/>
                  </a:cubicBezTo>
                  <a:cubicBezTo>
                    <a:pt x="182475" y="251996"/>
                    <a:pt x="181482" y="197454"/>
                    <a:pt x="200357" y="147871"/>
                  </a:cubicBezTo>
                  <a:cubicBezTo>
                    <a:pt x="200357" y="147871"/>
                    <a:pt x="200357" y="146879"/>
                    <a:pt x="201350" y="145887"/>
                  </a:cubicBezTo>
                  <a:cubicBezTo>
                    <a:pt x="206317" y="132995"/>
                    <a:pt x="213271" y="120104"/>
                    <a:pt x="221219" y="108204"/>
                  </a:cubicBezTo>
                  <a:cubicBezTo>
                    <a:pt x="222212" y="109195"/>
                    <a:pt x="224199" y="109195"/>
                    <a:pt x="225192" y="109195"/>
                  </a:cubicBezTo>
                  <a:cubicBezTo>
                    <a:pt x="252015" y="119112"/>
                    <a:pt x="273870" y="136962"/>
                    <a:pt x="287778" y="160762"/>
                  </a:cubicBezTo>
                  <a:cubicBezTo>
                    <a:pt x="283804" y="165721"/>
                    <a:pt x="281817" y="170679"/>
                    <a:pt x="278837" y="176629"/>
                  </a:cubicBezTo>
                  <a:cubicBezTo>
                    <a:pt x="278837" y="177621"/>
                    <a:pt x="277843" y="179604"/>
                    <a:pt x="277843" y="180596"/>
                  </a:cubicBezTo>
                  <a:cubicBezTo>
                    <a:pt x="267909" y="208363"/>
                    <a:pt x="268903" y="239105"/>
                    <a:pt x="280824" y="266871"/>
                  </a:cubicBezTo>
                  <a:cubicBezTo>
                    <a:pt x="296718" y="303563"/>
                    <a:pt x="329501" y="329347"/>
                    <a:pt x="368244" y="336289"/>
                  </a:cubicBezTo>
                  <a:cubicBezTo>
                    <a:pt x="375198" y="337280"/>
                    <a:pt x="382152" y="338272"/>
                    <a:pt x="389106" y="338272"/>
                  </a:cubicBezTo>
                  <a:cubicBezTo>
                    <a:pt x="405001" y="338272"/>
                    <a:pt x="420896" y="335297"/>
                    <a:pt x="435797" y="328355"/>
                  </a:cubicBezTo>
                  <a:cubicBezTo>
                    <a:pt x="464606" y="316455"/>
                    <a:pt x="487454" y="292655"/>
                    <a:pt x="498382" y="263896"/>
                  </a:cubicBezTo>
                  <a:cubicBezTo>
                    <a:pt x="510303" y="234146"/>
                    <a:pt x="510303" y="202413"/>
                    <a:pt x="497389" y="173654"/>
                  </a:cubicBezTo>
                  <a:cubicBezTo>
                    <a:pt x="481494" y="136962"/>
                    <a:pt x="450698" y="111179"/>
                    <a:pt x="411955" y="105229"/>
                  </a:cubicBezTo>
                  <a:cubicBezTo>
                    <a:pt x="397054" y="67545"/>
                    <a:pt x="376192" y="41761"/>
                    <a:pt x="346389" y="22920"/>
                  </a:cubicBezTo>
                  <a:cubicBezTo>
                    <a:pt x="361291" y="19945"/>
                    <a:pt x="373212" y="18953"/>
                    <a:pt x="389106" y="18953"/>
                  </a:cubicBezTo>
                  <a:close/>
                  <a:moveTo>
                    <a:pt x="203385" y="0"/>
                  </a:moveTo>
                  <a:cubicBezTo>
                    <a:pt x="226236" y="0"/>
                    <a:pt x="249086" y="3968"/>
                    <a:pt x="270943" y="11903"/>
                  </a:cubicBezTo>
                  <a:cubicBezTo>
                    <a:pt x="376255" y="48603"/>
                    <a:pt x="430898" y="164654"/>
                    <a:pt x="393145" y="269794"/>
                  </a:cubicBezTo>
                  <a:cubicBezTo>
                    <a:pt x="389171" y="282689"/>
                    <a:pt x="383210" y="294591"/>
                    <a:pt x="376255" y="306494"/>
                  </a:cubicBezTo>
                  <a:cubicBezTo>
                    <a:pt x="346450" y="301535"/>
                    <a:pt x="320619" y="282689"/>
                    <a:pt x="308697" y="254916"/>
                  </a:cubicBezTo>
                  <a:cubicBezTo>
                    <a:pt x="310684" y="249956"/>
                    <a:pt x="312671" y="245989"/>
                    <a:pt x="314658" y="241029"/>
                  </a:cubicBezTo>
                  <a:cubicBezTo>
                    <a:pt x="336515" y="179532"/>
                    <a:pt x="303729" y="112084"/>
                    <a:pt x="243125" y="90262"/>
                  </a:cubicBezTo>
                  <a:cubicBezTo>
                    <a:pt x="230210" y="86294"/>
                    <a:pt x="216301" y="83319"/>
                    <a:pt x="203385" y="83319"/>
                  </a:cubicBezTo>
                  <a:cubicBezTo>
                    <a:pt x="153710" y="83319"/>
                    <a:pt x="109002" y="115059"/>
                    <a:pt x="92112" y="161678"/>
                  </a:cubicBezTo>
                  <a:cubicBezTo>
                    <a:pt x="70255" y="223175"/>
                    <a:pt x="102047" y="290624"/>
                    <a:pt x="163645" y="312445"/>
                  </a:cubicBezTo>
                  <a:cubicBezTo>
                    <a:pt x="167619" y="314429"/>
                    <a:pt x="172586" y="315421"/>
                    <a:pt x="177554" y="316413"/>
                  </a:cubicBezTo>
                  <a:cubicBezTo>
                    <a:pt x="192456" y="349145"/>
                    <a:pt x="214314" y="377910"/>
                    <a:pt x="241138" y="399732"/>
                  </a:cubicBezTo>
                  <a:cubicBezTo>
                    <a:pt x="229216" y="402707"/>
                    <a:pt x="216301" y="403699"/>
                    <a:pt x="203385" y="403699"/>
                  </a:cubicBezTo>
                  <a:cubicBezTo>
                    <a:pt x="192456" y="403699"/>
                    <a:pt x="181528" y="402707"/>
                    <a:pt x="170599" y="400724"/>
                  </a:cubicBezTo>
                  <a:lnTo>
                    <a:pt x="144768" y="474124"/>
                  </a:lnTo>
                  <a:lnTo>
                    <a:pt x="162651" y="465197"/>
                  </a:lnTo>
                  <a:cubicBezTo>
                    <a:pt x="180534" y="457261"/>
                    <a:pt x="202391" y="464205"/>
                    <a:pt x="210340" y="483051"/>
                  </a:cubicBezTo>
                  <a:cubicBezTo>
                    <a:pt x="219281" y="500905"/>
                    <a:pt x="211333" y="522726"/>
                    <a:pt x="193450" y="530661"/>
                  </a:cubicBezTo>
                  <a:lnTo>
                    <a:pt x="99067" y="576288"/>
                  </a:lnTo>
                  <a:cubicBezTo>
                    <a:pt x="94099" y="578272"/>
                    <a:pt x="88138" y="579264"/>
                    <a:pt x="83171" y="579264"/>
                  </a:cubicBezTo>
                  <a:cubicBezTo>
                    <a:pt x="70255" y="579264"/>
                    <a:pt x="56346" y="572321"/>
                    <a:pt x="50385" y="558434"/>
                  </a:cubicBezTo>
                  <a:lnTo>
                    <a:pt x="3690" y="459245"/>
                  </a:lnTo>
                  <a:cubicBezTo>
                    <a:pt x="-5251" y="441391"/>
                    <a:pt x="2697" y="419570"/>
                    <a:pt x="20580" y="410643"/>
                  </a:cubicBezTo>
                  <a:cubicBezTo>
                    <a:pt x="38463" y="402707"/>
                    <a:pt x="60320" y="409651"/>
                    <a:pt x="69262" y="428497"/>
                  </a:cubicBezTo>
                  <a:lnTo>
                    <a:pt x="77210" y="446351"/>
                  </a:lnTo>
                  <a:lnTo>
                    <a:pt x="102047" y="376918"/>
                  </a:lnTo>
                  <a:cubicBezTo>
                    <a:pt x="19586" y="328316"/>
                    <a:pt x="-20154" y="227143"/>
                    <a:pt x="12632" y="133905"/>
                  </a:cubicBezTo>
                  <a:cubicBezTo>
                    <a:pt x="41443" y="53562"/>
                    <a:pt x="117943" y="0"/>
                    <a:pt x="203385" y="0"/>
                  </a:cubicBezTo>
                  <a:close/>
                </a:path>
              </a:pathLst>
            </a:custGeom>
            <a:solidFill>
              <a:schemeClr val="accent1">
                <a:lumMod val="40000"/>
                <a:lumOff val="60000"/>
              </a:schemeClr>
            </a:solidFill>
            <a:ln>
              <a:noFill/>
            </a:ln>
          </p:spPr>
        </p:sp>
        <p:sp>
          <p:nvSpPr>
            <p:cNvPr id="239" name="plus-18-movie_83580"/>
            <p:cNvSpPr>
              <a:spLocks noChangeAspect="1"/>
            </p:cNvSpPr>
            <p:nvPr/>
          </p:nvSpPr>
          <p:spPr bwMode="auto">
            <a:xfrm>
              <a:off x="6622928" y="4667124"/>
              <a:ext cx="246313" cy="245942"/>
            </a:xfrm>
            <a:custGeom>
              <a:avLst/>
              <a:gdLst>
                <a:gd name="connsiteX0" fmla="*/ 369302 w 608556"/>
                <a:gd name="connsiteY0" fmla="*/ 317471 h 607639"/>
                <a:gd name="connsiteX1" fmla="*/ 334055 w 608556"/>
                <a:gd name="connsiteY1" fmla="*/ 344357 h 607639"/>
                <a:gd name="connsiteX2" fmla="*/ 369302 w 608556"/>
                <a:gd name="connsiteY2" fmla="*/ 371521 h 607639"/>
                <a:gd name="connsiteX3" fmla="*/ 404827 w 608556"/>
                <a:gd name="connsiteY3" fmla="*/ 344357 h 607639"/>
                <a:gd name="connsiteX4" fmla="*/ 369302 w 608556"/>
                <a:gd name="connsiteY4" fmla="*/ 317471 h 607639"/>
                <a:gd name="connsiteX5" fmla="*/ 369302 w 608556"/>
                <a:gd name="connsiteY5" fmla="*/ 232516 h 607639"/>
                <a:gd name="connsiteX6" fmla="*/ 339328 w 608556"/>
                <a:gd name="connsiteY6" fmla="*/ 256492 h 607639"/>
                <a:gd name="connsiteX7" fmla="*/ 369302 w 608556"/>
                <a:gd name="connsiteY7" fmla="*/ 279498 h 607639"/>
                <a:gd name="connsiteX8" fmla="*/ 399138 w 608556"/>
                <a:gd name="connsiteY8" fmla="*/ 256492 h 607639"/>
                <a:gd name="connsiteX9" fmla="*/ 369302 w 608556"/>
                <a:gd name="connsiteY9" fmla="*/ 232516 h 607639"/>
                <a:gd name="connsiteX10" fmla="*/ 154327 w 608556"/>
                <a:gd name="connsiteY10" fmla="*/ 200124 h 607639"/>
                <a:gd name="connsiteX11" fmla="*/ 245215 w 608556"/>
                <a:gd name="connsiteY11" fmla="*/ 200124 h 607639"/>
                <a:gd name="connsiteX12" fmla="*/ 245215 w 608556"/>
                <a:gd name="connsiteY12" fmla="*/ 407234 h 607639"/>
                <a:gd name="connsiteX13" fmla="*/ 192503 w 608556"/>
                <a:gd name="connsiteY13" fmla="*/ 407234 h 607639"/>
                <a:gd name="connsiteX14" fmla="*/ 192503 w 608556"/>
                <a:gd name="connsiteY14" fmla="*/ 242393 h 607639"/>
                <a:gd name="connsiteX15" fmla="*/ 154327 w 608556"/>
                <a:gd name="connsiteY15" fmla="*/ 242393 h 607639"/>
                <a:gd name="connsiteX16" fmla="*/ 369025 w 608556"/>
                <a:gd name="connsiteY16" fmla="*/ 198007 h 607639"/>
                <a:gd name="connsiteX17" fmla="*/ 443266 w 608556"/>
                <a:gd name="connsiteY17" fmla="*/ 253581 h 607639"/>
                <a:gd name="connsiteX18" fmla="*/ 417178 w 608556"/>
                <a:gd name="connsiteY18" fmla="*/ 296405 h 607639"/>
                <a:gd name="connsiteX19" fmla="*/ 454229 w 608556"/>
                <a:gd name="connsiteY19" fmla="*/ 348792 h 607639"/>
                <a:gd name="connsiteX20" fmla="*/ 369302 w 608556"/>
                <a:gd name="connsiteY20" fmla="*/ 409633 h 607639"/>
                <a:gd name="connsiteX21" fmla="*/ 284237 w 608556"/>
                <a:gd name="connsiteY21" fmla="*/ 349624 h 607639"/>
                <a:gd name="connsiteX22" fmla="*/ 323647 w 608556"/>
                <a:gd name="connsiteY22" fmla="*/ 296405 h 607639"/>
                <a:gd name="connsiteX23" fmla="*/ 294922 w 608556"/>
                <a:gd name="connsiteY23" fmla="*/ 252057 h 607639"/>
                <a:gd name="connsiteX24" fmla="*/ 369025 w 608556"/>
                <a:gd name="connsiteY24" fmla="*/ 198007 h 607639"/>
                <a:gd name="connsiteX25" fmla="*/ 484719 w 608556"/>
                <a:gd name="connsiteY25" fmla="*/ 23287 h 607639"/>
                <a:gd name="connsiteX26" fmla="*/ 526631 w 608556"/>
                <a:gd name="connsiteY26" fmla="*/ 23287 h 607639"/>
                <a:gd name="connsiteX27" fmla="*/ 526631 w 608556"/>
                <a:gd name="connsiteY27" fmla="*/ 81473 h 607639"/>
                <a:gd name="connsiteX28" fmla="*/ 585058 w 608556"/>
                <a:gd name="connsiteY28" fmla="*/ 81473 h 607639"/>
                <a:gd name="connsiteX29" fmla="*/ 585058 w 608556"/>
                <a:gd name="connsiteY29" fmla="*/ 123311 h 607639"/>
                <a:gd name="connsiteX30" fmla="*/ 526631 w 608556"/>
                <a:gd name="connsiteY30" fmla="*/ 123311 h 607639"/>
                <a:gd name="connsiteX31" fmla="*/ 526631 w 608556"/>
                <a:gd name="connsiteY31" fmla="*/ 181636 h 607639"/>
                <a:gd name="connsiteX32" fmla="*/ 484719 w 608556"/>
                <a:gd name="connsiteY32" fmla="*/ 181636 h 607639"/>
                <a:gd name="connsiteX33" fmla="*/ 484719 w 608556"/>
                <a:gd name="connsiteY33" fmla="*/ 123311 h 607639"/>
                <a:gd name="connsiteX34" fmla="*/ 426709 w 608556"/>
                <a:gd name="connsiteY34" fmla="*/ 123311 h 607639"/>
                <a:gd name="connsiteX35" fmla="*/ 426709 w 608556"/>
                <a:gd name="connsiteY35" fmla="*/ 81473 h 607639"/>
                <a:gd name="connsiteX36" fmla="*/ 484719 w 608556"/>
                <a:gd name="connsiteY36" fmla="*/ 81473 h 607639"/>
                <a:gd name="connsiteX37" fmla="*/ 304209 w 608556"/>
                <a:gd name="connsiteY37" fmla="*/ 0 h 607639"/>
                <a:gd name="connsiteX38" fmla="*/ 384702 w 608556"/>
                <a:gd name="connsiteY38" fmla="*/ 10809 h 607639"/>
                <a:gd name="connsiteX39" fmla="*/ 384702 w 608556"/>
                <a:gd name="connsiteY39" fmla="*/ 66515 h 607639"/>
                <a:gd name="connsiteX40" fmla="*/ 304209 w 608556"/>
                <a:gd name="connsiteY40" fmla="*/ 53350 h 607639"/>
                <a:gd name="connsiteX41" fmla="*/ 53431 w 608556"/>
                <a:gd name="connsiteY41" fmla="*/ 303750 h 607639"/>
                <a:gd name="connsiteX42" fmla="*/ 304209 w 608556"/>
                <a:gd name="connsiteY42" fmla="*/ 554289 h 607639"/>
                <a:gd name="connsiteX43" fmla="*/ 555125 w 608556"/>
                <a:gd name="connsiteY43" fmla="*/ 303750 h 607639"/>
                <a:gd name="connsiteX44" fmla="*/ 541941 w 608556"/>
                <a:gd name="connsiteY44" fmla="*/ 223378 h 607639"/>
                <a:gd name="connsiteX45" fmla="*/ 597731 w 608556"/>
                <a:gd name="connsiteY45" fmla="*/ 223378 h 607639"/>
                <a:gd name="connsiteX46" fmla="*/ 608556 w 608556"/>
                <a:gd name="connsiteY46" fmla="*/ 303750 h 607639"/>
                <a:gd name="connsiteX47" fmla="*/ 304209 w 608556"/>
                <a:gd name="connsiteY47" fmla="*/ 607639 h 607639"/>
                <a:gd name="connsiteX48" fmla="*/ 0 w 608556"/>
                <a:gd name="connsiteY48" fmla="*/ 303750 h 607639"/>
                <a:gd name="connsiteX49" fmla="*/ 304209 w 608556"/>
                <a:gd name="connsiteY49" fmla="*/ 0 h 607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08556" h="607639">
                  <a:moveTo>
                    <a:pt x="369302" y="317471"/>
                  </a:moveTo>
                  <a:cubicBezTo>
                    <a:pt x="346405" y="317471"/>
                    <a:pt x="334055" y="327172"/>
                    <a:pt x="334055" y="344357"/>
                  </a:cubicBezTo>
                  <a:cubicBezTo>
                    <a:pt x="334055" y="361820"/>
                    <a:pt x="346405" y="371521"/>
                    <a:pt x="369302" y="371521"/>
                  </a:cubicBezTo>
                  <a:cubicBezTo>
                    <a:pt x="392060" y="371521"/>
                    <a:pt x="404827" y="362097"/>
                    <a:pt x="404827" y="344357"/>
                  </a:cubicBezTo>
                  <a:cubicBezTo>
                    <a:pt x="404827" y="327172"/>
                    <a:pt x="392060" y="317471"/>
                    <a:pt x="369302" y="317471"/>
                  </a:cubicBezTo>
                  <a:close/>
                  <a:moveTo>
                    <a:pt x="369302" y="232516"/>
                  </a:moveTo>
                  <a:cubicBezTo>
                    <a:pt x="350013" y="232516"/>
                    <a:pt x="339328" y="241108"/>
                    <a:pt x="339328" y="256492"/>
                  </a:cubicBezTo>
                  <a:cubicBezTo>
                    <a:pt x="339328" y="271321"/>
                    <a:pt x="350013" y="279498"/>
                    <a:pt x="369302" y="279498"/>
                  </a:cubicBezTo>
                  <a:cubicBezTo>
                    <a:pt x="388452" y="279498"/>
                    <a:pt x="399138" y="271321"/>
                    <a:pt x="399138" y="256492"/>
                  </a:cubicBezTo>
                  <a:cubicBezTo>
                    <a:pt x="399138" y="241108"/>
                    <a:pt x="388452" y="232516"/>
                    <a:pt x="369302" y="232516"/>
                  </a:cubicBezTo>
                  <a:close/>
                  <a:moveTo>
                    <a:pt x="154327" y="200124"/>
                  </a:moveTo>
                  <a:lnTo>
                    <a:pt x="245215" y="200124"/>
                  </a:lnTo>
                  <a:lnTo>
                    <a:pt x="245215" y="407234"/>
                  </a:lnTo>
                  <a:lnTo>
                    <a:pt x="192503" y="407234"/>
                  </a:lnTo>
                  <a:lnTo>
                    <a:pt x="192503" y="242393"/>
                  </a:lnTo>
                  <a:lnTo>
                    <a:pt x="154327" y="242393"/>
                  </a:lnTo>
                  <a:close/>
                  <a:moveTo>
                    <a:pt x="369025" y="198007"/>
                  </a:moveTo>
                  <a:cubicBezTo>
                    <a:pt x="414541" y="198007"/>
                    <a:pt x="443266" y="219488"/>
                    <a:pt x="443266" y="253581"/>
                  </a:cubicBezTo>
                  <a:cubicBezTo>
                    <a:pt x="443266" y="271598"/>
                    <a:pt x="433552" y="287536"/>
                    <a:pt x="417178" y="296405"/>
                  </a:cubicBezTo>
                  <a:cubicBezTo>
                    <a:pt x="440075" y="305830"/>
                    <a:pt x="454229" y="325648"/>
                    <a:pt x="454229" y="348792"/>
                  </a:cubicBezTo>
                  <a:cubicBezTo>
                    <a:pt x="454229" y="385934"/>
                    <a:pt x="421063" y="409633"/>
                    <a:pt x="369302" y="409633"/>
                  </a:cubicBezTo>
                  <a:cubicBezTo>
                    <a:pt x="317403" y="409633"/>
                    <a:pt x="284237" y="386350"/>
                    <a:pt x="284237" y="349624"/>
                  </a:cubicBezTo>
                  <a:cubicBezTo>
                    <a:pt x="284237" y="325925"/>
                    <a:pt x="299640" y="305830"/>
                    <a:pt x="323647" y="296405"/>
                  </a:cubicBezTo>
                  <a:cubicBezTo>
                    <a:pt x="306162" y="286704"/>
                    <a:pt x="294922" y="270073"/>
                    <a:pt x="294922" y="252057"/>
                  </a:cubicBezTo>
                  <a:cubicBezTo>
                    <a:pt x="294922" y="218934"/>
                    <a:pt x="323925" y="198007"/>
                    <a:pt x="369025" y="198007"/>
                  </a:cubicBezTo>
                  <a:close/>
                  <a:moveTo>
                    <a:pt x="484719" y="23287"/>
                  </a:moveTo>
                  <a:lnTo>
                    <a:pt x="526631" y="23287"/>
                  </a:lnTo>
                  <a:lnTo>
                    <a:pt x="526631" y="81473"/>
                  </a:lnTo>
                  <a:lnTo>
                    <a:pt x="585058" y="81473"/>
                  </a:lnTo>
                  <a:lnTo>
                    <a:pt x="585058" y="123311"/>
                  </a:lnTo>
                  <a:lnTo>
                    <a:pt x="526631" y="123311"/>
                  </a:lnTo>
                  <a:lnTo>
                    <a:pt x="526631" y="181636"/>
                  </a:lnTo>
                  <a:lnTo>
                    <a:pt x="484719" y="181636"/>
                  </a:lnTo>
                  <a:lnTo>
                    <a:pt x="484719" y="123311"/>
                  </a:lnTo>
                  <a:lnTo>
                    <a:pt x="426709" y="123311"/>
                  </a:lnTo>
                  <a:lnTo>
                    <a:pt x="426709" y="81473"/>
                  </a:lnTo>
                  <a:lnTo>
                    <a:pt x="484719" y="81473"/>
                  </a:lnTo>
                  <a:close/>
                  <a:moveTo>
                    <a:pt x="304209" y="0"/>
                  </a:moveTo>
                  <a:cubicBezTo>
                    <a:pt x="331687" y="0"/>
                    <a:pt x="358611" y="3603"/>
                    <a:pt x="384702" y="10809"/>
                  </a:cubicBezTo>
                  <a:lnTo>
                    <a:pt x="384702" y="66515"/>
                  </a:lnTo>
                  <a:cubicBezTo>
                    <a:pt x="358888" y="57785"/>
                    <a:pt x="331826" y="53350"/>
                    <a:pt x="304209" y="53350"/>
                  </a:cubicBezTo>
                  <a:cubicBezTo>
                    <a:pt x="165982" y="53350"/>
                    <a:pt x="53431" y="165732"/>
                    <a:pt x="53431" y="303750"/>
                  </a:cubicBezTo>
                  <a:cubicBezTo>
                    <a:pt x="53431" y="441907"/>
                    <a:pt x="165982" y="554289"/>
                    <a:pt x="304209" y="554289"/>
                  </a:cubicBezTo>
                  <a:cubicBezTo>
                    <a:pt x="442574" y="554289"/>
                    <a:pt x="555125" y="441907"/>
                    <a:pt x="555125" y="303750"/>
                  </a:cubicBezTo>
                  <a:cubicBezTo>
                    <a:pt x="555125" y="276313"/>
                    <a:pt x="550684" y="249291"/>
                    <a:pt x="541941" y="223378"/>
                  </a:cubicBezTo>
                  <a:lnTo>
                    <a:pt x="597731" y="223378"/>
                  </a:lnTo>
                  <a:cubicBezTo>
                    <a:pt x="604948" y="249569"/>
                    <a:pt x="608556" y="276451"/>
                    <a:pt x="608556" y="303750"/>
                  </a:cubicBezTo>
                  <a:cubicBezTo>
                    <a:pt x="608556" y="471284"/>
                    <a:pt x="471995" y="607639"/>
                    <a:pt x="304209" y="607639"/>
                  </a:cubicBezTo>
                  <a:cubicBezTo>
                    <a:pt x="136561" y="607639"/>
                    <a:pt x="0" y="471284"/>
                    <a:pt x="0" y="303750"/>
                  </a:cubicBezTo>
                  <a:cubicBezTo>
                    <a:pt x="0" y="136355"/>
                    <a:pt x="136561" y="0"/>
                    <a:pt x="304209" y="0"/>
                  </a:cubicBezTo>
                  <a:close/>
                </a:path>
              </a:pathLst>
            </a:custGeom>
            <a:solidFill>
              <a:schemeClr val="accent1">
                <a:lumMod val="40000"/>
                <a:lumOff val="60000"/>
              </a:schemeClr>
            </a:solidFill>
            <a:ln>
              <a:noFill/>
            </a:ln>
          </p:spPr>
        </p:sp>
        <p:sp>
          <p:nvSpPr>
            <p:cNvPr id="240" name="文本框 76"/>
            <p:cNvSpPr txBox="1"/>
            <p:nvPr/>
          </p:nvSpPr>
          <p:spPr>
            <a:xfrm>
              <a:off x="6521099" y="5870302"/>
              <a:ext cx="354584" cy="44801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765"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a:t>
              </a:r>
              <a:endParaRPr lang="zh-CN" altLang="en-US" sz="1765" dirty="0">
                <a:solidFill>
                  <a:schemeClr val="tx1">
                    <a:lumMod val="50000"/>
                  </a:schemeClr>
                </a:solidFill>
                <a:latin typeface="Segoe UI" panose="020B0502040204020203" pitchFamily="34" charset="0"/>
                <a:cs typeface="Segoe UI" panose="020B0502040204020203" pitchFamily="34" charset="0"/>
              </a:endParaRPr>
            </a:p>
          </p:txBody>
        </p:sp>
      </p:grpSp>
      <p:grpSp>
        <p:nvGrpSpPr>
          <p:cNvPr id="218" name="组合 217"/>
          <p:cNvGrpSpPr/>
          <p:nvPr/>
        </p:nvGrpSpPr>
        <p:grpSpPr>
          <a:xfrm>
            <a:off x="3271760" y="4597631"/>
            <a:ext cx="472491" cy="1888717"/>
            <a:chOff x="3244512" y="3975687"/>
            <a:chExt cx="650400" cy="2599698"/>
          </a:xfrm>
        </p:grpSpPr>
        <p:sp>
          <p:nvSpPr>
            <p:cNvPr id="228" name="圆角矩形 227"/>
            <p:cNvSpPr/>
            <p:nvPr/>
          </p:nvSpPr>
          <p:spPr>
            <a:xfrm>
              <a:off x="3244512" y="3975687"/>
              <a:ext cx="650400" cy="2599698"/>
            </a:xfrm>
            <a:prstGeom prst="roundRect">
              <a:avLst/>
            </a:prstGeom>
            <a:solidFill>
              <a:schemeClr val="accent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65">
                <a:solidFill>
                  <a:schemeClr val="tx1">
                    <a:lumMod val="50000"/>
                  </a:schemeClr>
                </a:solidFill>
                <a:latin typeface="Segoe UI" panose="020B0502040204020203" pitchFamily="34" charset="0"/>
                <a:cs typeface="Segoe UI" panose="020B0502040204020203" pitchFamily="34" charset="0"/>
              </a:endParaRPr>
            </a:p>
          </p:txBody>
        </p:sp>
        <p:sp>
          <p:nvSpPr>
            <p:cNvPr id="229" name="store-t-shirt_15395"/>
            <p:cNvSpPr>
              <a:spLocks noChangeAspect="1"/>
            </p:cNvSpPr>
            <p:nvPr/>
          </p:nvSpPr>
          <p:spPr bwMode="auto">
            <a:xfrm>
              <a:off x="3429743" y="4576012"/>
              <a:ext cx="284423" cy="239187"/>
            </a:xfrm>
            <a:custGeom>
              <a:avLst/>
              <a:gdLst>
                <a:gd name="connsiteX0" fmla="*/ 145727 w 605315"/>
                <a:gd name="connsiteY0" fmla="*/ 25819 h 509045"/>
                <a:gd name="connsiteX1" fmla="*/ 169367 w 605315"/>
                <a:gd name="connsiteY1" fmla="*/ 32646 h 509045"/>
                <a:gd name="connsiteX2" fmla="*/ 303037 w 605315"/>
                <a:gd name="connsiteY2" fmla="*/ 66024 h 509045"/>
                <a:gd name="connsiteX3" fmla="*/ 437467 w 605315"/>
                <a:gd name="connsiteY3" fmla="*/ 33404 h 509045"/>
                <a:gd name="connsiteX4" fmla="*/ 481518 w 605315"/>
                <a:gd name="connsiteY4" fmla="*/ 34922 h 509045"/>
                <a:gd name="connsiteX5" fmla="*/ 596201 w 605315"/>
                <a:gd name="connsiteY5" fmla="*/ 149470 h 509045"/>
                <a:gd name="connsiteX6" fmla="*/ 596201 w 605315"/>
                <a:gd name="connsiteY6" fmla="*/ 192710 h 509045"/>
                <a:gd name="connsiteX7" fmla="*/ 540758 w 605315"/>
                <a:gd name="connsiteY7" fmla="*/ 248087 h 509045"/>
                <a:gd name="connsiteX8" fmla="*/ 498227 w 605315"/>
                <a:gd name="connsiteY8" fmla="*/ 248087 h 509045"/>
                <a:gd name="connsiteX9" fmla="*/ 478480 w 605315"/>
                <a:gd name="connsiteY9" fmla="*/ 228364 h 509045"/>
                <a:gd name="connsiteX10" fmla="*/ 456455 w 605315"/>
                <a:gd name="connsiteY10" fmla="*/ 236709 h 509045"/>
                <a:gd name="connsiteX11" fmla="*/ 456455 w 605315"/>
                <a:gd name="connsiteY11" fmla="*/ 478701 h 509045"/>
                <a:gd name="connsiteX12" fmla="*/ 426075 w 605315"/>
                <a:gd name="connsiteY12" fmla="*/ 509045 h 509045"/>
                <a:gd name="connsiteX13" fmla="*/ 176202 w 605315"/>
                <a:gd name="connsiteY13" fmla="*/ 509045 h 509045"/>
                <a:gd name="connsiteX14" fmla="*/ 145822 w 605315"/>
                <a:gd name="connsiteY14" fmla="*/ 478701 h 509045"/>
                <a:gd name="connsiteX15" fmla="*/ 145822 w 605315"/>
                <a:gd name="connsiteY15" fmla="*/ 239743 h 509045"/>
                <a:gd name="connsiteX16" fmla="*/ 124557 w 605315"/>
                <a:gd name="connsiteY16" fmla="*/ 231398 h 509045"/>
                <a:gd name="connsiteX17" fmla="*/ 107088 w 605315"/>
                <a:gd name="connsiteY17" fmla="*/ 248087 h 509045"/>
                <a:gd name="connsiteX18" fmla="*/ 64557 w 605315"/>
                <a:gd name="connsiteY18" fmla="*/ 248087 h 509045"/>
                <a:gd name="connsiteX19" fmla="*/ 9114 w 605315"/>
                <a:gd name="connsiteY19" fmla="*/ 192710 h 509045"/>
                <a:gd name="connsiteX20" fmla="*/ 9114 w 605315"/>
                <a:gd name="connsiteY20" fmla="*/ 149470 h 509045"/>
                <a:gd name="connsiteX21" fmla="*/ 123797 w 605315"/>
                <a:gd name="connsiteY21" fmla="*/ 34922 h 509045"/>
                <a:gd name="connsiteX22" fmla="*/ 145727 w 605315"/>
                <a:gd name="connsiteY22" fmla="*/ 25819 h 509045"/>
                <a:gd name="connsiteX23" fmla="*/ 187565 w 605315"/>
                <a:gd name="connsiteY23" fmla="*/ 0 h 509045"/>
                <a:gd name="connsiteX24" fmla="*/ 420065 w 605315"/>
                <a:gd name="connsiteY24" fmla="*/ 0 h 509045"/>
                <a:gd name="connsiteX25" fmla="*/ 426144 w 605315"/>
                <a:gd name="connsiteY25" fmla="*/ 17479 h 509045"/>
                <a:gd name="connsiteX26" fmla="*/ 301536 w 605315"/>
                <a:gd name="connsiteY26" fmla="*/ 44077 h 509045"/>
                <a:gd name="connsiteX27" fmla="*/ 181486 w 605315"/>
                <a:gd name="connsiteY27" fmla="*/ 18239 h 509045"/>
                <a:gd name="connsiteX28" fmla="*/ 187565 w 605315"/>
                <a:gd name="connsiteY28" fmla="*/ 0 h 50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05315" h="509045">
                  <a:moveTo>
                    <a:pt x="145727" y="25819"/>
                  </a:moveTo>
                  <a:cubicBezTo>
                    <a:pt x="153797" y="25629"/>
                    <a:pt x="162151" y="28095"/>
                    <a:pt x="169367" y="32646"/>
                  </a:cubicBezTo>
                  <a:cubicBezTo>
                    <a:pt x="205822" y="56162"/>
                    <a:pt x="258227" y="66024"/>
                    <a:pt x="303037" y="66024"/>
                  </a:cubicBezTo>
                  <a:cubicBezTo>
                    <a:pt x="345569" y="66024"/>
                    <a:pt x="403290" y="56162"/>
                    <a:pt x="437467" y="33404"/>
                  </a:cubicBezTo>
                  <a:cubicBezTo>
                    <a:pt x="451898" y="24301"/>
                    <a:pt x="469366" y="22784"/>
                    <a:pt x="481518" y="34922"/>
                  </a:cubicBezTo>
                  <a:lnTo>
                    <a:pt x="596201" y="149470"/>
                  </a:lnTo>
                  <a:cubicBezTo>
                    <a:pt x="608353" y="161607"/>
                    <a:pt x="608353" y="180572"/>
                    <a:pt x="596201" y="192710"/>
                  </a:cubicBezTo>
                  <a:lnTo>
                    <a:pt x="540758" y="248087"/>
                  </a:lnTo>
                  <a:cubicBezTo>
                    <a:pt x="529366" y="259466"/>
                    <a:pt x="509619" y="259466"/>
                    <a:pt x="498227" y="248087"/>
                  </a:cubicBezTo>
                  <a:lnTo>
                    <a:pt x="478480" y="228364"/>
                  </a:lnTo>
                  <a:cubicBezTo>
                    <a:pt x="466328" y="216226"/>
                    <a:pt x="456455" y="220019"/>
                    <a:pt x="456455" y="236709"/>
                  </a:cubicBezTo>
                  <a:lnTo>
                    <a:pt x="456455" y="478701"/>
                  </a:lnTo>
                  <a:cubicBezTo>
                    <a:pt x="456455" y="495390"/>
                    <a:pt x="442784" y="509045"/>
                    <a:pt x="426075" y="509045"/>
                  </a:cubicBezTo>
                  <a:lnTo>
                    <a:pt x="176202" y="509045"/>
                  </a:lnTo>
                  <a:cubicBezTo>
                    <a:pt x="159493" y="509045"/>
                    <a:pt x="145822" y="495390"/>
                    <a:pt x="145822" y="478701"/>
                  </a:cubicBezTo>
                  <a:lnTo>
                    <a:pt x="145822" y="239743"/>
                  </a:lnTo>
                  <a:cubicBezTo>
                    <a:pt x="145822" y="223054"/>
                    <a:pt x="135949" y="219261"/>
                    <a:pt x="124557" y="231398"/>
                  </a:cubicBezTo>
                  <a:lnTo>
                    <a:pt x="107088" y="248087"/>
                  </a:lnTo>
                  <a:cubicBezTo>
                    <a:pt x="95696" y="259466"/>
                    <a:pt x="75949" y="259466"/>
                    <a:pt x="64557" y="248087"/>
                  </a:cubicBezTo>
                  <a:lnTo>
                    <a:pt x="9114" y="192710"/>
                  </a:lnTo>
                  <a:cubicBezTo>
                    <a:pt x="-3038" y="180572"/>
                    <a:pt x="-3038" y="161607"/>
                    <a:pt x="9114" y="149470"/>
                  </a:cubicBezTo>
                  <a:cubicBezTo>
                    <a:pt x="39493" y="119884"/>
                    <a:pt x="94177" y="64507"/>
                    <a:pt x="123797" y="34922"/>
                  </a:cubicBezTo>
                  <a:cubicBezTo>
                    <a:pt x="129873" y="28853"/>
                    <a:pt x="137658" y="26008"/>
                    <a:pt x="145727" y="25819"/>
                  </a:cubicBezTo>
                  <a:close/>
                  <a:moveTo>
                    <a:pt x="187565" y="0"/>
                  </a:moveTo>
                  <a:lnTo>
                    <a:pt x="420065" y="0"/>
                  </a:lnTo>
                  <a:cubicBezTo>
                    <a:pt x="437541" y="0"/>
                    <a:pt x="440580" y="9119"/>
                    <a:pt x="426144" y="17479"/>
                  </a:cubicBezTo>
                  <a:cubicBezTo>
                    <a:pt x="403350" y="30398"/>
                    <a:pt x="363080" y="44837"/>
                    <a:pt x="301536" y="44077"/>
                  </a:cubicBezTo>
                  <a:cubicBezTo>
                    <a:pt x="241511" y="44077"/>
                    <a:pt x="203521" y="30398"/>
                    <a:pt x="181486" y="18239"/>
                  </a:cubicBezTo>
                  <a:cubicBezTo>
                    <a:pt x="167050" y="9879"/>
                    <a:pt x="170849" y="0"/>
                    <a:pt x="187565" y="0"/>
                  </a:cubicBezTo>
                  <a:close/>
                </a:path>
              </a:pathLst>
            </a:custGeom>
            <a:solidFill>
              <a:schemeClr val="accent1">
                <a:lumMod val="40000"/>
                <a:lumOff val="60000"/>
              </a:schemeClr>
            </a:solidFill>
            <a:ln>
              <a:noFill/>
            </a:ln>
          </p:spPr>
        </p:sp>
        <p:sp>
          <p:nvSpPr>
            <p:cNvPr id="230" name="jeans_297946"/>
            <p:cNvSpPr>
              <a:spLocks noChangeAspect="1"/>
            </p:cNvSpPr>
            <p:nvPr/>
          </p:nvSpPr>
          <p:spPr bwMode="auto">
            <a:xfrm>
              <a:off x="3481438" y="5420959"/>
              <a:ext cx="185615" cy="312865"/>
            </a:xfrm>
            <a:custGeom>
              <a:avLst/>
              <a:gdLst>
                <a:gd name="connsiteX0" fmla="*/ 246555 w 359954"/>
                <a:gd name="connsiteY0" fmla="*/ 558667 h 606722"/>
                <a:gd name="connsiteX1" fmla="*/ 359954 w 359954"/>
                <a:gd name="connsiteY1" fmla="*/ 558667 h 606722"/>
                <a:gd name="connsiteX2" fmla="*/ 359954 w 359954"/>
                <a:gd name="connsiteY2" fmla="*/ 606722 h 606722"/>
                <a:gd name="connsiteX3" fmla="*/ 249581 w 359954"/>
                <a:gd name="connsiteY3" fmla="*/ 606722 h 606722"/>
                <a:gd name="connsiteX4" fmla="*/ 0 w 359954"/>
                <a:gd name="connsiteY4" fmla="*/ 558667 h 606722"/>
                <a:gd name="connsiteX5" fmla="*/ 113399 w 359954"/>
                <a:gd name="connsiteY5" fmla="*/ 558667 h 606722"/>
                <a:gd name="connsiteX6" fmla="*/ 110373 w 359954"/>
                <a:gd name="connsiteY6" fmla="*/ 606722 h 606722"/>
                <a:gd name="connsiteX7" fmla="*/ 0 w 359954"/>
                <a:gd name="connsiteY7" fmla="*/ 606722 h 606722"/>
                <a:gd name="connsiteX8" fmla="*/ 284378 w 359954"/>
                <a:gd name="connsiteY8" fmla="*/ 96181 h 606722"/>
                <a:gd name="connsiteX9" fmla="*/ 359954 w 359954"/>
                <a:gd name="connsiteY9" fmla="*/ 96181 h 606722"/>
                <a:gd name="connsiteX10" fmla="*/ 359954 w 359954"/>
                <a:gd name="connsiteY10" fmla="*/ 138379 h 606722"/>
                <a:gd name="connsiteX11" fmla="*/ 341972 w 359954"/>
                <a:gd name="connsiteY11" fmla="*/ 138379 h 606722"/>
                <a:gd name="connsiteX12" fmla="*/ 284378 w 359954"/>
                <a:gd name="connsiteY12" fmla="*/ 96181 h 606722"/>
                <a:gd name="connsiteX13" fmla="*/ 198077 w 359954"/>
                <a:gd name="connsiteY13" fmla="*/ 96181 h 606722"/>
                <a:gd name="connsiteX14" fmla="*/ 247201 w 359954"/>
                <a:gd name="connsiteY14" fmla="*/ 96181 h 606722"/>
                <a:gd name="connsiteX15" fmla="*/ 341978 w 359954"/>
                <a:gd name="connsiteY15" fmla="*/ 174392 h 606722"/>
                <a:gd name="connsiteX16" fmla="*/ 359954 w 359954"/>
                <a:gd name="connsiteY16" fmla="*/ 174392 h 606722"/>
                <a:gd name="connsiteX17" fmla="*/ 359954 w 359954"/>
                <a:gd name="connsiteY17" fmla="*/ 522608 h 606722"/>
                <a:gd name="connsiteX18" fmla="*/ 244353 w 359954"/>
                <a:gd name="connsiteY18" fmla="*/ 522608 h 606722"/>
                <a:gd name="connsiteX19" fmla="*/ 225576 w 359954"/>
                <a:gd name="connsiteY19" fmla="*/ 225407 h 606722"/>
                <a:gd name="connsiteX20" fmla="*/ 198077 w 359954"/>
                <a:gd name="connsiteY20" fmla="*/ 225407 h 606722"/>
                <a:gd name="connsiteX21" fmla="*/ 112789 w 359954"/>
                <a:gd name="connsiteY21" fmla="*/ 96181 h 606722"/>
                <a:gd name="connsiteX22" fmla="*/ 162018 w 359954"/>
                <a:gd name="connsiteY22" fmla="*/ 96181 h 606722"/>
                <a:gd name="connsiteX23" fmla="*/ 162018 w 359954"/>
                <a:gd name="connsiteY23" fmla="*/ 225407 h 606722"/>
                <a:gd name="connsiteX24" fmla="*/ 134511 w 359954"/>
                <a:gd name="connsiteY24" fmla="*/ 225407 h 606722"/>
                <a:gd name="connsiteX25" fmla="*/ 115727 w 359954"/>
                <a:gd name="connsiteY25" fmla="*/ 522608 h 606722"/>
                <a:gd name="connsiteX26" fmla="*/ 0 w 359954"/>
                <a:gd name="connsiteY26" fmla="*/ 522608 h 606722"/>
                <a:gd name="connsiteX27" fmla="*/ 0 w 359954"/>
                <a:gd name="connsiteY27" fmla="*/ 174392 h 606722"/>
                <a:gd name="connsiteX28" fmla="*/ 18071 w 359954"/>
                <a:gd name="connsiteY28" fmla="*/ 174392 h 606722"/>
                <a:gd name="connsiteX29" fmla="*/ 112789 w 359954"/>
                <a:gd name="connsiteY29" fmla="*/ 96181 h 606722"/>
                <a:gd name="connsiteX30" fmla="*/ 0 w 359954"/>
                <a:gd name="connsiteY30" fmla="*/ 96181 h 606722"/>
                <a:gd name="connsiteX31" fmla="*/ 75717 w 359954"/>
                <a:gd name="connsiteY31" fmla="*/ 96181 h 606722"/>
                <a:gd name="connsiteX32" fmla="*/ 18083 w 359954"/>
                <a:gd name="connsiteY32" fmla="*/ 138379 h 606722"/>
                <a:gd name="connsiteX33" fmla="*/ 0 w 359954"/>
                <a:gd name="connsiteY33" fmla="*/ 138379 h 606722"/>
                <a:gd name="connsiteX34" fmla="*/ 198077 w 359954"/>
                <a:gd name="connsiteY34" fmla="*/ 0 h 606722"/>
                <a:gd name="connsiteX35" fmla="*/ 359954 w 359954"/>
                <a:gd name="connsiteY35" fmla="*/ 0 h 606722"/>
                <a:gd name="connsiteX36" fmla="*/ 359954 w 359954"/>
                <a:gd name="connsiteY36" fmla="*/ 60051 h 606722"/>
                <a:gd name="connsiteX37" fmla="*/ 198077 w 359954"/>
                <a:gd name="connsiteY37" fmla="*/ 60051 h 606722"/>
                <a:gd name="connsiteX38" fmla="*/ 0 w 359954"/>
                <a:gd name="connsiteY38" fmla="*/ 0 h 606722"/>
                <a:gd name="connsiteX39" fmla="*/ 162018 w 359954"/>
                <a:gd name="connsiteY39" fmla="*/ 0 h 606722"/>
                <a:gd name="connsiteX40" fmla="*/ 162018 w 359954"/>
                <a:gd name="connsiteY40" fmla="*/ 60051 h 606722"/>
                <a:gd name="connsiteX41" fmla="*/ 0 w 359954"/>
                <a:gd name="connsiteY41" fmla="*/ 60051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59954" h="606722">
                  <a:moveTo>
                    <a:pt x="246555" y="558667"/>
                  </a:moveTo>
                  <a:lnTo>
                    <a:pt x="359954" y="558667"/>
                  </a:lnTo>
                  <a:lnTo>
                    <a:pt x="359954" y="606722"/>
                  </a:lnTo>
                  <a:lnTo>
                    <a:pt x="249581" y="606722"/>
                  </a:lnTo>
                  <a:close/>
                  <a:moveTo>
                    <a:pt x="0" y="558667"/>
                  </a:moveTo>
                  <a:lnTo>
                    <a:pt x="113399" y="558667"/>
                  </a:lnTo>
                  <a:lnTo>
                    <a:pt x="110373" y="606722"/>
                  </a:lnTo>
                  <a:lnTo>
                    <a:pt x="0" y="606722"/>
                  </a:lnTo>
                  <a:close/>
                  <a:moveTo>
                    <a:pt x="284378" y="96181"/>
                  </a:moveTo>
                  <a:lnTo>
                    <a:pt x="359954" y="96181"/>
                  </a:lnTo>
                  <a:lnTo>
                    <a:pt x="359954" y="138379"/>
                  </a:lnTo>
                  <a:lnTo>
                    <a:pt x="341972" y="138379"/>
                  </a:lnTo>
                  <a:cubicBezTo>
                    <a:pt x="314911" y="138379"/>
                    <a:pt x="292034" y="120611"/>
                    <a:pt x="284378" y="96181"/>
                  </a:cubicBezTo>
                  <a:close/>
                  <a:moveTo>
                    <a:pt x="198077" y="96181"/>
                  </a:moveTo>
                  <a:lnTo>
                    <a:pt x="247201" y="96181"/>
                  </a:lnTo>
                  <a:cubicBezTo>
                    <a:pt x="255744" y="140619"/>
                    <a:pt x="294901" y="174392"/>
                    <a:pt x="341978" y="174392"/>
                  </a:cubicBezTo>
                  <a:lnTo>
                    <a:pt x="359954" y="174392"/>
                  </a:lnTo>
                  <a:lnTo>
                    <a:pt x="359954" y="522608"/>
                  </a:lnTo>
                  <a:lnTo>
                    <a:pt x="244353" y="522608"/>
                  </a:lnTo>
                  <a:lnTo>
                    <a:pt x="225576" y="225407"/>
                  </a:lnTo>
                  <a:lnTo>
                    <a:pt x="198077" y="225407"/>
                  </a:lnTo>
                  <a:close/>
                  <a:moveTo>
                    <a:pt x="112789" y="96181"/>
                  </a:moveTo>
                  <a:lnTo>
                    <a:pt x="162018" y="96181"/>
                  </a:lnTo>
                  <a:lnTo>
                    <a:pt x="162018" y="225407"/>
                  </a:lnTo>
                  <a:lnTo>
                    <a:pt x="134511" y="225407"/>
                  </a:lnTo>
                  <a:lnTo>
                    <a:pt x="115727" y="522608"/>
                  </a:lnTo>
                  <a:lnTo>
                    <a:pt x="0" y="522608"/>
                  </a:lnTo>
                  <a:lnTo>
                    <a:pt x="0" y="174392"/>
                  </a:lnTo>
                  <a:lnTo>
                    <a:pt x="18071" y="174392"/>
                  </a:lnTo>
                  <a:cubicBezTo>
                    <a:pt x="65074" y="174392"/>
                    <a:pt x="104332" y="140619"/>
                    <a:pt x="112789" y="96181"/>
                  </a:cubicBezTo>
                  <a:close/>
                  <a:moveTo>
                    <a:pt x="0" y="96181"/>
                  </a:moveTo>
                  <a:lnTo>
                    <a:pt x="75717" y="96181"/>
                  </a:lnTo>
                  <a:cubicBezTo>
                    <a:pt x="68056" y="120611"/>
                    <a:pt x="45074" y="138379"/>
                    <a:pt x="18083" y="138379"/>
                  </a:cubicBezTo>
                  <a:lnTo>
                    <a:pt x="0" y="138379"/>
                  </a:lnTo>
                  <a:close/>
                  <a:moveTo>
                    <a:pt x="198077" y="0"/>
                  </a:moveTo>
                  <a:lnTo>
                    <a:pt x="359954" y="0"/>
                  </a:lnTo>
                  <a:lnTo>
                    <a:pt x="359954" y="60051"/>
                  </a:lnTo>
                  <a:lnTo>
                    <a:pt x="198077" y="60051"/>
                  </a:lnTo>
                  <a:close/>
                  <a:moveTo>
                    <a:pt x="0" y="0"/>
                  </a:moveTo>
                  <a:lnTo>
                    <a:pt x="162018" y="0"/>
                  </a:lnTo>
                  <a:lnTo>
                    <a:pt x="162018" y="60051"/>
                  </a:lnTo>
                  <a:lnTo>
                    <a:pt x="0" y="60051"/>
                  </a:lnTo>
                  <a:close/>
                </a:path>
              </a:pathLst>
            </a:custGeom>
            <a:solidFill>
              <a:schemeClr val="accent1">
                <a:lumMod val="40000"/>
                <a:lumOff val="60000"/>
              </a:schemeClr>
            </a:solidFill>
            <a:ln>
              <a:noFill/>
            </a:ln>
          </p:spPr>
        </p:sp>
        <p:sp>
          <p:nvSpPr>
            <p:cNvPr id="231" name="broad-brimmed-hat_107531"/>
            <p:cNvSpPr>
              <a:spLocks noChangeAspect="1"/>
            </p:cNvSpPr>
            <p:nvPr/>
          </p:nvSpPr>
          <p:spPr bwMode="auto">
            <a:xfrm>
              <a:off x="3397625" y="4200756"/>
              <a:ext cx="344153" cy="201924"/>
            </a:xfrm>
            <a:custGeom>
              <a:avLst/>
              <a:gdLst>
                <a:gd name="connsiteX0" fmla="*/ 132134 w 607356"/>
                <a:gd name="connsiteY0" fmla="*/ 105425 h 356355"/>
                <a:gd name="connsiteX1" fmla="*/ 127525 w 607356"/>
                <a:gd name="connsiteY1" fmla="*/ 145457 h 356355"/>
                <a:gd name="connsiteX2" fmla="*/ 127525 w 607356"/>
                <a:gd name="connsiteY2" fmla="*/ 187944 h 356355"/>
                <a:gd name="connsiteX3" fmla="*/ 147959 w 607356"/>
                <a:gd name="connsiteY3" fmla="*/ 216932 h 356355"/>
                <a:gd name="connsiteX4" fmla="*/ 303755 w 607356"/>
                <a:gd name="connsiteY4" fmla="*/ 239939 h 356355"/>
                <a:gd name="connsiteX5" fmla="*/ 459550 w 607356"/>
                <a:gd name="connsiteY5" fmla="*/ 216932 h 356355"/>
                <a:gd name="connsiteX6" fmla="*/ 479985 w 607356"/>
                <a:gd name="connsiteY6" fmla="*/ 187944 h 356355"/>
                <a:gd name="connsiteX7" fmla="*/ 479985 w 607356"/>
                <a:gd name="connsiteY7" fmla="*/ 145457 h 356355"/>
                <a:gd name="connsiteX8" fmla="*/ 475376 w 607356"/>
                <a:gd name="connsiteY8" fmla="*/ 105425 h 356355"/>
                <a:gd name="connsiteX9" fmla="*/ 607356 w 607356"/>
                <a:gd name="connsiteY9" fmla="*/ 218773 h 356355"/>
                <a:gd name="connsiteX10" fmla="*/ 303755 w 607356"/>
                <a:gd name="connsiteY10" fmla="*/ 356355 h 356355"/>
                <a:gd name="connsiteX11" fmla="*/ 0 w 607356"/>
                <a:gd name="connsiteY11" fmla="*/ 218773 h 356355"/>
                <a:gd name="connsiteX12" fmla="*/ 132134 w 607356"/>
                <a:gd name="connsiteY12" fmla="*/ 105425 h 356355"/>
                <a:gd name="connsiteX13" fmla="*/ 303784 w 607356"/>
                <a:gd name="connsiteY13" fmla="*/ 0 h 356355"/>
                <a:gd name="connsiteX14" fmla="*/ 449290 w 607356"/>
                <a:gd name="connsiteY14" fmla="*/ 145415 h 356355"/>
                <a:gd name="connsiteX15" fmla="*/ 449290 w 607356"/>
                <a:gd name="connsiteY15" fmla="*/ 187905 h 356355"/>
                <a:gd name="connsiteX16" fmla="*/ 303784 w 607356"/>
                <a:gd name="connsiteY16" fmla="*/ 209226 h 356355"/>
                <a:gd name="connsiteX17" fmla="*/ 158278 w 607356"/>
                <a:gd name="connsiteY17" fmla="*/ 187905 h 356355"/>
                <a:gd name="connsiteX18" fmla="*/ 158278 w 607356"/>
                <a:gd name="connsiteY18" fmla="*/ 145415 h 356355"/>
                <a:gd name="connsiteX19" fmla="*/ 303784 w 607356"/>
                <a:gd name="connsiteY19" fmla="*/ 0 h 356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7356" h="356355">
                  <a:moveTo>
                    <a:pt x="132134" y="105425"/>
                  </a:moveTo>
                  <a:cubicBezTo>
                    <a:pt x="129061" y="118156"/>
                    <a:pt x="127525" y="131653"/>
                    <a:pt x="127525" y="145457"/>
                  </a:cubicBezTo>
                  <a:lnTo>
                    <a:pt x="127525" y="187944"/>
                  </a:lnTo>
                  <a:cubicBezTo>
                    <a:pt x="127525" y="200981"/>
                    <a:pt x="135668" y="212484"/>
                    <a:pt x="147959" y="216932"/>
                  </a:cubicBezTo>
                  <a:cubicBezTo>
                    <a:pt x="177459" y="227362"/>
                    <a:pt x="228623" y="239939"/>
                    <a:pt x="303755" y="239939"/>
                  </a:cubicBezTo>
                  <a:cubicBezTo>
                    <a:pt x="378733" y="239939"/>
                    <a:pt x="429897" y="227362"/>
                    <a:pt x="459550" y="216932"/>
                  </a:cubicBezTo>
                  <a:cubicBezTo>
                    <a:pt x="471842" y="212484"/>
                    <a:pt x="479985" y="200981"/>
                    <a:pt x="479985" y="187944"/>
                  </a:cubicBezTo>
                  <a:lnTo>
                    <a:pt x="479985" y="145457"/>
                  </a:lnTo>
                  <a:cubicBezTo>
                    <a:pt x="479985" y="131653"/>
                    <a:pt x="478295" y="118156"/>
                    <a:pt x="475376" y="105425"/>
                  </a:cubicBezTo>
                  <a:cubicBezTo>
                    <a:pt x="555117" y="130119"/>
                    <a:pt x="607356" y="171685"/>
                    <a:pt x="607356" y="218773"/>
                  </a:cubicBezTo>
                  <a:cubicBezTo>
                    <a:pt x="607356" y="294850"/>
                    <a:pt x="471381" y="356355"/>
                    <a:pt x="303755" y="356355"/>
                  </a:cubicBezTo>
                  <a:cubicBezTo>
                    <a:pt x="135975" y="356355"/>
                    <a:pt x="0" y="294850"/>
                    <a:pt x="0" y="218773"/>
                  </a:cubicBezTo>
                  <a:cubicBezTo>
                    <a:pt x="0" y="171685"/>
                    <a:pt x="52393" y="130119"/>
                    <a:pt x="132134" y="105425"/>
                  </a:cubicBezTo>
                  <a:close/>
                  <a:moveTo>
                    <a:pt x="303784" y="0"/>
                  </a:moveTo>
                  <a:cubicBezTo>
                    <a:pt x="384143" y="0"/>
                    <a:pt x="449290" y="65038"/>
                    <a:pt x="449290" y="145415"/>
                  </a:cubicBezTo>
                  <a:lnTo>
                    <a:pt x="449290" y="187905"/>
                  </a:lnTo>
                  <a:cubicBezTo>
                    <a:pt x="415641" y="199869"/>
                    <a:pt x="366780" y="209226"/>
                    <a:pt x="303784" y="209226"/>
                  </a:cubicBezTo>
                  <a:cubicBezTo>
                    <a:pt x="240634" y="209226"/>
                    <a:pt x="191774" y="199869"/>
                    <a:pt x="158278" y="187905"/>
                  </a:cubicBezTo>
                  <a:lnTo>
                    <a:pt x="158278" y="145415"/>
                  </a:lnTo>
                  <a:cubicBezTo>
                    <a:pt x="158278" y="65038"/>
                    <a:pt x="223425" y="0"/>
                    <a:pt x="303784" y="0"/>
                  </a:cubicBezTo>
                  <a:close/>
                </a:path>
              </a:pathLst>
            </a:custGeom>
            <a:solidFill>
              <a:schemeClr val="accent1">
                <a:lumMod val="40000"/>
                <a:lumOff val="60000"/>
              </a:schemeClr>
            </a:solidFill>
            <a:ln>
              <a:noFill/>
            </a:ln>
          </p:spPr>
        </p:sp>
        <p:sp>
          <p:nvSpPr>
            <p:cNvPr id="232" name="rucksack_1847"/>
            <p:cNvSpPr>
              <a:spLocks noChangeAspect="1"/>
            </p:cNvSpPr>
            <p:nvPr/>
          </p:nvSpPr>
          <p:spPr bwMode="auto">
            <a:xfrm>
              <a:off x="3472277" y="4993779"/>
              <a:ext cx="207472" cy="258566"/>
            </a:xfrm>
            <a:custGeom>
              <a:avLst/>
              <a:gdLst>
                <a:gd name="connsiteX0" fmla="*/ 68969 w 415882"/>
                <a:gd name="connsiteY0" fmla="*/ 251737 h 518302"/>
                <a:gd name="connsiteX1" fmla="*/ 103443 w 415882"/>
                <a:gd name="connsiteY1" fmla="*/ 260339 h 518302"/>
                <a:gd name="connsiteX2" fmla="*/ 118525 w 415882"/>
                <a:gd name="connsiteY2" fmla="*/ 290445 h 518302"/>
                <a:gd name="connsiteX3" fmla="*/ 118525 w 415882"/>
                <a:gd name="connsiteY3" fmla="*/ 374312 h 518302"/>
                <a:gd name="connsiteX4" fmla="*/ 124989 w 415882"/>
                <a:gd name="connsiteY4" fmla="*/ 385064 h 518302"/>
                <a:gd name="connsiteX5" fmla="*/ 137916 w 415882"/>
                <a:gd name="connsiteY5" fmla="*/ 385064 h 518302"/>
                <a:gd name="connsiteX6" fmla="*/ 142226 w 415882"/>
                <a:gd name="connsiteY6" fmla="*/ 374312 h 518302"/>
                <a:gd name="connsiteX7" fmla="*/ 142226 w 415882"/>
                <a:gd name="connsiteY7" fmla="*/ 292596 h 518302"/>
                <a:gd name="connsiteX8" fmla="*/ 161617 w 415882"/>
                <a:gd name="connsiteY8" fmla="*/ 268941 h 518302"/>
                <a:gd name="connsiteX9" fmla="*/ 252110 w 415882"/>
                <a:gd name="connsiteY9" fmla="*/ 268941 h 518302"/>
                <a:gd name="connsiteX10" fmla="*/ 269347 w 415882"/>
                <a:gd name="connsiteY10" fmla="*/ 292596 h 518302"/>
                <a:gd name="connsiteX11" fmla="*/ 269347 w 415882"/>
                <a:gd name="connsiteY11" fmla="*/ 374312 h 518302"/>
                <a:gd name="connsiteX12" fmla="*/ 273656 w 415882"/>
                <a:gd name="connsiteY12" fmla="*/ 385064 h 518302"/>
                <a:gd name="connsiteX13" fmla="*/ 286584 w 415882"/>
                <a:gd name="connsiteY13" fmla="*/ 385064 h 518302"/>
                <a:gd name="connsiteX14" fmla="*/ 293048 w 415882"/>
                <a:gd name="connsiteY14" fmla="*/ 374312 h 518302"/>
                <a:gd name="connsiteX15" fmla="*/ 293048 w 415882"/>
                <a:gd name="connsiteY15" fmla="*/ 292596 h 518302"/>
                <a:gd name="connsiteX16" fmla="*/ 312439 w 415882"/>
                <a:gd name="connsiteY16" fmla="*/ 260339 h 518302"/>
                <a:gd name="connsiteX17" fmla="*/ 346913 w 415882"/>
                <a:gd name="connsiteY17" fmla="*/ 251737 h 518302"/>
                <a:gd name="connsiteX18" fmla="*/ 346913 w 415882"/>
                <a:gd name="connsiteY18" fmla="*/ 432374 h 518302"/>
                <a:gd name="connsiteX19" fmla="*/ 336140 w 415882"/>
                <a:gd name="connsiteY19" fmla="*/ 443126 h 518302"/>
                <a:gd name="connsiteX20" fmla="*/ 79742 w 415882"/>
                <a:gd name="connsiteY20" fmla="*/ 443126 h 518302"/>
                <a:gd name="connsiteX21" fmla="*/ 68969 w 415882"/>
                <a:gd name="connsiteY21" fmla="*/ 432374 h 518302"/>
                <a:gd name="connsiteX22" fmla="*/ 43097 w 415882"/>
                <a:gd name="connsiteY22" fmla="*/ 227943 h 518302"/>
                <a:gd name="connsiteX23" fmla="*/ 43097 w 415882"/>
                <a:gd name="connsiteY23" fmla="*/ 264507 h 518302"/>
                <a:gd name="connsiteX24" fmla="*/ 43097 w 415882"/>
                <a:gd name="connsiteY24" fmla="*/ 266658 h 518302"/>
                <a:gd name="connsiteX25" fmla="*/ 43097 w 415882"/>
                <a:gd name="connsiteY25" fmla="*/ 470984 h 518302"/>
                <a:gd name="connsiteX26" fmla="*/ 370631 w 415882"/>
                <a:gd name="connsiteY26" fmla="*/ 470984 h 518302"/>
                <a:gd name="connsiteX27" fmla="*/ 370631 w 415882"/>
                <a:gd name="connsiteY27" fmla="*/ 273110 h 518302"/>
                <a:gd name="connsiteX28" fmla="*/ 370631 w 415882"/>
                <a:gd name="connsiteY28" fmla="*/ 227943 h 518302"/>
                <a:gd name="connsiteX29" fmla="*/ 415882 w 415882"/>
                <a:gd name="connsiteY29" fmla="*/ 264507 h 518302"/>
                <a:gd name="connsiteX30" fmla="*/ 415882 w 415882"/>
                <a:gd name="connsiteY30" fmla="*/ 479588 h 518302"/>
                <a:gd name="connsiteX31" fmla="*/ 379250 w 415882"/>
                <a:gd name="connsiteY31" fmla="*/ 518302 h 518302"/>
                <a:gd name="connsiteX32" fmla="*/ 34477 w 415882"/>
                <a:gd name="connsiteY32" fmla="*/ 518302 h 518302"/>
                <a:gd name="connsiteX33" fmla="*/ 0 w 415882"/>
                <a:gd name="connsiteY33" fmla="*/ 479588 h 518302"/>
                <a:gd name="connsiteX34" fmla="*/ 0 w 415882"/>
                <a:gd name="connsiteY34" fmla="*/ 264507 h 518302"/>
                <a:gd name="connsiteX35" fmla="*/ 43097 w 415882"/>
                <a:gd name="connsiteY35" fmla="*/ 227943 h 518302"/>
                <a:gd name="connsiteX36" fmla="*/ 280138 w 415882"/>
                <a:gd name="connsiteY36" fmla="*/ 195872 h 518302"/>
                <a:gd name="connsiteX37" fmla="*/ 293117 w 415882"/>
                <a:gd name="connsiteY37" fmla="*/ 198016 h 518302"/>
                <a:gd name="connsiteX38" fmla="*/ 293117 w 415882"/>
                <a:gd name="connsiteY38" fmla="*/ 290210 h 518302"/>
                <a:gd name="connsiteX39" fmla="*/ 280138 w 415882"/>
                <a:gd name="connsiteY39" fmla="*/ 294498 h 518302"/>
                <a:gd name="connsiteX40" fmla="*/ 269323 w 415882"/>
                <a:gd name="connsiteY40" fmla="*/ 290210 h 518302"/>
                <a:gd name="connsiteX41" fmla="*/ 269323 w 415882"/>
                <a:gd name="connsiteY41" fmla="*/ 198016 h 518302"/>
                <a:gd name="connsiteX42" fmla="*/ 280138 w 415882"/>
                <a:gd name="connsiteY42" fmla="*/ 195872 h 518302"/>
                <a:gd name="connsiteX43" fmla="*/ 133548 w 415882"/>
                <a:gd name="connsiteY43" fmla="*/ 195872 h 518302"/>
                <a:gd name="connsiteX44" fmla="*/ 142075 w 415882"/>
                <a:gd name="connsiteY44" fmla="*/ 198016 h 518302"/>
                <a:gd name="connsiteX45" fmla="*/ 142075 w 415882"/>
                <a:gd name="connsiteY45" fmla="*/ 292354 h 518302"/>
                <a:gd name="connsiteX46" fmla="*/ 133548 w 415882"/>
                <a:gd name="connsiteY46" fmla="*/ 294498 h 518302"/>
                <a:gd name="connsiteX47" fmla="*/ 118626 w 415882"/>
                <a:gd name="connsiteY47" fmla="*/ 290210 h 518302"/>
                <a:gd name="connsiteX48" fmla="*/ 118626 w 415882"/>
                <a:gd name="connsiteY48" fmla="*/ 200160 h 518302"/>
                <a:gd name="connsiteX49" fmla="*/ 133548 w 415882"/>
                <a:gd name="connsiteY49" fmla="*/ 195872 h 518302"/>
                <a:gd name="connsiteX50" fmla="*/ 43019 w 415882"/>
                <a:gd name="connsiteY50" fmla="*/ 0 h 518302"/>
                <a:gd name="connsiteX51" fmla="*/ 377087 w 415882"/>
                <a:gd name="connsiteY51" fmla="*/ 0 h 518302"/>
                <a:gd name="connsiteX52" fmla="*/ 394329 w 415882"/>
                <a:gd name="connsiteY52" fmla="*/ 199936 h 518302"/>
                <a:gd name="connsiteX53" fmla="*/ 346913 w 415882"/>
                <a:gd name="connsiteY53" fmla="*/ 221434 h 518302"/>
                <a:gd name="connsiteX54" fmla="*/ 312429 w 415882"/>
                <a:gd name="connsiteY54" fmla="*/ 230034 h 518302"/>
                <a:gd name="connsiteX55" fmla="*/ 293031 w 415882"/>
                <a:gd name="connsiteY55" fmla="*/ 197786 h 518302"/>
                <a:gd name="connsiteX56" fmla="*/ 293031 w 415882"/>
                <a:gd name="connsiteY56" fmla="*/ 120391 h 518302"/>
                <a:gd name="connsiteX57" fmla="*/ 286565 w 415882"/>
                <a:gd name="connsiteY57" fmla="*/ 109642 h 518302"/>
                <a:gd name="connsiteX58" fmla="*/ 273634 w 415882"/>
                <a:gd name="connsiteY58" fmla="*/ 109642 h 518302"/>
                <a:gd name="connsiteX59" fmla="*/ 269323 w 415882"/>
                <a:gd name="connsiteY59" fmla="*/ 120391 h 518302"/>
                <a:gd name="connsiteX60" fmla="*/ 269323 w 415882"/>
                <a:gd name="connsiteY60" fmla="*/ 197786 h 518302"/>
                <a:gd name="connsiteX61" fmla="*/ 249926 w 415882"/>
                <a:gd name="connsiteY61" fmla="*/ 238633 h 518302"/>
                <a:gd name="connsiteX62" fmla="*/ 224062 w 415882"/>
                <a:gd name="connsiteY62" fmla="*/ 238633 h 518302"/>
                <a:gd name="connsiteX63" fmla="*/ 163715 w 415882"/>
                <a:gd name="connsiteY63" fmla="*/ 238633 h 518302"/>
                <a:gd name="connsiteX64" fmla="*/ 142162 w 415882"/>
                <a:gd name="connsiteY64" fmla="*/ 197786 h 518302"/>
                <a:gd name="connsiteX65" fmla="*/ 142162 w 415882"/>
                <a:gd name="connsiteY65" fmla="*/ 120391 h 518302"/>
                <a:gd name="connsiteX66" fmla="*/ 137851 w 415882"/>
                <a:gd name="connsiteY66" fmla="*/ 109642 h 518302"/>
                <a:gd name="connsiteX67" fmla="*/ 124920 w 415882"/>
                <a:gd name="connsiteY67" fmla="*/ 109642 h 518302"/>
                <a:gd name="connsiteX68" fmla="*/ 118454 w 415882"/>
                <a:gd name="connsiteY68" fmla="*/ 120391 h 518302"/>
                <a:gd name="connsiteX69" fmla="*/ 118454 w 415882"/>
                <a:gd name="connsiteY69" fmla="*/ 199936 h 518302"/>
                <a:gd name="connsiteX70" fmla="*/ 101212 w 415882"/>
                <a:gd name="connsiteY70" fmla="*/ 230034 h 518302"/>
                <a:gd name="connsiteX71" fmla="*/ 68883 w 415882"/>
                <a:gd name="connsiteY71" fmla="*/ 221434 h 518302"/>
                <a:gd name="connsiteX72" fmla="*/ 25777 w 415882"/>
                <a:gd name="connsiteY72" fmla="*/ 199936 h 518302"/>
                <a:gd name="connsiteX73" fmla="*/ 43019 w 415882"/>
                <a:gd name="connsiteY73" fmla="*/ 0 h 51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15882" h="518302">
                  <a:moveTo>
                    <a:pt x="68969" y="251737"/>
                  </a:moveTo>
                  <a:cubicBezTo>
                    <a:pt x="77587" y="256038"/>
                    <a:pt x="90515" y="258189"/>
                    <a:pt x="103443" y="260339"/>
                  </a:cubicBezTo>
                  <a:cubicBezTo>
                    <a:pt x="103443" y="273242"/>
                    <a:pt x="109906" y="283994"/>
                    <a:pt x="118525" y="290445"/>
                  </a:cubicBezTo>
                  <a:lnTo>
                    <a:pt x="118525" y="374312"/>
                  </a:lnTo>
                  <a:cubicBezTo>
                    <a:pt x="118525" y="378613"/>
                    <a:pt x="122834" y="385064"/>
                    <a:pt x="124989" y="385064"/>
                  </a:cubicBezTo>
                  <a:lnTo>
                    <a:pt x="137916" y="385064"/>
                  </a:lnTo>
                  <a:cubicBezTo>
                    <a:pt x="140071" y="385064"/>
                    <a:pt x="142226" y="378613"/>
                    <a:pt x="142226" y="374312"/>
                  </a:cubicBezTo>
                  <a:lnTo>
                    <a:pt x="142226" y="292596"/>
                  </a:lnTo>
                  <a:cubicBezTo>
                    <a:pt x="150844" y="288295"/>
                    <a:pt x="159462" y="279693"/>
                    <a:pt x="161617" y="268941"/>
                  </a:cubicBezTo>
                  <a:cubicBezTo>
                    <a:pt x="191781" y="271091"/>
                    <a:pt x="221946" y="271091"/>
                    <a:pt x="252110" y="268941"/>
                  </a:cubicBezTo>
                  <a:cubicBezTo>
                    <a:pt x="254265" y="279693"/>
                    <a:pt x="260729" y="288295"/>
                    <a:pt x="269347" y="292596"/>
                  </a:cubicBezTo>
                  <a:lnTo>
                    <a:pt x="269347" y="374312"/>
                  </a:lnTo>
                  <a:cubicBezTo>
                    <a:pt x="269347" y="378613"/>
                    <a:pt x="271502" y="385064"/>
                    <a:pt x="273656" y="385064"/>
                  </a:cubicBezTo>
                  <a:lnTo>
                    <a:pt x="286584" y="385064"/>
                  </a:lnTo>
                  <a:cubicBezTo>
                    <a:pt x="290893" y="385064"/>
                    <a:pt x="293048" y="378613"/>
                    <a:pt x="293048" y="374312"/>
                  </a:cubicBezTo>
                  <a:lnTo>
                    <a:pt x="293048" y="292596"/>
                  </a:lnTo>
                  <a:cubicBezTo>
                    <a:pt x="301666" y="286144"/>
                    <a:pt x="310285" y="275392"/>
                    <a:pt x="312439" y="260339"/>
                  </a:cubicBezTo>
                  <a:cubicBezTo>
                    <a:pt x="323212" y="258189"/>
                    <a:pt x="336140" y="256038"/>
                    <a:pt x="346913" y="251737"/>
                  </a:cubicBezTo>
                  <a:lnTo>
                    <a:pt x="346913" y="432374"/>
                  </a:lnTo>
                  <a:cubicBezTo>
                    <a:pt x="346913" y="438825"/>
                    <a:pt x="342604" y="443126"/>
                    <a:pt x="336140" y="443126"/>
                  </a:cubicBezTo>
                  <a:lnTo>
                    <a:pt x="79742" y="443126"/>
                  </a:lnTo>
                  <a:cubicBezTo>
                    <a:pt x="73278" y="443126"/>
                    <a:pt x="68969" y="438825"/>
                    <a:pt x="68969" y="432374"/>
                  </a:cubicBezTo>
                  <a:close/>
                  <a:moveTo>
                    <a:pt x="43097" y="227943"/>
                  </a:moveTo>
                  <a:lnTo>
                    <a:pt x="43097" y="264507"/>
                  </a:lnTo>
                  <a:cubicBezTo>
                    <a:pt x="43097" y="266658"/>
                    <a:pt x="43097" y="266658"/>
                    <a:pt x="43097" y="266658"/>
                  </a:cubicBezTo>
                  <a:lnTo>
                    <a:pt x="43097" y="470984"/>
                  </a:lnTo>
                  <a:lnTo>
                    <a:pt x="370631" y="470984"/>
                  </a:lnTo>
                  <a:lnTo>
                    <a:pt x="370631" y="273110"/>
                  </a:lnTo>
                  <a:lnTo>
                    <a:pt x="370631" y="227943"/>
                  </a:lnTo>
                  <a:cubicBezTo>
                    <a:pt x="387869" y="227943"/>
                    <a:pt x="415882" y="240848"/>
                    <a:pt x="415882" y="264507"/>
                  </a:cubicBezTo>
                  <a:lnTo>
                    <a:pt x="415882" y="479588"/>
                  </a:lnTo>
                  <a:cubicBezTo>
                    <a:pt x="415882" y="501096"/>
                    <a:pt x="398643" y="518302"/>
                    <a:pt x="379250" y="518302"/>
                  </a:cubicBezTo>
                  <a:lnTo>
                    <a:pt x="34477" y="518302"/>
                  </a:lnTo>
                  <a:cubicBezTo>
                    <a:pt x="15084" y="518302"/>
                    <a:pt x="0" y="501096"/>
                    <a:pt x="0" y="479588"/>
                  </a:cubicBezTo>
                  <a:lnTo>
                    <a:pt x="0" y="264507"/>
                  </a:lnTo>
                  <a:cubicBezTo>
                    <a:pt x="0" y="240848"/>
                    <a:pt x="28013" y="227943"/>
                    <a:pt x="43097" y="227943"/>
                  </a:cubicBezTo>
                  <a:close/>
                  <a:moveTo>
                    <a:pt x="280138" y="195872"/>
                  </a:moveTo>
                  <a:cubicBezTo>
                    <a:pt x="284465" y="195872"/>
                    <a:pt x="288791" y="195872"/>
                    <a:pt x="293117" y="198016"/>
                  </a:cubicBezTo>
                  <a:lnTo>
                    <a:pt x="293117" y="290210"/>
                  </a:lnTo>
                  <a:cubicBezTo>
                    <a:pt x="288791" y="292354"/>
                    <a:pt x="284465" y="294498"/>
                    <a:pt x="280138" y="294498"/>
                  </a:cubicBezTo>
                  <a:cubicBezTo>
                    <a:pt x="275812" y="294498"/>
                    <a:pt x="273649" y="292354"/>
                    <a:pt x="269323" y="290210"/>
                  </a:cubicBezTo>
                  <a:lnTo>
                    <a:pt x="269323" y="198016"/>
                  </a:lnTo>
                  <a:cubicBezTo>
                    <a:pt x="273649" y="195872"/>
                    <a:pt x="275812" y="195872"/>
                    <a:pt x="280138" y="195872"/>
                  </a:cubicBezTo>
                  <a:close/>
                  <a:moveTo>
                    <a:pt x="133548" y="195872"/>
                  </a:moveTo>
                  <a:cubicBezTo>
                    <a:pt x="135680" y="195872"/>
                    <a:pt x="139943" y="195872"/>
                    <a:pt x="142075" y="198016"/>
                  </a:cubicBezTo>
                  <a:lnTo>
                    <a:pt x="142075" y="292354"/>
                  </a:lnTo>
                  <a:cubicBezTo>
                    <a:pt x="139943" y="294498"/>
                    <a:pt x="135680" y="294498"/>
                    <a:pt x="133548" y="294498"/>
                  </a:cubicBezTo>
                  <a:cubicBezTo>
                    <a:pt x="127153" y="294498"/>
                    <a:pt x="122889" y="292354"/>
                    <a:pt x="118626" y="290210"/>
                  </a:cubicBezTo>
                  <a:lnTo>
                    <a:pt x="118626" y="200160"/>
                  </a:lnTo>
                  <a:cubicBezTo>
                    <a:pt x="122889" y="198016"/>
                    <a:pt x="127153" y="195872"/>
                    <a:pt x="133548" y="195872"/>
                  </a:cubicBezTo>
                  <a:close/>
                  <a:moveTo>
                    <a:pt x="43019" y="0"/>
                  </a:moveTo>
                  <a:lnTo>
                    <a:pt x="377087" y="0"/>
                  </a:lnTo>
                  <a:cubicBezTo>
                    <a:pt x="415882" y="0"/>
                    <a:pt x="394329" y="199936"/>
                    <a:pt x="394329" y="199936"/>
                  </a:cubicBezTo>
                  <a:cubicBezTo>
                    <a:pt x="385708" y="208535"/>
                    <a:pt x="364155" y="214984"/>
                    <a:pt x="346913" y="221434"/>
                  </a:cubicBezTo>
                  <a:cubicBezTo>
                    <a:pt x="336137" y="225734"/>
                    <a:pt x="323205" y="227884"/>
                    <a:pt x="312429" y="230034"/>
                  </a:cubicBezTo>
                  <a:cubicBezTo>
                    <a:pt x="310273" y="214984"/>
                    <a:pt x="301652" y="204235"/>
                    <a:pt x="293031" y="197786"/>
                  </a:cubicBezTo>
                  <a:lnTo>
                    <a:pt x="293031" y="120391"/>
                  </a:lnTo>
                  <a:cubicBezTo>
                    <a:pt x="293031" y="113942"/>
                    <a:pt x="290876" y="109642"/>
                    <a:pt x="286565" y="109642"/>
                  </a:cubicBezTo>
                  <a:lnTo>
                    <a:pt x="273634" y="109642"/>
                  </a:lnTo>
                  <a:cubicBezTo>
                    <a:pt x="271479" y="109642"/>
                    <a:pt x="269323" y="113942"/>
                    <a:pt x="269323" y="120391"/>
                  </a:cubicBezTo>
                  <a:lnTo>
                    <a:pt x="269323" y="197786"/>
                  </a:lnTo>
                  <a:cubicBezTo>
                    <a:pt x="258547" y="204235"/>
                    <a:pt x="249926" y="219284"/>
                    <a:pt x="249926" y="238633"/>
                  </a:cubicBezTo>
                  <a:cubicBezTo>
                    <a:pt x="241305" y="238633"/>
                    <a:pt x="232684" y="238633"/>
                    <a:pt x="224062" y="238633"/>
                  </a:cubicBezTo>
                  <a:cubicBezTo>
                    <a:pt x="204665" y="238633"/>
                    <a:pt x="183112" y="238633"/>
                    <a:pt x="163715" y="238633"/>
                  </a:cubicBezTo>
                  <a:cubicBezTo>
                    <a:pt x="163715" y="219284"/>
                    <a:pt x="155094" y="202085"/>
                    <a:pt x="142162" y="197786"/>
                  </a:cubicBezTo>
                  <a:lnTo>
                    <a:pt x="142162" y="120391"/>
                  </a:lnTo>
                  <a:cubicBezTo>
                    <a:pt x="142162" y="113942"/>
                    <a:pt x="140007" y="109642"/>
                    <a:pt x="137851" y="109642"/>
                  </a:cubicBezTo>
                  <a:lnTo>
                    <a:pt x="124920" y="109642"/>
                  </a:lnTo>
                  <a:cubicBezTo>
                    <a:pt x="120609" y="109642"/>
                    <a:pt x="118454" y="113942"/>
                    <a:pt x="118454" y="120391"/>
                  </a:cubicBezTo>
                  <a:lnTo>
                    <a:pt x="118454" y="199936"/>
                  </a:lnTo>
                  <a:cubicBezTo>
                    <a:pt x="109833" y="204235"/>
                    <a:pt x="103367" y="217134"/>
                    <a:pt x="101212" y="230034"/>
                  </a:cubicBezTo>
                  <a:cubicBezTo>
                    <a:pt x="90435" y="227884"/>
                    <a:pt x="77504" y="223584"/>
                    <a:pt x="68883" y="221434"/>
                  </a:cubicBezTo>
                  <a:cubicBezTo>
                    <a:pt x="51640" y="214984"/>
                    <a:pt x="34398" y="208535"/>
                    <a:pt x="25777" y="199936"/>
                  </a:cubicBezTo>
                  <a:cubicBezTo>
                    <a:pt x="25777" y="199936"/>
                    <a:pt x="-6552" y="0"/>
                    <a:pt x="43019" y="0"/>
                  </a:cubicBezTo>
                  <a:close/>
                </a:path>
              </a:pathLst>
            </a:custGeom>
            <a:solidFill>
              <a:schemeClr val="accent1">
                <a:lumMod val="40000"/>
                <a:lumOff val="60000"/>
              </a:schemeClr>
            </a:solidFill>
            <a:ln>
              <a:noFill/>
            </a:ln>
          </p:spPr>
        </p:sp>
        <p:sp>
          <p:nvSpPr>
            <p:cNvPr id="233" name="文本框 69"/>
            <p:cNvSpPr txBox="1"/>
            <p:nvPr/>
          </p:nvSpPr>
          <p:spPr>
            <a:xfrm>
              <a:off x="3335355" y="5998907"/>
              <a:ext cx="354584" cy="49697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765"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a:t>
              </a:r>
              <a:endParaRPr lang="zh-CN" altLang="en-US" sz="1765" dirty="0">
                <a:solidFill>
                  <a:schemeClr val="tx1">
                    <a:lumMod val="50000"/>
                  </a:schemeClr>
                </a:solidFill>
                <a:latin typeface="Segoe UI" panose="020B0502040204020203" pitchFamily="34" charset="0"/>
                <a:cs typeface="Segoe UI" panose="020B0502040204020203" pitchFamily="34" charset="0"/>
              </a:endParaRPr>
            </a:p>
          </p:txBody>
        </p:sp>
        <p:sp>
          <p:nvSpPr>
            <p:cNvPr id="234" name="open-umbrella_72196"/>
            <p:cNvSpPr>
              <a:spLocks noChangeAspect="1"/>
            </p:cNvSpPr>
            <p:nvPr/>
          </p:nvSpPr>
          <p:spPr bwMode="auto">
            <a:xfrm>
              <a:off x="3420432" y="5887081"/>
              <a:ext cx="284423" cy="278652"/>
            </a:xfrm>
            <a:custGeom>
              <a:avLst/>
              <a:gdLst>
                <a:gd name="T0" fmla="*/ 88862 h 440259"/>
                <a:gd name="T1" fmla="*/ 88862 h 440259"/>
                <a:gd name="T2" fmla="*/ 278945 h 440259"/>
                <a:gd name="T3" fmla="*/ 278945 h 440259"/>
                <a:gd name="T4" fmla="*/ 278945 h 440259"/>
                <a:gd name="T5" fmla="*/ 278945 h 440259"/>
                <a:gd name="T6" fmla="*/ 278945 h 440259"/>
                <a:gd name="T7" fmla="*/ 278945 h 440259"/>
                <a:gd name="T8" fmla="*/ 278945 h 440259"/>
                <a:gd name="T9" fmla="*/ 278945 h 440259"/>
                <a:gd name="T10" fmla="*/ 278945 h 440259"/>
                <a:gd name="T11" fmla="*/ 278945 h 440259"/>
                <a:gd name="T12" fmla="*/ 278945 h 440259"/>
                <a:gd name="T13" fmla="*/ 278945 h 440259"/>
                <a:gd name="T14" fmla="*/ 278945 h 440259"/>
                <a:gd name="T15" fmla="*/ 278945 h 440259"/>
                <a:gd name="T16" fmla="*/ 278945 h 440259"/>
                <a:gd name="T17" fmla="*/ 278945 h 440259"/>
                <a:gd name="T18" fmla="*/ 278945 h 440259"/>
                <a:gd name="T19" fmla="*/ 278945 h 440259"/>
                <a:gd name="T20" fmla="*/ 278945 h 440259"/>
                <a:gd name="T21" fmla="*/ 278945 h 440259"/>
                <a:gd name="T22" fmla="*/ 278945 h 440259"/>
                <a:gd name="T23" fmla="*/ 278945 h 440259"/>
                <a:gd name="T24" fmla="*/ 278945 h 440259"/>
                <a:gd name="T25" fmla="*/ 278945 h 440259"/>
                <a:gd name="T26" fmla="*/ 278945 h 440259"/>
                <a:gd name="T27" fmla="*/ 278945 h 440259"/>
                <a:gd name="T28" fmla="*/ 278945 h 440259"/>
                <a:gd name="T29" fmla="*/ 278945 h 440259"/>
                <a:gd name="T30" fmla="*/ 278945 h 440259"/>
                <a:gd name="T31" fmla="*/ 278945 h 440259"/>
                <a:gd name="T32" fmla="*/ 278945 h 440259"/>
                <a:gd name="T33" fmla="*/ 278945 h 440259"/>
                <a:gd name="T34" fmla="*/ 278945 h 440259"/>
                <a:gd name="T35" fmla="*/ 278945 h 440259"/>
                <a:gd name="T36" fmla="*/ 278945 h 440259"/>
                <a:gd name="T37" fmla="*/ 278945 h 440259"/>
                <a:gd name="T38" fmla="*/ 278945 h 440259"/>
                <a:gd name="T39" fmla="*/ 278945 h 440259"/>
                <a:gd name="T40" fmla="*/ 278945 h 440259"/>
                <a:gd name="T41" fmla="*/ 278945 h 440259"/>
                <a:gd name="T42" fmla="*/ 278945 h 440259"/>
                <a:gd name="T43" fmla="*/ 278945 h 440259"/>
                <a:gd name="T44" fmla="*/ 278945 h 440259"/>
                <a:gd name="T45" fmla="*/ 278945 h 440259"/>
                <a:gd name="T46" fmla="*/ 278945 h 440259"/>
                <a:gd name="T47" fmla="*/ 278945 h 440259"/>
                <a:gd name="T48" fmla="*/ 278945 h 440259"/>
                <a:gd name="T49" fmla="*/ 278945 h 440259"/>
                <a:gd name="T50" fmla="*/ 278945 h 440259"/>
                <a:gd name="T51" fmla="*/ 278945 h 440259"/>
                <a:gd name="T52" fmla="*/ 278945 h 440259"/>
                <a:gd name="T53" fmla="*/ 278945 h 440259"/>
                <a:gd name="T54" fmla="*/ 278945 h 440259"/>
                <a:gd name="T55" fmla="*/ 278945 h 440259"/>
                <a:gd name="T56" fmla="*/ 278945 h 440259"/>
                <a:gd name="T57" fmla="*/ 278945 h 440259"/>
                <a:gd name="T58" fmla="*/ 278945 h 440259"/>
                <a:gd name="T59" fmla="*/ 278945 h 440259"/>
                <a:gd name="T60" fmla="*/ 278945 h 440259"/>
                <a:gd name="T61" fmla="*/ 278945 h 440259"/>
                <a:gd name="T62" fmla="*/ 278945 h 440259"/>
                <a:gd name="T63" fmla="*/ 278945 h 440259"/>
                <a:gd name="T64" fmla="*/ 278945 h 440259"/>
                <a:gd name="T65" fmla="*/ 278945 h 440259"/>
                <a:gd name="T66" fmla="*/ 278945 h 440259"/>
                <a:gd name="T67" fmla="*/ 278945 h 440259"/>
                <a:gd name="T68" fmla="*/ 278945 h 440259"/>
                <a:gd name="T69" fmla="*/ 278945 h 440259"/>
                <a:gd name="T70" fmla="*/ 278945 h 440259"/>
                <a:gd name="T71" fmla="*/ 278945 h 440259"/>
                <a:gd name="T72" fmla="*/ 278945 h 440259"/>
                <a:gd name="T73" fmla="*/ 278945 h 440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60" h="8006">
                  <a:moveTo>
                    <a:pt x="8160" y="4204"/>
                  </a:moveTo>
                  <a:cubicBezTo>
                    <a:pt x="8154" y="2239"/>
                    <a:pt x="6559" y="618"/>
                    <a:pt x="4519" y="413"/>
                  </a:cubicBezTo>
                  <a:lnTo>
                    <a:pt x="4519" y="333"/>
                  </a:lnTo>
                  <a:cubicBezTo>
                    <a:pt x="4519" y="149"/>
                    <a:pt x="4370" y="0"/>
                    <a:pt x="4186" y="0"/>
                  </a:cubicBezTo>
                  <a:cubicBezTo>
                    <a:pt x="4002" y="0"/>
                    <a:pt x="3853" y="149"/>
                    <a:pt x="3853" y="333"/>
                  </a:cubicBezTo>
                  <a:lnTo>
                    <a:pt x="3853" y="396"/>
                  </a:lnTo>
                  <a:cubicBezTo>
                    <a:pt x="1709" y="507"/>
                    <a:pt x="0" y="2177"/>
                    <a:pt x="0" y="4214"/>
                  </a:cubicBezTo>
                  <a:cubicBezTo>
                    <a:pt x="0" y="4276"/>
                    <a:pt x="50" y="4325"/>
                    <a:pt x="111" y="4325"/>
                  </a:cubicBezTo>
                  <a:lnTo>
                    <a:pt x="237" y="4325"/>
                  </a:lnTo>
                  <a:cubicBezTo>
                    <a:pt x="291" y="4325"/>
                    <a:pt x="336" y="4287"/>
                    <a:pt x="346" y="4235"/>
                  </a:cubicBezTo>
                  <a:cubicBezTo>
                    <a:pt x="450" y="3678"/>
                    <a:pt x="937" y="3275"/>
                    <a:pt x="1503" y="3275"/>
                  </a:cubicBezTo>
                  <a:cubicBezTo>
                    <a:pt x="2070" y="3275"/>
                    <a:pt x="2556" y="3678"/>
                    <a:pt x="2660" y="4235"/>
                  </a:cubicBezTo>
                  <a:cubicBezTo>
                    <a:pt x="2670" y="4287"/>
                    <a:pt x="2716" y="4325"/>
                    <a:pt x="2769" y="4325"/>
                  </a:cubicBezTo>
                  <a:lnTo>
                    <a:pt x="2814" y="4325"/>
                  </a:lnTo>
                  <a:cubicBezTo>
                    <a:pt x="2867" y="4325"/>
                    <a:pt x="2913" y="4287"/>
                    <a:pt x="2923" y="4235"/>
                  </a:cubicBezTo>
                  <a:cubicBezTo>
                    <a:pt x="3012" y="3754"/>
                    <a:pt x="3388" y="3388"/>
                    <a:pt x="3853" y="3297"/>
                  </a:cubicBezTo>
                  <a:lnTo>
                    <a:pt x="3853" y="6862"/>
                  </a:lnTo>
                  <a:cubicBezTo>
                    <a:pt x="3853" y="7493"/>
                    <a:pt x="4366" y="8006"/>
                    <a:pt x="4997" y="8006"/>
                  </a:cubicBezTo>
                  <a:lnTo>
                    <a:pt x="5070" y="8006"/>
                  </a:lnTo>
                  <a:cubicBezTo>
                    <a:pt x="5700" y="8006"/>
                    <a:pt x="6214" y="7493"/>
                    <a:pt x="6214" y="6862"/>
                  </a:cubicBezTo>
                  <a:cubicBezTo>
                    <a:pt x="6214" y="6678"/>
                    <a:pt x="6065" y="6529"/>
                    <a:pt x="5881" y="6529"/>
                  </a:cubicBezTo>
                  <a:cubicBezTo>
                    <a:pt x="5697" y="6529"/>
                    <a:pt x="5548" y="6678"/>
                    <a:pt x="5548" y="6862"/>
                  </a:cubicBezTo>
                  <a:cubicBezTo>
                    <a:pt x="5548" y="7126"/>
                    <a:pt x="5333" y="7340"/>
                    <a:pt x="5070" y="7340"/>
                  </a:cubicBezTo>
                  <a:lnTo>
                    <a:pt x="4997" y="7340"/>
                  </a:lnTo>
                  <a:cubicBezTo>
                    <a:pt x="4734" y="7340"/>
                    <a:pt x="4519" y="7126"/>
                    <a:pt x="4519" y="6862"/>
                  </a:cubicBezTo>
                  <a:lnTo>
                    <a:pt x="4519" y="3360"/>
                  </a:lnTo>
                  <a:cubicBezTo>
                    <a:pt x="4883" y="3506"/>
                    <a:pt x="5161" y="3830"/>
                    <a:pt x="5237" y="4235"/>
                  </a:cubicBezTo>
                  <a:cubicBezTo>
                    <a:pt x="5247" y="4287"/>
                    <a:pt x="5292" y="4325"/>
                    <a:pt x="5346" y="4325"/>
                  </a:cubicBezTo>
                  <a:lnTo>
                    <a:pt x="5390" y="4325"/>
                  </a:lnTo>
                  <a:cubicBezTo>
                    <a:pt x="5444" y="4325"/>
                    <a:pt x="5490" y="4287"/>
                    <a:pt x="5499" y="4235"/>
                  </a:cubicBezTo>
                  <a:cubicBezTo>
                    <a:pt x="5603" y="3678"/>
                    <a:pt x="6090" y="3275"/>
                    <a:pt x="6656" y="3275"/>
                  </a:cubicBezTo>
                  <a:cubicBezTo>
                    <a:pt x="7223" y="3275"/>
                    <a:pt x="7710" y="3678"/>
                    <a:pt x="7813" y="4235"/>
                  </a:cubicBezTo>
                  <a:cubicBezTo>
                    <a:pt x="7823" y="4287"/>
                    <a:pt x="7869" y="4325"/>
                    <a:pt x="7922" y="4325"/>
                  </a:cubicBezTo>
                  <a:lnTo>
                    <a:pt x="8049" y="4325"/>
                  </a:lnTo>
                  <a:cubicBezTo>
                    <a:pt x="8049" y="4325"/>
                    <a:pt x="8049" y="4325"/>
                    <a:pt x="8049" y="4325"/>
                  </a:cubicBezTo>
                  <a:cubicBezTo>
                    <a:pt x="8110" y="4325"/>
                    <a:pt x="8160" y="4276"/>
                    <a:pt x="8160" y="4214"/>
                  </a:cubicBezTo>
                  <a:cubicBezTo>
                    <a:pt x="8160" y="4211"/>
                    <a:pt x="8160" y="4207"/>
                    <a:pt x="8160" y="4204"/>
                  </a:cubicBezTo>
                  <a:close/>
                </a:path>
              </a:pathLst>
            </a:custGeom>
            <a:solidFill>
              <a:schemeClr val="accent1">
                <a:lumMod val="40000"/>
                <a:lumOff val="60000"/>
              </a:schemeClr>
            </a:solidFill>
            <a:ln>
              <a:noFill/>
            </a:ln>
          </p:spPr>
        </p:sp>
      </p:grpSp>
      <p:cxnSp>
        <p:nvCxnSpPr>
          <p:cNvPr id="219" name="直接连接符 218"/>
          <p:cNvCxnSpPr/>
          <p:nvPr/>
        </p:nvCxnSpPr>
        <p:spPr>
          <a:xfrm>
            <a:off x="749261" y="3937450"/>
            <a:ext cx="522447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220" name="矩形 219"/>
          <p:cNvSpPr/>
          <p:nvPr/>
        </p:nvSpPr>
        <p:spPr>
          <a:xfrm>
            <a:off x="4940455" y="3731020"/>
            <a:ext cx="2704629" cy="375333"/>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765"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Value</a:t>
            </a:r>
            <a:endParaRPr lang="zh-CN" altLang="en-US" sz="1765" b="1" dirty="0">
              <a:solidFill>
                <a:schemeClr val="tx1">
                  <a:lumMod val="50000"/>
                </a:schemeClr>
              </a:solidFill>
              <a:latin typeface="Segoe UI" panose="020B0502040204020203" pitchFamily="34" charset="0"/>
              <a:cs typeface="Segoe UI" panose="020B0502040204020203" pitchFamily="34" charset="0"/>
            </a:endParaRPr>
          </a:p>
        </p:txBody>
      </p:sp>
      <p:cxnSp>
        <p:nvCxnSpPr>
          <p:cNvPr id="221" name="直接连接符 220"/>
          <p:cNvCxnSpPr/>
          <p:nvPr/>
        </p:nvCxnSpPr>
        <p:spPr>
          <a:xfrm>
            <a:off x="6689978" y="3937450"/>
            <a:ext cx="476568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222" name="矩形 221"/>
          <p:cNvSpPr/>
          <p:nvPr/>
        </p:nvSpPr>
        <p:spPr>
          <a:xfrm>
            <a:off x="529162" y="4052216"/>
            <a:ext cx="5605704" cy="574901"/>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altLang="zh-CN" sz="1568"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ea"/>
              </a:rPr>
              <a:t>Siêu dữ liệu về Con người / Phương tiện không có động cơ / Phương tiện</a:t>
            </a:r>
            <a:endParaRPr lang="en-US" altLang="zh-CN" sz="1568"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ea"/>
            </a:endParaRPr>
          </a:p>
        </p:txBody>
      </p:sp>
      <p:sp>
        <p:nvSpPr>
          <p:cNvPr id="223" name="矩形 222"/>
          <p:cNvSpPr/>
          <p:nvPr/>
        </p:nvSpPr>
        <p:spPr>
          <a:xfrm>
            <a:off x="6927950" y="4209041"/>
            <a:ext cx="4238661" cy="333617"/>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568"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ea"/>
              </a:rPr>
              <a:t>Tìm</a:t>
            </a:r>
            <a:r>
              <a:rPr lang="en-US" altLang="zh-CN" sz="1568"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ea"/>
              </a:rPr>
              <a:t> </a:t>
            </a:r>
            <a:r>
              <a:rPr lang="en-US" altLang="zh-CN" sz="1568"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ea"/>
              </a:rPr>
              <a:t>kiếm</a:t>
            </a:r>
            <a:r>
              <a:rPr lang="en-US" altLang="zh-CN" sz="1568"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ea"/>
              </a:rPr>
              <a:t> mục </a:t>
            </a:r>
            <a:r>
              <a:rPr lang="en-US" altLang="zh-CN" sz="1568"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ea"/>
              </a:rPr>
              <a:t>tiêu</a:t>
            </a:r>
            <a:r>
              <a:rPr lang="en-US" altLang="zh-CN" sz="1568"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ea"/>
              </a:rPr>
              <a:t> </a:t>
            </a:r>
            <a:r>
              <a:rPr lang="en-US" altLang="zh-CN" sz="1568"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ea"/>
              </a:rPr>
              <a:t>nhanh</a:t>
            </a:r>
            <a:r>
              <a:rPr lang="en-US" altLang="zh-CN" sz="1568"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ea"/>
              </a:rPr>
              <a:t> </a:t>
            </a:r>
            <a:r>
              <a:rPr lang="en-US" altLang="zh-CN" sz="1568"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ea"/>
              </a:rPr>
              <a:t>theo</a:t>
            </a:r>
            <a:r>
              <a:rPr lang="en-US" altLang="zh-CN" sz="1568"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ea"/>
              </a:rPr>
              <a:t> </a:t>
            </a:r>
            <a:r>
              <a:rPr lang="en-US" altLang="zh-CN" sz="1568"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ea"/>
              </a:rPr>
              <a:t>siêu</a:t>
            </a:r>
            <a:r>
              <a:rPr lang="en-US" altLang="zh-CN" sz="1568"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ea"/>
              </a:rPr>
              <a:t> </a:t>
            </a:r>
            <a:r>
              <a:rPr lang="en-US" altLang="zh-CN" sz="1568"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ea"/>
              </a:rPr>
              <a:t>dữ</a:t>
            </a:r>
            <a:r>
              <a:rPr lang="en-US" altLang="zh-CN" sz="1568"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ea"/>
              </a:rPr>
              <a:t> </a:t>
            </a:r>
            <a:r>
              <a:rPr lang="en-US" altLang="zh-CN" sz="1568"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ea"/>
              </a:rPr>
              <a:t>liệu</a:t>
            </a:r>
            <a:endParaRPr lang="en-US" altLang="zh-CN" sz="1568"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ea"/>
            </a:endParaRPr>
          </a:p>
        </p:txBody>
      </p:sp>
      <p:cxnSp>
        <p:nvCxnSpPr>
          <p:cNvPr id="224" name="直接连接符 223"/>
          <p:cNvCxnSpPr/>
          <p:nvPr/>
        </p:nvCxnSpPr>
        <p:spPr>
          <a:xfrm flipV="1">
            <a:off x="481685" y="804443"/>
            <a:ext cx="8681377" cy="1"/>
          </a:xfrm>
          <a:prstGeom prst="line">
            <a:avLst/>
          </a:prstGeom>
          <a:ln>
            <a:gradFill>
              <a:gsLst>
                <a:gs pos="100000">
                  <a:schemeClr val="bg1">
                    <a:alpha val="44000"/>
                  </a:schemeClr>
                </a:gs>
                <a:gs pos="0">
                  <a:schemeClr val="bg1">
                    <a:alpha val="0"/>
                  </a:schemeClr>
                </a:gs>
              </a:gsLst>
              <a:lin ang="10800000" scaled="0"/>
            </a:gradFill>
            <a:prstDash val="dash"/>
          </a:ln>
        </p:spPr>
        <p:style>
          <a:lnRef idx="1">
            <a:schemeClr val="accent1"/>
          </a:lnRef>
          <a:fillRef idx="0">
            <a:schemeClr val="accent1"/>
          </a:fillRef>
          <a:effectRef idx="0">
            <a:schemeClr val="accent1"/>
          </a:effectRef>
          <a:fontRef idx="minor">
            <a:schemeClr val="tx1"/>
          </a:fontRef>
        </p:style>
      </p:cxnSp>
      <p:sp>
        <p:nvSpPr>
          <p:cNvPr id="227" name="矩形 226"/>
          <p:cNvSpPr/>
          <p:nvPr/>
        </p:nvSpPr>
        <p:spPr>
          <a:xfrm>
            <a:off x="771839" y="6108318"/>
            <a:ext cx="2342579" cy="331899"/>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159077">
              <a:spcBef>
                <a:spcPct val="0"/>
              </a:spcBef>
              <a:defRPr/>
            </a:pPr>
            <a:r>
              <a:rPr lang="en-US" altLang="zh-CN" sz="784" dirty="0">
                <a:solidFill>
                  <a:schemeClr val="tx1">
                    <a:lumMod val="50000"/>
                  </a:schemeClr>
                </a:solidFill>
                <a:latin typeface="Segoe UI" panose="020B0502040204020203" pitchFamily="34" charset="0"/>
                <a:cs typeface="Segoe UI" panose="020B0502040204020203" pitchFamily="34" charset="0"/>
              </a:rPr>
              <a:t>*The attributes may vary depending on different algorithm version of each product.</a:t>
            </a:r>
          </a:p>
        </p:txBody>
      </p:sp>
      <p:sp>
        <p:nvSpPr>
          <p:cNvPr id="290" name="矩形 289"/>
          <p:cNvSpPr/>
          <p:nvPr/>
        </p:nvSpPr>
        <p:spPr>
          <a:xfrm>
            <a:off x="595375" y="4106354"/>
            <a:ext cx="5719911" cy="2534835"/>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799" dirty="0">
              <a:latin typeface="Segoe UI" panose="020B0502040204020203" pitchFamily="34" charset="0"/>
              <a:cs typeface="Segoe UI" panose="020B0502040204020203" pitchFamily="34" charset="0"/>
            </a:endParaRPr>
          </a:p>
        </p:txBody>
      </p:sp>
      <p:sp>
        <p:nvSpPr>
          <p:cNvPr id="291" name="矩形 290"/>
          <p:cNvSpPr/>
          <p:nvPr/>
        </p:nvSpPr>
        <p:spPr>
          <a:xfrm>
            <a:off x="6561719" y="4112501"/>
            <a:ext cx="4987533" cy="2534835"/>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799" dirty="0">
              <a:latin typeface="Segoe UI" panose="020B0502040204020203" pitchFamily="34" charset="0"/>
              <a:cs typeface="Segoe UI" panose="020B0502040204020203" pitchFamily="34" charset="0"/>
            </a:endParaRPr>
          </a:p>
        </p:txBody>
      </p:sp>
      <p:sp>
        <p:nvSpPr>
          <p:cNvPr id="2" name="矩形 1"/>
          <p:cNvSpPr/>
          <p:nvPr/>
        </p:nvSpPr>
        <p:spPr>
          <a:xfrm>
            <a:off x="595375" y="689137"/>
            <a:ext cx="9799726" cy="511709"/>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altLang="zh-CN" sz="1372" dirty="0">
                <a:solidFill>
                  <a:schemeClr val="tx1">
                    <a:lumMod val="50000"/>
                  </a:schemeClr>
                </a:solidFill>
                <a:latin typeface="Segoe UI" panose="020B0502040204020203" pitchFamily="34" charset="0"/>
                <a:cs typeface="Segoe UI" panose="020B0502040204020203" pitchFamily="34" charset="0"/>
              </a:rPr>
              <a:t>Với thuật toán học sâu, công nghệ Siêu dữ liệu video Dahua có thể phát hiện, theo dõi, chụp phương tiện, phương tiện không có động cơ và con người, đồng thời chọn những hình ảnh tốt nhất và trích xuất các thuộc tính.</a:t>
            </a:r>
            <a:endParaRPr lang="en-US" altLang="zh-CN" sz="1372" dirty="0">
              <a:solidFill>
                <a:schemeClr val="tx1">
                  <a:lumMod val="50000"/>
                </a:schemeClr>
              </a:solidFill>
              <a:latin typeface="Segoe UI" panose="020B0502040204020203" pitchFamily="34" charset="0"/>
              <a:cs typeface="Segoe UI" panose="020B0502040204020203" pitchFamily="34" charset="0"/>
            </a:endParaRPr>
          </a:p>
        </p:txBody>
      </p:sp>
      <p:pic>
        <p:nvPicPr>
          <p:cNvPr id="3" name="图片 2"/>
          <p:cNvPicPr>
            <a:picLocks noChangeAspect="1"/>
          </p:cNvPicPr>
          <p:nvPr/>
        </p:nvPicPr>
        <p:blipFill>
          <a:blip r:embed="rId5"/>
          <a:stretch>
            <a:fillRect/>
          </a:stretch>
        </p:blipFill>
        <p:spPr>
          <a:xfrm>
            <a:off x="771441" y="1327207"/>
            <a:ext cx="5083129" cy="2492466"/>
          </a:xfrm>
          <a:prstGeom prst="rect">
            <a:avLst/>
          </a:prstGeom>
        </p:spPr>
      </p:pic>
      <p:sp>
        <p:nvSpPr>
          <p:cNvPr id="93" name="Rectangle 92"/>
          <p:cNvSpPr/>
          <p:nvPr/>
        </p:nvSpPr>
        <p:spPr>
          <a:xfrm>
            <a:off x="9854837" y="40412"/>
            <a:ext cx="2337163" cy="7637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94" name="Picture 9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533766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1"/>
          <p:cNvSpPr txBox="1"/>
          <p:nvPr/>
        </p:nvSpPr>
        <p:spPr>
          <a:xfrm>
            <a:off x="402692" y="130654"/>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rgbClr val="00B050"/>
                </a:solidFill>
                <a:latin typeface="Segoe UI" panose="020B0502040204020203" pitchFamily="34" charset="0"/>
              </a:rPr>
              <a:t>Dòng</a:t>
            </a:r>
            <a:r>
              <a:rPr lang="en-US" altLang="zh-CN" sz="2745" b="1" spc="0" dirty="0">
                <a:solidFill>
                  <a:srgbClr val="00B050"/>
                </a:solidFill>
                <a:latin typeface="Segoe UI" panose="020B0502040204020203" pitchFamily="34" charset="0"/>
              </a:rPr>
              <a:t> </a:t>
            </a:r>
            <a:r>
              <a:rPr lang="vi-VN" altLang="zh-CN" sz="2745" b="1" spc="0" dirty="0">
                <a:solidFill>
                  <a:srgbClr val="00B050"/>
                </a:solidFill>
                <a:latin typeface="Segoe UI" panose="020B0502040204020203" pitchFamily="34" charset="0"/>
              </a:rPr>
              <a:t>WizMind 7- Bảo vệ quyền riêng tư</a:t>
            </a:r>
            <a:endParaRPr lang="en-US" altLang="zh-CN" sz="2745" b="1" spc="0" dirty="0">
              <a:solidFill>
                <a:srgbClr val="00B050"/>
              </a:solidFill>
              <a:latin typeface="Segoe UI" panose="020B0502040204020203" pitchFamily="34" charset="0"/>
            </a:endParaRPr>
          </a:p>
        </p:txBody>
      </p:sp>
      <p:sp>
        <p:nvSpPr>
          <p:cNvPr id="95" name="矩形 94"/>
          <p:cNvSpPr/>
          <p:nvPr/>
        </p:nvSpPr>
        <p:spPr>
          <a:xfrm>
            <a:off x="449169" y="840650"/>
            <a:ext cx="11561314" cy="51293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vi-VN" altLang="zh-CN" sz="1372" dirty="0">
                <a:solidFill>
                  <a:schemeClr val="tx1">
                    <a:lumMod val="50000"/>
                  </a:schemeClr>
                </a:solidFill>
                <a:latin typeface="Segoe UI" panose="020B0502040204020203" pitchFamily="34" charset="0"/>
                <a:cs typeface="Segoe UI" panose="020B0502040204020203" pitchFamily="34" charset="0"/>
              </a:rPr>
              <a:t>Dựa trên Thuật toán học sâu, Bảo vệ quyền riêng tư hỗ trợ tạo mặt nạ khảm theo thời gian thực cho khuôn mặt người hoặc cơ thể người được phát hiện trong cảnh được giám sát, bảo vệ quyền riêng tư cá nhân của mọi người.</a:t>
            </a:r>
            <a:endParaRPr lang="en-US" altLang="zh-CN" sz="1372" dirty="0">
              <a:solidFill>
                <a:schemeClr val="tx1">
                  <a:lumMod val="50000"/>
                </a:schemeClr>
              </a:solidFill>
              <a:latin typeface="Segoe UI" panose="020B0502040204020203" pitchFamily="34" charset="0"/>
              <a:cs typeface="Segoe UI" panose="020B0502040204020203" pitchFamily="34" charset="0"/>
            </a:endParaRPr>
          </a:p>
        </p:txBody>
      </p:sp>
      <p:sp>
        <p:nvSpPr>
          <p:cNvPr id="96" name="矩形 95"/>
          <p:cNvSpPr/>
          <p:nvPr/>
        </p:nvSpPr>
        <p:spPr>
          <a:xfrm>
            <a:off x="6948921" y="1637724"/>
            <a:ext cx="2704629" cy="370423"/>
          </a:xfrm>
          <a:prstGeom prst="rect">
            <a:avLst/>
          </a:prstGeom>
          <a:solidFill>
            <a:schemeClr val="accent5"/>
          </a:solidFill>
        </p:spPr>
        <p:style>
          <a:lnRef idx="1">
            <a:schemeClr val="accent4"/>
          </a:lnRef>
          <a:fillRef idx="3">
            <a:schemeClr val="accent4"/>
          </a:fillRef>
          <a:effectRef idx="2">
            <a:schemeClr val="accent4"/>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6386">
              <a:defRPr/>
            </a:pPr>
            <a:r>
              <a:rPr lang="en-US" altLang="zh-CN" sz="1568" b="1" dirty="0" err="1">
                <a:solidFill>
                  <a:schemeClr val="bg1"/>
                </a:solidFill>
                <a:latin typeface="Segoe UI" panose="020B0502040204020203" pitchFamily="34" charset="0"/>
                <a:ea typeface="Segoe UI" panose="020B0502040204020203" pitchFamily="34" charset="0"/>
                <a:cs typeface="Segoe UI" panose="020B0502040204020203" pitchFamily="34" charset="0"/>
              </a:rPr>
              <a:t>Khả</a:t>
            </a:r>
            <a:r>
              <a:rPr lang="en-US" altLang="zh-CN" sz="1568" b="1" dirty="0">
                <a:solidFill>
                  <a:schemeClr val="bg1"/>
                </a:solidFill>
                <a:latin typeface="Segoe UI" panose="020B0502040204020203" pitchFamily="34" charset="0"/>
                <a:ea typeface="Segoe UI" panose="020B0502040204020203" pitchFamily="34" charset="0"/>
                <a:cs typeface="Segoe UI" panose="020B0502040204020203" pitchFamily="34" charset="0"/>
              </a:rPr>
              <a:t> </a:t>
            </a:r>
            <a:r>
              <a:rPr lang="en-US" altLang="zh-CN" sz="1568" b="1" dirty="0" err="1">
                <a:solidFill>
                  <a:schemeClr val="bg1"/>
                </a:solidFill>
                <a:latin typeface="Segoe UI" panose="020B0502040204020203" pitchFamily="34" charset="0"/>
                <a:ea typeface="Segoe UI" panose="020B0502040204020203" pitchFamily="34" charset="0"/>
                <a:cs typeface="Segoe UI" panose="020B0502040204020203" pitchFamily="34" charset="0"/>
              </a:rPr>
              <a:t>năng</a:t>
            </a:r>
            <a:endParaRPr lang="zh-CN" altLang="en-US" sz="1568" b="1" dirty="0">
              <a:solidFill>
                <a:schemeClr val="bg1"/>
              </a:solidFill>
              <a:latin typeface="Segoe UI" panose="020B0502040204020203" pitchFamily="34" charset="0"/>
              <a:ea typeface="等线" panose="02010600030101010101" pitchFamily="2" charset="-122"/>
              <a:cs typeface="Segoe UI" panose="020B0502040204020203" pitchFamily="34" charset="0"/>
            </a:endParaRPr>
          </a:p>
        </p:txBody>
      </p:sp>
      <p:sp>
        <p:nvSpPr>
          <p:cNvPr id="97" name="矩形 96"/>
          <p:cNvSpPr/>
          <p:nvPr/>
        </p:nvSpPr>
        <p:spPr>
          <a:xfrm>
            <a:off x="3191780" y="4869571"/>
            <a:ext cx="2432899" cy="599138"/>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6386">
              <a:lnSpc>
                <a:spcPct val="120000"/>
              </a:lnSpc>
              <a:spcBef>
                <a:spcPct val="0"/>
              </a:spcBef>
              <a:defRPr/>
            </a:pPr>
            <a:r>
              <a:rPr lang="vi-VN"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Bảo vệ dữ liệu quyền riêng tư</a:t>
            </a:r>
            <a:endPar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98" name="矩形 97"/>
          <p:cNvSpPr/>
          <p:nvPr/>
        </p:nvSpPr>
        <p:spPr>
          <a:xfrm>
            <a:off x="3097302" y="5375540"/>
            <a:ext cx="2561658" cy="99569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vi-VN" altLang="zh-CN" sz="1176" dirty="0">
                <a:solidFill>
                  <a:schemeClr val="tx1">
                    <a:lumMod val="50000"/>
                  </a:schemeClr>
                </a:solidFill>
                <a:latin typeface="Segoe UI" panose="020B0502040204020203" pitchFamily="34" charset="0"/>
                <a:cs typeface="Segoe UI" panose="020B0502040204020203" pitchFamily="34" charset="0"/>
              </a:rPr>
              <a:t>Hỗ trợ thiết lập tính năng che kín khuôn mặt người hoặc cơ thể để đáp ứng các nhu cầu khác nhau của người dùng và giúp bảo vệ quyền riêng tư cá nhân của khách hàng.</a:t>
            </a:r>
            <a:endParaRPr lang="en-US" altLang="zh-CN" sz="1176"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cxnSp>
        <p:nvCxnSpPr>
          <p:cNvPr id="99" name="直接连接符 98"/>
          <p:cNvCxnSpPr/>
          <p:nvPr/>
        </p:nvCxnSpPr>
        <p:spPr>
          <a:xfrm>
            <a:off x="7326310" y="3668593"/>
            <a:ext cx="3402018"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00" name="直接连接符 99"/>
          <p:cNvCxnSpPr/>
          <p:nvPr/>
        </p:nvCxnSpPr>
        <p:spPr>
          <a:xfrm>
            <a:off x="7313842" y="2765621"/>
            <a:ext cx="3402019"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101" name="Rectangle 6"/>
          <p:cNvSpPr>
            <a:spLocks noChangeArrowheads="1"/>
          </p:cNvSpPr>
          <p:nvPr/>
        </p:nvSpPr>
        <p:spPr bwMode="auto">
          <a:xfrm>
            <a:off x="7241381" y="3906990"/>
            <a:ext cx="1327608" cy="303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6386">
              <a:spcBef>
                <a:spcPct val="0"/>
              </a:spcBef>
              <a:defRPr/>
            </a:pP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Open Sans" panose="020B0606030504020204" pitchFamily="2" charset="0"/>
              </a:rPr>
              <a:t>Tỷ</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Open Sans" panose="020B0606030504020204" pitchFamily="2"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Open Sans" panose="020B0606030504020204" pitchFamily="2" charset="0"/>
              </a:rPr>
              <a:t>lệ</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Open Sans" panose="020B0606030504020204" pitchFamily="2"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Open Sans" panose="020B0606030504020204" pitchFamily="2" charset="0"/>
              </a:rPr>
              <a:t>phát</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Open Sans" panose="020B0606030504020204" pitchFamily="2"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Open Sans" panose="020B0606030504020204" pitchFamily="2" charset="0"/>
              </a:rPr>
              <a:t>hiện</a:t>
            </a:r>
            <a:endPar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2"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8968893" y="3769038"/>
            <a:ext cx="1252522" cy="454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defTabSz="504217" fontAlgn="base">
              <a:spcBef>
                <a:spcPct val="0"/>
              </a:spcBef>
              <a:spcAft>
                <a:spcPct val="0"/>
              </a:spcAft>
              <a:defRPr/>
            </a:pPr>
            <a:r>
              <a:rPr lang="en-US" altLang="zh-CN" sz="1372" dirty="0">
                <a:solidFill>
                  <a:schemeClr val="tx1">
                    <a:lumMod val="50000"/>
                  </a:schemeClr>
                </a:solidFill>
                <a:latin typeface="Segoe UI" panose="020B0502040204020203" pitchFamily="34" charset="0"/>
                <a:cs typeface="Segoe UI" panose="020B0502040204020203" pitchFamily="34" charset="0"/>
                <a:sym typeface="Calibri" panose="020F0502020204030204" pitchFamily="34" charset="0"/>
              </a:rPr>
              <a:t>up to </a:t>
            </a:r>
            <a:r>
              <a:rPr lang="en-US" altLang="zh-CN" sz="2353" b="1" dirty="0">
                <a:solidFill>
                  <a:srgbClr val="FF0000"/>
                </a:solidFill>
                <a:latin typeface="Segoe UI" panose="020B0502040204020203" pitchFamily="34" charset="0"/>
                <a:cs typeface="Segoe UI" panose="020B0502040204020203" pitchFamily="34" charset="0"/>
                <a:sym typeface="Calibri" panose="020F0502020204030204" pitchFamily="34" charset="0"/>
              </a:rPr>
              <a:t>98%</a:t>
            </a:r>
            <a:endParaRPr lang="en-US" altLang="zh-CN" sz="1961" b="1" dirty="0">
              <a:solidFill>
                <a:srgbClr val="FF0000"/>
              </a:solidFill>
              <a:latin typeface="Segoe UI" panose="020B0502040204020203" pitchFamily="34" charset="0"/>
              <a:cs typeface="Segoe UI" panose="020B0502040204020203" pitchFamily="34" charset="0"/>
              <a:sym typeface="Calibri" panose="020F0502020204030204" pitchFamily="34" charset="0"/>
            </a:endParaRPr>
          </a:p>
        </p:txBody>
      </p:sp>
      <p:sp>
        <p:nvSpPr>
          <p:cNvPr id="103" name="椭圆 102"/>
          <p:cNvSpPr/>
          <p:nvPr/>
        </p:nvSpPr>
        <p:spPr>
          <a:xfrm>
            <a:off x="6971475" y="3963872"/>
            <a:ext cx="227105" cy="227104"/>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6386">
              <a:defRPr/>
            </a:pPr>
            <a:endParaRPr lang="zh-CN" altLang="en-US" sz="1372">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104" name="Rectangle 6"/>
          <p:cNvSpPr>
            <a:spLocks noChangeArrowheads="1"/>
          </p:cNvSpPr>
          <p:nvPr/>
        </p:nvSpPr>
        <p:spPr bwMode="auto">
          <a:xfrm>
            <a:off x="7241841" y="2292256"/>
            <a:ext cx="1574470" cy="303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defTabSz="896386">
              <a:lnSpc>
                <a:spcPct val="100000"/>
              </a:lnSpc>
              <a:spcBef>
                <a:spcPct val="0"/>
              </a:spcBef>
              <a:buNone/>
              <a:defRPr/>
            </a:pP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Khung</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hình</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tối</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đa</a:t>
            </a:r>
            <a:endPar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5" name="椭圆 104"/>
          <p:cNvSpPr/>
          <p:nvPr/>
        </p:nvSpPr>
        <p:spPr>
          <a:xfrm>
            <a:off x="6948547" y="2339624"/>
            <a:ext cx="227105" cy="227104"/>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6386">
              <a:defRPr/>
            </a:pPr>
            <a:endParaRPr lang="zh-CN" altLang="en-US" sz="1372">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106" name="椭圆 105"/>
          <p:cNvSpPr/>
          <p:nvPr/>
        </p:nvSpPr>
        <p:spPr>
          <a:xfrm>
            <a:off x="6948547" y="3153604"/>
            <a:ext cx="227104" cy="227104"/>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6386">
              <a:defRPr/>
            </a:pPr>
            <a:endParaRPr lang="zh-CN" altLang="en-US" sz="1372">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107" name="Rectangle 6"/>
          <p:cNvSpPr>
            <a:spLocks noChangeArrowheads="1"/>
          </p:cNvSpPr>
          <p:nvPr/>
        </p:nvSpPr>
        <p:spPr bwMode="auto">
          <a:xfrm>
            <a:off x="7241381" y="3111515"/>
            <a:ext cx="1635384" cy="303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96386">
              <a:spcBef>
                <a:spcPct val="0"/>
              </a:spcBef>
              <a:defRPr/>
            </a:pP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Phát</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hiện</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mục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tiêu</a:t>
            </a:r>
            <a:endPar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108"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8968893" y="3051169"/>
            <a:ext cx="2150204" cy="454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defTabSz="504217" fontAlgn="base">
              <a:spcBef>
                <a:spcPct val="0"/>
              </a:spcBef>
              <a:spcAft>
                <a:spcPct val="0"/>
              </a:spcAft>
              <a:defRPr/>
            </a:pPr>
            <a:r>
              <a:rPr lang="en-US" altLang="zh-CN" sz="1372" dirty="0">
                <a:solidFill>
                  <a:schemeClr val="tx1">
                    <a:lumMod val="50000"/>
                  </a:schemeClr>
                </a:solidFill>
                <a:latin typeface="Segoe UI" panose="020B0502040204020203" pitchFamily="34" charset="0"/>
                <a:cs typeface="Segoe UI" panose="020B0502040204020203" pitchFamily="34" charset="0"/>
                <a:sym typeface="Calibri" panose="020F0502020204030204" pitchFamily="34" charset="0"/>
              </a:rPr>
              <a:t>up to </a:t>
            </a:r>
            <a:r>
              <a:rPr lang="en-US" altLang="zh-CN" sz="2353" b="1" dirty="0">
                <a:solidFill>
                  <a:srgbClr val="FF0000"/>
                </a:solidFill>
                <a:latin typeface="Segoe UI" panose="020B0502040204020203" pitchFamily="34" charset="0"/>
                <a:cs typeface="Segoe UI" panose="020B0502040204020203" pitchFamily="34" charset="0"/>
                <a:sym typeface="Calibri" panose="020F0502020204030204" pitchFamily="34" charset="0"/>
              </a:rPr>
              <a:t>64</a:t>
            </a:r>
            <a:r>
              <a:rPr lang="en-US" altLang="zh-CN" sz="2353" b="1" dirty="0">
                <a:solidFill>
                  <a:schemeClr val="tx1">
                    <a:lumMod val="50000"/>
                  </a:schemeClr>
                </a:solidFill>
                <a:latin typeface="Segoe UI" panose="020B0502040204020203" pitchFamily="34" charset="0"/>
                <a:cs typeface="Segoe UI" panose="020B0502040204020203" pitchFamily="34" charset="0"/>
                <a:sym typeface="Calibri" panose="020F0502020204030204" pitchFamily="34" charset="0"/>
              </a:rPr>
              <a:t> </a:t>
            </a:r>
            <a:r>
              <a:rPr lang="en-US" altLang="zh-CN" sz="1372" dirty="0">
                <a:solidFill>
                  <a:schemeClr val="tx1">
                    <a:lumMod val="50000"/>
                  </a:schemeClr>
                </a:solidFill>
                <a:latin typeface="Segoe UI" panose="020B0502040204020203" pitchFamily="34" charset="0"/>
                <a:cs typeface="Segoe UI" panose="020B0502040204020203" pitchFamily="34" charset="0"/>
                <a:sym typeface="Calibri" panose="020F0502020204030204" pitchFamily="34" charset="0"/>
              </a:rPr>
              <a:t>objects/frame</a:t>
            </a:r>
          </a:p>
        </p:txBody>
      </p:sp>
      <p:sp>
        <p:nvSpPr>
          <p:cNvPr id="109"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8968892" y="2231909"/>
            <a:ext cx="1510606" cy="454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defTabSz="504217">
              <a:defRPr/>
            </a:pPr>
            <a:r>
              <a:rPr lang="en-US" altLang="zh-CN" sz="1372" dirty="0">
                <a:solidFill>
                  <a:schemeClr val="tx1">
                    <a:lumMod val="50000"/>
                  </a:schemeClr>
                </a:solidFill>
                <a:latin typeface="Segoe UI" panose="020B0502040204020203" pitchFamily="34" charset="0"/>
                <a:cs typeface="Segoe UI" panose="020B0502040204020203" pitchFamily="34" charset="0"/>
              </a:rPr>
              <a:t>up to </a:t>
            </a:r>
            <a:r>
              <a:rPr lang="en-US" altLang="zh-CN" sz="2353" b="1" dirty="0">
                <a:solidFill>
                  <a:srgbClr val="FF0000"/>
                </a:solidFill>
                <a:latin typeface="Segoe UI" panose="020B0502040204020203" pitchFamily="34" charset="0"/>
                <a:cs typeface="Segoe UI" panose="020B0502040204020203" pitchFamily="34" charset="0"/>
              </a:rPr>
              <a:t>60 fps</a:t>
            </a:r>
            <a:endParaRPr lang="en-US" altLang="zh-CN" sz="1568" b="1" dirty="0">
              <a:solidFill>
                <a:srgbClr val="FF0000"/>
              </a:solidFill>
              <a:latin typeface="Segoe UI" panose="020B0502040204020203" pitchFamily="34" charset="0"/>
              <a:cs typeface="Segoe UI" panose="020B0502040204020203" pitchFamily="34" charset="0"/>
            </a:endParaRPr>
          </a:p>
        </p:txBody>
      </p:sp>
      <p:sp>
        <p:nvSpPr>
          <p:cNvPr id="111" name="矩形 110"/>
          <p:cNvSpPr/>
          <p:nvPr/>
        </p:nvSpPr>
        <p:spPr>
          <a:xfrm>
            <a:off x="9193758" y="4824029"/>
            <a:ext cx="2656731" cy="345736"/>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6386">
              <a:lnSpc>
                <a:spcPct val="120000"/>
              </a:lnSpc>
              <a:spcBef>
                <a:spcPct val="0"/>
              </a:spcBef>
              <a:defRPr/>
            </a:pP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Phân</a:t>
            </a: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tích</a:t>
            </a: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thuộc</a:t>
            </a: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tính</a:t>
            </a:r>
            <a:endPar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112" name="矩形 111"/>
          <p:cNvSpPr/>
          <p:nvPr/>
        </p:nvSpPr>
        <p:spPr>
          <a:xfrm>
            <a:off x="9606525" y="6015008"/>
            <a:ext cx="1611777" cy="635174"/>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vi-VN" altLang="zh-CN" sz="1176" dirty="0">
                <a:solidFill>
                  <a:schemeClr val="tx1">
                    <a:lumMod val="50000"/>
                  </a:schemeClr>
                </a:solidFill>
                <a:latin typeface="Segoe UI" panose="020B0502040204020203" pitchFamily="34" charset="0"/>
                <a:cs typeface="Segoe UI" panose="020B0502040204020203" pitchFamily="34" charset="0"/>
              </a:rPr>
              <a:t>6 thuộc tính khuôn mặt</a:t>
            </a:r>
          </a:p>
          <a:p>
            <a:pPr lvl="0">
              <a:defRPr/>
            </a:pPr>
            <a:r>
              <a:rPr lang="vi-VN" altLang="zh-CN" sz="1176" dirty="0">
                <a:solidFill>
                  <a:schemeClr val="tx1">
                    <a:lumMod val="50000"/>
                  </a:schemeClr>
                </a:solidFill>
                <a:latin typeface="Segoe UI" panose="020B0502040204020203" pitchFamily="34" charset="0"/>
                <a:cs typeface="Segoe UI" panose="020B0502040204020203" pitchFamily="34" charset="0"/>
              </a:rPr>
              <a:t>8 thuộc tính cơ thể</a:t>
            </a:r>
            <a:endParaRPr lang="en-US" altLang="zh-CN" sz="1176" dirty="0">
              <a:solidFill>
                <a:schemeClr val="tx1">
                  <a:lumMod val="50000"/>
                </a:schemeClr>
              </a:solidFill>
              <a:latin typeface="Segoe UI" panose="020B0502040204020203" pitchFamily="34" charset="0"/>
              <a:cs typeface="Segoe UI" panose="020B0502040204020203" pitchFamily="34" charset="0"/>
            </a:endParaRPr>
          </a:p>
        </p:txBody>
      </p:sp>
      <p:sp>
        <p:nvSpPr>
          <p:cNvPr id="113" name="矩形 112"/>
          <p:cNvSpPr/>
          <p:nvPr/>
        </p:nvSpPr>
        <p:spPr>
          <a:xfrm>
            <a:off x="9235988" y="5238161"/>
            <a:ext cx="2774494" cy="816121"/>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vi-VN" altLang="zh-CN" sz="1176"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sym typeface="+mn-lt"/>
              </a:rPr>
              <a:t>Bên cạnh việc bảo vệ quyền riêng tư, người dùng cũng có thể sử dụng các thuộc tính khuôn mặt và con người để phân tích hoạt động kinh doanh.</a:t>
            </a:r>
            <a:endParaRPr lang="en-US" altLang="zh-CN" sz="1176" dirty="0">
              <a:solidFill>
                <a:schemeClr val="tx1">
                  <a:lumMod val="50000"/>
                </a:schemeClr>
              </a:solidFill>
              <a:latin typeface="Segoe UI" panose="020B0502040204020203" pitchFamily="34" charset="0"/>
              <a:cs typeface="Segoe UI" panose="020B0502040204020203" pitchFamily="34" charset="0"/>
            </a:endParaRPr>
          </a:p>
        </p:txBody>
      </p:sp>
      <p:sp>
        <p:nvSpPr>
          <p:cNvPr id="115" name="矩形 114"/>
          <p:cNvSpPr/>
          <p:nvPr/>
        </p:nvSpPr>
        <p:spPr>
          <a:xfrm>
            <a:off x="6021298" y="4868684"/>
            <a:ext cx="2702287" cy="345736"/>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6386">
              <a:lnSpc>
                <a:spcPct val="120000"/>
              </a:lnSpc>
              <a:spcBef>
                <a:spcPct val="0"/>
              </a:spcBef>
              <a:defRPr/>
            </a:pP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Phục</a:t>
            </a: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hồi</a:t>
            </a: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video</a:t>
            </a:r>
          </a:p>
        </p:txBody>
      </p:sp>
      <p:sp>
        <p:nvSpPr>
          <p:cNvPr id="116" name="矩形 115"/>
          <p:cNvSpPr/>
          <p:nvPr/>
        </p:nvSpPr>
        <p:spPr>
          <a:xfrm>
            <a:off x="6052527" y="5374918"/>
            <a:ext cx="2766467" cy="117801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vi-VN" altLang="zh-CN" sz="1176" dirty="0">
                <a:solidFill>
                  <a:schemeClr val="tx1">
                    <a:lumMod val="50000"/>
                  </a:schemeClr>
                </a:solidFill>
                <a:latin typeface="Segoe UI" panose="020B0502040204020203" pitchFamily="34" charset="0"/>
                <a:cs typeface="Segoe UI" panose="020B0502040204020203" pitchFamily="34" charset="0"/>
              </a:rPr>
              <a:t>Hệ thống bảo vệ quyền riêng tư cho phép người dùng truy cập video có thể khôi phục mà không cần mặt nạ khảm. Nó có thể được sử dụng làm bằng chứng pháp lý trong trường hợp có sự kiện.</a:t>
            </a:r>
            <a:endParaRPr lang="en-US" altLang="zh-CN" sz="1176" dirty="0">
              <a:solidFill>
                <a:schemeClr val="tx1">
                  <a:lumMod val="50000"/>
                </a:schemeClr>
              </a:solidFill>
              <a:latin typeface="Segoe UI" panose="020B0502040204020203" pitchFamily="34" charset="0"/>
              <a:cs typeface="Segoe UI" panose="020B0502040204020203" pitchFamily="34" charset="0"/>
            </a:endParaRPr>
          </a:p>
        </p:txBody>
      </p:sp>
      <p:pic>
        <p:nvPicPr>
          <p:cNvPr id="117" name="图片 1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518" y="4869571"/>
            <a:ext cx="2595958" cy="1515150"/>
          </a:xfrm>
          <a:prstGeom prst="rect">
            <a:avLst/>
          </a:prstGeom>
          <a:ln>
            <a:noFill/>
          </a:ln>
          <a:effectLst>
            <a:softEdge rad="112500"/>
          </a:effectLst>
        </p:spPr>
      </p:pic>
      <p:cxnSp>
        <p:nvCxnSpPr>
          <p:cNvPr id="118" name="直接连接符 117"/>
          <p:cNvCxnSpPr/>
          <p:nvPr/>
        </p:nvCxnSpPr>
        <p:spPr>
          <a:xfrm>
            <a:off x="375696" y="4595960"/>
            <a:ext cx="5632168"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119" name="矩形 118"/>
          <p:cNvSpPr/>
          <p:nvPr/>
        </p:nvSpPr>
        <p:spPr>
          <a:xfrm>
            <a:off x="5075038" y="4404064"/>
            <a:ext cx="2704629" cy="370423"/>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568"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Value</a:t>
            </a:r>
            <a:endParaRPr lang="zh-CN" altLang="en-US" sz="1568" b="1" dirty="0">
              <a:solidFill>
                <a:schemeClr val="tx1">
                  <a:lumMod val="50000"/>
                </a:schemeClr>
              </a:solidFill>
              <a:latin typeface="Segoe UI" panose="020B0502040204020203" pitchFamily="34" charset="0"/>
              <a:cs typeface="Segoe UI" panose="020B0502040204020203" pitchFamily="34" charset="0"/>
            </a:endParaRPr>
          </a:p>
        </p:txBody>
      </p:sp>
      <p:cxnSp>
        <p:nvCxnSpPr>
          <p:cNvPr id="120" name="直接连接符 119"/>
          <p:cNvCxnSpPr/>
          <p:nvPr/>
        </p:nvCxnSpPr>
        <p:spPr>
          <a:xfrm>
            <a:off x="6770538" y="4612215"/>
            <a:ext cx="5239945"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21" name="直接连接符 120"/>
          <p:cNvCxnSpPr/>
          <p:nvPr/>
        </p:nvCxnSpPr>
        <p:spPr>
          <a:xfrm flipV="1">
            <a:off x="625513" y="483020"/>
            <a:ext cx="8681377" cy="1"/>
          </a:xfrm>
          <a:prstGeom prst="line">
            <a:avLst/>
          </a:prstGeom>
          <a:ln>
            <a:gradFill>
              <a:gsLst>
                <a:gs pos="100000">
                  <a:schemeClr val="bg1">
                    <a:alpha val="44000"/>
                  </a:schemeClr>
                </a:gs>
                <a:gs pos="0">
                  <a:schemeClr val="bg1">
                    <a:alpha val="0"/>
                  </a:schemeClr>
                </a:gs>
              </a:gsLst>
              <a:lin ang="10800000" scaled="0"/>
            </a:gradFill>
            <a:prstDash val="dash"/>
          </a:ln>
        </p:spPr>
        <p:style>
          <a:lnRef idx="1">
            <a:schemeClr val="accent1"/>
          </a:lnRef>
          <a:fillRef idx="0">
            <a:schemeClr val="accent1"/>
          </a:fillRef>
          <a:effectRef idx="0">
            <a:schemeClr val="accent1"/>
          </a:effectRef>
          <a:fontRef idx="minor">
            <a:schemeClr val="tx1"/>
          </a:fontRef>
        </p:style>
      </p:cxnSp>
      <p:sp>
        <p:nvSpPr>
          <p:cNvPr id="123" name="矩形 122"/>
          <p:cNvSpPr/>
          <p:nvPr/>
        </p:nvSpPr>
        <p:spPr>
          <a:xfrm>
            <a:off x="3089402" y="4868684"/>
            <a:ext cx="2569558" cy="1623101"/>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799" dirty="0">
              <a:latin typeface="Segoe UI" panose="020B0502040204020203" pitchFamily="34" charset="0"/>
              <a:cs typeface="Segoe UI" panose="020B0502040204020203" pitchFamily="34" charset="0"/>
            </a:endParaRPr>
          </a:p>
        </p:txBody>
      </p:sp>
      <p:sp>
        <p:nvSpPr>
          <p:cNvPr id="124" name="矩形 123"/>
          <p:cNvSpPr/>
          <p:nvPr/>
        </p:nvSpPr>
        <p:spPr>
          <a:xfrm>
            <a:off x="6024344" y="4871018"/>
            <a:ext cx="2794649" cy="1623101"/>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799" dirty="0">
              <a:latin typeface="Segoe UI" panose="020B0502040204020203" pitchFamily="34" charset="0"/>
              <a:cs typeface="Segoe UI" panose="020B0502040204020203" pitchFamily="34" charset="0"/>
            </a:endParaRPr>
          </a:p>
        </p:txBody>
      </p:sp>
      <p:sp>
        <p:nvSpPr>
          <p:cNvPr id="125" name="矩形 124"/>
          <p:cNvSpPr/>
          <p:nvPr/>
        </p:nvSpPr>
        <p:spPr>
          <a:xfrm>
            <a:off x="9188416" y="4868684"/>
            <a:ext cx="2794649" cy="1623101"/>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799" dirty="0">
              <a:latin typeface="Segoe UI" panose="020B0502040204020203" pitchFamily="34" charset="0"/>
              <a:cs typeface="Segoe UI" panose="020B0502040204020203" pitchFamily="34" charset="0"/>
            </a:endParaRPr>
          </a:p>
        </p:txBody>
      </p:sp>
      <p:pic>
        <p:nvPicPr>
          <p:cNvPr id="2" name="图片 1"/>
          <p:cNvPicPr>
            <a:picLocks noChangeAspect="1"/>
          </p:cNvPicPr>
          <p:nvPr/>
        </p:nvPicPr>
        <p:blipFill>
          <a:blip r:embed="rId4"/>
          <a:stretch>
            <a:fillRect/>
          </a:stretch>
        </p:blipFill>
        <p:spPr>
          <a:xfrm>
            <a:off x="853897" y="1347905"/>
            <a:ext cx="5397644" cy="3056158"/>
          </a:xfrm>
          <a:prstGeom prst="rect">
            <a:avLst/>
          </a:prstGeom>
        </p:spPr>
      </p:pic>
      <p:sp>
        <p:nvSpPr>
          <p:cNvPr id="32" name="Rectangle 31"/>
          <p:cNvSpPr/>
          <p:nvPr/>
        </p:nvSpPr>
        <p:spPr>
          <a:xfrm>
            <a:off x="9854837" y="40412"/>
            <a:ext cx="2337163" cy="7637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33" name="Picture 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4185702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6578121" y="2183329"/>
            <a:ext cx="768000" cy="911871"/>
          </a:xfrm>
        </p:spPr>
        <p:txBody>
          <a:bodyPr vert="horz" lIns="0" tIns="0" rIns="0" bIns="0" rtlCol="0">
            <a:normAutofit fontScale="92500"/>
          </a:bodyPr>
          <a:lstStyle/>
          <a:p>
            <a:r>
              <a:rPr lang="en-US" altLang="zh-CN" b="1" smtClean="0">
                <a:solidFill>
                  <a:srgbClr val="C00000"/>
                </a:solidFill>
                <a:latin typeface="Segoe UI" panose="020B0502040204020203" pitchFamily="34" charset="0"/>
                <a:cs typeface="Segoe UI" panose="020B0502040204020203" pitchFamily="34" charset="0"/>
              </a:rPr>
              <a:t>04</a:t>
            </a:r>
            <a:endParaRPr lang="zh-CN" altLang="en-US" b="1" dirty="0">
              <a:solidFill>
                <a:srgbClr val="C00000"/>
              </a:solidFill>
              <a:latin typeface="Segoe UI" panose="020B0502040204020203" pitchFamily="34" charset="0"/>
              <a:cs typeface="Segoe UI" panose="020B0502040204020203" pitchFamily="34" charset="0"/>
            </a:endParaRPr>
          </a:p>
        </p:txBody>
      </p:sp>
      <p:sp>
        <p:nvSpPr>
          <p:cNvPr id="8" name="文本占位符 7"/>
          <p:cNvSpPr>
            <a:spLocks noGrp="1"/>
          </p:cNvSpPr>
          <p:nvPr>
            <p:ph type="body" sz="quarter" idx="12"/>
          </p:nvPr>
        </p:nvSpPr>
        <p:spPr>
          <a:xfrm>
            <a:off x="7449290" y="2661269"/>
            <a:ext cx="3360000" cy="719898"/>
          </a:xfrm>
        </p:spPr>
        <p:txBody>
          <a:bodyPr vert="horz" wrap="square" lIns="0" tIns="0" rIns="0" bIns="0" rtlCol="0">
            <a:noAutofit/>
          </a:bodyPr>
          <a:lstStyle/>
          <a:p>
            <a:pPr marL="280121" indent="-280121">
              <a:buChar char="•"/>
            </a:pPr>
            <a:r>
              <a:rPr lang="en-US" altLang="zh-CN" dirty="0">
                <a:solidFill>
                  <a:schemeClr val="tx1"/>
                </a:solidFill>
                <a:latin typeface="Segoe UI Semibold" panose="020B0702040204020203" pitchFamily="34" charset="0"/>
                <a:cs typeface="Segoe UI Semibold" panose="020B0702040204020203" pitchFamily="34" charset="0"/>
              </a:rPr>
              <a:t>WizMind Panoramic </a:t>
            </a:r>
            <a:endParaRPr lang="en-US" altLang="zh-CN" dirty="0" smtClean="0">
              <a:solidFill>
                <a:schemeClr val="tx1"/>
              </a:solidFill>
              <a:latin typeface="Segoe UI Semibold" panose="020B0702040204020203" pitchFamily="34" charset="0"/>
              <a:cs typeface="Segoe UI Semibold" panose="020B0702040204020203" pitchFamily="34" charset="0"/>
            </a:endParaRPr>
          </a:p>
          <a:p>
            <a:pPr marL="280121" indent="-280121">
              <a:buChar char="•"/>
            </a:pPr>
            <a:r>
              <a:rPr lang="en-US" altLang="zh-CN" dirty="0" err="1" smtClean="0">
                <a:solidFill>
                  <a:schemeClr val="tx1"/>
                </a:solidFill>
                <a:latin typeface="Segoe UI Semibold" panose="020B0702040204020203" pitchFamily="34" charset="0"/>
                <a:cs typeface="Segoe UI Semibold" panose="020B0702040204020203" pitchFamily="34" charset="0"/>
              </a:rPr>
              <a:t>WizMind</a:t>
            </a:r>
            <a:r>
              <a:rPr lang="en-US" altLang="zh-CN" dirty="0" smtClean="0">
                <a:solidFill>
                  <a:schemeClr val="tx1"/>
                </a:solidFill>
                <a:latin typeface="Segoe UI Semibold" panose="020B0702040204020203" pitchFamily="34" charset="0"/>
                <a:cs typeface="Segoe UI Semibold" panose="020B0702040204020203" pitchFamily="34" charset="0"/>
              </a:rPr>
              <a:t> </a:t>
            </a:r>
            <a:r>
              <a:rPr lang="en-US" altLang="zh-CN" dirty="0">
                <a:solidFill>
                  <a:schemeClr val="tx1"/>
                </a:solidFill>
                <a:latin typeface="Segoe UI Semibold" panose="020B0702040204020203" pitchFamily="34" charset="0"/>
                <a:cs typeface="Segoe UI Semibold" panose="020B0702040204020203" pitchFamily="34" charset="0"/>
              </a:rPr>
              <a:t>Special </a:t>
            </a:r>
            <a:endParaRPr lang="en-US" altLang="zh-CN" dirty="0" smtClean="0">
              <a:solidFill>
                <a:schemeClr val="tx1"/>
              </a:solidFill>
              <a:latin typeface="Segoe UI Semibold" panose="020B0702040204020203" pitchFamily="34" charset="0"/>
              <a:cs typeface="Segoe UI Semibold" panose="020B0702040204020203" pitchFamily="34" charset="0"/>
            </a:endParaRPr>
          </a:p>
          <a:p>
            <a:pPr marL="280121" indent="-280121">
              <a:buChar char="•"/>
            </a:pPr>
            <a:r>
              <a:rPr lang="en-US" altLang="zh-CN" dirty="0" err="1" smtClean="0">
                <a:solidFill>
                  <a:schemeClr val="tx1"/>
                </a:solidFill>
                <a:latin typeface="Segoe UI Semibold" panose="020B0702040204020203" pitchFamily="34" charset="0"/>
                <a:cs typeface="Segoe UI Semibold" panose="020B0702040204020203" pitchFamily="34" charset="0"/>
              </a:rPr>
              <a:t>WizMind</a:t>
            </a:r>
            <a:r>
              <a:rPr lang="en-US" altLang="zh-CN" dirty="0" smtClean="0">
                <a:solidFill>
                  <a:schemeClr val="tx1"/>
                </a:solidFill>
                <a:latin typeface="Segoe UI Semibold" panose="020B0702040204020203" pitchFamily="34" charset="0"/>
                <a:cs typeface="Segoe UI Semibold" panose="020B0702040204020203" pitchFamily="34" charset="0"/>
              </a:rPr>
              <a:t> 7</a:t>
            </a:r>
            <a:endParaRPr lang="en-US" altLang="zh-CN" dirty="0">
              <a:solidFill>
                <a:schemeClr val="tx1"/>
              </a:solidFill>
              <a:latin typeface="Segoe UI Semibold" panose="020B0702040204020203" pitchFamily="34" charset="0"/>
              <a:cs typeface="Segoe UI Semibold" panose="020B0702040204020203" pitchFamily="34" charset="0"/>
            </a:endParaRPr>
          </a:p>
          <a:p>
            <a:pPr marL="280121" indent="-280121">
              <a:buChar char="•"/>
            </a:pPr>
            <a:r>
              <a:rPr lang="en-US" altLang="zh-CN" dirty="0">
                <a:solidFill>
                  <a:schemeClr val="tx1"/>
                </a:solidFill>
                <a:latin typeface="Segoe UI Semibold" panose="020B0702040204020203" pitchFamily="34" charset="0"/>
                <a:cs typeface="Segoe UI Semibold" panose="020B0702040204020203" pitchFamily="34" charset="0"/>
              </a:rPr>
              <a:t>WizMind 5 </a:t>
            </a:r>
            <a:endParaRPr lang="en-US" altLang="zh-CN" dirty="0" smtClean="0">
              <a:solidFill>
                <a:schemeClr val="tx1"/>
              </a:solidFill>
              <a:latin typeface="Segoe UI Semibold" panose="020B0702040204020203" pitchFamily="34" charset="0"/>
              <a:cs typeface="Segoe UI Semibold" panose="020B0702040204020203" pitchFamily="34" charset="0"/>
            </a:endParaRPr>
          </a:p>
        </p:txBody>
      </p:sp>
      <p:sp>
        <p:nvSpPr>
          <p:cNvPr id="5" name="文本占位符 4"/>
          <p:cNvSpPr>
            <a:spLocks noGrp="1"/>
          </p:cNvSpPr>
          <p:nvPr>
            <p:ph type="body" sz="quarter" idx="13"/>
          </p:nvPr>
        </p:nvSpPr>
        <p:spPr>
          <a:xfrm>
            <a:off x="1285786" y="4229924"/>
            <a:ext cx="768000" cy="911871"/>
          </a:xfrm>
        </p:spPr>
        <p:txBody>
          <a:bodyPr vert="horz" lIns="0" tIns="0" rIns="0" bIns="0" rtlCol="0">
            <a:normAutofit fontScale="92500"/>
          </a:bodyPr>
          <a:lstStyle/>
          <a:p>
            <a:r>
              <a:rPr lang="en-US" altLang="zh-CN" b="1" smtClean="0">
                <a:solidFill>
                  <a:srgbClr val="C00000"/>
                </a:solidFill>
                <a:latin typeface="Segoe UI" panose="020B0502040204020203" pitchFamily="34" charset="0"/>
                <a:cs typeface="Segoe UI" panose="020B0502040204020203" pitchFamily="34" charset="0"/>
              </a:rPr>
              <a:t>02</a:t>
            </a:r>
            <a:endParaRPr lang="zh-CN" altLang="en-US" b="1" dirty="0">
              <a:solidFill>
                <a:srgbClr val="C00000"/>
              </a:solidFill>
              <a:latin typeface="Segoe UI" panose="020B0502040204020203" pitchFamily="34" charset="0"/>
              <a:cs typeface="Segoe UI" panose="020B0502040204020203" pitchFamily="34" charset="0"/>
            </a:endParaRPr>
          </a:p>
        </p:txBody>
      </p:sp>
      <p:sp>
        <p:nvSpPr>
          <p:cNvPr id="18" name="文本占位符 17"/>
          <p:cNvSpPr>
            <a:spLocks noGrp="1"/>
          </p:cNvSpPr>
          <p:nvPr>
            <p:ph type="body" sz="quarter" idx="14"/>
          </p:nvPr>
        </p:nvSpPr>
        <p:spPr>
          <a:xfrm>
            <a:off x="2185897" y="4347578"/>
            <a:ext cx="3360000" cy="258496"/>
          </a:xfrm>
        </p:spPr>
        <p:txBody>
          <a:bodyPr vert="horz" wrap="square" lIns="0" tIns="0" rIns="0" bIns="0" rtlCol="0">
            <a:spAutoFit/>
          </a:bodyPr>
          <a:lstStyle/>
          <a:p>
            <a:r>
              <a:rPr lang="en-US" altLang="zh-CN" dirty="0" err="1" smtClean="0">
                <a:solidFill>
                  <a:srgbClr val="C00000"/>
                </a:solidFill>
                <a:latin typeface="Segoe UI" panose="020B0502040204020203" pitchFamily="34" charset="0"/>
                <a:cs typeface="Segoe UI" panose="020B0502040204020203" pitchFamily="34" charset="0"/>
              </a:rPr>
              <a:t>Dòng</a:t>
            </a:r>
            <a:r>
              <a:rPr lang="en-US" altLang="zh-CN" dirty="0" smtClean="0">
                <a:solidFill>
                  <a:srgbClr val="C00000"/>
                </a:solidFill>
                <a:latin typeface="Segoe UI" panose="020B0502040204020203" pitchFamily="34" charset="0"/>
                <a:cs typeface="Segoe UI" panose="020B0502040204020203" pitchFamily="34" charset="0"/>
              </a:rPr>
              <a:t> </a:t>
            </a:r>
            <a:r>
              <a:rPr lang="en-US" altLang="zh-CN" dirty="0" err="1" smtClean="0">
                <a:solidFill>
                  <a:srgbClr val="C00000"/>
                </a:solidFill>
                <a:latin typeface="Segoe UI" panose="020B0502040204020203" pitchFamily="34" charset="0"/>
                <a:cs typeface="Segoe UI" panose="020B0502040204020203" pitchFamily="34" charset="0"/>
              </a:rPr>
              <a:t>WizSense</a:t>
            </a:r>
            <a:endParaRPr lang="zh-CN" altLang="en-US" dirty="0">
              <a:solidFill>
                <a:srgbClr val="C00000"/>
              </a:solidFill>
              <a:latin typeface="Segoe UI" panose="020B0502040204020203" pitchFamily="34" charset="0"/>
              <a:cs typeface="Segoe UI" panose="020B0502040204020203" pitchFamily="34" charset="0"/>
            </a:endParaRPr>
          </a:p>
        </p:txBody>
      </p:sp>
      <p:sp>
        <p:nvSpPr>
          <p:cNvPr id="19" name="文本占位符 18"/>
          <p:cNvSpPr>
            <a:spLocks noGrp="1"/>
          </p:cNvSpPr>
          <p:nvPr>
            <p:ph type="body" sz="quarter" idx="15"/>
          </p:nvPr>
        </p:nvSpPr>
        <p:spPr>
          <a:xfrm>
            <a:off x="2185897" y="4725671"/>
            <a:ext cx="3360000" cy="224106"/>
          </a:xfrm>
        </p:spPr>
        <p:txBody>
          <a:bodyPr/>
          <a:lstStyle/>
          <a:p>
            <a:pPr marL="280121" indent="-280121">
              <a:buFont typeface="Arial" panose="020B0604020202020204" pitchFamily="34" charset="0"/>
              <a:buChar char="•"/>
            </a:pPr>
            <a:r>
              <a:rPr lang="en-US" altLang="zh-CN" dirty="0" err="1">
                <a:solidFill>
                  <a:schemeClr val="tx1"/>
                </a:solidFill>
                <a:latin typeface="Segoe UI Semibold" panose="020B0702040204020203" pitchFamily="34" charset="0"/>
                <a:cs typeface="Segoe UI Semibold" panose="020B0702040204020203" pitchFamily="34" charset="0"/>
              </a:rPr>
              <a:t>WizSense</a:t>
            </a:r>
            <a:r>
              <a:rPr lang="en-US" altLang="zh-CN" dirty="0">
                <a:solidFill>
                  <a:schemeClr val="tx1"/>
                </a:solidFill>
                <a:latin typeface="Segoe UI Semibold" panose="020B0702040204020203" pitchFamily="34" charset="0"/>
                <a:cs typeface="Segoe UI Semibold" panose="020B0702040204020203" pitchFamily="34" charset="0"/>
              </a:rPr>
              <a:t> </a:t>
            </a:r>
            <a:r>
              <a:rPr lang="en-US" altLang="zh-CN" dirty="0" smtClean="0">
                <a:solidFill>
                  <a:schemeClr val="tx1"/>
                </a:solidFill>
                <a:latin typeface="Segoe UI Semibold" panose="020B0702040204020203" pitchFamily="34" charset="0"/>
                <a:cs typeface="Segoe UI Semibold" panose="020B0702040204020203" pitchFamily="34" charset="0"/>
              </a:rPr>
              <a:t>3</a:t>
            </a:r>
            <a:endParaRPr lang="en-US" altLang="zh-CN" dirty="0">
              <a:solidFill>
                <a:schemeClr val="tx1"/>
              </a:solidFill>
              <a:latin typeface="Segoe UI Semibold" panose="020B0702040204020203" pitchFamily="34" charset="0"/>
              <a:cs typeface="Segoe UI Semibold" panose="020B0702040204020203" pitchFamily="34" charset="0"/>
            </a:endParaRPr>
          </a:p>
        </p:txBody>
      </p:sp>
      <p:sp>
        <p:nvSpPr>
          <p:cNvPr id="3" name="文本占位符 2"/>
          <p:cNvSpPr>
            <a:spLocks noGrp="1"/>
          </p:cNvSpPr>
          <p:nvPr>
            <p:ph type="body" sz="quarter" idx="16"/>
          </p:nvPr>
        </p:nvSpPr>
        <p:spPr>
          <a:xfrm>
            <a:off x="1287646" y="5394066"/>
            <a:ext cx="768000" cy="911871"/>
          </a:xfrm>
        </p:spPr>
        <p:txBody>
          <a:bodyPr>
            <a:normAutofit fontScale="92500"/>
          </a:bodyPr>
          <a:lstStyle/>
          <a:p>
            <a:r>
              <a:rPr lang="en-US" altLang="zh-CN" b="1" smtClean="0">
                <a:solidFill>
                  <a:srgbClr val="C00000"/>
                </a:solidFill>
                <a:latin typeface="Segoe UI" panose="020B0502040204020203" pitchFamily="34" charset="0"/>
                <a:cs typeface="Segoe UI" panose="020B0502040204020203" pitchFamily="34" charset="0"/>
              </a:rPr>
              <a:t>03</a:t>
            </a:r>
            <a:endParaRPr lang="zh-CN" altLang="en-US" b="1" dirty="0">
              <a:solidFill>
                <a:srgbClr val="C00000"/>
              </a:solidFill>
              <a:latin typeface="Segoe UI" panose="020B0502040204020203" pitchFamily="34" charset="0"/>
              <a:cs typeface="Segoe UI" panose="020B0502040204020203" pitchFamily="34" charset="0"/>
            </a:endParaRPr>
          </a:p>
        </p:txBody>
      </p:sp>
      <p:sp>
        <p:nvSpPr>
          <p:cNvPr id="21" name="文本占位符 20"/>
          <p:cNvSpPr>
            <a:spLocks noGrp="1"/>
          </p:cNvSpPr>
          <p:nvPr>
            <p:ph type="body" sz="quarter" idx="17"/>
          </p:nvPr>
        </p:nvSpPr>
        <p:spPr>
          <a:xfrm>
            <a:off x="2212780" y="5435240"/>
            <a:ext cx="3360000" cy="258496"/>
          </a:xfrm>
        </p:spPr>
        <p:txBody>
          <a:bodyPr/>
          <a:lstStyle/>
          <a:p>
            <a:r>
              <a:rPr lang="en-US" altLang="zh-CN" dirty="0" err="1" smtClean="0">
                <a:solidFill>
                  <a:srgbClr val="C00000"/>
                </a:solidFill>
                <a:latin typeface="Segoe UI" panose="020B0502040204020203" pitchFamily="34" charset="0"/>
                <a:cs typeface="Segoe UI" panose="020B0502040204020203" pitchFamily="34" charset="0"/>
              </a:rPr>
              <a:t>Dòng</a:t>
            </a:r>
            <a:r>
              <a:rPr lang="en-US" altLang="zh-CN" dirty="0" smtClean="0">
                <a:solidFill>
                  <a:srgbClr val="C00000"/>
                </a:solidFill>
                <a:latin typeface="Segoe UI" panose="020B0502040204020203" pitchFamily="34" charset="0"/>
                <a:cs typeface="Segoe UI" panose="020B0502040204020203" pitchFamily="34" charset="0"/>
              </a:rPr>
              <a:t> Lite </a:t>
            </a:r>
            <a:r>
              <a:rPr lang="en-US" altLang="zh-CN" dirty="0">
                <a:solidFill>
                  <a:srgbClr val="C00000"/>
                </a:solidFill>
                <a:latin typeface="Segoe UI" panose="020B0502040204020203" pitchFamily="34" charset="0"/>
                <a:cs typeface="Segoe UI" panose="020B0502040204020203" pitchFamily="34" charset="0"/>
              </a:rPr>
              <a:t>&amp; </a:t>
            </a:r>
            <a:r>
              <a:rPr lang="en-US" altLang="zh-CN" dirty="0" smtClean="0">
                <a:solidFill>
                  <a:srgbClr val="C00000"/>
                </a:solidFill>
                <a:latin typeface="Segoe UI" panose="020B0502040204020203" pitchFamily="34" charset="0"/>
                <a:cs typeface="Segoe UI" panose="020B0502040204020203" pitchFamily="34" charset="0"/>
              </a:rPr>
              <a:t>Entry</a:t>
            </a:r>
            <a:endParaRPr lang="zh-CN" altLang="en-US" dirty="0">
              <a:solidFill>
                <a:srgbClr val="C00000"/>
              </a:solidFill>
              <a:latin typeface="Segoe UI" panose="020B0502040204020203" pitchFamily="34" charset="0"/>
              <a:cs typeface="Segoe UI" panose="020B0502040204020203" pitchFamily="34" charset="0"/>
            </a:endParaRPr>
          </a:p>
        </p:txBody>
      </p:sp>
      <p:sp>
        <p:nvSpPr>
          <p:cNvPr id="22" name="文本占位符 21"/>
          <p:cNvSpPr>
            <a:spLocks noGrp="1"/>
          </p:cNvSpPr>
          <p:nvPr>
            <p:ph type="body" sz="quarter" idx="18"/>
          </p:nvPr>
        </p:nvSpPr>
        <p:spPr>
          <a:xfrm>
            <a:off x="2212780" y="5828811"/>
            <a:ext cx="3360000" cy="719898"/>
          </a:xfrm>
        </p:spPr>
        <p:txBody>
          <a:bodyPr vert="horz" wrap="square" lIns="0" tIns="0" rIns="0" bIns="0" rtlCol="0">
            <a:noAutofit/>
          </a:bodyPr>
          <a:lstStyle/>
          <a:p>
            <a:pPr marL="280121" indent="-280121">
              <a:buFont typeface="Arial" panose="020B0604020202020204" pitchFamily="34" charset="0"/>
              <a:buChar char="•"/>
            </a:pPr>
            <a:r>
              <a:rPr lang="en-US" altLang="zh-CN" dirty="0">
                <a:solidFill>
                  <a:schemeClr val="tx1"/>
                </a:solidFill>
                <a:latin typeface="Segoe UI Semibold" panose="020B0702040204020203" pitchFamily="34" charset="0"/>
                <a:cs typeface="Segoe UI Semibold" panose="020B0702040204020203" pitchFamily="34" charset="0"/>
                <a:sym typeface="+mn-ea"/>
              </a:rPr>
              <a:t>Lite </a:t>
            </a:r>
            <a:endParaRPr lang="en-US" altLang="zh-CN" dirty="0" smtClean="0">
              <a:solidFill>
                <a:schemeClr val="tx1"/>
              </a:solidFill>
              <a:latin typeface="Segoe UI Semibold" panose="020B0702040204020203" pitchFamily="34" charset="0"/>
              <a:cs typeface="Segoe UI Semibold" panose="020B0702040204020203" pitchFamily="34" charset="0"/>
              <a:sym typeface="+mn-ea"/>
            </a:endParaRPr>
          </a:p>
          <a:p>
            <a:pPr marL="280121" indent="-280121">
              <a:buFont typeface="Arial" panose="020B0604020202020204" pitchFamily="34" charset="0"/>
              <a:buChar char="•"/>
            </a:pPr>
            <a:r>
              <a:rPr lang="en-US" altLang="zh-CN" dirty="0" smtClean="0">
                <a:solidFill>
                  <a:schemeClr val="tx1"/>
                </a:solidFill>
                <a:latin typeface="Segoe UI Semibold" panose="020B0702040204020203" pitchFamily="34" charset="0"/>
                <a:cs typeface="Segoe UI Semibold" panose="020B0702040204020203" pitchFamily="34" charset="0"/>
                <a:sym typeface="+mn-ea"/>
              </a:rPr>
              <a:t>Entry</a:t>
            </a:r>
            <a:endParaRPr lang="en-US" altLang="zh-CN" dirty="0">
              <a:solidFill>
                <a:schemeClr val="tx1"/>
              </a:solidFill>
              <a:latin typeface="Segoe UI Semibold" panose="020B0702040204020203" pitchFamily="34" charset="0"/>
              <a:cs typeface="Segoe UI Semibold" panose="020B0702040204020203" pitchFamily="34" charset="0"/>
            </a:endParaRPr>
          </a:p>
        </p:txBody>
      </p:sp>
      <p:sp>
        <p:nvSpPr>
          <p:cNvPr id="9" name="文本占位符 8"/>
          <p:cNvSpPr>
            <a:spLocks noGrp="1"/>
          </p:cNvSpPr>
          <p:nvPr>
            <p:ph type="body" sz="quarter" idx="19"/>
          </p:nvPr>
        </p:nvSpPr>
        <p:spPr>
          <a:xfrm>
            <a:off x="1287646" y="2231165"/>
            <a:ext cx="768000" cy="911871"/>
          </a:xfrm>
        </p:spPr>
        <p:txBody>
          <a:bodyPr>
            <a:normAutofit fontScale="92500"/>
          </a:bodyPr>
          <a:lstStyle/>
          <a:p>
            <a:r>
              <a:rPr lang="en-US" altLang="zh-CN" b="1" dirty="0">
                <a:solidFill>
                  <a:srgbClr val="C00000"/>
                </a:solidFill>
                <a:latin typeface="Segoe UI" panose="020B0502040204020203" pitchFamily="34" charset="0"/>
                <a:cs typeface="Segoe UI" panose="020B0502040204020203" pitchFamily="34" charset="0"/>
              </a:rPr>
              <a:t>01</a:t>
            </a:r>
            <a:endParaRPr lang="zh-CN" altLang="en-US" b="1" dirty="0">
              <a:solidFill>
                <a:srgbClr val="C00000"/>
              </a:solidFill>
              <a:latin typeface="Segoe UI" panose="020B0502040204020203" pitchFamily="34" charset="0"/>
              <a:cs typeface="Segoe UI" panose="020B0502040204020203" pitchFamily="34" charset="0"/>
            </a:endParaRPr>
          </a:p>
        </p:txBody>
      </p:sp>
      <p:sp>
        <p:nvSpPr>
          <p:cNvPr id="10" name="文本占位符 9"/>
          <p:cNvSpPr>
            <a:spLocks noGrp="1"/>
          </p:cNvSpPr>
          <p:nvPr>
            <p:ph type="body" sz="quarter" idx="20"/>
          </p:nvPr>
        </p:nvSpPr>
        <p:spPr>
          <a:xfrm>
            <a:off x="2185897" y="2269527"/>
            <a:ext cx="3360000" cy="258496"/>
          </a:xfrm>
        </p:spPr>
        <p:txBody>
          <a:bodyPr/>
          <a:lstStyle/>
          <a:p>
            <a:r>
              <a:rPr lang="en-US" altLang="zh-CN" dirty="0" err="1" smtClean="0">
                <a:solidFill>
                  <a:srgbClr val="C00000"/>
                </a:solidFill>
                <a:latin typeface="Segoe UI" panose="020B0502040204020203" pitchFamily="34" charset="0"/>
                <a:cs typeface="Segoe UI" panose="020B0502040204020203" pitchFamily="34" charset="0"/>
              </a:rPr>
              <a:t>Dòng</a:t>
            </a:r>
            <a:r>
              <a:rPr lang="en-US" altLang="zh-CN" dirty="0" smtClean="0">
                <a:solidFill>
                  <a:srgbClr val="C00000"/>
                </a:solidFill>
                <a:latin typeface="Segoe UI" panose="020B0502040204020203" pitchFamily="34" charset="0"/>
                <a:cs typeface="Segoe UI" panose="020B0502040204020203" pitchFamily="34" charset="0"/>
              </a:rPr>
              <a:t> Full-color</a:t>
            </a:r>
            <a:endParaRPr lang="zh-CN" altLang="en-US" dirty="0">
              <a:solidFill>
                <a:srgbClr val="C00000"/>
              </a:solidFill>
              <a:latin typeface="Segoe UI" panose="020B0502040204020203" pitchFamily="34" charset="0"/>
              <a:cs typeface="Segoe UI" panose="020B0502040204020203" pitchFamily="34" charset="0"/>
            </a:endParaRPr>
          </a:p>
        </p:txBody>
      </p:sp>
      <p:sp>
        <p:nvSpPr>
          <p:cNvPr id="11" name="文本占位符 10"/>
          <p:cNvSpPr>
            <a:spLocks noGrp="1"/>
          </p:cNvSpPr>
          <p:nvPr>
            <p:ph type="body" sz="quarter" idx="21"/>
          </p:nvPr>
        </p:nvSpPr>
        <p:spPr>
          <a:xfrm>
            <a:off x="2185897" y="2677220"/>
            <a:ext cx="3360000" cy="719898"/>
          </a:xfrm>
        </p:spPr>
        <p:txBody>
          <a:bodyPr vert="horz" wrap="square" lIns="0" tIns="0" rIns="0" bIns="0" rtlCol="0">
            <a:noAutofit/>
          </a:bodyPr>
          <a:lstStyle/>
          <a:p>
            <a:pPr marL="280121" indent="-280121">
              <a:buChar char="•"/>
            </a:pPr>
            <a:r>
              <a:rPr lang="en-US" altLang="zh-CN" b="1" dirty="0">
                <a:solidFill>
                  <a:schemeClr val="tx1"/>
                </a:solidFill>
                <a:latin typeface="Segoe UI Semibold" panose="020B0702040204020203" pitchFamily="34" charset="0"/>
                <a:cs typeface="Segoe UI Semibold" panose="020B0702040204020203" pitchFamily="34" charset="0"/>
                <a:sym typeface="+mn-ea"/>
              </a:rPr>
              <a:t>WizMind 5 </a:t>
            </a:r>
            <a:r>
              <a:rPr lang="en-US" altLang="zh-CN" b="1" dirty="0" smtClean="0">
                <a:solidFill>
                  <a:schemeClr val="tx1"/>
                </a:solidFill>
                <a:latin typeface="Segoe UI Semibold" panose="020B0702040204020203" pitchFamily="34" charset="0"/>
                <a:cs typeface="Segoe UI Semibold" panose="020B0702040204020203" pitchFamily="34" charset="0"/>
                <a:sym typeface="+mn-ea"/>
              </a:rPr>
              <a:t>Full-color</a:t>
            </a:r>
            <a:endParaRPr lang="en-US" altLang="zh-CN" b="1" dirty="0">
              <a:solidFill>
                <a:schemeClr val="tx1"/>
              </a:solidFill>
              <a:latin typeface="Segoe UI Semibold" panose="020B0702040204020203" pitchFamily="34" charset="0"/>
              <a:cs typeface="Segoe UI Semibold" panose="020B0702040204020203" pitchFamily="34" charset="0"/>
              <a:sym typeface="+mn-ea"/>
            </a:endParaRPr>
          </a:p>
          <a:p>
            <a:pPr marL="280121" indent="-280121">
              <a:buChar char="•"/>
            </a:pPr>
            <a:r>
              <a:rPr lang="en-US" altLang="zh-CN" b="1" dirty="0">
                <a:solidFill>
                  <a:schemeClr val="tx1"/>
                </a:solidFill>
                <a:latin typeface="Segoe UI Semibold" panose="020B0702040204020203" pitchFamily="34" charset="0"/>
                <a:cs typeface="Segoe UI Semibold" panose="020B0702040204020203" pitchFamily="34" charset="0"/>
                <a:sym typeface="+mn-ea"/>
              </a:rPr>
              <a:t>WizSense 3 Full-color </a:t>
            </a:r>
            <a:endParaRPr lang="en-US" altLang="zh-CN" b="1" dirty="0" smtClean="0">
              <a:solidFill>
                <a:schemeClr val="tx1"/>
              </a:solidFill>
              <a:latin typeface="Segoe UI Semibold" panose="020B0702040204020203" pitchFamily="34" charset="0"/>
              <a:cs typeface="Segoe UI Semibold" panose="020B0702040204020203" pitchFamily="34" charset="0"/>
              <a:sym typeface="+mn-ea"/>
            </a:endParaRPr>
          </a:p>
          <a:p>
            <a:pPr marL="280121" indent="-280121">
              <a:buChar char="•"/>
            </a:pPr>
            <a:r>
              <a:rPr lang="en-US" altLang="zh-CN" b="1" dirty="0" smtClean="0">
                <a:solidFill>
                  <a:schemeClr val="tx1"/>
                </a:solidFill>
                <a:latin typeface="Segoe UI Semibold" panose="020B0702040204020203" pitchFamily="34" charset="0"/>
                <a:cs typeface="Segoe UI Semibold" panose="020B0702040204020203" pitchFamily="34" charset="0"/>
                <a:sym typeface="+mn-ea"/>
              </a:rPr>
              <a:t>Lite </a:t>
            </a:r>
            <a:r>
              <a:rPr lang="en-US" altLang="zh-CN" b="1" dirty="0">
                <a:solidFill>
                  <a:schemeClr val="tx1"/>
                </a:solidFill>
                <a:latin typeface="Segoe UI Semibold" panose="020B0702040204020203" pitchFamily="34" charset="0"/>
                <a:cs typeface="Segoe UI Semibold" panose="020B0702040204020203" pitchFamily="34" charset="0"/>
                <a:sym typeface="+mn-ea"/>
              </a:rPr>
              <a:t>Full-color </a:t>
            </a:r>
            <a:endParaRPr lang="en-US" altLang="zh-CN" b="1" dirty="0" smtClean="0">
              <a:solidFill>
                <a:schemeClr val="tx1"/>
              </a:solidFill>
              <a:latin typeface="Segoe UI Semibold" panose="020B0702040204020203" pitchFamily="34" charset="0"/>
              <a:cs typeface="Segoe UI Semibold" panose="020B0702040204020203" pitchFamily="34" charset="0"/>
              <a:sym typeface="+mn-ea"/>
            </a:endParaRPr>
          </a:p>
          <a:p>
            <a:pPr marL="280121" indent="-280121">
              <a:buChar char="•"/>
            </a:pPr>
            <a:r>
              <a:rPr lang="en-US" altLang="zh-CN" b="1" smtClean="0">
                <a:solidFill>
                  <a:schemeClr val="tx1"/>
                </a:solidFill>
                <a:latin typeface="Segoe UI Semibold" panose="020B0702040204020203" pitchFamily="34" charset="0"/>
                <a:cs typeface="Segoe UI Semibold" panose="020B0702040204020203" pitchFamily="34" charset="0"/>
                <a:sym typeface="+mn-ea"/>
              </a:rPr>
              <a:t>Entry Full-color</a:t>
            </a:r>
          </a:p>
          <a:p>
            <a:pPr marL="280121" indent="-280121">
              <a:buChar char="•"/>
            </a:pPr>
            <a:r>
              <a:rPr lang="en-US" altLang="zh-CN" b="1" smtClean="0">
                <a:solidFill>
                  <a:schemeClr val="tx1"/>
                </a:solidFill>
                <a:latin typeface="Segoe UI Semibold" panose="020B0702040204020203" pitchFamily="34" charset="0"/>
                <a:cs typeface="Segoe UI Semibold" panose="020B0702040204020203" pitchFamily="34" charset="0"/>
                <a:sym typeface="+mn-ea"/>
              </a:rPr>
              <a:t>Tioc Full-color</a:t>
            </a:r>
            <a:endParaRPr lang="en-US" altLang="zh-CN" b="1" dirty="0">
              <a:solidFill>
                <a:schemeClr val="tx1"/>
              </a:solidFill>
              <a:latin typeface="Segoe UI Semibold" panose="020B0702040204020203" pitchFamily="34" charset="0"/>
              <a:cs typeface="Segoe UI Semibold" panose="020B0702040204020203" pitchFamily="34" charset="0"/>
            </a:endParaRPr>
          </a:p>
          <a:p>
            <a:pPr marL="280121" indent="-280121">
              <a:buChar char="•"/>
            </a:pPr>
            <a:endParaRPr lang="zh-CN" altLang="en-US" b="1" dirty="0">
              <a:solidFill>
                <a:schemeClr val="tx1"/>
              </a:solidFill>
              <a:latin typeface="Segoe UI" panose="020B0502040204020203" pitchFamily="34" charset="0"/>
              <a:cs typeface="Segoe UI" panose="020B0502040204020203" pitchFamily="34" charset="0"/>
            </a:endParaRPr>
          </a:p>
        </p:txBody>
      </p:sp>
      <p:sp>
        <p:nvSpPr>
          <p:cNvPr id="12" name="矩形 11"/>
          <p:cNvSpPr/>
          <p:nvPr/>
        </p:nvSpPr>
        <p:spPr>
          <a:xfrm>
            <a:off x="7449290" y="2259901"/>
            <a:ext cx="2327776" cy="258597"/>
          </a:xfrm>
          <a:prstGeom prst="rect">
            <a:avLst/>
          </a:prstGeom>
        </p:spPr>
        <p:txBody>
          <a:bodyPr wrap="square" lIns="0" tIns="0" rIns="0" bIns="0">
            <a:spAutoFit/>
          </a:bodyPr>
          <a:lstStyle/>
          <a:p>
            <a:pPr defTabSz="672290">
              <a:lnSpc>
                <a:spcPct val="90000"/>
              </a:lnSpc>
              <a:spcBef>
                <a:spcPts val="1000"/>
              </a:spcBef>
            </a:pPr>
            <a:r>
              <a:rPr kumimoji="1" lang="en-US" altLang="zh-CN" sz="1867" b="1" dirty="0" err="1" smtClean="0">
                <a:solidFill>
                  <a:srgbClr val="C00000"/>
                </a:solidFill>
                <a:latin typeface="Segoe UI" panose="020B0502040204020203" pitchFamily="34" charset="0"/>
                <a:ea typeface="微软雅黑" panose="020B0503020204020204" pitchFamily="34" charset="-122"/>
                <a:cs typeface="Segoe UI" panose="020B0502040204020203" pitchFamily="34" charset="0"/>
              </a:rPr>
              <a:t>Dòng</a:t>
            </a:r>
            <a:r>
              <a:rPr kumimoji="1" lang="en-US" altLang="zh-CN" sz="1867" b="1" dirty="0" smtClean="0">
                <a:solidFill>
                  <a:srgbClr val="C00000"/>
                </a:solidFill>
                <a:latin typeface="Segoe UI" panose="020B0502040204020203" pitchFamily="34" charset="0"/>
                <a:ea typeface="微软雅黑" panose="020B0503020204020204" pitchFamily="34" charset="-122"/>
                <a:cs typeface="Segoe UI" panose="020B0502040204020203" pitchFamily="34" charset="0"/>
              </a:rPr>
              <a:t> </a:t>
            </a:r>
            <a:r>
              <a:rPr kumimoji="1" lang="en-US" altLang="zh-CN" sz="1867" b="1" dirty="0" err="1" smtClean="0">
                <a:solidFill>
                  <a:srgbClr val="C00000"/>
                </a:solidFill>
                <a:latin typeface="Segoe UI" panose="020B0502040204020203" pitchFamily="34" charset="0"/>
                <a:ea typeface="微软雅黑" panose="020B0503020204020204" pitchFamily="34" charset="-122"/>
                <a:cs typeface="Segoe UI" panose="020B0502040204020203" pitchFamily="34" charset="0"/>
              </a:rPr>
              <a:t>WizMind</a:t>
            </a:r>
            <a:endParaRPr kumimoji="1" lang="zh-CN" altLang="en-US" sz="1867" b="1" dirty="0">
              <a:solidFill>
                <a:srgbClr val="C00000"/>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4" name="文本占位符 4"/>
          <p:cNvSpPr txBox="1"/>
          <p:nvPr/>
        </p:nvSpPr>
        <p:spPr>
          <a:xfrm>
            <a:off x="6578121" y="4229924"/>
            <a:ext cx="871169" cy="911871"/>
          </a:xfrm>
          <a:prstGeom prst="rect">
            <a:avLst/>
          </a:prstGeom>
        </p:spPr>
        <p:txBody>
          <a:bodyPr lIns="0" tIns="0" rIns="0" bIns="0"/>
          <a:lstStyle>
            <a:lvl1pPr marL="0" indent="0" algn="l" defTabSz="685800" rtl="0" eaLnBrk="1" latinLnBrk="0" hangingPunct="1">
              <a:lnSpc>
                <a:spcPts val="6000"/>
              </a:lnSpc>
              <a:spcBef>
                <a:spcPts val="1020"/>
              </a:spcBef>
              <a:buFont typeface="Arial" panose="020B0604020202020204" pitchFamily="34" charset="0"/>
              <a:buNone/>
              <a:defRPr kumimoji="1" lang="zh-CN" altLang="en-US" sz="5440" kern="1200" dirty="0">
                <a:solidFill>
                  <a:schemeClr val="tx1">
                    <a:lumMod val="75000"/>
                    <a:lumOff val="25000"/>
                  </a:schemeClr>
                </a:solidFill>
                <a:latin typeface="Impact" panose="020B0806030902050204" charset="0"/>
                <a:ea typeface="Impact" panose="020B0806030902050204" charset="0"/>
                <a:cs typeface="Impact" panose="020B0806030902050204" charset="0"/>
              </a:defRPr>
            </a:lvl1pPr>
            <a:lvl2pPr marL="466090" indent="0" algn="l" defTabSz="932815" rtl="0" eaLnBrk="1" latinLnBrk="0" hangingPunct="1">
              <a:lnSpc>
                <a:spcPct val="90000"/>
              </a:lnSpc>
              <a:spcBef>
                <a:spcPts val="510"/>
              </a:spcBef>
              <a:buFontTx/>
              <a:buNone/>
              <a:defRPr sz="2450" kern="1200">
                <a:solidFill>
                  <a:schemeClr val="tx1"/>
                </a:solidFill>
                <a:latin typeface="+mn-lt"/>
                <a:ea typeface="+mn-ea"/>
                <a:cs typeface="+mn-cs"/>
              </a:defRPr>
            </a:lvl2pPr>
            <a:lvl3pPr marL="932815" indent="0" algn="l" defTabSz="932815" rtl="0" eaLnBrk="1" latinLnBrk="0" hangingPunct="1">
              <a:lnSpc>
                <a:spcPct val="90000"/>
              </a:lnSpc>
              <a:spcBef>
                <a:spcPts val="510"/>
              </a:spcBef>
              <a:buFontTx/>
              <a:buNone/>
              <a:defRPr sz="2040" kern="1200">
                <a:solidFill>
                  <a:schemeClr val="tx1"/>
                </a:solidFill>
                <a:latin typeface="+mn-lt"/>
                <a:ea typeface="+mn-ea"/>
                <a:cs typeface="+mn-cs"/>
              </a:defRPr>
            </a:lvl3pPr>
            <a:lvl4pPr marL="1398905" indent="0" algn="l" defTabSz="932815" rtl="0" eaLnBrk="1" latinLnBrk="0" hangingPunct="1">
              <a:lnSpc>
                <a:spcPct val="90000"/>
              </a:lnSpc>
              <a:spcBef>
                <a:spcPts val="510"/>
              </a:spcBef>
              <a:buFontTx/>
              <a:buNone/>
              <a:defRPr sz="1835" kern="1200">
                <a:solidFill>
                  <a:schemeClr val="tx1"/>
                </a:solidFill>
                <a:latin typeface="+mn-lt"/>
                <a:ea typeface="+mn-ea"/>
                <a:cs typeface="+mn-cs"/>
              </a:defRPr>
            </a:lvl4pPr>
            <a:lvl5pPr marL="1864995" indent="0" algn="l" defTabSz="932815" rtl="0" eaLnBrk="1" latinLnBrk="0" hangingPunct="1">
              <a:lnSpc>
                <a:spcPct val="90000"/>
              </a:lnSpc>
              <a:spcBef>
                <a:spcPts val="510"/>
              </a:spcBef>
              <a:buFontTx/>
              <a:buNone/>
              <a:defRPr sz="1835" kern="1200">
                <a:solidFill>
                  <a:schemeClr val="tx1"/>
                </a:solidFill>
                <a:latin typeface="+mn-lt"/>
                <a:ea typeface="+mn-ea"/>
                <a:cs typeface="+mn-cs"/>
              </a:defRPr>
            </a:lvl5pPr>
            <a:lvl6pPr marL="2564765" indent="-233045" algn="l" defTabSz="932815" rtl="0" eaLnBrk="1" latinLnBrk="0" hangingPunct="1">
              <a:lnSpc>
                <a:spcPct val="90000"/>
              </a:lnSpc>
              <a:spcBef>
                <a:spcPts val="510"/>
              </a:spcBef>
              <a:buFont typeface="Arial" panose="020B0604020202020204" pitchFamily="34" charset="0"/>
              <a:buChar char="•"/>
              <a:defRPr sz="1835" kern="1200">
                <a:solidFill>
                  <a:schemeClr val="tx1"/>
                </a:solidFill>
                <a:latin typeface="+mn-lt"/>
                <a:ea typeface="+mn-ea"/>
                <a:cs typeface="+mn-cs"/>
              </a:defRPr>
            </a:lvl6pPr>
            <a:lvl7pPr marL="3030855" indent="-233045" algn="l" defTabSz="932815" rtl="0" eaLnBrk="1" latinLnBrk="0" hangingPunct="1">
              <a:lnSpc>
                <a:spcPct val="90000"/>
              </a:lnSpc>
              <a:spcBef>
                <a:spcPts val="510"/>
              </a:spcBef>
              <a:buFont typeface="Arial" panose="020B0604020202020204" pitchFamily="34" charset="0"/>
              <a:buChar char="•"/>
              <a:defRPr sz="1835" kern="1200">
                <a:solidFill>
                  <a:schemeClr val="tx1"/>
                </a:solidFill>
                <a:latin typeface="+mn-lt"/>
                <a:ea typeface="+mn-ea"/>
                <a:cs typeface="+mn-cs"/>
              </a:defRPr>
            </a:lvl7pPr>
            <a:lvl8pPr marL="3496945" indent="-233045" algn="l" defTabSz="932815" rtl="0" eaLnBrk="1" latinLnBrk="0" hangingPunct="1">
              <a:lnSpc>
                <a:spcPct val="90000"/>
              </a:lnSpc>
              <a:spcBef>
                <a:spcPts val="510"/>
              </a:spcBef>
              <a:buFont typeface="Arial" panose="020B0604020202020204" pitchFamily="34" charset="0"/>
              <a:buChar char="•"/>
              <a:defRPr sz="1835" kern="1200">
                <a:solidFill>
                  <a:schemeClr val="tx1"/>
                </a:solidFill>
                <a:latin typeface="+mn-lt"/>
                <a:ea typeface="+mn-ea"/>
                <a:cs typeface="+mn-cs"/>
              </a:defRPr>
            </a:lvl8pPr>
            <a:lvl9pPr marL="3963670" indent="-233045" algn="l" defTabSz="932815" rtl="0" eaLnBrk="1" latinLnBrk="0" hangingPunct="1">
              <a:lnSpc>
                <a:spcPct val="90000"/>
              </a:lnSpc>
              <a:spcBef>
                <a:spcPts val="510"/>
              </a:spcBef>
              <a:buFont typeface="Arial" panose="020B0604020202020204" pitchFamily="34" charset="0"/>
              <a:buChar char="•"/>
              <a:defRPr sz="1835" kern="1200">
                <a:solidFill>
                  <a:schemeClr val="tx1"/>
                </a:solidFill>
                <a:latin typeface="+mn-lt"/>
                <a:ea typeface="+mn-ea"/>
                <a:cs typeface="+mn-cs"/>
              </a:defRPr>
            </a:lvl9pPr>
          </a:lstStyle>
          <a:p>
            <a:r>
              <a:rPr lang="en-US" altLang="zh-CN" sz="5333" b="1" dirty="0">
                <a:solidFill>
                  <a:srgbClr val="C00000"/>
                </a:solidFill>
                <a:latin typeface="Segoe UI" panose="020B0502040204020203" pitchFamily="34" charset="0"/>
                <a:cs typeface="Segoe UI" panose="020B0502040204020203" pitchFamily="34" charset="0"/>
              </a:rPr>
              <a:t>05</a:t>
            </a:r>
            <a:endParaRPr lang="en-US" sz="5333" b="1" dirty="0">
              <a:solidFill>
                <a:srgbClr val="C00000"/>
              </a:solidFill>
              <a:latin typeface="Segoe UI" panose="020B0502040204020203" pitchFamily="34" charset="0"/>
              <a:cs typeface="Segoe UI" panose="020B0502040204020203" pitchFamily="34" charset="0"/>
            </a:endParaRPr>
          </a:p>
        </p:txBody>
      </p:sp>
      <p:sp>
        <p:nvSpPr>
          <p:cNvPr id="25" name="文本占位符 17"/>
          <p:cNvSpPr txBox="1"/>
          <p:nvPr/>
        </p:nvSpPr>
        <p:spPr>
          <a:xfrm>
            <a:off x="7449289" y="4347578"/>
            <a:ext cx="3811364" cy="258496"/>
          </a:xfrm>
          <a:prstGeom prst="rect">
            <a:avLst/>
          </a:prstGeom>
        </p:spPr>
        <p:txBody>
          <a:bodyPr wrap="square" lIns="0" tIns="0" rIns="0" bIns="0">
            <a:spAutoFit/>
          </a:bodyPr>
          <a:lstStyle>
            <a:lvl1pPr marL="0" marR="0" indent="0" algn="l" defTabSz="685800" rtl="0" eaLnBrk="1" fontAlgn="auto" latinLnBrk="0" hangingPunct="1">
              <a:lnSpc>
                <a:spcPct val="90000"/>
              </a:lnSpc>
              <a:spcBef>
                <a:spcPts val="1020"/>
              </a:spcBef>
              <a:spcAft>
                <a:spcPts val="0"/>
              </a:spcAft>
              <a:buClrTx/>
              <a:buSzTx/>
              <a:buFont typeface="Arial" panose="020B0604020202020204" pitchFamily="34" charset="0"/>
              <a:buNone/>
              <a:defRPr kumimoji="1" lang="zh-CN" altLang="en-US" sz="1905" b="1" kern="1200" dirty="0" smtClean="0">
                <a:solidFill>
                  <a:schemeClr val="tx1">
                    <a:lumMod val="75000"/>
                    <a:lumOff val="25000"/>
                  </a:schemeClr>
                </a:solidFill>
                <a:latin typeface="Helvetica" panose="020B0604020202020204" pitchFamily="34" charset="0"/>
                <a:ea typeface="微软雅黑" panose="020B0503020204020204" pitchFamily="34" charset="-122"/>
                <a:cs typeface="Helvetica" panose="020B0604020202020204" pitchFamily="34" charset="0"/>
              </a:defRPr>
            </a:lvl1pPr>
            <a:lvl2pPr marL="466090" indent="0" algn="l" defTabSz="932815" rtl="0" eaLnBrk="1" latinLnBrk="0" hangingPunct="1">
              <a:lnSpc>
                <a:spcPct val="90000"/>
              </a:lnSpc>
              <a:spcBef>
                <a:spcPts val="510"/>
              </a:spcBef>
              <a:buFontTx/>
              <a:buNone/>
              <a:defRPr sz="2450" kern="1200">
                <a:solidFill>
                  <a:schemeClr val="tx1"/>
                </a:solidFill>
                <a:latin typeface="+mn-lt"/>
                <a:ea typeface="+mn-ea"/>
                <a:cs typeface="+mn-cs"/>
              </a:defRPr>
            </a:lvl2pPr>
            <a:lvl3pPr marL="932815" indent="0" algn="l" defTabSz="932815" rtl="0" eaLnBrk="1" latinLnBrk="0" hangingPunct="1">
              <a:lnSpc>
                <a:spcPct val="90000"/>
              </a:lnSpc>
              <a:spcBef>
                <a:spcPts val="510"/>
              </a:spcBef>
              <a:buFontTx/>
              <a:buNone/>
              <a:defRPr sz="2040" kern="1200">
                <a:solidFill>
                  <a:schemeClr val="tx1"/>
                </a:solidFill>
                <a:latin typeface="+mn-lt"/>
                <a:ea typeface="+mn-ea"/>
                <a:cs typeface="+mn-cs"/>
              </a:defRPr>
            </a:lvl3pPr>
            <a:lvl4pPr marL="1398905" indent="0" algn="l" defTabSz="932815" rtl="0" eaLnBrk="1" latinLnBrk="0" hangingPunct="1">
              <a:lnSpc>
                <a:spcPct val="90000"/>
              </a:lnSpc>
              <a:spcBef>
                <a:spcPts val="510"/>
              </a:spcBef>
              <a:buFontTx/>
              <a:buNone/>
              <a:defRPr sz="1835" kern="1200">
                <a:solidFill>
                  <a:schemeClr val="tx1"/>
                </a:solidFill>
                <a:latin typeface="+mn-lt"/>
                <a:ea typeface="+mn-ea"/>
                <a:cs typeface="+mn-cs"/>
              </a:defRPr>
            </a:lvl4pPr>
            <a:lvl5pPr marL="1864995" indent="0" algn="l" defTabSz="932815" rtl="0" eaLnBrk="1" latinLnBrk="0" hangingPunct="1">
              <a:lnSpc>
                <a:spcPct val="90000"/>
              </a:lnSpc>
              <a:spcBef>
                <a:spcPts val="510"/>
              </a:spcBef>
              <a:buFontTx/>
              <a:buNone/>
              <a:defRPr sz="1835" kern="1200">
                <a:solidFill>
                  <a:schemeClr val="tx1"/>
                </a:solidFill>
                <a:latin typeface="+mn-lt"/>
                <a:ea typeface="+mn-ea"/>
                <a:cs typeface="+mn-cs"/>
              </a:defRPr>
            </a:lvl5pPr>
            <a:lvl6pPr marL="2564765" indent="-233045" algn="l" defTabSz="932815" rtl="0" eaLnBrk="1" latinLnBrk="0" hangingPunct="1">
              <a:lnSpc>
                <a:spcPct val="90000"/>
              </a:lnSpc>
              <a:spcBef>
                <a:spcPts val="510"/>
              </a:spcBef>
              <a:buFont typeface="Arial" panose="020B0604020202020204" pitchFamily="34" charset="0"/>
              <a:buChar char="•"/>
              <a:defRPr sz="1835" kern="1200">
                <a:solidFill>
                  <a:schemeClr val="tx1"/>
                </a:solidFill>
                <a:latin typeface="+mn-lt"/>
                <a:ea typeface="+mn-ea"/>
                <a:cs typeface="+mn-cs"/>
              </a:defRPr>
            </a:lvl6pPr>
            <a:lvl7pPr marL="3030855" indent="-233045" algn="l" defTabSz="932815" rtl="0" eaLnBrk="1" latinLnBrk="0" hangingPunct="1">
              <a:lnSpc>
                <a:spcPct val="90000"/>
              </a:lnSpc>
              <a:spcBef>
                <a:spcPts val="510"/>
              </a:spcBef>
              <a:buFont typeface="Arial" panose="020B0604020202020204" pitchFamily="34" charset="0"/>
              <a:buChar char="•"/>
              <a:defRPr sz="1835" kern="1200">
                <a:solidFill>
                  <a:schemeClr val="tx1"/>
                </a:solidFill>
                <a:latin typeface="+mn-lt"/>
                <a:ea typeface="+mn-ea"/>
                <a:cs typeface="+mn-cs"/>
              </a:defRPr>
            </a:lvl7pPr>
            <a:lvl8pPr marL="3496945" indent="-233045" algn="l" defTabSz="932815" rtl="0" eaLnBrk="1" latinLnBrk="0" hangingPunct="1">
              <a:lnSpc>
                <a:spcPct val="90000"/>
              </a:lnSpc>
              <a:spcBef>
                <a:spcPts val="510"/>
              </a:spcBef>
              <a:buFont typeface="Arial" panose="020B0604020202020204" pitchFamily="34" charset="0"/>
              <a:buChar char="•"/>
              <a:defRPr sz="1835" kern="1200">
                <a:solidFill>
                  <a:schemeClr val="tx1"/>
                </a:solidFill>
                <a:latin typeface="+mn-lt"/>
                <a:ea typeface="+mn-ea"/>
                <a:cs typeface="+mn-cs"/>
              </a:defRPr>
            </a:lvl8pPr>
            <a:lvl9pPr marL="3963670" indent="-233045" algn="l" defTabSz="932815" rtl="0" eaLnBrk="1" latinLnBrk="0" hangingPunct="1">
              <a:lnSpc>
                <a:spcPct val="90000"/>
              </a:lnSpc>
              <a:spcBef>
                <a:spcPts val="510"/>
              </a:spcBef>
              <a:buFont typeface="Arial" panose="020B0604020202020204" pitchFamily="34" charset="0"/>
              <a:buChar char="•"/>
              <a:defRPr sz="1835" kern="1200">
                <a:solidFill>
                  <a:schemeClr val="tx1"/>
                </a:solidFill>
                <a:latin typeface="+mn-lt"/>
                <a:ea typeface="+mn-ea"/>
                <a:cs typeface="+mn-cs"/>
              </a:defRPr>
            </a:lvl9pPr>
          </a:lstStyle>
          <a:p>
            <a:r>
              <a:rPr lang="en-US" sz="1867" smtClean="0">
                <a:solidFill>
                  <a:srgbClr val="C00000"/>
                </a:solidFill>
                <a:latin typeface="Segoe UI" panose="020B0502040204020203" pitchFamily="34" charset="0"/>
                <a:cs typeface="Segoe UI" panose="020B0502040204020203" pitchFamily="34" charset="0"/>
              </a:rPr>
              <a:t>Nền tảng phần mềm</a:t>
            </a:r>
            <a:endParaRPr lang="en-US" sz="1867" dirty="0">
              <a:solidFill>
                <a:srgbClr val="C00000"/>
              </a:solidFill>
              <a:latin typeface="Segoe UI" panose="020B0502040204020203" pitchFamily="34" charset="0"/>
              <a:cs typeface="Segoe UI" panose="020B0502040204020203" pitchFamily="34" charset="0"/>
            </a:endParaRPr>
          </a:p>
        </p:txBody>
      </p:sp>
      <p:sp>
        <p:nvSpPr>
          <p:cNvPr id="4" name="Rectangle 3"/>
          <p:cNvSpPr/>
          <p:nvPr/>
        </p:nvSpPr>
        <p:spPr>
          <a:xfrm>
            <a:off x="709126" y="1241912"/>
            <a:ext cx="1716833" cy="438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sp>
        <p:nvSpPr>
          <p:cNvPr id="6" name="TextBox 5"/>
          <p:cNvSpPr txBox="1"/>
          <p:nvPr/>
        </p:nvSpPr>
        <p:spPr>
          <a:xfrm>
            <a:off x="681722" y="1187197"/>
            <a:ext cx="1771639" cy="523220"/>
          </a:xfrm>
          <a:prstGeom prst="rect">
            <a:avLst/>
          </a:prstGeom>
          <a:solidFill>
            <a:srgbClr val="C00000"/>
          </a:solidFill>
          <a:ln>
            <a:solidFill>
              <a:schemeClr val="bg1"/>
            </a:solidFill>
          </a:ln>
        </p:spPr>
        <p:txBody>
          <a:bodyPr wrap="none" rtlCol="0">
            <a:spAutoFit/>
          </a:bodyPr>
          <a:lstStyle/>
          <a:p>
            <a:r>
              <a:rPr lang="en-US" sz="2800" b="1" dirty="0" err="1" smtClean="0">
                <a:solidFill>
                  <a:schemeClr val="bg1"/>
                </a:solidFill>
                <a:latin typeface="Segoe UI" panose="020B0502040204020203" pitchFamily="34" charset="0"/>
                <a:cs typeface="Segoe UI" panose="020B0502040204020203" pitchFamily="34" charset="0"/>
              </a:rPr>
              <a:t>Nội</a:t>
            </a:r>
            <a:r>
              <a:rPr lang="en-US" sz="2800" b="1" dirty="0" smtClean="0">
                <a:solidFill>
                  <a:schemeClr val="bg1"/>
                </a:solidFill>
                <a:latin typeface="Segoe UI" panose="020B0502040204020203" pitchFamily="34" charset="0"/>
                <a:cs typeface="Segoe UI" panose="020B0502040204020203" pitchFamily="34" charset="0"/>
              </a:rPr>
              <a:t> dung</a:t>
            </a:r>
            <a:endParaRPr lang="en-US" sz="2800" b="1" dirty="0">
              <a:solidFill>
                <a:schemeClr val="bg1"/>
              </a:solidFill>
              <a:latin typeface="Segoe UI" panose="020B0502040204020203" pitchFamily="34" charset="0"/>
              <a:cs typeface="Segoe UI" panose="020B0502040204020203" pitchFamily="34" charset="0"/>
            </a:endParaRPr>
          </a:p>
        </p:txBody>
      </p:sp>
      <p:sp>
        <p:nvSpPr>
          <p:cNvPr id="20" name="Rectangle 19"/>
          <p:cNvSpPr/>
          <p:nvPr/>
        </p:nvSpPr>
        <p:spPr>
          <a:xfrm>
            <a:off x="9777066" y="71767"/>
            <a:ext cx="2414934" cy="10560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42145" y="86515"/>
            <a:ext cx="2235555" cy="513265"/>
          </a:xfrm>
          <a:prstGeom prst="rect">
            <a:avLst/>
          </a:prstGeom>
        </p:spPr>
      </p:pic>
    </p:spTree>
    <p:extLst>
      <p:ext uri="{BB962C8B-B14F-4D97-AF65-F5344CB8AC3E}">
        <p14:creationId xmlns:p14="http://schemas.microsoft.com/office/powerpoint/2010/main" val="4105581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 name="矩形 7"/>
          <p:cNvSpPr>
            <a:spLocks noChangeArrowheads="1"/>
          </p:cNvSpPr>
          <p:nvPr/>
        </p:nvSpPr>
        <p:spPr bwMode="auto">
          <a:xfrm>
            <a:off x="866" y="893961"/>
            <a:ext cx="11950636" cy="5844607"/>
          </a:xfrm>
          <a:prstGeom prst="rect">
            <a:avLst/>
          </a:prstGeom>
          <a:solidFill>
            <a:srgbClr val="FFFFFF">
              <a:alpha val="7059"/>
            </a:srgbClr>
          </a:solidFill>
          <a:ln>
            <a:noFill/>
          </a:ln>
          <a:extLst>
            <a:ext uri="{91240B29-F687-4F45-9708-019B960494DF}">
              <a14:hiddenLine xmlns:a14="http://schemas.microsoft.com/office/drawing/2010/main" w="12700">
                <a:solidFill>
                  <a:srgbClr val="42719B"/>
                </a:solidFill>
                <a:bevel/>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defTabSz="896386">
              <a:lnSpc>
                <a:spcPct val="100000"/>
              </a:lnSpc>
              <a:spcBef>
                <a:spcPct val="0"/>
              </a:spcBef>
              <a:buNone/>
            </a:pPr>
            <a:endParaRPr lang="zh-CN" altLang="zh-CN" sz="1765">
              <a:solidFill>
                <a:srgbClr val="FFFFFF"/>
              </a:solidFill>
              <a:latin typeface="宋体" panose="02010600030101010101" pitchFamily="2" charset="-122"/>
              <a:sym typeface="宋体" panose="02010600030101010101" pitchFamily="2" charset="-122"/>
            </a:endParaRPr>
          </a:p>
        </p:txBody>
      </p:sp>
      <p:sp>
        <p:nvSpPr>
          <p:cNvPr id="14" name="TextBox 19"/>
          <p:cNvSpPr txBox="1">
            <a:spLocks noChangeArrowheads="1"/>
          </p:cNvSpPr>
          <p:nvPr/>
        </p:nvSpPr>
        <p:spPr bwMode="auto">
          <a:xfrm>
            <a:off x="685572" y="2130884"/>
            <a:ext cx="2430583" cy="956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defTabSz="896386">
              <a:spcBef>
                <a:spcPct val="0"/>
              </a:spcBef>
              <a:buNone/>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IPC-HFW7442H-ZVH</a:t>
            </a:r>
          </a:p>
          <a:p>
            <a:pPr defTabSz="896386">
              <a:spcBef>
                <a:spcPct val="0"/>
              </a:spcBef>
              <a:buNone/>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IPC-HFW7442H-Z4VH</a:t>
            </a:r>
          </a:p>
          <a:p>
            <a:pPr defTabSz="896386">
              <a:spcBef>
                <a:spcPct val="0"/>
              </a:spcBef>
              <a:buNone/>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IPC-HFW7842H-ZVH</a:t>
            </a:r>
          </a:p>
          <a:p>
            <a:pPr defTabSz="896386">
              <a:spcBef>
                <a:spcPct val="0"/>
              </a:spcBef>
              <a:buNone/>
            </a:pPr>
            <a:r>
              <a:rPr lang="en-US" altLang="zh-CN" sz="1568" dirty="0">
                <a:solidFill>
                  <a:srgbClr val="505050">
                    <a:lumMod val="50000"/>
                  </a:srgbClr>
                </a:solidFill>
                <a:latin typeface="Segoe UI" panose="020B0502040204020203" pitchFamily="34" charset="0"/>
                <a:ea typeface="微软雅黑" panose="020B0503020204020204" pitchFamily="34" charset="-122"/>
                <a:cs typeface="Segoe UI" panose="020B0502040204020203" pitchFamily="34" charset="0"/>
              </a:rPr>
              <a:t>IPC-HFW7842H-Z4VH</a:t>
            </a:r>
          </a:p>
        </p:txBody>
      </p:sp>
      <p:sp>
        <p:nvSpPr>
          <p:cNvPr id="11" name="Title 1"/>
          <p:cNvSpPr txBox="1"/>
          <p:nvPr/>
        </p:nvSpPr>
        <p:spPr>
          <a:xfrm>
            <a:off x="144272" y="114891"/>
            <a:ext cx="10324172" cy="579572"/>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defTabSz="895764"/>
            <a:r>
              <a:rPr lang="de-DE" altLang="zh-CN" sz="2745" b="1" spc="0" dirty="0">
                <a:solidFill>
                  <a:srgbClr val="00B050"/>
                </a:solidFill>
                <a:latin typeface="Segoe UI" panose="020B0502040204020203"/>
              </a:rPr>
              <a:t>Dòng WizMind 7 - Dòng ANPR</a:t>
            </a:r>
            <a:endParaRPr lang="en-US" altLang="zh-CN" sz="2745" b="1" spc="0" dirty="0">
              <a:solidFill>
                <a:srgbClr val="00B050"/>
              </a:solidFill>
              <a:latin typeface="Segoe UI" panose="020B0502040204020203"/>
            </a:endParaRPr>
          </a:p>
        </p:txBody>
      </p:sp>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4926" y="696240"/>
            <a:ext cx="2531874" cy="1688391"/>
          </a:xfrm>
          <a:prstGeom prst="rect">
            <a:avLst/>
          </a:prstGeom>
        </p:spPr>
      </p:pic>
      <p:grpSp>
        <p:nvGrpSpPr>
          <p:cNvPr id="15" name="组合 14"/>
          <p:cNvGrpSpPr/>
          <p:nvPr/>
        </p:nvGrpSpPr>
        <p:grpSpPr>
          <a:xfrm>
            <a:off x="4438138" y="1091939"/>
            <a:ext cx="1227909" cy="1605171"/>
            <a:chOff x="721506" y="4150657"/>
            <a:chExt cx="1252709" cy="1637591"/>
          </a:xfrm>
        </p:grpSpPr>
        <p:sp>
          <p:nvSpPr>
            <p:cNvPr id="16" name="文本框 15"/>
            <p:cNvSpPr txBox="1"/>
            <p:nvPr/>
          </p:nvSpPr>
          <p:spPr>
            <a:xfrm>
              <a:off x="736360" y="5266204"/>
              <a:ext cx="1237855" cy="522044"/>
            </a:xfrm>
            <a:prstGeom prst="rect">
              <a:avLst/>
            </a:prstGeom>
            <a:noFill/>
          </p:spPr>
          <p:txBody>
            <a:bodyPr wrap="square" rtlCol="0">
              <a:spAutoFit/>
            </a:bodyPr>
            <a:lstStyle/>
            <a:p>
              <a:pPr defTabSz="878957">
                <a:defRPr/>
              </a:pPr>
              <a:r>
                <a:rPr lang="en-US" altLang="zh-CN" sz="1368" kern="0" dirty="0">
                  <a:solidFill>
                    <a:srgbClr val="505050"/>
                  </a:solidFill>
                  <a:latin typeface="Segoe UI" panose="020B0502040204020203"/>
                  <a:ea typeface="等线" panose="02010600030101010101" pitchFamily="2" charset="-122"/>
                  <a:cs typeface="Segoe UI" panose="020B0502040204020203" pitchFamily="34" charset="0"/>
                </a:rPr>
                <a:t>Perimeter Protection</a:t>
              </a:r>
              <a:endParaRPr lang="zh-CN" altLang="en-US" sz="1368" kern="0" dirty="0">
                <a:solidFill>
                  <a:srgbClr val="505050"/>
                </a:solidFill>
                <a:latin typeface="Segoe UI" panose="020B0502040204020203"/>
                <a:ea typeface="等线" panose="02010600030101010101" pitchFamily="2" charset="-122"/>
                <a:cs typeface="Segoe UI" panose="020B0502040204020203" pitchFamily="34" charset="0"/>
              </a:endParaRPr>
            </a:p>
          </p:txBody>
        </p:sp>
        <p:grpSp>
          <p:nvGrpSpPr>
            <p:cNvPr id="17" name="组合 16"/>
            <p:cNvGrpSpPr/>
            <p:nvPr/>
          </p:nvGrpSpPr>
          <p:grpSpPr>
            <a:xfrm>
              <a:off x="721506" y="4150657"/>
              <a:ext cx="979092" cy="975891"/>
              <a:chOff x="6158518" y="1476239"/>
              <a:chExt cx="858341" cy="866021"/>
            </a:xfrm>
          </p:grpSpPr>
          <p:sp>
            <p:nvSpPr>
              <p:cNvPr id="18" name="KSO_Shape"/>
              <p:cNvSpPr/>
              <p:nvPr/>
            </p:nvSpPr>
            <p:spPr>
              <a:xfrm>
                <a:off x="6158518" y="1476239"/>
                <a:ext cx="858341" cy="866021"/>
              </a:xfrm>
              <a:prstGeom prst="ellipse">
                <a:avLst/>
              </a:prstGeom>
              <a:solidFill>
                <a:srgbClr val="5B9BD5"/>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878957" eaLnBrk="1" fontAlgn="auto" hangingPunct="1">
                  <a:spcBef>
                    <a:spcPts val="0"/>
                  </a:spcBef>
                  <a:spcAft>
                    <a:spcPts val="0"/>
                  </a:spcAft>
                  <a:defRPr/>
                </a:pPr>
                <a:endParaRPr lang="zh-CN" altLang="en-US" sz="1765">
                  <a:solidFill>
                    <a:srgbClr val="505050"/>
                  </a:solidFill>
                  <a:latin typeface="等线" panose="02010600030101010101" pitchFamily="2" charset="-122"/>
                  <a:ea typeface="等线" panose="02010600030101010101" pitchFamily="2" charset="-122"/>
                  <a:cs typeface="Segoe UI" panose="020B0502040204020203" pitchFamily="34" charset="0"/>
                </a:endParaRPr>
              </a:p>
            </p:txBody>
          </p:sp>
          <p:sp>
            <p:nvSpPr>
              <p:cNvPr id="19" name="wooden-fence_67971"/>
              <p:cNvSpPr>
                <a:spLocks noChangeAspect="1"/>
              </p:cNvSpPr>
              <p:nvPr/>
            </p:nvSpPr>
            <p:spPr bwMode="auto">
              <a:xfrm>
                <a:off x="6282845" y="1647497"/>
                <a:ext cx="609685" cy="497441"/>
              </a:xfrm>
              <a:custGeom>
                <a:avLst/>
                <a:gdLst>
                  <a:gd name="T0" fmla="*/ 613 w 613"/>
                  <a:gd name="T1" fmla="*/ 194 h 501"/>
                  <a:gd name="T2" fmla="*/ 599 w 613"/>
                  <a:gd name="T3" fmla="*/ 115 h 501"/>
                  <a:gd name="T4" fmla="*/ 573 w 613"/>
                  <a:gd name="T5" fmla="*/ 77 h 501"/>
                  <a:gd name="T6" fmla="*/ 537 w 613"/>
                  <a:gd name="T7" fmla="*/ 6 h 501"/>
                  <a:gd name="T8" fmla="*/ 516 w 613"/>
                  <a:gd name="T9" fmla="*/ 6 h 501"/>
                  <a:gd name="T10" fmla="*/ 480 w 613"/>
                  <a:gd name="T11" fmla="*/ 77 h 501"/>
                  <a:gd name="T12" fmla="*/ 427 w 613"/>
                  <a:gd name="T13" fmla="*/ 115 h 501"/>
                  <a:gd name="T14" fmla="*/ 418 w 613"/>
                  <a:gd name="T15" fmla="*/ 49 h 501"/>
                  <a:gd name="T16" fmla="*/ 380 w 613"/>
                  <a:gd name="T17" fmla="*/ 0 h 501"/>
                  <a:gd name="T18" fmla="*/ 342 w 613"/>
                  <a:gd name="T19" fmla="*/ 49 h 501"/>
                  <a:gd name="T20" fmla="*/ 333 w 613"/>
                  <a:gd name="T21" fmla="*/ 115 h 501"/>
                  <a:gd name="T22" fmla="*/ 280 w 613"/>
                  <a:gd name="T23" fmla="*/ 77 h 501"/>
                  <a:gd name="T24" fmla="*/ 244 w 613"/>
                  <a:gd name="T25" fmla="*/ 6 h 501"/>
                  <a:gd name="T26" fmla="*/ 223 w 613"/>
                  <a:gd name="T27" fmla="*/ 6 h 501"/>
                  <a:gd name="T28" fmla="*/ 187 w 613"/>
                  <a:gd name="T29" fmla="*/ 77 h 501"/>
                  <a:gd name="T30" fmla="*/ 133 w 613"/>
                  <a:gd name="T31" fmla="*/ 115 h 501"/>
                  <a:gd name="T32" fmla="*/ 125 w 613"/>
                  <a:gd name="T33" fmla="*/ 49 h 501"/>
                  <a:gd name="T34" fmla="*/ 87 w 613"/>
                  <a:gd name="T35" fmla="*/ 0 h 501"/>
                  <a:gd name="T36" fmla="*/ 48 w 613"/>
                  <a:gd name="T37" fmla="*/ 49 h 501"/>
                  <a:gd name="T38" fmla="*/ 40 w 613"/>
                  <a:gd name="T39" fmla="*/ 115 h 501"/>
                  <a:gd name="T40" fmla="*/ 0 w 613"/>
                  <a:gd name="T41" fmla="*/ 129 h 501"/>
                  <a:gd name="T42" fmla="*/ 14 w 613"/>
                  <a:gd name="T43" fmla="*/ 208 h 501"/>
                  <a:gd name="T44" fmla="*/ 40 w 613"/>
                  <a:gd name="T45" fmla="*/ 328 h 501"/>
                  <a:gd name="T46" fmla="*/ 0 w 613"/>
                  <a:gd name="T47" fmla="*/ 342 h 501"/>
                  <a:gd name="T48" fmla="*/ 14 w 613"/>
                  <a:gd name="T49" fmla="*/ 421 h 501"/>
                  <a:gd name="T50" fmla="*/ 40 w 613"/>
                  <a:gd name="T51" fmla="*/ 487 h 501"/>
                  <a:gd name="T52" fmla="*/ 119 w 613"/>
                  <a:gd name="T53" fmla="*/ 501 h 501"/>
                  <a:gd name="T54" fmla="*/ 133 w 613"/>
                  <a:gd name="T55" fmla="*/ 421 h 501"/>
                  <a:gd name="T56" fmla="*/ 187 w 613"/>
                  <a:gd name="T57" fmla="*/ 487 h 501"/>
                  <a:gd name="T58" fmla="*/ 266 w 613"/>
                  <a:gd name="T59" fmla="*/ 501 h 501"/>
                  <a:gd name="T60" fmla="*/ 280 w 613"/>
                  <a:gd name="T61" fmla="*/ 421 h 501"/>
                  <a:gd name="T62" fmla="*/ 333 w 613"/>
                  <a:gd name="T63" fmla="*/ 487 h 501"/>
                  <a:gd name="T64" fmla="*/ 413 w 613"/>
                  <a:gd name="T65" fmla="*/ 501 h 501"/>
                  <a:gd name="T66" fmla="*/ 427 w 613"/>
                  <a:gd name="T67" fmla="*/ 421 h 501"/>
                  <a:gd name="T68" fmla="*/ 480 w 613"/>
                  <a:gd name="T69" fmla="*/ 487 h 501"/>
                  <a:gd name="T70" fmla="*/ 559 w 613"/>
                  <a:gd name="T71" fmla="*/ 501 h 501"/>
                  <a:gd name="T72" fmla="*/ 573 w 613"/>
                  <a:gd name="T73" fmla="*/ 421 h 501"/>
                  <a:gd name="T74" fmla="*/ 613 w 613"/>
                  <a:gd name="T75" fmla="*/ 407 h 501"/>
                  <a:gd name="T76" fmla="*/ 599 w 613"/>
                  <a:gd name="T77" fmla="*/ 328 h 501"/>
                  <a:gd name="T78" fmla="*/ 573 w 613"/>
                  <a:gd name="T79" fmla="*/ 208 h 501"/>
                  <a:gd name="T80" fmla="*/ 599 w 613"/>
                  <a:gd name="T81" fmla="*/ 208 h 501"/>
                  <a:gd name="T82" fmla="*/ 133 w 613"/>
                  <a:gd name="T83" fmla="*/ 208 h 501"/>
                  <a:gd name="T84" fmla="*/ 187 w 613"/>
                  <a:gd name="T85" fmla="*/ 328 h 501"/>
                  <a:gd name="T86" fmla="*/ 280 w 613"/>
                  <a:gd name="T87" fmla="*/ 328 h 501"/>
                  <a:gd name="T88" fmla="*/ 333 w 613"/>
                  <a:gd name="T89" fmla="*/ 208 h 501"/>
                  <a:gd name="T90" fmla="*/ 280 w 613"/>
                  <a:gd name="T91" fmla="*/ 328 h 501"/>
                  <a:gd name="T92" fmla="*/ 427 w 613"/>
                  <a:gd name="T93" fmla="*/ 328 h 501"/>
                  <a:gd name="T94" fmla="*/ 480 w 613"/>
                  <a:gd name="T95" fmla="*/ 208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13" h="501">
                    <a:moveTo>
                      <a:pt x="599" y="208"/>
                    </a:moveTo>
                    <a:cubicBezTo>
                      <a:pt x="607" y="208"/>
                      <a:pt x="613" y="202"/>
                      <a:pt x="613" y="194"/>
                    </a:cubicBezTo>
                    <a:lnTo>
                      <a:pt x="613" y="129"/>
                    </a:lnTo>
                    <a:cubicBezTo>
                      <a:pt x="613" y="121"/>
                      <a:pt x="607" y="115"/>
                      <a:pt x="599" y="115"/>
                    </a:cubicBezTo>
                    <a:lnTo>
                      <a:pt x="573" y="115"/>
                    </a:lnTo>
                    <a:lnTo>
                      <a:pt x="573" y="77"/>
                    </a:lnTo>
                    <a:cubicBezTo>
                      <a:pt x="573" y="67"/>
                      <a:pt x="570" y="57"/>
                      <a:pt x="565" y="49"/>
                    </a:cubicBezTo>
                    <a:lnTo>
                      <a:pt x="537" y="6"/>
                    </a:lnTo>
                    <a:cubicBezTo>
                      <a:pt x="535" y="2"/>
                      <a:pt x="531" y="0"/>
                      <a:pt x="527" y="0"/>
                    </a:cubicBezTo>
                    <a:cubicBezTo>
                      <a:pt x="523" y="0"/>
                      <a:pt x="519" y="2"/>
                      <a:pt x="516" y="6"/>
                    </a:cubicBezTo>
                    <a:lnTo>
                      <a:pt x="488" y="49"/>
                    </a:lnTo>
                    <a:cubicBezTo>
                      <a:pt x="483" y="57"/>
                      <a:pt x="480" y="67"/>
                      <a:pt x="480" y="77"/>
                    </a:cubicBezTo>
                    <a:lnTo>
                      <a:pt x="480" y="115"/>
                    </a:lnTo>
                    <a:lnTo>
                      <a:pt x="427" y="115"/>
                    </a:lnTo>
                    <a:lnTo>
                      <a:pt x="427" y="77"/>
                    </a:lnTo>
                    <a:cubicBezTo>
                      <a:pt x="427" y="67"/>
                      <a:pt x="424" y="57"/>
                      <a:pt x="418" y="49"/>
                    </a:cubicBezTo>
                    <a:lnTo>
                      <a:pt x="390" y="6"/>
                    </a:lnTo>
                    <a:cubicBezTo>
                      <a:pt x="388" y="2"/>
                      <a:pt x="384" y="0"/>
                      <a:pt x="380" y="0"/>
                    </a:cubicBezTo>
                    <a:cubicBezTo>
                      <a:pt x="376" y="0"/>
                      <a:pt x="372" y="2"/>
                      <a:pt x="370" y="6"/>
                    </a:cubicBezTo>
                    <a:lnTo>
                      <a:pt x="342" y="49"/>
                    </a:lnTo>
                    <a:cubicBezTo>
                      <a:pt x="336" y="57"/>
                      <a:pt x="333" y="67"/>
                      <a:pt x="333" y="77"/>
                    </a:cubicBezTo>
                    <a:lnTo>
                      <a:pt x="333" y="115"/>
                    </a:lnTo>
                    <a:lnTo>
                      <a:pt x="280" y="115"/>
                    </a:lnTo>
                    <a:lnTo>
                      <a:pt x="280" y="77"/>
                    </a:lnTo>
                    <a:cubicBezTo>
                      <a:pt x="280" y="67"/>
                      <a:pt x="277" y="57"/>
                      <a:pt x="272" y="49"/>
                    </a:cubicBezTo>
                    <a:lnTo>
                      <a:pt x="244" y="6"/>
                    </a:lnTo>
                    <a:cubicBezTo>
                      <a:pt x="241" y="2"/>
                      <a:pt x="237" y="0"/>
                      <a:pt x="233" y="0"/>
                    </a:cubicBezTo>
                    <a:cubicBezTo>
                      <a:pt x="229" y="0"/>
                      <a:pt x="225" y="2"/>
                      <a:pt x="223" y="6"/>
                    </a:cubicBezTo>
                    <a:lnTo>
                      <a:pt x="195" y="49"/>
                    </a:lnTo>
                    <a:cubicBezTo>
                      <a:pt x="190" y="57"/>
                      <a:pt x="187" y="67"/>
                      <a:pt x="187" y="77"/>
                    </a:cubicBezTo>
                    <a:lnTo>
                      <a:pt x="187" y="115"/>
                    </a:lnTo>
                    <a:lnTo>
                      <a:pt x="133" y="115"/>
                    </a:lnTo>
                    <a:lnTo>
                      <a:pt x="133" y="77"/>
                    </a:lnTo>
                    <a:cubicBezTo>
                      <a:pt x="133" y="67"/>
                      <a:pt x="130" y="57"/>
                      <a:pt x="125" y="49"/>
                    </a:cubicBezTo>
                    <a:lnTo>
                      <a:pt x="97" y="6"/>
                    </a:lnTo>
                    <a:cubicBezTo>
                      <a:pt x="95" y="2"/>
                      <a:pt x="91" y="0"/>
                      <a:pt x="87" y="0"/>
                    </a:cubicBezTo>
                    <a:cubicBezTo>
                      <a:pt x="83" y="0"/>
                      <a:pt x="79" y="2"/>
                      <a:pt x="76" y="6"/>
                    </a:cubicBezTo>
                    <a:lnTo>
                      <a:pt x="48" y="49"/>
                    </a:lnTo>
                    <a:cubicBezTo>
                      <a:pt x="43" y="57"/>
                      <a:pt x="40" y="67"/>
                      <a:pt x="40" y="77"/>
                    </a:cubicBezTo>
                    <a:lnTo>
                      <a:pt x="40" y="115"/>
                    </a:lnTo>
                    <a:lnTo>
                      <a:pt x="14" y="115"/>
                    </a:lnTo>
                    <a:cubicBezTo>
                      <a:pt x="6" y="115"/>
                      <a:pt x="0" y="121"/>
                      <a:pt x="0" y="129"/>
                    </a:cubicBezTo>
                    <a:lnTo>
                      <a:pt x="0" y="194"/>
                    </a:lnTo>
                    <a:cubicBezTo>
                      <a:pt x="0" y="202"/>
                      <a:pt x="6" y="208"/>
                      <a:pt x="14" y="208"/>
                    </a:cubicBezTo>
                    <a:lnTo>
                      <a:pt x="40" y="208"/>
                    </a:lnTo>
                    <a:lnTo>
                      <a:pt x="40" y="328"/>
                    </a:lnTo>
                    <a:lnTo>
                      <a:pt x="14" y="328"/>
                    </a:lnTo>
                    <a:cubicBezTo>
                      <a:pt x="6" y="328"/>
                      <a:pt x="0" y="334"/>
                      <a:pt x="0" y="342"/>
                    </a:cubicBezTo>
                    <a:lnTo>
                      <a:pt x="0" y="407"/>
                    </a:lnTo>
                    <a:cubicBezTo>
                      <a:pt x="0" y="415"/>
                      <a:pt x="6" y="421"/>
                      <a:pt x="14" y="421"/>
                    </a:cubicBezTo>
                    <a:lnTo>
                      <a:pt x="40" y="421"/>
                    </a:lnTo>
                    <a:lnTo>
                      <a:pt x="40" y="487"/>
                    </a:lnTo>
                    <a:cubicBezTo>
                      <a:pt x="40" y="495"/>
                      <a:pt x="46" y="501"/>
                      <a:pt x="54" y="501"/>
                    </a:cubicBezTo>
                    <a:lnTo>
                      <a:pt x="119" y="501"/>
                    </a:lnTo>
                    <a:cubicBezTo>
                      <a:pt x="127" y="501"/>
                      <a:pt x="133" y="495"/>
                      <a:pt x="133" y="487"/>
                    </a:cubicBezTo>
                    <a:lnTo>
                      <a:pt x="133" y="421"/>
                    </a:lnTo>
                    <a:lnTo>
                      <a:pt x="187" y="421"/>
                    </a:lnTo>
                    <a:lnTo>
                      <a:pt x="187" y="487"/>
                    </a:lnTo>
                    <a:cubicBezTo>
                      <a:pt x="187" y="495"/>
                      <a:pt x="193" y="501"/>
                      <a:pt x="201" y="501"/>
                    </a:cubicBezTo>
                    <a:lnTo>
                      <a:pt x="266" y="501"/>
                    </a:lnTo>
                    <a:cubicBezTo>
                      <a:pt x="274" y="501"/>
                      <a:pt x="280" y="495"/>
                      <a:pt x="280" y="487"/>
                    </a:cubicBezTo>
                    <a:lnTo>
                      <a:pt x="280" y="421"/>
                    </a:lnTo>
                    <a:lnTo>
                      <a:pt x="333" y="421"/>
                    </a:lnTo>
                    <a:lnTo>
                      <a:pt x="333" y="487"/>
                    </a:lnTo>
                    <a:cubicBezTo>
                      <a:pt x="333" y="495"/>
                      <a:pt x="340" y="501"/>
                      <a:pt x="348" y="501"/>
                    </a:cubicBezTo>
                    <a:lnTo>
                      <a:pt x="413" y="501"/>
                    </a:lnTo>
                    <a:cubicBezTo>
                      <a:pt x="420" y="501"/>
                      <a:pt x="427" y="495"/>
                      <a:pt x="427" y="487"/>
                    </a:cubicBezTo>
                    <a:lnTo>
                      <a:pt x="427" y="421"/>
                    </a:lnTo>
                    <a:lnTo>
                      <a:pt x="480" y="421"/>
                    </a:lnTo>
                    <a:lnTo>
                      <a:pt x="480" y="487"/>
                    </a:lnTo>
                    <a:cubicBezTo>
                      <a:pt x="480" y="495"/>
                      <a:pt x="486" y="501"/>
                      <a:pt x="494" y="501"/>
                    </a:cubicBezTo>
                    <a:lnTo>
                      <a:pt x="559" y="501"/>
                    </a:lnTo>
                    <a:cubicBezTo>
                      <a:pt x="567" y="501"/>
                      <a:pt x="573" y="495"/>
                      <a:pt x="573" y="487"/>
                    </a:cubicBezTo>
                    <a:lnTo>
                      <a:pt x="573" y="421"/>
                    </a:lnTo>
                    <a:lnTo>
                      <a:pt x="599" y="421"/>
                    </a:lnTo>
                    <a:cubicBezTo>
                      <a:pt x="607" y="421"/>
                      <a:pt x="613" y="415"/>
                      <a:pt x="613" y="407"/>
                    </a:cubicBezTo>
                    <a:lnTo>
                      <a:pt x="613" y="342"/>
                    </a:lnTo>
                    <a:cubicBezTo>
                      <a:pt x="613" y="334"/>
                      <a:pt x="607" y="328"/>
                      <a:pt x="599" y="328"/>
                    </a:cubicBezTo>
                    <a:lnTo>
                      <a:pt x="573" y="328"/>
                    </a:lnTo>
                    <a:lnTo>
                      <a:pt x="573" y="208"/>
                    </a:lnTo>
                    <a:lnTo>
                      <a:pt x="599" y="208"/>
                    </a:lnTo>
                    <a:lnTo>
                      <a:pt x="599" y="208"/>
                    </a:lnTo>
                    <a:close/>
                    <a:moveTo>
                      <a:pt x="133" y="328"/>
                    </a:moveTo>
                    <a:lnTo>
                      <a:pt x="133" y="208"/>
                    </a:lnTo>
                    <a:lnTo>
                      <a:pt x="187" y="208"/>
                    </a:lnTo>
                    <a:lnTo>
                      <a:pt x="187" y="328"/>
                    </a:lnTo>
                    <a:lnTo>
                      <a:pt x="133" y="328"/>
                    </a:lnTo>
                    <a:close/>
                    <a:moveTo>
                      <a:pt x="280" y="328"/>
                    </a:moveTo>
                    <a:lnTo>
                      <a:pt x="280" y="208"/>
                    </a:lnTo>
                    <a:lnTo>
                      <a:pt x="333" y="208"/>
                    </a:lnTo>
                    <a:lnTo>
                      <a:pt x="333" y="328"/>
                    </a:lnTo>
                    <a:lnTo>
                      <a:pt x="280" y="328"/>
                    </a:lnTo>
                    <a:close/>
                    <a:moveTo>
                      <a:pt x="480" y="328"/>
                    </a:moveTo>
                    <a:lnTo>
                      <a:pt x="427" y="328"/>
                    </a:lnTo>
                    <a:lnTo>
                      <a:pt x="427" y="208"/>
                    </a:lnTo>
                    <a:lnTo>
                      <a:pt x="480" y="208"/>
                    </a:lnTo>
                    <a:lnTo>
                      <a:pt x="480" y="328"/>
                    </a:lnTo>
                    <a:close/>
                  </a:path>
                </a:pathLst>
              </a:custGeom>
              <a:solidFill>
                <a:sysClr val="window" lastClr="FFFFFF"/>
              </a:solidFill>
              <a:ln>
                <a:noFill/>
              </a:ln>
            </p:spPr>
            <p:txBody>
              <a:bodyPr/>
              <a:lstStyle/>
              <a:p>
                <a:pPr defTabSz="878957">
                  <a:defRPr/>
                </a:pPr>
                <a:endParaRPr lang="zh-CN" altLang="en-US" sz="1765" kern="0">
                  <a:solidFill>
                    <a:srgbClr val="505050"/>
                  </a:solidFill>
                  <a:latin typeface="Segoe UI" panose="020B0502040204020203"/>
                  <a:ea typeface="等线" panose="02010600030101010101" pitchFamily="2" charset="-122"/>
                  <a:cs typeface="Segoe UI" panose="020B0502040204020203" pitchFamily="34" charset="0"/>
                </a:endParaRPr>
              </a:p>
            </p:txBody>
          </p:sp>
        </p:grpSp>
      </p:grpSp>
      <p:grpSp>
        <p:nvGrpSpPr>
          <p:cNvPr id="20" name="组合 19"/>
          <p:cNvGrpSpPr/>
          <p:nvPr/>
        </p:nvGrpSpPr>
        <p:grpSpPr>
          <a:xfrm>
            <a:off x="6217348" y="1091939"/>
            <a:ext cx="1367628" cy="1605171"/>
            <a:chOff x="1686521" y="4150657"/>
            <a:chExt cx="1395250" cy="1637591"/>
          </a:xfrm>
        </p:grpSpPr>
        <p:sp>
          <p:nvSpPr>
            <p:cNvPr id="21" name="文本框 20"/>
            <p:cNvSpPr txBox="1"/>
            <p:nvPr/>
          </p:nvSpPr>
          <p:spPr>
            <a:xfrm>
              <a:off x="1686521" y="5266204"/>
              <a:ext cx="1395250" cy="522044"/>
            </a:xfrm>
            <a:prstGeom prst="rect">
              <a:avLst/>
            </a:prstGeom>
            <a:noFill/>
          </p:spPr>
          <p:txBody>
            <a:bodyPr wrap="square" rtlCol="0">
              <a:spAutoFit/>
            </a:bodyPr>
            <a:lstStyle/>
            <a:p>
              <a:pPr algn="ctr" defTabSz="878957">
                <a:defRPr/>
              </a:pPr>
              <a:r>
                <a:rPr lang="en-US" altLang="zh-CN" sz="1368" kern="0" dirty="0">
                  <a:solidFill>
                    <a:srgbClr val="505050"/>
                  </a:solidFill>
                  <a:latin typeface="Segoe UI" panose="020B0502040204020203"/>
                  <a:ea typeface="等线" panose="02010600030101010101" pitchFamily="2" charset="-122"/>
                  <a:cs typeface="Segoe UI" panose="020B0502040204020203" pitchFamily="34" charset="0"/>
                </a:rPr>
                <a:t>Video Metadata</a:t>
              </a:r>
            </a:p>
          </p:txBody>
        </p:sp>
        <p:grpSp>
          <p:nvGrpSpPr>
            <p:cNvPr id="22" name="组合 21"/>
            <p:cNvGrpSpPr/>
            <p:nvPr/>
          </p:nvGrpSpPr>
          <p:grpSpPr>
            <a:xfrm>
              <a:off x="1865312" y="4150657"/>
              <a:ext cx="979092" cy="975891"/>
              <a:chOff x="7314328" y="1476239"/>
              <a:chExt cx="858341" cy="866021"/>
            </a:xfrm>
          </p:grpSpPr>
          <p:sp>
            <p:nvSpPr>
              <p:cNvPr id="23" name="KSO_Shape"/>
              <p:cNvSpPr/>
              <p:nvPr/>
            </p:nvSpPr>
            <p:spPr>
              <a:xfrm>
                <a:off x="7314328" y="1476239"/>
                <a:ext cx="858341" cy="866021"/>
              </a:xfrm>
              <a:prstGeom prst="ellipse">
                <a:avLst/>
              </a:prstGeom>
              <a:solidFill>
                <a:srgbClr val="5B9BD5"/>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878957" eaLnBrk="1" fontAlgn="auto" hangingPunct="1">
                  <a:spcBef>
                    <a:spcPts val="0"/>
                  </a:spcBef>
                  <a:spcAft>
                    <a:spcPts val="0"/>
                  </a:spcAft>
                  <a:defRPr/>
                </a:pPr>
                <a:endParaRPr lang="zh-CN" altLang="en-US" sz="1765">
                  <a:solidFill>
                    <a:srgbClr val="505050"/>
                  </a:solidFill>
                  <a:latin typeface="等线" panose="02010600030101010101" pitchFamily="2" charset="-122"/>
                  <a:ea typeface="等线" panose="02010600030101010101" pitchFamily="2" charset="-122"/>
                  <a:cs typeface="Segoe UI" panose="020B0502040204020203" pitchFamily="34" charset="0"/>
                </a:endParaRPr>
              </a:p>
            </p:txBody>
          </p:sp>
          <p:sp>
            <p:nvSpPr>
              <p:cNvPr id="25" name="motorbike_335074"/>
              <p:cNvSpPr>
                <a:spLocks noChangeAspect="1"/>
              </p:cNvSpPr>
              <p:nvPr/>
            </p:nvSpPr>
            <p:spPr bwMode="auto">
              <a:xfrm>
                <a:off x="7554898" y="1530426"/>
                <a:ext cx="377200" cy="303802"/>
              </a:xfrm>
              <a:custGeom>
                <a:avLst/>
                <a:gdLst>
                  <a:gd name="connsiteX0" fmla="*/ 67996 w 607602"/>
                  <a:gd name="connsiteY0" fmla="*/ 396650 h 505589"/>
                  <a:gd name="connsiteX1" fmla="*/ 67551 w 607602"/>
                  <a:gd name="connsiteY1" fmla="*/ 397094 h 505589"/>
                  <a:gd name="connsiteX2" fmla="*/ 53044 w 607602"/>
                  <a:gd name="connsiteY2" fmla="*/ 419135 h 505589"/>
                  <a:gd name="connsiteX3" fmla="*/ 110627 w 607602"/>
                  <a:gd name="connsiteY3" fmla="*/ 484547 h 505589"/>
                  <a:gd name="connsiteX4" fmla="*/ 151389 w 607602"/>
                  <a:gd name="connsiteY4" fmla="*/ 441887 h 505589"/>
                  <a:gd name="connsiteX5" fmla="*/ 148986 w 607602"/>
                  <a:gd name="connsiteY5" fmla="*/ 417980 h 505589"/>
                  <a:gd name="connsiteX6" fmla="*/ 147740 w 607602"/>
                  <a:gd name="connsiteY6" fmla="*/ 414247 h 505589"/>
                  <a:gd name="connsiteX7" fmla="*/ 129317 w 607602"/>
                  <a:gd name="connsiteY7" fmla="*/ 410959 h 505589"/>
                  <a:gd name="connsiteX8" fmla="*/ 109648 w 607602"/>
                  <a:gd name="connsiteY8" fmla="*/ 440376 h 505589"/>
                  <a:gd name="connsiteX9" fmla="*/ 101282 w 607602"/>
                  <a:gd name="connsiteY9" fmla="*/ 444909 h 505589"/>
                  <a:gd name="connsiteX10" fmla="*/ 95675 w 607602"/>
                  <a:gd name="connsiteY10" fmla="*/ 443220 h 505589"/>
                  <a:gd name="connsiteX11" fmla="*/ 92827 w 607602"/>
                  <a:gd name="connsiteY11" fmla="*/ 429178 h 505589"/>
                  <a:gd name="connsiteX12" fmla="*/ 107957 w 607602"/>
                  <a:gd name="connsiteY12" fmla="*/ 406604 h 505589"/>
                  <a:gd name="connsiteX13" fmla="*/ 67996 w 607602"/>
                  <a:gd name="connsiteY13" fmla="*/ 396650 h 505589"/>
                  <a:gd name="connsiteX14" fmla="*/ 532586 w 607602"/>
                  <a:gd name="connsiteY14" fmla="*/ 384418 h 505589"/>
                  <a:gd name="connsiteX15" fmla="*/ 512283 w 607602"/>
                  <a:gd name="connsiteY15" fmla="*/ 390784 h 505589"/>
                  <a:gd name="connsiteX16" fmla="*/ 544323 w 607602"/>
                  <a:gd name="connsiteY16" fmla="*/ 428200 h 505589"/>
                  <a:gd name="connsiteX17" fmla="*/ 543255 w 607602"/>
                  <a:gd name="connsiteY17" fmla="*/ 442509 h 505589"/>
                  <a:gd name="connsiteX18" fmla="*/ 536669 w 607602"/>
                  <a:gd name="connsiteY18" fmla="*/ 444909 h 505589"/>
                  <a:gd name="connsiteX19" fmla="*/ 529015 w 607602"/>
                  <a:gd name="connsiteY19" fmla="*/ 441354 h 505589"/>
                  <a:gd name="connsiteX20" fmla="*/ 496886 w 607602"/>
                  <a:gd name="connsiteY20" fmla="*/ 403937 h 505589"/>
                  <a:gd name="connsiteX21" fmla="*/ 488609 w 607602"/>
                  <a:gd name="connsiteY21" fmla="*/ 450686 h 505589"/>
                  <a:gd name="connsiteX22" fmla="*/ 523230 w 607602"/>
                  <a:gd name="connsiteY22" fmla="*/ 483570 h 505589"/>
                  <a:gd name="connsiteX23" fmla="*/ 585975 w 607602"/>
                  <a:gd name="connsiteY23" fmla="*/ 423046 h 505589"/>
                  <a:gd name="connsiteX24" fmla="*/ 555893 w 607602"/>
                  <a:gd name="connsiteY24" fmla="*/ 388118 h 505589"/>
                  <a:gd name="connsiteX25" fmla="*/ 532586 w 607602"/>
                  <a:gd name="connsiteY25" fmla="*/ 384418 h 505589"/>
                  <a:gd name="connsiteX26" fmla="*/ 56866 w 607602"/>
                  <a:gd name="connsiteY26" fmla="*/ 171879 h 505589"/>
                  <a:gd name="connsiteX27" fmla="*/ 226595 w 607602"/>
                  <a:gd name="connsiteY27" fmla="*/ 171879 h 505589"/>
                  <a:gd name="connsiteX28" fmla="*/ 253118 w 607602"/>
                  <a:gd name="connsiteY28" fmla="*/ 192141 h 505589"/>
                  <a:gd name="connsiteX29" fmla="*/ 253118 w 607602"/>
                  <a:gd name="connsiteY29" fmla="*/ 202183 h 505589"/>
                  <a:gd name="connsiteX30" fmla="*/ 243061 w 607602"/>
                  <a:gd name="connsiteY30" fmla="*/ 212313 h 505589"/>
                  <a:gd name="connsiteX31" fmla="*/ 40490 w 607602"/>
                  <a:gd name="connsiteY31" fmla="*/ 212313 h 505589"/>
                  <a:gd name="connsiteX32" fmla="*/ 30343 w 607602"/>
                  <a:gd name="connsiteY32" fmla="*/ 202183 h 505589"/>
                  <a:gd name="connsiteX33" fmla="*/ 30343 w 607602"/>
                  <a:gd name="connsiteY33" fmla="*/ 192141 h 505589"/>
                  <a:gd name="connsiteX34" fmla="*/ 56866 w 607602"/>
                  <a:gd name="connsiteY34" fmla="*/ 171879 h 505589"/>
                  <a:gd name="connsiteX35" fmla="*/ 476149 w 607602"/>
                  <a:gd name="connsiteY35" fmla="*/ 0 h 505589"/>
                  <a:gd name="connsiteX36" fmla="*/ 486028 w 607602"/>
                  <a:gd name="connsiteY36" fmla="*/ 10131 h 505589"/>
                  <a:gd name="connsiteX37" fmla="*/ 486028 w 607602"/>
                  <a:gd name="connsiteY37" fmla="*/ 91008 h 505589"/>
                  <a:gd name="connsiteX38" fmla="*/ 475704 w 607602"/>
                  <a:gd name="connsiteY38" fmla="*/ 101140 h 505589"/>
                  <a:gd name="connsiteX39" fmla="*/ 431472 w 607602"/>
                  <a:gd name="connsiteY39" fmla="*/ 96251 h 505589"/>
                  <a:gd name="connsiteX40" fmla="*/ 459595 w 607602"/>
                  <a:gd name="connsiteY40" fmla="*/ 131179 h 505589"/>
                  <a:gd name="connsiteX41" fmla="*/ 462799 w 607602"/>
                  <a:gd name="connsiteY41" fmla="*/ 134379 h 505589"/>
                  <a:gd name="connsiteX42" fmla="*/ 516377 w 607602"/>
                  <a:gd name="connsiteY42" fmla="*/ 274980 h 505589"/>
                  <a:gd name="connsiteX43" fmla="*/ 536669 w 607602"/>
                  <a:gd name="connsiteY43" fmla="*/ 273024 h 505589"/>
                  <a:gd name="connsiteX44" fmla="*/ 607602 w 607602"/>
                  <a:gd name="connsiteY44" fmla="*/ 333726 h 505589"/>
                  <a:gd name="connsiteX45" fmla="*/ 603864 w 607602"/>
                  <a:gd name="connsiteY45" fmla="*/ 341547 h 505589"/>
                  <a:gd name="connsiteX46" fmla="*/ 595409 w 607602"/>
                  <a:gd name="connsiteY46" fmla="*/ 343591 h 505589"/>
                  <a:gd name="connsiteX47" fmla="*/ 483625 w 607602"/>
                  <a:gd name="connsiteY47" fmla="*/ 357456 h 505589"/>
                  <a:gd name="connsiteX48" fmla="*/ 498755 w 607602"/>
                  <a:gd name="connsiteY48" fmla="*/ 375142 h 505589"/>
                  <a:gd name="connsiteX49" fmla="*/ 552511 w 607602"/>
                  <a:gd name="connsiteY49" fmla="*/ 365721 h 505589"/>
                  <a:gd name="connsiteX50" fmla="*/ 606267 w 607602"/>
                  <a:gd name="connsiteY50" fmla="*/ 421268 h 505589"/>
                  <a:gd name="connsiteX51" fmla="*/ 522785 w 607602"/>
                  <a:gd name="connsiteY51" fmla="*/ 504277 h 505589"/>
                  <a:gd name="connsiteX52" fmla="*/ 466715 w 607602"/>
                  <a:gd name="connsiteY52" fmla="*/ 446509 h 505589"/>
                  <a:gd name="connsiteX53" fmla="*/ 483447 w 607602"/>
                  <a:gd name="connsiteY53" fmla="*/ 388295 h 505589"/>
                  <a:gd name="connsiteX54" fmla="*/ 468673 w 607602"/>
                  <a:gd name="connsiteY54" fmla="*/ 371054 h 505589"/>
                  <a:gd name="connsiteX55" fmla="*/ 433964 w 607602"/>
                  <a:gd name="connsiteY55" fmla="*/ 419846 h 505589"/>
                  <a:gd name="connsiteX56" fmla="*/ 425331 w 607602"/>
                  <a:gd name="connsiteY56" fmla="*/ 424734 h 505589"/>
                  <a:gd name="connsiteX57" fmla="*/ 422572 w 607602"/>
                  <a:gd name="connsiteY57" fmla="*/ 424290 h 505589"/>
                  <a:gd name="connsiteX58" fmla="*/ 415185 w 607602"/>
                  <a:gd name="connsiteY58" fmla="*/ 414602 h 505589"/>
                  <a:gd name="connsiteX59" fmla="*/ 416164 w 607602"/>
                  <a:gd name="connsiteY59" fmla="*/ 397716 h 505589"/>
                  <a:gd name="connsiteX60" fmla="*/ 251514 w 607602"/>
                  <a:gd name="connsiteY60" fmla="*/ 423401 h 505589"/>
                  <a:gd name="connsiteX61" fmla="*/ 169812 w 607602"/>
                  <a:gd name="connsiteY61" fmla="*/ 417624 h 505589"/>
                  <a:gd name="connsiteX62" fmla="*/ 172126 w 607602"/>
                  <a:gd name="connsiteY62" fmla="*/ 434777 h 505589"/>
                  <a:gd name="connsiteX63" fmla="*/ 86152 w 607602"/>
                  <a:gd name="connsiteY63" fmla="*/ 504011 h 505589"/>
                  <a:gd name="connsiteX64" fmla="*/ 40050 w 607602"/>
                  <a:gd name="connsiteY64" fmla="*/ 470505 h 505589"/>
                  <a:gd name="connsiteX65" fmla="*/ 46013 w 607602"/>
                  <a:gd name="connsiteY65" fmla="*/ 390606 h 505589"/>
                  <a:gd name="connsiteX66" fmla="*/ 0 w 607602"/>
                  <a:gd name="connsiteY66" fmla="*/ 333726 h 505589"/>
                  <a:gd name="connsiteX67" fmla="*/ 3293 w 607602"/>
                  <a:gd name="connsiteY67" fmla="*/ 293199 h 505589"/>
                  <a:gd name="connsiteX68" fmla="*/ 10858 w 607602"/>
                  <a:gd name="connsiteY68" fmla="*/ 262893 h 505589"/>
                  <a:gd name="connsiteX69" fmla="*/ 23318 w 607602"/>
                  <a:gd name="connsiteY69" fmla="*/ 236852 h 505589"/>
                  <a:gd name="connsiteX70" fmla="*/ 31684 w 607602"/>
                  <a:gd name="connsiteY70" fmla="*/ 232586 h 505589"/>
                  <a:gd name="connsiteX71" fmla="*/ 241368 w 607602"/>
                  <a:gd name="connsiteY71" fmla="*/ 232586 h 505589"/>
                  <a:gd name="connsiteX72" fmla="*/ 251336 w 607602"/>
                  <a:gd name="connsiteY72" fmla="*/ 244584 h 505589"/>
                  <a:gd name="connsiteX73" fmla="*/ 238253 w 607602"/>
                  <a:gd name="connsiteY73" fmla="*/ 302798 h 505589"/>
                  <a:gd name="connsiteX74" fmla="*/ 247509 w 607602"/>
                  <a:gd name="connsiteY74" fmla="*/ 315151 h 505589"/>
                  <a:gd name="connsiteX75" fmla="*/ 383234 w 607602"/>
                  <a:gd name="connsiteY75" fmla="*/ 279512 h 505589"/>
                  <a:gd name="connsiteX76" fmla="*/ 355288 w 607602"/>
                  <a:gd name="connsiteY76" fmla="*/ 74744 h 505589"/>
                  <a:gd name="connsiteX77" fmla="*/ 355110 w 607602"/>
                  <a:gd name="connsiteY77" fmla="*/ 74210 h 505589"/>
                  <a:gd name="connsiteX78" fmla="*/ 317908 w 607602"/>
                  <a:gd name="connsiteY78" fmla="*/ 90208 h 505589"/>
                  <a:gd name="connsiteX79" fmla="*/ 313903 w 607602"/>
                  <a:gd name="connsiteY79" fmla="*/ 91008 h 505589"/>
                  <a:gd name="connsiteX80" fmla="*/ 304647 w 607602"/>
                  <a:gd name="connsiteY80" fmla="*/ 84875 h 505589"/>
                  <a:gd name="connsiteX81" fmla="*/ 309898 w 607602"/>
                  <a:gd name="connsiteY81" fmla="*/ 71633 h 505589"/>
                  <a:gd name="connsiteX82" fmla="*/ 375669 w 607602"/>
                  <a:gd name="connsiteY82" fmla="*/ 43460 h 505589"/>
                  <a:gd name="connsiteX83" fmla="*/ 476149 w 607602"/>
                  <a:gd name="connsiteY83" fmla="*/ 0 h 50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607602" h="505589">
                    <a:moveTo>
                      <a:pt x="67996" y="396650"/>
                    </a:moveTo>
                    <a:lnTo>
                      <a:pt x="67551" y="397094"/>
                    </a:lnTo>
                    <a:cubicBezTo>
                      <a:pt x="60876" y="403049"/>
                      <a:pt x="55625" y="410603"/>
                      <a:pt x="53044" y="419135"/>
                    </a:cubicBezTo>
                    <a:cubicBezTo>
                      <a:pt x="41563" y="456818"/>
                      <a:pt x="73336" y="491213"/>
                      <a:pt x="110627" y="484547"/>
                    </a:cubicBezTo>
                    <a:cubicBezTo>
                      <a:pt x="131720" y="480726"/>
                      <a:pt x="148541" y="463039"/>
                      <a:pt x="151389" y="441887"/>
                    </a:cubicBezTo>
                    <a:cubicBezTo>
                      <a:pt x="152546" y="433622"/>
                      <a:pt x="151656" y="425534"/>
                      <a:pt x="148986" y="417980"/>
                    </a:cubicBezTo>
                    <a:lnTo>
                      <a:pt x="147740" y="414247"/>
                    </a:lnTo>
                    <a:cubicBezTo>
                      <a:pt x="141599" y="413269"/>
                      <a:pt x="135547" y="412203"/>
                      <a:pt x="129317" y="410959"/>
                    </a:cubicBezTo>
                    <a:lnTo>
                      <a:pt x="109648" y="440376"/>
                    </a:lnTo>
                    <a:cubicBezTo>
                      <a:pt x="107779" y="443309"/>
                      <a:pt x="104486" y="444909"/>
                      <a:pt x="101282" y="444909"/>
                    </a:cubicBezTo>
                    <a:cubicBezTo>
                      <a:pt x="99324" y="444909"/>
                      <a:pt x="97366" y="444376"/>
                      <a:pt x="95675" y="443220"/>
                    </a:cubicBezTo>
                    <a:cubicBezTo>
                      <a:pt x="90958" y="440110"/>
                      <a:pt x="89712" y="433800"/>
                      <a:pt x="92827" y="429178"/>
                    </a:cubicBezTo>
                    <a:lnTo>
                      <a:pt x="107957" y="406604"/>
                    </a:lnTo>
                    <a:cubicBezTo>
                      <a:pt x="94874" y="403671"/>
                      <a:pt x="81524" y="400294"/>
                      <a:pt x="67996" y="396650"/>
                    </a:cubicBezTo>
                    <a:close/>
                    <a:moveTo>
                      <a:pt x="532586" y="384418"/>
                    </a:moveTo>
                    <a:cubicBezTo>
                      <a:pt x="525255" y="385052"/>
                      <a:pt x="518424" y="387362"/>
                      <a:pt x="512283" y="390784"/>
                    </a:cubicBezTo>
                    <a:lnTo>
                      <a:pt x="544323" y="428200"/>
                    </a:lnTo>
                    <a:cubicBezTo>
                      <a:pt x="548061" y="432466"/>
                      <a:pt x="547527" y="438865"/>
                      <a:pt x="543255" y="442509"/>
                    </a:cubicBezTo>
                    <a:cubicBezTo>
                      <a:pt x="541386" y="444109"/>
                      <a:pt x="538983" y="444909"/>
                      <a:pt x="536669" y="444909"/>
                    </a:cubicBezTo>
                    <a:cubicBezTo>
                      <a:pt x="533821" y="444909"/>
                      <a:pt x="530973" y="443754"/>
                      <a:pt x="529015" y="441354"/>
                    </a:cubicBezTo>
                    <a:lnTo>
                      <a:pt x="496886" y="403937"/>
                    </a:lnTo>
                    <a:cubicBezTo>
                      <a:pt x="487274" y="416291"/>
                      <a:pt x="482913" y="432822"/>
                      <a:pt x="488609" y="450686"/>
                    </a:cubicBezTo>
                    <a:cubicBezTo>
                      <a:pt x="493682" y="466683"/>
                      <a:pt x="506943" y="479392"/>
                      <a:pt x="523230" y="483570"/>
                    </a:cubicBezTo>
                    <a:cubicBezTo>
                      <a:pt x="560877" y="493435"/>
                      <a:pt x="594519" y="460551"/>
                      <a:pt x="585975" y="423046"/>
                    </a:cubicBezTo>
                    <a:cubicBezTo>
                      <a:pt x="582415" y="407315"/>
                      <a:pt x="570845" y="394161"/>
                      <a:pt x="555893" y="388118"/>
                    </a:cubicBezTo>
                    <a:cubicBezTo>
                      <a:pt x="547750" y="384829"/>
                      <a:pt x="539918" y="383785"/>
                      <a:pt x="532586" y="384418"/>
                    </a:cubicBezTo>
                    <a:close/>
                    <a:moveTo>
                      <a:pt x="56866" y="171879"/>
                    </a:moveTo>
                    <a:lnTo>
                      <a:pt x="226595" y="171879"/>
                    </a:lnTo>
                    <a:cubicBezTo>
                      <a:pt x="243061" y="171879"/>
                      <a:pt x="253118" y="178189"/>
                      <a:pt x="253118" y="192141"/>
                    </a:cubicBezTo>
                    <a:lnTo>
                      <a:pt x="253118" y="202183"/>
                    </a:lnTo>
                    <a:cubicBezTo>
                      <a:pt x="253118" y="207781"/>
                      <a:pt x="248579" y="212313"/>
                      <a:pt x="243061" y="212313"/>
                    </a:cubicBezTo>
                    <a:lnTo>
                      <a:pt x="40490" y="212313"/>
                    </a:lnTo>
                    <a:cubicBezTo>
                      <a:pt x="34882" y="212313"/>
                      <a:pt x="30343" y="207781"/>
                      <a:pt x="30343" y="202183"/>
                    </a:cubicBezTo>
                    <a:lnTo>
                      <a:pt x="30343" y="192141"/>
                    </a:lnTo>
                    <a:cubicBezTo>
                      <a:pt x="30343" y="178189"/>
                      <a:pt x="40490" y="171879"/>
                      <a:pt x="56866" y="171879"/>
                    </a:cubicBezTo>
                    <a:close/>
                    <a:moveTo>
                      <a:pt x="476149" y="0"/>
                    </a:moveTo>
                    <a:cubicBezTo>
                      <a:pt x="481667" y="0"/>
                      <a:pt x="486028" y="4621"/>
                      <a:pt x="486028" y="10131"/>
                    </a:cubicBezTo>
                    <a:lnTo>
                      <a:pt x="486028" y="91008"/>
                    </a:lnTo>
                    <a:cubicBezTo>
                      <a:pt x="486028" y="96696"/>
                      <a:pt x="481400" y="101140"/>
                      <a:pt x="475704" y="101140"/>
                    </a:cubicBezTo>
                    <a:cubicBezTo>
                      <a:pt x="459595" y="101051"/>
                      <a:pt x="444733" y="99362"/>
                      <a:pt x="431472" y="96251"/>
                    </a:cubicBezTo>
                    <a:cubicBezTo>
                      <a:pt x="437791" y="109405"/>
                      <a:pt x="446602" y="118204"/>
                      <a:pt x="459595" y="131179"/>
                    </a:cubicBezTo>
                    <a:lnTo>
                      <a:pt x="462799" y="134379"/>
                    </a:lnTo>
                    <a:cubicBezTo>
                      <a:pt x="503383" y="174817"/>
                      <a:pt x="515487" y="206101"/>
                      <a:pt x="516377" y="274980"/>
                    </a:cubicBezTo>
                    <a:cubicBezTo>
                      <a:pt x="522874" y="273824"/>
                      <a:pt x="529638" y="273024"/>
                      <a:pt x="536669" y="273024"/>
                    </a:cubicBezTo>
                    <a:cubicBezTo>
                      <a:pt x="575918" y="273024"/>
                      <a:pt x="607602" y="306175"/>
                      <a:pt x="607602" y="333726"/>
                    </a:cubicBezTo>
                    <a:cubicBezTo>
                      <a:pt x="607602" y="336748"/>
                      <a:pt x="606178" y="339592"/>
                      <a:pt x="603864" y="341547"/>
                    </a:cubicBezTo>
                    <a:cubicBezTo>
                      <a:pt x="601550" y="343414"/>
                      <a:pt x="598435" y="344213"/>
                      <a:pt x="595409" y="343591"/>
                    </a:cubicBezTo>
                    <a:cubicBezTo>
                      <a:pt x="541386" y="332749"/>
                      <a:pt x="509079" y="338170"/>
                      <a:pt x="483625" y="357456"/>
                    </a:cubicBezTo>
                    <a:lnTo>
                      <a:pt x="498755" y="375142"/>
                    </a:lnTo>
                    <a:cubicBezTo>
                      <a:pt x="513796" y="365543"/>
                      <a:pt x="532575" y="361366"/>
                      <a:pt x="552511" y="365721"/>
                    </a:cubicBezTo>
                    <a:cubicBezTo>
                      <a:pt x="579656" y="371765"/>
                      <a:pt x="601194" y="393983"/>
                      <a:pt x="606267" y="421268"/>
                    </a:cubicBezTo>
                    <a:cubicBezTo>
                      <a:pt x="615612" y="470860"/>
                      <a:pt x="572536" y="513698"/>
                      <a:pt x="522785" y="504277"/>
                    </a:cubicBezTo>
                    <a:cubicBezTo>
                      <a:pt x="494127" y="498856"/>
                      <a:pt x="471432" y="475215"/>
                      <a:pt x="466715" y="446509"/>
                    </a:cubicBezTo>
                    <a:cubicBezTo>
                      <a:pt x="463155" y="424112"/>
                      <a:pt x="470097" y="403404"/>
                      <a:pt x="483447" y="388295"/>
                    </a:cubicBezTo>
                    <a:lnTo>
                      <a:pt x="468673" y="371054"/>
                    </a:lnTo>
                    <a:cubicBezTo>
                      <a:pt x="456747" y="383941"/>
                      <a:pt x="445801" y="400205"/>
                      <a:pt x="433964" y="419846"/>
                    </a:cubicBezTo>
                    <a:cubicBezTo>
                      <a:pt x="432095" y="422868"/>
                      <a:pt x="428802" y="424734"/>
                      <a:pt x="425331" y="424734"/>
                    </a:cubicBezTo>
                    <a:cubicBezTo>
                      <a:pt x="424441" y="424734"/>
                      <a:pt x="423462" y="424557"/>
                      <a:pt x="422572" y="424290"/>
                    </a:cubicBezTo>
                    <a:cubicBezTo>
                      <a:pt x="418211" y="423134"/>
                      <a:pt x="415185" y="419135"/>
                      <a:pt x="415185" y="414602"/>
                    </a:cubicBezTo>
                    <a:cubicBezTo>
                      <a:pt x="415185" y="409003"/>
                      <a:pt x="415541" y="403315"/>
                      <a:pt x="416164" y="397716"/>
                    </a:cubicBezTo>
                    <a:cubicBezTo>
                      <a:pt x="361874" y="414780"/>
                      <a:pt x="307940" y="423401"/>
                      <a:pt x="251514" y="423401"/>
                    </a:cubicBezTo>
                    <a:cubicBezTo>
                      <a:pt x="224903" y="423401"/>
                      <a:pt x="197758" y="421357"/>
                      <a:pt x="169812" y="417624"/>
                    </a:cubicBezTo>
                    <a:cubicBezTo>
                      <a:pt x="171147" y="423223"/>
                      <a:pt x="172126" y="428911"/>
                      <a:pt x="172126" y="434777"/>
                    </a:cubicBezTo>
                    <a:cubicBezTo>
                      <a:pt x="172126" y="478770"/>
                      <a:pt x="131809" y="513520"/>
                      <a:pt x="86152" y="504011"/>
                    </a:cubicBezTo>
                    <a:cubicBezTo>
                      <a:pt x="66839" y="500011"/>
                      <a:pt x="49840" y="487569"/>
                      <a:pt x="40050" y="470505"/>
                    </a:cubicBezTo>
                    <a:cubicBezTo>
                      <a:pt x="24386" y="443131"/>
                      <a:pt x="28658" y="412203"/>
                      <a:pt x="46013" y="390606"/>
                    </a:cubicBezTo>
                    <a:cubicBezTo>
                      <a:pt x="23763" y="383318"/>
                      <a:pt x="0" y="368743"/>
                      <a:pt x="0" y="333726"/>
                    </a:cubicBezTo>
                    <a:cubicBezTo>
                      <a:pt x="0" y="319328"/>
                      <a:pt x="1246" y="305819"/>
                      <a:pt x="3293" y="293199"/>
                    </a:cubicBezTo>
                    <a:lnTo>
                      <a:pt x="10858" y="262893"/>
                    </a:lnTo>
                    <a:cubicBezTo>
                      <a:pt x="14329" y="252939"/>
                      <a:pt x="18512" y="244140"/>
                      <a:pt x="23318" y="236852"/>
                    </a:cubicBezTo>
                    <a:cubicBezTo>
                      <a:pt x="25187" y="234097"/>
                      <a:pt x="28302" y="232586"/>
                      <a:pt x="31684" y="232586"/>
                    </a:cubicBezTo>
                    <a:lnTo>
                      <a:pt x="241368" y="232586"/>
                    </a:lnTo>
                    <a:cubicBezTo>
                      <a:pt x="247776" y="232586"/>
                      <a:pt x="252582" y="238363"/>
                      <a:pt x="251336" y="244584"/>
                    </a:cubicBezTo>
                    <a:cubicBezTo>
                      <a:pt x="248221" y="260315"/>
                      <a:pt x="241902" y="287333"/>
                      <a:pt x="238253" y="302798"/>
                    </a:cubicBezTo>
                    <a:cubicBezTo>
                      <a:pt x="236829" y="308841"/>
                      <a:pt x="241279" y="314885"/>
                      <a:pt x="247509" y="315151"/>
                    </a:cubicBezTo>
                    <a:cubicBezTo>
                      <a:pt x="319688" y="318884"/>
                      <a:pt x="363120" y="307330"/>
                      <a:pt x="383234" y="279512"/>
                    </a:cubicBezTo>
                    <a:cubicBezTo>
                      <a:pt x="408777" y="244140"/>
                      <a:pt x="399699" y="177128"/>
                      <a:pt x="355288" y="74744"/>
                    </a:cubicBezTo>
                    <a:cubicBezTo>
                      <a:pt x="355199" y="74566"/>
                      <a:pt x="355199" y="74388"/>
                      <a:pt x="355110" y="74210"/>
                    </a:cubicBezTo>
                    <a:lnTo>
                      <a:pt x="317908" y="90208"/>
                    </a:lnTo>
                    <a:cubicBezTo>
                      <a:pt x="316573" y="90741"/>
                      <a:pt x="315238" y="91008"/>
                      <a:pt x="313903" y="91008"/>
                    </a:cubicBezTo>
                    <a:cubicBezTo>
                      <a:pt x="309987" y="91008"/>
                      <a:pt x="306249" y="88697"/>
                      <a:pt x="304647" y="84875"/>
                    </a:cubicBezTo>
                    <a:cubicBezTo>
                      <a:pt x="302422" y="79721"/>
                      <a:pt x="304736" y="73766"/>
                      <a:pt x="309898" y="71633"/>
                    </a:cubicBezTo>
                    <a:lnTo>
                      <a:pt x="375669" y="43460"/>
                    </a:lnTo>
                    <a:cubicBezTo>
                      <a:pt x="382255" y="18219"/>
                      <a:pt x="423195" y="-89"/>
                      <a:pt x="476149" y="0"/>
                    </a:cubicBezTo>
                    <a:close/>
                  </a:path>
                </a:pathLst>
              </a:custGeom>
              <a:solidFill>
                <a:sysClr val="window" lastClr="FFFFFF"/>
              </a:solidFill>
              <a:ln>
                <a:noFill/>
              </a:ln>
            </p:spPr>
            <p:txBody>
              <a:bodyPr/>
              <a:lstStyle/>
              <a:p>
                <a:pPr defTabSz="878957">
                  <a:defRPr/>
                </a:pPr>
                <a:endParaRPr lang="zh-CN" altLang="en-US" sz="1765" kern="0">
                  <a:solidFill>
                    <a:srgbClr val="505050"/>
                  </a:solidFill>
                  <a:latin typeface="Segoe UI" panose="020B0502040204020203"/>
                  <a:ea typeface="等线" panose="02010600030101010101" pitchFamily="2" charset="-122"/>
                  <a:cs typeface="Segoe UI" panose="020B0502040204020203" pitchFamily="34" charset="0"/>
                </a:endParaRPr>
              </a:p>
            </p:txBody>
          </p:sp>
          <p:sp>
            <p:nvSpPr>
              <p:cNvPr id="26" name="man-bust_83036"/>
              <p:cNvSpPr>
                <a:spLocks noChangeAspect="1"/>
              </p:cNvSpPr>
              <p:nvPr/>
            </p:nvSpPr>
            <p:spPr bwMode="auto">
              <a:xfrm>
                <a:off x="7422744" y="1888415"/>
                <a:ext cx="264307" cy="278802"/>
              </a:xfrm>
              <a:custGeom>
                <a:avLst/>
                <a:gdLst>
                  <a:gd name="T0" fmla="*/ 1801 w 3602"/>
                  <a:gd name="T1" fmla="*/ 1492 h 3805"/>
                  <a:gd name="T2" fmla="*/ 2547 w 3602"/>
                  <a:gd name="T3" fmla="*/ 746 h 3805"/>
                  <a:gd name="T4" fmla="*/ 1801 w 3602"/>
                  <a:gd name="T5" fmla="*/ 0 h 3805"/>
                  <a:gd name="T6" fmla="*/ 1188 w 3602"/>
                  <a:gd name="T7" fmla="*/ 322 h 3805"/>
                  <a:gd name="T8" fmla="*/ 1178 w 3602"/>
                  <a:gd name="T9" fmla="*/ 337 h 3805"/>
                  <a:gd name="T10" fmla="*/ 1056 w 3602"/>
                  <a:gd name="T11" fmla="*/ 746 h 3805"/>
                  <a:gd name="T12" fmla="*/ 1801 w 3602"/>
                  <a:gd name="T13" fmla="*/ 1492 h 3805"/>
                  <a:gd name="T14" fmla="*/ 1314 w 3602"/>
                  <a:gd name="T15" fmla="*/ 612 h 3805"/>
                  <a:gd name="T16" fmla="*/ 1801 w 3602"/>
                  <a:gd name="T17" fmla="*/ 793 h 3805"/>
                  <a:gd name="T18" fmla="*/ 2052 w 3602"/>
                  <a:gd name="T19" fmla="*/ 750 h 3805"/>
                  <a:gd name="T20" fmla="*/ 2125 w 3602"/>
                  <a:gd name="T21" fmla="*/ 597 h 3805"/>
                  <a:gd name="T22" fmla="*/ 1971 w 3602"/>
                  <a:gd name="T23" fmla="*/ 524 h 3805"/>
                  <a:gd name="T24" fmla="*/ 1801 w 3602"/>
                  <a:gd name="T25" fmla="*/ 553 h 3805"/>
                  <a:gd name="T26" fmla="*/ 1436 w 3602"/>
                  <a:gd name="T27" fmla="*/ 397 h 3805"/>
                  <a:gd name="T28" fmla="*/ 1801 w 3602"/>
                  <a:gd name="T29" fmla="*/ 240 h 3805"/>
                  <a:gd name="T30" fmla="*/ 2307 w 3602"/>
                  <a:gd name="T31" fmla="*/ 746 h 3805"/>
                  <a:gd name="T32" fmla="*/ 1801 w 3602"/>
                  <a:gd name="T33" fmla="*/ 1252 h 3805"/>
                  <a:gd name="T34" fmla="*/ 1296 w 3602"/>
                  <a:gd name="T35" fmla="*/ 746 h 3805"/>
                  <a:gd name="T36" fmla="*/ 1314 w 3602"/>
                  <a:gd name="T37" fmla="*/ 612 h 3805"/>
                  <a:gd name="T38" fmla="*/ 2544 w 3602"/>
                  <a:gd name="T39" fmla="*/ 2806 h 3805"/>
                  <a:gd name="T40" fmla="*/ 2544 w 3602"/>
                  <a:gd name="T41" fmla="*/ 3669 h 3805"/>
                  <a:gd name="T42" fmla="*/ 2544 w 3602"/>
                  <a:gd name="T43" fmla="*/ 3669 h 3805"/>
                  <a:gd name="T44" fmla="*/ 2424 w 3602"/>
                  <a:gd name="T45" fmla="*/ 3789 h 3805"/>
                  <a:gd name="T46" fmla="*/ 2422 w 3602"/>
                  <a:gd name="T47" fmla="*/ 3789 h 3805"/>
                  <a:gd name="T48" fmla="*/ 1181 w 3602"/>
                  <a:gd name="T49" fmla="*/ 3789 h 3805"/>
                  <a:gd name="T50" fmla="*/ 1106 w 3602"/>
                  <a:gd name="T51" fmla="*/ 3764 h 3805"/>
                  <a:gd name="T52" fmla="*/ 1059 w 3602"/>
                  <a:gd name="T53" fmla="*/ 3669 h 3805"/>
                  <a:gd name="T54" fmla="*/ 1059 w 3602"/>
                  <a:gd name="T55" fmla="*/ 3666 h 3805"/>
                  <a:gd name="T56" fmla="*/ 1059 w 3602"/>
                  <a:gd name="T57" fmla="*/ 2806 h 3805"/>
                  <a:gd name="T58" fmla="*/ 1179 w 3602"/>
                  <a:gd name="T59" fmla="*/ 2686 h 3805"/>
                  <a:gd name="T60" fmla="*/ 1299 w 3602"/>
                  <a:gd name="T61" fmla="*/ 2806 h 3805"/>
                  <a:gd name="T62" fmla="*/ 1299 w 3602"/>
                  <a:gd name="T63" fmla="*/ 3549 h 3805"/>
                  <a:gd name="T64" fmla="*/ 2304 w 3602"/>
                  <a:gd name="T65" fmla="*/ 3549 h 3805"/>
                  <a:gd name="T66" fmla="*/ 2304 w 3602"/>
                  <a:gd name="T67" fmla="*/ 2806 h 3805"/>
                  <a:gd name="T68" fmla="*/ 2424 w 3602"/>
                  <a:gd name="T69" fmla="*/ 2686 h 3805"/>
                  <a:gd name="T70" fmla="*/ 2544 w 3602"/>
                  <a:gd name="T71" fmla="*/ 2806 h 3805"/>
                  <a:gd name="T72" fmla="*/ 3514 w 3602"/>
                  <a:gd name="T73" fmla="*/ 3779 h 3805"/>
                  <a:gd name="T74" fmla="*/ 3466 w 3602"/>
                  <a:gd name="T75" fmla="*/ 3789 h 3805"/>
                  <a:gd name="T76" fmla="*/ 3356 w 3602"/>
                  <a:gd name="T77" fmla="*/ 3716 h 3805"/>
                  <a:gd name="T78" fmla="*/ 2971 w 3602"/>
                  <a:gd name="T79" fmla="*/ 2825 h 3805"/>
                  <a:gd name="T80" fmla="*/ 2057 w 3602"/>
                  <a:gd name="T81" fmla="*/ 2063 h 3805"/>
                  <a:gd name="T82" fmla="*/ 1546 w 3602"/>
                  <a:gd name="T83" fmla="*/ 2063 h 3805"/>
                  <a:gd name="T84" fmla="*/ 632 w 3602"/>
                  <a:gd name="T85" fmla="*/ 2825 h 3805"/>
                  <a:gd name="T86" fmla="*/ 247 w 3602"/>
                  <a:gd name="T87" fmla="*/ 3716 h 3805"/>
                  <a:gd name="T88" fmla="*/ 89 w 3602"/>
                  <a:gd name="T89" fmla="*/ 3779 h 3805"/>
                  <a:gd name="T90" fmla="*/ 27 w 3602"/>
                  <a:gd name="T91" fmla="*/ 3621 h 3805"/>
                  <a:gd name="T92" fmla="*/ 411 w 3602"/>
                  <a:gd name="T93" fmla="*/ 2730 h 3805"/>
                  <a:gd name="T94" fmla="*/ 810 w 3602"/>
                  <a:gd name="T95" fmla="*/ 2111 h 3805"/>
                  <a:gd name="T96" fmla="*/ 1546 w 3602"/>
                  <a:gd name="T97" fmla="*/ 1823 h 3805"/>
                  <a:gd name="T98" fmla="*/ 2057 w 3602"/>
                  <a:gd name="T99" fmla="*/ 1823 h 3805"/>
                  <a:gd name="T100" fmla="*/ 2793 w 3602"/>
                  <a:gd name="T101" fmla="*/ 2111 h 3805"/>
                  <a:gd name="T102" fmla="*/ 3191 w 3602"/>
                  <a:gd name="T103" fmla="*/ 2730 h 3805"/>
                  <a:gd name="T104" fmla="*/ 3576 w 3602"/>
                  <a:gd name="T105" fmla="*/ 3621 h 3805"/>
                  <a:gd name="T106" fmla="*/ 3514 w 3602"/>
                  <a:gd name="T107" fmla="*/ 3779 h 3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602" h="3805">
                    <a:moveTo>
                      <a:pt x="1801" y="1492"/>
                    </a:moveTo>
                    <a:cubicBezTo>
                      <a:pt x="2213" y="1492"/>
                      <a:pt x="2547" y="1157"/>
                      <a:pt x="2547" y="746"/>
                    </a:cubicBezTo>
                    <a:cubicBezTo>
                      <a:pt x="2547" y="335"/>
                      <a:pt x="2213" y="0"/>
                      <a:pt x="1801" y="0"/>
                    </a:cubicBezTo>
                    <a:cubicBezTo>
                      <a:pt x="1548" y="0"/>
                      <a:pt x="1323" y="127"/>
                      <a:pt x="1188" y="322"/>
                    </a:cubicBezTo>
                    <a:cubicBezTo>
                      <a:pt x="1184" y="327"/>
                      <a:pt x="1181" y="332"/>
                      <a:pt x="1178" y="337"/>
                    </a:cubicBezTo>
                    <a:cubicBezTo>
                      <a:pt x="1101" y="455"/>
                      <a:pt x="1056" y="595"/>
                      <a:pt x="1056" y="746"/>
                    </a:cubicBezTo>
                    <a:cubicBezTo>
                      <a:pt x="1056" y="1157"/>
                      <a:pt x="1390" y="1492"/>
                      <a:pt x="1801" y="1492"/>
                    </a:cubicBezTo>
                    <a:close/>
                    <a:moveTo>
                      <a:pt x="1314" y="612"/>
                    </a:moveTo>
                    <a:cubicBezTo>
                      <a:pt x="1448" y="727"/>
                      <a:pt x="1620" y="793"/>
                      <a:pt x="1801" y="793"/>
                    </a:cubicBezTo>
                    <a:cubicBezTo>
                      <a:pt x="1887" y="793"/>
                      <a:pt x="1972" y="778"/>
                      <a:pt x="2052" y="750"/>
                    </a:cubicBezTo>
                    <a:cubicBezTo>
                      <a:pt x="2114" y="728"/>
                      <a:pt x="2147" y="659"/>
                      <a:pt x="2125" y="597"/>
                    </a:cubicBezTo>
                    <a:cubicBezTo>
                      <a:pt x="2102" y="534"/>
                      <a:pt x="2034" y="502"/>
                      <a:pt x="1971" y="524"/>
                    </a:cubicBezTo>
                    <a:cubicBezTo>
                      <a:pt x="1917" y="543"/>
                      <a:pt x="1860" y="553"/>
                      <a:pt x="1801" y="553"/>
                    </a:cubicBezTo>
                    <a:cubicBezTo>
                      <a:pt x="1662" y="553"/>
                      <a:pt x="1530" y="496"/>
                      <a:pt x="1436" y="397"/>
                    </a:cubicBezTo>
                    <a:cubicBezTo>
                      <a:pt x="1528" y="300"/>
                      <a:pt x="1658" y="240"/>
                      <a:pt x="1801" y="240"/>
                    </a:cubicBezTo>
                    <a:cubicBezTo>
                      <a:pt x="2080" y="240"/>
                      <a:pt x="2307" y="467"/>
                      <a:pt x="2307" y="746"/>
                    </a:cubicBezTo>
                    <a:cubicBezTo>
                      <a:pt x="2307" y="1025"/>
                      <a:pt x="2080" y="1252"/>
                      <a:pt x="1801" y="1252"/>
                    </a:cubicBezTo>
                    <a:cubicBezTo>
                      <a:pt x="1523" y="1252"/>
                      <a:pt x="1296" y="1025"/>
                      <a:pt x="1296" y="746"/>
                    </a:cubicBezTo>
                    <a:cubicBezTo>
                      <a:pt x="1296" y="699"/>
                      <a:pt x="1302" y="654"/>
                      <a:pt x="1314" y="612"/>
                    </a:cubicBezTo>
                    <a:close/>
                    <a:moveTo>
                      <a:pt x="2544" y="2806"/>
                    </a:moveTo>
                    <a:lnTo>
                      <a:pt x="2544" y="3669"/>
                    </a:lnTo>
                    <a:lnTo>
                      <a:pt x="2544" y="3669"/>
                    </a:lnTo>
                    <a:cubicBezTo>
                      <a:pt x="2544" y="3735"/>
                      <a:pt x="2490" y="3789"/>
                      <a:pt x="2424" y="3789"/>
                    </a:cubicBezTo>
                    <a:cubicBezTo>
                      <a:pt x="2423" y="3789"/>
                      <a:pt x="2422" y="3789"/>
                      <a:pt x="2422" y="3789"/>
                    </a:cubicBezTo>
                    <a:lnTo>
                      <a:pt x="1181" y="3789"/>
                    </a:lnTo>
                    <a:cubicBezTo>
                      <a:pt x="1153" y="3789"/>
                      <a:pt x="1127" y="3780"/>
                      <a:pt x="1106" y="3764"/>
                    </a:cubicBezTo>
                    <a:cubicBezTo>
                      <a:pt x="1077" y="3742"/>
                      <a:pt x="1059" y="3708"/>
                      <a:pt x="1059" y="3669"/>
                    </a:cubicBezTo>
                    <a:cubicBezTo>
                      <a:pt x="1059" y="3668"/>
                      <a:pt x="1059" y="3667"/>
                      <a:pt x="1059" y="3666"/>
                    </a:cubicBezTo>
                    <a:lnTo>
                      <a:pt x="1059" y="2806"/>
                    </a:lnTo>
                    <a:cubicBezTo>
                      <a:pt x="1059" y="2740"/>
                      <a:pt x="1113" y="2686"/>
                      <a:pt x="1179" y="2686"/>
                    </a:cubicBezTo>
                    <a:cubicBezTo>
                      <a:pt x="1245" y="2686"/>
                      <a:pt x="1299" y="2740"/>
                      <a:pt x="1299" y="2806"/>
                    </a:cubicBezTo>
                    <a:lnTo>
                      <a:pt x="1299" y="3549"/>
                    </a:lnTo>
                    <a:lnTo>
                      <a:pt x="2304" y="3549"/>
                    </a:lnTo>
                    <a:lnTo>
                      <a:pt x="2304" y="2806"/>
                    </a:lnTo>
                    <a:cubicBezTo>
                      <a:pt x="2304" y="2740"/>
                      <a:pt x="2358" y="2686"/>
                      <a:pt x="2424" y="2686"/>
                    </a:cubicBezTo>
                    <a:cubicBezTo>
                      <a:pt x="2490" y="2686"/>
                      <a:pt x="2544" y="2740"/>
                      <a:pt x="2544" y="2806"/>
                    </a:cubicBezTo>
                    <a:close/>
                    <a:moveTo>
                      <a:pt x="3514" y="3779"/>
                    </a:moveTo>
                    <a:cubicBezTo>
                      <a:pt x="3498" y="3786"/>
                      <a:pt x="3482" y="3789"/>
                      <a:pt x="3466" y="3789"/>
                    </a:cubicBezTo>
                    <a:cubicBezTo>
                      <a:pt x="3420" y="3789"/>
                      <a:pt x="3375" y="3762"/>
                      <a:pt x="3356" y="3716"/>
                    </a:cubicBezTo>
                    <a:lnTo>
                      <a:pt x="2971" y="2825"/>
                    </a:lnTo>
                    <a:cubicBezTo>
                      <a:pt x="2740" y="2291"/>
                      <a:pt x="2467" y="2063"/>
                      <a:pt x="2057" y="2063"/>
                    </a:cubicBezTo>
                    <a:lnTo>
                      <a:pt x="1546" y="2063"/>
                    </a:lnTo>
                    <a:cubicBezTo>
                      <a:pt x="1136" y="2063"/>
                      <a:pt x="862" y="2291"/>
                      <a:pt x="632" y="2825"/>
                    </a:cubicBezTo>
                    <a:lnTo>
                      <a:pt x="247" y="3716"/>
                    </a:lnTo>
                    <a:cubicBezTo>
                      <a:pt x="221" y="3777"/>
                      <a:pt x="150" y="3805"/>
                      <a:pt x="89" y="3779"/>
                    </a:cubicBezTo>
                    <a:cubicBezTo>
                      <a:pt x="28" y="3753"/>
                      <a:pt x="0" y="3682"/>
                      <a:pt x="27" y="3621"/>
                    </a:cubicBezTo>
                    <a:lnTo>
                      <a:pt x="411" y="2730"/>
                    </a:lnTo>
                    <a:cubicBezTo>
                      <a:pt x="531" y="2452"/>
                      <a:pt x="658" y="2255"/>
                      <a:pt x="810" y="2111"/>
                    </a:cubicBezTo>
                    <a:cubicBezTo>
                      <a:pt x="1011" y="1920"/>
                      <a:pt x="1258" y="1823"/>
                      <a:pt x="1546" y="1823"/>
                    </a:cubicBezTo>
                    <a:lnTo>
                      <a:pt x="2057" y="1823"/>
                    </a:lnTo>
                    <a:cubicBezTo>
                      <a:pt x="2344" y="1823"/>
                      <a:pt x="2592" y="1920"/>
                      <a:pt x="2793" y="2111"/>
                    </a:cubicBezTo>
                    <a:cubicBezTo>
                      <a:pt x="2945" y="2256"/>
                      <a:pt x="3071" y="2452"/>
                      <a:pt x="3191" y="2730"/>
                    </a:cubicBezTo>
                    <a:lnTo>
                      <a:pt x="3576" y="3621"/>
                    </a:lnTo>
                    <a:cubicBezTo>
                      <a:pt x="3602" y="3682"/>
                      <a:pt x="3574" y="3753"/>
                      <a:pt x="3514" y="3779"/>
                    </a:cubicBezTo>
                    <a:close/>
                  </a:path>
                </a:pathLst>
              </a:custGeom>
              <a:solidFill>
                <a:sysClr val="window" lastClr="FFFFFF"/>
              </a:solidFill>
              <a:ln>
                <a:noFill/>
              </a:ln>
            </p:spPr>
            <p:txBody>
              <a:bodyPr/>
              <a:lstStyle/>
              <a:p>
                <a:pPr defTabSz="878957">
                  <a:defRPr/>
                </a:pPr>
                <a:endParaRPr lang="zh-CN" altLang="en-US" sz="1765" kern="0">
                  <a:solidFill>
                    <a:srgbClr val="505050"/>
                  </a:solidFill>
                  <a:latin typeface="Segoe UI" panose="020B0502040204020203"/>
                  <a:ea typeface="等线" panose="02010600030101010101" pitchFamily="2" charset="-122"/>
                  <a:cs typeface="Segoe UI" panose="020B0502040204020203" pitchFamily="34" charset="0"/>
                </a:endParaRPr>
              </a:p>
            </p:txBody>
          </p:sp>
          <p:sp>
            <p:nvSpPr>
              <p:cNvPr id="27" name="volkswagen-beetle_94547"/>
              <p:cNvSpPr>
                <a:spLocks noChangeAspect="1"/>
              </p:cNvSpPr>
              <p:nvPr/>
            </p:nvSpPr>
            <p:spPr bwMode="auto">
              <a:xfrm>
                <a:off x="7724888" y="1935353"/>
                <a:ext cx="337866" cy="179854"/>
              </a:xfrm>
              <a:custGeom>
                <a:avLst/>
                <a:gdLst>
                  <a:gd name="connsiteX0" fmla="*/ 493076 w 606368"/>
                  <a:gd name="connsiteY0" fmla="*/ 210163 h 322785"/>
                  <a:gd name="connsiteX1" fmla="*/ 501972 w 606368"/>
                  <a:gd name="connsiteY1" fmla="*/ 219051 h 322785"/>
                  <a:gd name="connsiteX2" fmla="*/ 493076 w 606368"/>
                  <a:gd name="connsiteY2" fmla="*/ 227939 h 322785"/>
                  <a:gd name="connsiteX3" fmla="*/ 473504 w 606368"/>
                  <a:gd name="connsiteY3" fmla="*/ 247492 h 322785"/>
                  <a:gd name="connsiteX4" fmla="*/ 493076 w 606368"/>
                  <a:gd name="connsiteY4" fmla="*/ 267046 h 322785"/>
                  <a:gd name="connsiteX5" fmla="*/ 512648 w 606368"/>
                  <a:gd name="connsiteY5" fmla="*/ 247492 h 322785"/>
                  <a:gd name="connsiteX6" fmla="*/ 521544 w 606368"/>
                  <a:gd name="connsiteY6" fmla="*/ 238604 h 322785"/>
                  <a:gd name="connsiteX7" fmla="*/ 530440 w 606368"/>
                  <a:gd name="connsiteY7" fmla="*/ 247492 h 322785"/>
                  <a:gd name="connsiteX8" fmla="*/ 493076 w 606368"/>
                  <a:gd name="connsiteY8" fmla="*/ 284821 h 322785"/>
                  <a:gd name="connsiteX9" fmla="*/ 455711 w 606368"/>
                  <a:gd name="connsiteY9" fmla="*/ 247492 h 322785"/>
                  <a:gd name="connsiteX10" fmla="*/ 493076 w 606368"/>
                  <a:gd name="connsiteY10" fmla="*/ 210163 h 322785"/>
                  <a:gd name="connsiteX11" fmla="*/ 122820 w 606368"/>
                  <a:gd name="connsiteY11" fmla="*/ 210163 h 322785"/>
                  <a:gd name="connsiteX12" fmla="*/ 131716 w 606368"/>
                  <a:gd name="connsiteY12" fmla="*/ 219051 h 322785"/>
                  <a:gd name="connsiteX13" fmla="*/ 122820 w 606368"/>
                  <a:gd name="connsiteY13" fmla="*/ 227939 h 322785"/>
                  <a:gd name="connsiteX14" fmla="*/ 103248 w 606368"/>
                  <a:gd name="connsiteY14" fmla="*/ 247492 h 322785"/>
                  <a:gd name="connsiteX15" fmla="*/ 122820 w 606368"/>
                  <a:gd name="connsiteY15" fmla="*/ 267046 h 322785"/>
                  <a:gd name="connsiteX16" fmla="*/ 142392 w 606368"/>
                  <a:gd name="connsiteY16" fmla="*/ 247492 h 322785"/>
                  <a:gd name="connsiteX17" fmla="*/ 151288 w 606368"/>
                  <a:gd name="connsiteY17" fmla="*/ 238604 h 322785"/>
                  <a:gd name="connsiteX18" fmla="*/ 160184 w 606368"/>
                  <a:gd name="connsiteY18" fmla="*/ 247492 h 322785"/>
                  <a:gd name="connsiteX19" fmla="*/ 122820 w 606368"/>
                  <a:gd name="connsiteY19" fmla="*/ 284821 h 322785"/>
                  <a:gd name="connsiteX20" fmla="*/ 85455 w 606368"/>
                  <a:gd name="connsiteY20" fmla="*/ 247492 h 322785"/>
                  <a:gd name="connsiteX21" fmla="*/ 122820 w 606368"/>
                  <a:gd name="connsiteY21" fmla="*/ 210163 h 322785"/>
                  <a:gd name="connsiteX22" fmla="*/ 493069 w 606368"/>
                  <a:gd name="connsiteY22" fmla="*/ 190024 h 322785"/>
                  <a:gd name="connsiteX23" fmla="*/ 435485 w 606368"/>
                  <a:gd name="connsiteY23" fmla="*/ 247518 h 322785"/>
                  <a:gd name="connsiteX24" fmla="*/ 493069 w 606368"/>
                  <a:gd name="connsiteY24" fmla="*/ 305013 h 322785"/>
                  <a:gd name="connsiteX25" fmla="*/ 550653 w 606368"/>
                  <a:gd name="connsiteY25" fmla="*/ 247607 h 322785"/>
                  <a:gd name="connsiteX26" fmla="*/ 550653 w 606368"/>
                  <a:gd name="connsiteY26" fmla="*/ 247518 h 322785"/>
                  <a:gd name="connsiteX27" fmla="*/ 493069 w 606368"/>
                  <a:gd name="connsiteY27" fmla="*/ 190024 h 322785"/>
                  <a:gd name="connsiteX28" fmla="*/ 122822 w 606368"/>
                  <a:gd name="connsiteY28" fmla="*/ 190024 h 322785"/>
                  <a:gd name="connsiteX29" fmla="*/ 65238 w 606368"/>
                  <a:gd name="connsiteY29" fmla="*/ 247518 h 322785"/>
                  <a:gd name="connsiteX30" fmla="*/ 122822 w 606368"/>
                  <a:gd name="connsiteY30" fmla="*/ 305013 h 322785"/>
                  <a:gd name="connsiteX31" fmla="*/ 180407 w 606368"/>
                  <a:gd name="connsiteY31" fmla="*/ 247518 h 322785"/>
                  <a:gd name="connsiteX32" fmla="*/ 122822 w 606368"/>
                  <a:gd name="connsiteY32" fmla="*/ 190024 h 322785"/>
                  <a:gd name="connsiteX33" fmla="*/ 388492 w 606368"/>
                  <a:gd name="connsiteY33" fmla="*/ 112536 h 322785"/>
                  <a:gd name="connsiteX34" fmla="*/ 130032 w 606368"/>
                  <a:gd name="connsiteY34" fmla="*/ 127731 h 322785"/>
                  <a:gd name="connsiteX35" fmla="*/ 188061 w 606368"/>
                  <a:gd name="connsiteY35" fmla="*/ 158300 h 322785"/>
                  <a:gd name="connsiteX36" fmla="*/ 188506 w 606368"/>
                  <a:gd name="connsiteY36" fmla="*/ 170830 h 322785"/>
                  <a:gd name="connsiteX37" fmla="*/ 175867 w 606368"/>
                  <a:gd name="connsiteY37" fmla="*/ 171274 h 322785"/>
                  <a:gd name="connsiteX38" fmla="*/ 103865 w 606368"/>
                  <a:gd name="connsiteY38" fmla="*/ 142660 h 322785"/>
                  <a:gd name="connsiteX39" fmla="*/ 60165 w 606368"/>
                  <a:gd name="connsiteY39" fmla="*/ 152168 h 322785"/>
                  <a:gd name="connsiteX40" fmla="*/ 42187 w 606368"/>
                  <a:gd name="connsiteY40" fmla="*/ 170830 h 322785"/>
                  <a:gd name="connsiteX41" fmla="*/ 37826 w 606368"/>
                  <a:gd name="connsiteY41" fmla="*/ 183804 h 322785"/>
                  <a:gd name="connsiteX42" fmla="*/ 32664 w 606368"/>
                  <a:gd name="connsiteY42" fmla="*/ 200688 h 322785"/>
                  <a:gd name="connsiteX43" fmla="*/ 37381 w 606368"/>
                  <a:gd name="connsiteY43" fmla="*/ 200688 h 322785"/>
                  <a:gd name="connsiteX44" fmla="*/ 46281 w 606368"/>
                  <a:gd name="connsiteY44" fmla="*/ 209574 h 322785"/>
                  <a:gd name="connsiteX45" fmla="*/ 37381 w 606368"/>
                  <a:gd name="connsiteY45" fmla="*/ 218460 h 322785"/>
                  <a:gd name="connsiteX46" fmla="*/ 27146 w 606368"/>
                  <a:gd name="connsiteY46" fmla="*/ 218460 h 322785"/>
                  <a:gd name="connsiteX47" fmla="*/ 21183 w 606368"/>
                  <a:gd name="connsiteY47" fmla="*/ 237921 h 322785"/>
                  <a:gd name="connsiteX48" fmla="*/ 21272 w 606368"/>
                  <a:gd name="connsiteY48" fmla="*/ 238365 h 322785"/>
                  <a:gd name="connsiteX49" fmla="*/ 21717 w 606368"/>
                  <a:gd name="connsiteY49" fmla="*/ 238632 h 322785"/>
                  <a:gd name="connsiteX50" fmla="*/ 47972 w 606368"/>
                  <a:gd name="connsiteY50" fmla="*/ 238632 h 322785"/>
                  <a:gd name="connsiteX51" fmla="*/ 122822 w 606368"/>
                  <a:gd name="connsiteY51" fmla="*/ 172251 h 322785"/>
                  <a:gd name="connsiteX52" fmla="*/ 197673 w 606368"/>
                  <a:gd name="connsiteY52" fmla="*/ 238632 h 322785"/>
                  <a:gd name="connsiteX53" fmla="*/ 208442 w 606368"/>
                  <a:gd name="connsiteY53" fmla="*/ 238632 h 322785"/>
                  <a:gd name="connsiteX54" fmla="*/ 194825 w 606368"/>
                  <a:gd name="connsiteY54" fmla="*/ 195089 h 322785"/>
                  <a:gd name="connsiteX55" fmla="*/ 198029 w 606368"/>
                  <a:gd name="connsiteY55" fmla="*/ 182915 h 322785"/>
                  <a:gd name="connsiteX56" fmla="*/ 210222 w 606368"/>
                  <a:gd name="connsiteY56" fmla="*/ 186203 h 322785"/>
                  <a:gd name="connsiteX57" fmla="*/ 226331 w 606368"/>
                  <a:gd name="connsiteY57" fmla="*/ 238632 h 322785"/>
                  <a:gd name="connsiteX58" fmla="*/ 380037 w 606368"/>
                  <a:gd name="connsiteY58" fmla="*/ 238632 h 322785"/>
                  <a:gd name="connsiteX59" fmla="*/ 390183 w 606368"/>
                  <a:gd name="connsiteY59" fmla="*/ 197933 h 322785"/>
                  <a:gd name="connsiteX60" fmla="*/ 401932 w 606368"/>
                  <a:gd name="connsiteY60" fmla="*/ 193401 h 322785"/>
                  <a:gd name="connsiteX61" fmla="*/ 406471 w 606368"/>
                  <a:gd name="connsiteY61" fmla="*/ 205131 h 322785"/>
                  <a:gd name="connsiteX62" fmla="*/ 397926 w 606368"/>
                  <a:gd name="connsiteY62" fmla="*/ 238632 h 322785"/>
                  <a:gd name="connsiteX63" fmla="*/ 418219 w 606368"/>
                  <a:gd name="connsiteY63" fmla="*/ 238632 h 322785"/>
                  <a:gd name="connsiteX64" fmla="*/ 493069 w 606368"/>
                  <a:gd name="connsiteY64" fmla="*/ 172251 h 322785"/>
                  <a:gd name="connsiteX65" fmla="*/ 567920 w 606368"/>
                  <a:gd name="connsiteY65" fmla="*/ 238632 h 322785"/>
                  <a:gd name="connsiteX66" fmla="*/ 579134 w 606368"/>
                  <a:gd name="connsiteY66" fmla="*/ 238632 h 322785"/>
                  <a:gd name="connsiteX67" fmla="*/ 579134 w 606368"/>
                  <a:gd name="connsiteY67" fmla="*/ 218460 h 322785"/>
                  <a:gd name="connsiteX68" fmla="*/ 578511 w 606368"/>
                  <a:gd name="connsiteY68" fmla="*/ 218460 h 322785"/>
                  <a:gd name="connsiteX69" fmla="*/ 569611 w 606368"/>
                  <a:gd name="connsiteY69" fmla="*/ 209574 h 322785"/>
                  <a:gd name="connsiteX70" fmla="*/ 578511 w 606368"/>
                  <a:gd name="connsiteY70" fmla="*/ 200688 h 322785"/>
                  <a:gd name="connsiteX71" fmla="*/ 579134 w 606368"/>
                  <a:gd name="connsiteY71" fmla="*/ 200688 h 322785"/>
                  <a:gd name="connsiteX72" fmla="*/ 579134 w 606368"/>
                  <a:gd name="connsiteY72" fmla="*/ 193223 h 322785"/>
                  <a:gd name="connsiteX73" fmla="*/ 562579 w 606368"/>
                  <a:gd name="connsiteY73" fmla="*/ 161588 h 322785"/>
                  <a:gd name="connsiteX74" fmla="*/ 502592 w 606368"/>
                  <a:gd name="connsiteY74" fmla="*/ 142660 h 322785"/>
                  <a:gd name="connsiteX75" fmla="*/ 422936 w 606368"/>
                  <a:gd name="connsiteY75" fmla="*/ 179183 h 322785"/>
                  <a:gd name="connsiteX76" fmla="*/ 410387 w 606368"/>
                  <a:gd name="connsiteY76" fmla="*/ 180071 h 322785"/>
                  <a:gd name="connsiteX77" fmla="*/ 409408 w 606368"/>
                  <a:gd name="connsiteY77" fmla="*/ 167542 h 322785"/>
                  <a:gd name="connsiteX78" fmla="*/ 502592 w 606368"/>
                  <a:gd name="connsiteY78" fmla="*/ 124888 h 322785"/>
                  <a:gd name="connsiteX79" fmla="*/ 523152 w 606368"/>
                  <a:gd name="connsiteY79" fmla="*/ 126665 h 322785"/>
                  <a:gd name="connsiteX80" fmla="*/ 388492 w 606368"/>
                  <a:gd name="connsiteY80" fmla="*/ 112536 h 322785"/>
                  <a:gd name="connsiteX81" fmla="*/ 285113 w 606368"/>
                  <a:gd name="connsiteY81" fmla="*/ 47623 h 322785"/>
                  <a:gd name="connsiteX82" fmla="*/ 160292 w 606368"/>
                  <a:gd name="connsiteY82" fmla="*/ 76902 h 322785"/>
                  <a:gd name="connsiteX83" fmla="*/ 143738 w 606368"/>
                  <a:gd name="connsiteY83" fmla="*/ 105249 h 322785"/>
                  <a:gd name="connsiteX84" fmla="*/ 147031 w 606368"/>
                  <a:gd name="connsiteY84" fmla="*/ 106582 h 322785"/>
                  <a:gd name="connsiteX85" fmla="*/ 338295 w 606368"/>
                  <a:gd name="connsiteY85" fmla="*/ 94319 h 322785"/>
                  <a:gd name="connsiteX86" fmla="*/ 321385 w 606368"/>
                  <a:gd name="connsiteY86" fmla="*/ 55841 h 322785"/>
                  <a:gd name="connsiteX87" fmla="*/ 313464 w 606368"/>
                  <a:gd name="connsiteY87" fmla="*/ 49976 h 322785"/>
                  <a:gd name="connsiteX88" fmla="*/ 285113 w 606368"/>
                  <a:gd name="connsiteY88" fmla="*/ 47623 h 322785"/>
                  <a:gd name="connsiteX89" fmla="*/ 371137 w 606368"/>
                  <a:gd name="connsiteY89" fmla="*/ 42689 h 322785"/>
                  <a:gd name="connsiteX90" fmla="*/ 369446 w 606368"/>
                  <a:gd name="connsiteY90" fmla="*/ 42867 h 322785"/>
                  <a:gd name="connsiteX91" fmla="*/ 365441 w 606368"/>
                  <a:gd name="connsiteY91" fmla="*/ 43311 h 322785"/>
                  <a:gd name="connsiteX92" fmla="*/ 390984 w 606368"/>
                  <a:gd name="connsiteY92" fmla="*/ 94763 h 322785"/>
                  <a:gd name="connsiteX93" fmla="*/ 404246 w 606368"/>
                  <a:gd name="connsiteY93" fmla="*/ 95118 h 322785"/>
                  <a:gd name="connsiteX94" fmla="*/ 245767 w 606368"/>
                  <a:gd name="connsiteY94" fmla="*/ 18174 h 322785"/>
                  <a:gd name="connsiteX95" fmla="*/ 145696 w 606368"/>
                  <a:gd name="connsiteY95" fmla="*/ 37535 h 322785"/>
                  <a:gd name="connsiteX96" fmla="*/ 58296 w 606368"/>
                  <a:gd name="connsiteY96" fmla="*/ 132085 h 322785"/>
                  <a:gd name="connsiteX97" fmla="*/ 113121 w 606368"/>
                  <a:gd name="connsiteY97" fmla="*/ 113158 h 322785"/>
                  <a:gd name="connsiteX98" fmla="*/ 126650 w 606368"/>
                  <a:gd name="connsiteY98" fmla="*/ 110225 h 322785"/>
                  <a:gd name="connsiteX99" fmla="*/ 148633 w 606368"/>
                  <a:gd name="connsiteY99" fmla="*/ 63483 h 322785"/>
                  <a:gd name="connsiteX100" fmla="*/ 239593 w 606368"/>
                  <a:gd name="connsiteY100" fmla="*/ 30693 h 322785"/>
                  <a:gd name="connsiteX101" fmla="*/ 315689 w 606368"/>
                  <a:gd name="connsiteY101" fmla="*/ 32292 h 322785"/>
                  <a:gd name="connsiteX102" fmla="*/ 337672 w 606368"/>
                  <a:gd name="connsiteY102" fmla="*/ 48732 h 322785"/>
                  <a:gd name="connsiteX103" fmla="*/ 357787 w 606368"/>
                  <a:gd name="connsiteY103" fmla="*/ 94319 h 322785"/>
                  <a:gd name="connsiteX104" fmla="*/ 370959 w 606368"/>
                  <a:gd name="connsiteY104" fmla="*/ 94496 h 322785"/>
                  <a:gd name="connsiteX105" fmla="*/ 345059 w 606368"/>
                  <a:gd name="connsiteY105" fmla="*/ 42245 h 322785"/>
                  <a:gd name="connsiteX106" fmla="*/ 348531 w 606368"/>
                  <a:gd name="connsiteY106" fmla="*/ 30604 h 322785"/>
                  <a:gd name="connsiteX107" fmla="*/ 357342 w 606368"/>
                  <a:gd name="connsiteY107" fmla="*/ 26961 h 322785"/>
                  <a:gd name="connsiteX108" fmla="*/ 344436 w 606368"/>
                  <a:gd name="connsiteY108" fmla="*/ 22340 h 322785"/>
                  <a:gd name="connsiteX109" fmla="*/ 245767 w 606368"/>
                  <a:gd name="connsiteY109" fmla="*/ 18174 h 322785"/>
                  <a:gd name="connsiteX110" fmla="*/ 262421 w 606368"/>
                  <a:gd name="connsiteY110" fmla="*/ 13 h 322785"/>
                  <a:gd name="connsiteX111" fmla="*/ 346662 w 606368"/>
                  <a:gd name="connsiteY111" fmla="*/ 4745 h 322785"/>
                  <a:gd name="connsiteX112" fmla="*/ 383508 w 606368"/>
                  <a:gd name="connsiteY112" fmla="*/ 28916 h 322785"/>
                  <a:gd name="connsiteX113" fmla="*/ 383686 w 606368"/>
                  <a:gd name="connsiteY113" fmla="*/ 29182 h 322785"/>
                  <a:gd name="connsiteX114" fmla="*/ 425784 w 606368"/>
                  <a:gd name="connsiteY114" fmla="*/ 95918 h 322785"/>
                  <a:gd name="connsiteX115" fmla="*/ 529916 w 606368"/>
                  <a:gd name="connsiteY115" fmla="*/ 110136 h 322785"/>
                  <a:gd name="connsiteX116" fmla="*/ 575218 w 606368"/>
                  <a:gd name="connsiteY116" fmla="*/ 146037 h 322785"/>
                  <a:gd name="connsiteX117" fmla="*/ 576286 w 606368"/>
                  <a:gd name="connsiteY117" fmla="*/ 147636 h 322785"/>
                  <a:gd name="connsiteX118" fmla="*/ 577710 w 606368"/>
                  <a:gd name="connsiteY118" fmla="*/ 150924 h 322785"/>
                  <a:gd name="connsiteX119" fmla="*/ 596934 w 606368"/>
                  <a:gd name="connsiteY119" fmla="*/ 193223 h 322785"/>
                  <a:gd name="connsiteX120" fmla="*/ 596934 w 606368"/>
                  <a:gd name="connsiteY120" fmla="*/ 200688 h 322785"/>
                  <a:gd name="connsiteX121" fmla="*/ 597468 w 606368"/>
                  <a:gd name="connsiteY121" fmla="*/ 200688 h 322785"/>
                  <a:gd name="connsiteX122" fmla="*/ 606368 w 606368"/>
                  <a:gd name="connsiteY122" fmla="*/ 209663 h 322785"/>
                  <a:gd name="connsiteX123" fmla="*/ 597468 w 606368"/>
                  <a:gd name="connsiteY123" fmla="*/ 218549 h 322785"/>
                  <a:gd name="connsiteX124" fmla="*/ 596934 w 606368"/>
                  <a:gd name="connsiteY124" fmla="*/ 218549 h 322785"/>
                  <a:gd name="connsiteX125" fmla="*/ 596934 w 606368"/>
                  <a:gd name="connsiteY125" fmla="*/ 247518 h 322785"/>
                  <a:gd name="connsiteX126" fmla="*/ 588034 w 606368"/>
                  <a:gd name="connsiteY126" fmla="*/ 256405 h 322785"/>
                  <a:gd name="connsiteX127" fmla="*/ 567920 w 606368"/>
                  <a:gd name="connsiteY127" fmla="*/ 256405 h 322785"/>
                  <a:gd name="connsiteX128" fmla="*/ 493069 w 606368"/>
                  <a:gd name="connsiteY128" fmla="*/ 322785 h 322785"/>
                  <a:gd name="connsiteX129" fmla="*/ 418219 w 606368"/>
                  <a:gd name="connsiteY129" fmla="*/ 256405 h 322785"/>
                  <a:gd name="connsiteX130" fmla="*/ 197673 w 606368"/>
                  <a:gd name="connsiteY130" fmla="*/ 256405 h 322785"/>
                  <a:gd name="connsiteX131" fmla="*/ 122822 w 606368"/>
                  <a:gd name="connsiteY131" fmla="*/ 322785 h 322785"/>
                  <a:gd name="connsiteX132" fmla="*/ 47972 w 606368"/>
                  <a:gd name="connsiteY132" fmla="*/ 256405 h 322785"/>
                  <a:gd name="connsiteX133" fmla="*/ 21717 w 606368"/>
                  <a:gd name="connsiteY133" fmla="*/ 256405 h 322785"/>
                  <a:gd name="connsiteX134" fmla="*/ 6942 w 606368"/>
                  <a:gd name="connsiteY134" fmla="*/ 248940 h 322785"/>
                  <a:gd name="connsiteX135" fmla="*/ 4183 w 606368"/>
                  <a:gd name="connsiteY135" fmla="*/ 232678 h 322785"/>
                  <a:gd name="connsiteX136" fmla="*/ 8544 w 606368"/>
                  <a:gd name="connsiteY136" fmla="*/ 218460 h 322785"/>
                  <a:gd name="connsiteX137" fmla="*/ 0 w 606368"/>
                  <a:gd name="connsiteY137" fmla="*/ 209663 h 322785"/>
                  <a:gd name="connsiteX138" fmla="*/ 8900 w 606368"/>
                  <a:gd name="connsiteY138" fmla="*/ 200776 h 322785"/>
                  <a:gd name="connsiteX139" fmla="*/ 13974 w 606368"/>
                  <a:gd name="connsiteY139" fmla="*/ 200776 h 322785"/>
                  <a:gd name="connsiteX140" fmla="*/ 23408 w 606368"/>
                  <a:gd name="connsiteY140" fmla="*/ 170119 h 322785"/>
                  <a:gd name="connsiteX141" fmla="*/ 25633 w 606368"/>
                  <a:gd name="connsiteY141" fmla="*/ 164254 h 322785"/>
                  <a:gd name="connsiteX142" fmla="*/ 137864 w 606368"/>
                  <a:gd name="connsiteY142" fmla="*/ 21540 h 322785"/>
                  <a:gd name="connsiteX143" fmla="*/ 262421 w 606368"/>
                  <a:gd name="connsiteY143" fmla="*/ 13 h 32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606368" h="322785">
                    <a:moveTo>
                      <a:pt x="493076" y="210163"/>
                    </a:moveTo>
                    <a:cubicBezTo>
                      <a:pt x="497969" y="210163"/>
                      <a:pt x="501972" y="214163"/>
                      <a:pt x="501972" y="219051"/>
                    </a:cubicBezTo>
                    <a:cubicBezTo>
                      <a:pt x="501972" y="223939"/>
                      <a:pt x="497969" y="227939"/>
                      <a:pt x="493076" y="227939"/>
                    </a:cubicBezTo>
                    <a:cubicBezTo>
                      <a:pt x="482311" y="227939"/>
                      <a:pt x="473504" y="236738"/>
                      <a:pt x="473504" y="247492"/>
                    </a:cubicBezTo>
                    <a:cubicBezTo>
                      <a:pt x="473504" y="258247"/>
                      <a:pt x="482311" y="267046"/>
                      <a:pt x="493076" y="267046"/>
                    </a:cubicBezTo>
                    <a:cubicBezTo>
                      <a:pt x="503840" y="267046"/>
                      <a:pt x="512648" y="258247"/>
                      <a:pt x="512648" y="247492"/>
                    </a:cubicBezTo>
                    <a:cubicBezTo>
                      <a:pt x="512648" y="242604"/>
                      <a:pt x="516651" y="238604"/>
                      <a:pt x="521544" y="238604"/>
                    </a:cubicBezTo>
                    <a:cubicBezTo>
                      <a:pt x="526437" y="238604"/>
                      <a:pt x="530440" y="242604"/>
                      <a:pt x="530440" y="247492"/>
                    </a:cubicBezTo>
                    <a:cubicBezTo>
                      <a:pt x="530440" y="268112"/>
                      <a:pt x="513715" y="284821"/>
                      <a:pt x="493076" y="284821"/>
                    </a:cubicBezTo>
                    <a:cubicBezTo>
                      <a:pt x="472436" y="284821"/>
                      <a:pt x="455711" y="268112"/>
                      <a:pt x="455711" y="247492"/>
                    </a:cubicBezTo>
                    <a:cubicBezTo>
                      <a:pt x="455711" y="226961"/>
                      <a:pt x="472436" y="210163"/>
                      <a:pt x="493076" y="210163"/>
                    </a:cubicBezTo>
                    <a:close/>
                    <a:moveTo>
                      <a:pt x="122820" y="210163"/>
                    </a:moveTo>
                    <a:cubicBezTo>
                      <a:pt x="127713" y="210163"/>
                      <a:pt x="131716" y="214163"/>
                      <a:pt x="131716" y="219051"/>
                    </a:cubicBezTo>
                    <a:cubicBezTo>
                      <a:pt x="131716" y="223939"/>
                      <a:pt x="127713" y="227939"/>
                      <a:pt x="122820" y="227939"/>
                    </a:cubicBezTo>
                    <a:cubicBezTo>
                      <a:pt x="112055" y="227939"/>
                      <a:pt x="103248" y="236738"/>
                      <a:pt x="103248" y="247492"/>
                    </a:cubicBezTo>
                    <a:cubicBezTo>
                      <a:pt x="103248" y="258247"/>
                      <a:pt x="112055" y="267046"/>
                      <a:pt x="122820" y="267046"/>
                    </a:cubicBezTo>
                    <a:cubicBezTo>
                      <a:pt x="133584" y="267046"/>
                      <a:pt x="142392" y="258247"/>
                      <a:pt x="142392" y="247492"/>
                    </a:cubicBezTo>
                    <a:cubicBezTo>
                      <a:pt x="142392" y="242604"/>
                      <a:pt x="146395" y="238604"/>
                      <a:pt x="151288" y="238604"/>
                    </a:cubicBezTo>
                    <a:cubicBezTo>
                      <a:pt x="156181" y="238604"/>
                      <a:pt x="160184" y="242604"/>
                      <a:pt x="160184" y="247492"/>
                    </a:cubicBezTo>
                    <a:cubicBezTo>
                      <a:pt x="160184" y="268112"/>
                      <a:pt x="143459" y="284821"/>
                      <a:pt x="122820" y="284821"/>
                    </a:cubicBezTo>
                    <a:cubicBezTo>
                      <a:pt x="102180" y="284821"/>
                      <a:pt x="85455" y="268112"/>
                      <a:pt x="85455" y="247492"/>
                    </a:cubicBezTo>
                    <a:cubicBezTo>
                      <a:pt x="85455" y="226961"/>
                      <a:pt x="102180" y="210163"/>
                      <a:pt x="122820" y="210163"/>
                    </a:cubicBezTo>
                    <a:close/>
                    <a:moveTo>
                      <a:pt x="493069" y="190024"/>
                    </a:moveTo>
                    <a:cubicBezTo>
                      <a:pt x="461296" y="190024"/>
                      <a:pt x="435485" y="215883"/>
                      <a:pt x="435485" y="247518"/>
                    </a:cubicBezTo>
                    <a:cubicBezTo>
                      <a:pt x="435485" y="279242"/>
                      <a:pt x="461296" y="305013"/>
                      <a:pt x="493069" y="305013"/>
                    </a:cubicBezTo>
                    <a:cubicBezTo>
                      <a:pt x="524754" y="305013"/>
                      <a:pt x="550564" y="279242"/>
                      <a:pt x="550653" y="247607"/>
                    </a:cubicBezTo>
                    <a:cubicBezTo>
                      <a:pt x="550653" y="247607"/>
                      <a:pt x="550653" y="247518"/>
                      <a:pt x="550653" y="247518"/>
                    </a:cubicBezTo>
                    <a:cubicBezTo>
                      <a:pt x="550564" y="215794"/>
                      <a:pt x="524754" y="190024"/>
                      <a:pt x="493069" y="190024"/>
                    </a:cubicBezTo>
                    <a:close/>
                    <a:moveTo>
                      <a:pt x="122822" y="190024"/>
                    </a:moveTo>
                    <a:cubicBezTo>
                      <a:pt x="91049" y="190024"/>
                      <a:pt x="65238" y="215883"/>
                      <a:pt x="65238" y="247518"/>
                    </a:cubicBezTo>
                    <a:cubicBezTo>
                      <a:pt x="65238" y="279242"/>
                      <a:pt x="91049" y="305013"/>
                      <a:pt x="122822" y="305013"/>
                    </a:cubicBezTo>
                    <a:cubicBezTo>
                      <a:pt x="154596" y="305013"/>
                      <a:pt x="180407" y="279242"/>
                      <a:pt x="180407" y="247518"/>
                    </a:cubicBezTo>
                    <a:cubicBezTo>
                      <a:pt x="180407" y="215883"/>
                      <a:pt x="154596" y="190024"/>
                      <a:pt x="122822" y="190024"/>
                    </a:cubicBezTo>
                    <a:close/>
                    <a:moveTo>
                      <a:pt x="388492" y="112536"/>
                    </a:moveTo>
                    <a:cubicBezTo>
                      <a:pt x="312218" y="111025"/>
                      <a:pt x="206751" y="112536"/>
                      <a:pt x="130032" y="127731"/>
                    </a:cubicBezTo>
                    <a:cubicBezTo>
                      <a:pt x="151659" y="132352"/>
                      <a:pt x="171684" y="142838"/>
                      <a:pt x="188061" y="158300"/>
                    </a:cubicBezTo>
                    <a:cubicBezTo>
                      <a:pt x="191710" y="161677"/>
                      <a:pt x="191799" y="167275"/>
                      <a:pt x="188506" y="170830"/>
                    </a:cubicBezTo>
                    <a:cubicBezTo>
                      <a:pt x="185124" y="174473"/>
                      <a:pt x="179427" y="174562"/>
                      <a:pt x="175867" y="171274"/>
                    </a:cubicBezTo>
                    <a:cubicBezTo>
                      <a:pt x="156287" y="152790"/>
                      <a:pt x="130744" y="142660"/>
                      <a:pt x="103865" y="142660"/>
                    </a:cubicBezTo>
                    <a:cubicBezTo>
                      <a:pt x="88557" y="142660"/>
                      <a:pt x="73872" y="145859"/>
                      <a:pt x="60165" y="152168"/>
                    </a:cubicBezTo>
                    <a:cubicBezTo>
                      <a:pt x="52244" y="155812"/>
                      <a:pt x="45836" y="162477"/>
                      <a:pt x="42187" y="170830"/>
                    </a:cubicBezTo>
                    <a:cubicBezTo>
                      <a:pt x="40674" y="175006"/>
                      <a:pt x="39250" y="179361"/>
                      <a:pt x="37826" y="183804"/>
                    </a:cubicBezTo>
                    <a:lnTo>
                      <a:pt x="32664" y="200688"/>
                    </a:lnTo>
                    <a:lnTo>
                      <a:pt x="37381" y="200688"/>
                    </a:lnTo>
                    <a:cubicBezTo>
                      <a:pt x="42276" y="200688"/>
                      <a:pt x="46281" y="204686"/>
                      <a:pt x="46281" y="209574"/>
                    </a:cubicBezTo>
                    <a:cubicBezTo>
                      <a:pt x="46281" y="214550"/>
                      <a:pt x="42276" y="218460"/>
                      <a:pt x="37381" y="218460"/>
                    </a:cubicBezTo>
                    <a:lnTo>
                      <a:pt x="27146" y="218460"/>
                    </a:lnTo>
                    <a:lnTo>
                      <a:pt x="21183" y="237921"/>
                    </a:lnTo>
                    <a:cubicBezTo>
                      <a:pt x="21183" y="238010"/>
                      <a:pt x="21094" y="238188"/>
                      <a:pt x="21272" y="238365"/>
                    </a:cubicBezTo>
                    <a:cubicBezTo>
                      <a:pt x="21450" y="238632"/>
                      <a:pt x="21628" y="238632"/>
                      <a:pt x="21717" y="238632"/>
                    </a:cubicBezTo>
                    <a:lnTo>
                      <a:pt x="47972" y="238632"/>
                    </a:lnTo>
                    <a:cubicBezTo>
                      <a:pt x="52422" y="201310"/>
                      <a:pt x="84285" y="172251"/>
                      <a:pt x="122822" y="172251"/>
                    </a:cubicBezTo>
                    <a:cubicBezTo>
                      <a:pt x="161360" y="172251"/>
                      <a:pt x="193223" y="201310"/>
                      <a:pt x="197673" y="238632"/>
                    </a:cubicBezTo>
                    <a:lnTo>
                      <a:pt x="208442" y="238632"/>
                    </a:lnTo>
                    <a:cubicBezTo>
                      <a:pt x="207196" y="223259"/>
                      <a:pt x="202479" y="208419"/>
                      <a:pt x="194825" y="195089"/>
                    </a:cubicBezTo>
                    <a:cubicBezTo>
                      <a:pt x="192333" y="190824"/>
                      <a:pt x="193757" y="185403"/>
                      <a:pt x="198029" y="182915"/>
                    </a:cubicBezTo>
                    <a:cubicBezTo>
                      <a:pt x="202301" y="180427"/>
                      <a:pt x="207730" y="181938"/>
                      <a:pt x="210222" y="186203"/>
                    </a:cubicBezTo>
                    <a:cubicBezTo>
                      <a:pt x="219478" y="202198"/>
                      <a:pt x="224996" y="220149"/>
                      <a:pt x="226331" y="238632"/>
                    </a:cubicBezTo>
                    <a:lnTo>
                      <a:pt x="380037" y="238632"/>
                    </a:lnTo>
                    <a:cubicBezTo>
                      <a:pt x="381105" y="224503"/>
                      <a:pt x="384487" y="210907"/>
                      <a:pt x="390183" y="197933"/>
                    </a:cubicBezTo>
                    <a:cubicBezTo>
                      <a:pt x="392230" y="193401"/>
                      <a:pt x="397481" y="191357"/>
                      <a:pt x="401932" y="193401"/>
                    </a:cubicBezTo>
                    <a:cubicBezTo>
                      <a:pt x="406471" y="195356"/>
                      <a:pt x="408518" y="200599"/>
                      <a:pt x="406471" y="205131"/>
                    </a:cubicBezTo>
                    <a:cubicBezTo>
                      <a:pt x="401754" y="215794"/>
                      <a:pt x="398905" y="226991"/>
                      <a:pt x="397926" y="238632"/>
                    </a:cubicBezTo>
                    <a:lnTo>
                      <a:pt x="418219" y="238632"/>
                    </a:lnTo>
                    <a:cubicBezTo>
                      <a:pt x="422669" y="201310"/>
                      <a:pt x="454531" y="172251"/>
                      <a:pt x="493069" y="172251"/>
                    </a:cubicBezTo>
                    <a:cubicBezTo>
                      <a:pt x="531607" y="172251"/>
                      <a:pt x="563469" y="201310"/>
                      <a:pt x="567920" y="238632"/>
                    </a:cubicBezTo>
                    <a:lnTo>
                      <a:pt x="579134" y="238632"/>
                    </a:lnTo>
                    <a:lnTo>
                      <a:pt x="579134" y="218460"/>
                    </a:lnTo>
                    <a:lnTo>
                      <a:pt x="578511" y="218460"/>
                    </a:lnTo>
                    <a:cubicBezTo>
                      <a:pt x="573616" y="218460"/>
                      <a:pt x="569611" y="214550"/>
                      <a:pt x="569611" y="209574"/>
                    </a:cubicBezTo>
                    <a:cubicBezTo>
                      <a:pt x="569611" y="204686"/>
                      <a:pt x="573616" y="200688"/>
                      <a:pt x="578511" y="200688"/>
                    </a:cubicBezTo>
                    <a:lnTo>
                      <a:pt x="579134" y="200688"/>
                    </a:lnTo>
                    <a:lnTo>
                      <a:pt x="579134" y="193223"/>
                    </a:lnTo>
                    <a:cubicBezTo>
                      <a:pt x="579134" y="180693"/>
                      <a:pt x="572904" y="168875"/>
                      <a:pt x="562579" y="161588"/>
                    </a:cubicBezTo>
                    <a:cubicBezTo>
                      <a:pt x="544957" y="149236"/>
                      <a:pt x="524131" y="142660"/>
                      <a:pt x="502592" y="142660"/>
                    </a:cubicBezTo>
                    <a:cubicBezTo>
                      <a:pt x="471976" y="142660"/>
                      <a:pt x="442961" y="155990"/>
                      <a:pt x="422936" y="179183"/>
                    </a:cubicBezTo>
                    <a:cubicBezTo>
                      <a:pt x="419732" y="182915"/>
                      <a:pt x="414125" y="183270"/>
                      <a:pt x="410387" y="180071"/>
                    </a:cubicBezTo>
                    <a:cubicBezTo>
                      <a:pt x="406649" y="176872"/>
                      <a:pt x="406204" y="171274"/>
                      <a:pt x="409408" y="167542"/>
                    </a:cubicBezTo>
                    <a:cubicBezTo>
                      <a:pt x="432815" y="140439"/>
                      <a:pt x="466725" y="124888"/>
                      <a:pt x="502592" y="124888"/>
                    </a:cubicBezTo>
                    <a:cubicBezTo>
                      <a:pt x="509534" y="124888"/>
                      <a:pt x="516388" y="125510"/>
                      <a:pt x="523152" y="126665"/>
                    </a:cubicBezTo>
                    <a:cubicBezTo>
                      <a:pt x="498053" y="118312"/>
                      <a:pt x="455154" y="113780"/>
                      <a:pt x="388492" y="112536"/>
                    </a:cubicBezTo>
                    <a:close/>
                    <a:moveTo>
                      <a:pt x="285113" y="47623"/>
                    </a:moveTo>
                    <a:cubicBezTo>
                      <a:pt x="248687" y="46011"/>
                      <a:pt x="192800" y="48910"/>
                      <a:pt x="160292" y="76902"/>
                    </a:cubicBezTo>
                    <a:cubicBezTo>
                      <a:pt x="147921" y="87565"/>
                      <a:pt x="142225" y="100806"/>
                      <a:pt x="143738" y="105249"/>
                    </a:cubicBezTo>
                    <a:cubicBezTo>
                      <a:pt x="144005" y="106137"/>
                      <a:pt x="145785" y="106493"/>
                      <a:pt x="147031" y="106582"/>
                    </a:cubicBezTo>
                    <a:cubicBezTo>
                      <a:pt x="197317" y="98495"/>
                      <a:pt x="261398" y="94408"/>
                      <a:pt x="338295" y="94319"/>
                    </a:cubicBezTo>
                    <a:lnTo>
                      <a:pt x="321385" y="55841"/>
                    </a:lnTo>
                    <a:cubicBezTo>
                      <a:pt x="319961" y="52642"/>
                      <a:pt x="316935" y="50420"/>
                      <a:pt x="313464" y="49976"/>
                    </a:cubicBezTo>
                    <a:cubicBezTo>
                      <a:pt x="307234" y="49199"/>
                      <a:pt x="297254" y="48160"/>
                      <a:pt x="285113" y="47623"/>
                    </a:cubicBezTo>
                    <a:close/>
                    <a:moveTo>
                      <a:pt x="371137" y="42689"/>
                    </a:moveTo>
                    <a:cubicBezTo>
                      <a:pt x="370603" y="42778"/>
                      <a:pt x="370069" y="42867"/>
                      <a:pt x="369446" y="42867"/>
                    </a:cubicBezTo>
                    <a:cubicBezTo>
                      <a:pt x="369446" y="42867"/>
                      <a:pt x="367755" y="42867"/>
                      <a:pt x="365441" y="43311"/>
                    </a:cubicBezTo>
                    <a:lnTo>
                      <a:pt x="390984" y="94763"/>
                    </a:lnTo>
                    <a:cubicBezTo>
                      <a:pt x="395523" y="94852"/>
                      <a:pt x="399973" y="94941"/>
                      <a:pt x="404246" y="95118"/>
                    </a:cubicBezTo>
                    <a:close/>
                    <a:moveTo>
                      <a:pt x="245767" y="18174"/>
                    </a:moveTo>
                    <a:cubicBezTo>
                      <a:pt x="208709" y="19607"/>
                      <a:pt x="171417" y="24961"/>
                      <a:pt x="145696" y="37535"/>
                    </a:cubicBezTo>
                    <a:cubicBezTo>
                      <a:pt x="119529" y="50332"/>
                      <a:pt x="85620" y="76902"/>
                      <a:pt x="58296" y="132085"/>
                    </a:cubicBezTo>
                    <a:cubicBezTo>
                      <a:pt x="66929" y="127198"/>
                      <a:pt x="83395" y="119911"/>
                      <a:pt x="113121" y="113158"/>
                    </a:cubicBezTo>
                    <a:cubicBezTo>
                      <a:pt x="117482" y="112091"/>
                      <a:pt x="122021" y="111203"/>
                      <a:pt x="126650" y="110225"/>
                    </a:cubicBezTo>
                    <a:cubicBezTo>
                      <a:pt x="122288" y="95741"/>
                      <a:pt x="134304" y="75835"/>
                      <a:pt x="148633" y="63483"/>
                    </a:cubicBezTo>
                    <a:cubicBezTo>
                      <a:pt x="169637" y="45355"/>
                      <a:pt x="200254" y="34336"/>
                      <a:pt x="239593" y="30693"/>
                    </a:cubicBezTo>
                    <a:cubicBezTo>
                      <a:pt x="271277" y="27760"/>
                      <a:pt x="300915" y="30426"/>
                      <a:pt x="315689" y="32292"/>
                    </a:cubicBezTo>
                    <a:cubicBezTo>
                      <a:pt x="325301" y="33536"/>
                      <a:pt x="333756" y="39846"/>
                      <a:pt x="337672" y="48732"/>
                    </a:cubicBezTo>
                    <a:lnTo>
                      <a:pt x="357787" y="94319"/>
                    </a:lnTo>
                    <a:cubicBezTo>
                      <a:pt x="362148" y="94319"/>
                      <a:pt x="366509" y="94408"/>
                      <a:pt x="370959" y="94496"/>
                    </a:cubicBezTo>
                    <a:lnTo>
                      <a:pt x="345059" y="42245"/>
                    </a:lnTo>
                    <a:cubicBezTo>
                      <a:pt x="343012" y="38068"/>
                      <a:pt x="344525" y="33003"/>
                      <a:pt x="348531" y="30604"/>
                    </a:cubicBezTo>
                    <a:cubicBezTo>
                      <a:pt x="351468" y="28916"/>
                      <a:pt x="354494" y="27760"/>
                      <a:pt x="357342" y="26961"/>
                    </a:cubicBezTo>
                    <a:cubicBezTo>
                      <a:pt x="353515" y="24384"/>
                      <a:pt x="349332" y="22962"/>
                      <a:pt x="344436" y="22340"/>
                    </a:cubicBezTo>
                    <a:cubicBezTo>
                      <a:pt x="319650" y="19230"/>
                      <a:pt x="282825" y="16741"/>
                      <a:pt x="245767" y="18174"/>
                    </a:cubicBezTo>
                    <a:close/>
                    <a:moveTo>
                      <a:pt x="262421" y="13"/>
                    </a:moveTo>
                    <a:cubicBezTo>
                      <a:pt x="304341" y="-254"/>
                      <a:pt x="339542" y="3856"/>
                      <a:pt x="346662" y="4745"/>
                    </a:cubicBezTo>
                    <a:cubicBezTo>
                      <a:pt x="366064" y="7144"/>
                      <a:pt x="376566" y="18874"/>
                      <a:pt x="383508" y="28916"/>
                    </a:cubicBezTo>
                    <a:cubicBezTo>
                      <a:pt x="383597" y="29004"/>
                      <a:pt x="383597" y="29093"/>
                      <a:pt x="383686" y="29182"/>
                    </a:cubicBezTo>
                    <a:lnTo>
                      <a:pt x="425784" y="95918"/>
                    </a:lnTo>
                    <a:cubicBezTo>
                      <a:pt x="475002" y="98051"/>
                      <a:pt x="507843" y="102583"/>
                      <a:pt x="529916" y="110136"/>
                    </a:cubicBezTo>
                    <a:cubicBezTo>
                      <a:pt x="556616" y="119289"/>
                      <a:pt x="565694" y="132263"/>
                      <a:pt x="575218" y="146037"/>
                    </a:cubicBezTo>
                    <a:lnTo>
                      <a:pt x="576286" y="147636"/>
                    </a:lnTo>
                    <a:cubicBezTo>
                      <a:pt x="576998" y="148703"/>
                      <a:pt x="577532" y="149769"/>
                      <a:pt x="577710" y="150924"/>
                    </a:cubicBezTo>
                    <a:cubicBezTo>
                      <a:pt x="589814" y="161588"/>
                      <a:pt x="596934" y="176961"/>
                      <a:pt x="596934" y="193223"/>
                    </a:cubicBezTo>
                    <a:lnTo>
                      <a:pt x="596934" y="200688"/>
                    </a:lnTo>
                    <a:lnTo>
                      <a:pt x="597468" y="200688"/>
                    </a:lnTo>
                    <a:cubicBezTo>
                      <a:pt x="602452" y="200688"/>
                      <a:pt x="606368" y="204686"/>
                      <a:pt x="606368" y="209663"/>
                    </a:cubicBezTo>
                    <a:cubicBezTo>
                      <a:pt x="606368" y="214550"/>
                      <a:pt x="602452" y="218549"/>
                      <a:pt x="597468" y="218549"/>
                    </a:cubicBezTo>
                    <a:lnTo>
                      <a:pt x="596934" y="218549"/>
                    </a:lnTo>
                    <a:lnTo>
                      <a:pt x="596934" y="247518"/>
                    </a:lnTo>
                    <a:cubicBezTo>
                      <a:pt x="596934" y="252406"/>
                      <a:pt x="592929" y="256405"/>
                      <a:pt x="588034" y="256405"/>
                    </a:cubicBezTo>
                    <a:lnTo>
                      <a:pt x="567920" y="256405"/>
                    </a:lnTo>
                    <a:cubicBezTo>
                      <a:pt x="563469" y="293727"/>
                      <a:pt x="531607" y="322785"/>
                      <a:pt x="493069" y="322785"/>
                    </a:cubicBezTo>
                    <a:cubicBezTo>
                      <a:pt x="454531" y="322785"/>
                      <a:pt x="422669" y="293727"/>
                      <a:pt x="418219" y="256405"/>
                    </a:cubicBezTo>
                    <a:lnTo>
                      <a:pt x="197673" y="256405"/>
                    </a:lnTo>
                    <a:cubicBezTo>
                      <a:pt x="193223" y="293727"/>
                      <a:pt x="161360" y="322785"/>
                      <a:pt x="122822" y="322785"/>
                    </a:cubicBezTo>
                    <a:cubicBezTo>
                      <a:pt x="84285" y="322785"/>
                      <a:pt x="52422" y="293727"/>
                      <a:pt x="47972" y="256405"/>
                    </a:cubicBezTo>
                    <a:lnTo>
                      <a:pt x="21717" y="256405"/>
                    </a:lnTo>
                    <a:cubicBezTo>
                      <a:pt x="15843" y="256405"/>
                      <a:pt x="10502" y="253739"/>
                      <a:pt x="6942" y="248940"/>
                    </a:cubicBezTo>
                    <a:cubicBezTo>
                      <a:pt x="3471" y="244230"/>
                      <a:pt x="2403" y="238277"/>
                      <a:pt x="4183" y="232678"/>
                    </a:cubicBezTo>
                    <a:lnTo>
                      <a:pt x="8544" y="218460"/>
                    </a:lnTo>
                    <a:cubicBezTo>
                      <a:pt x="3827" y="218282"/>
                      <a:pt x="0" y="214372"/>
                      <a:pt x="0" y="209663"/>
                    </a:cubicBezTo>
                    <a:cubicBezTo>
                      <a:pt x="0" y="204686"/>
                      <a:pt x="4005" y="200776"/>
                      <a:pt x="8900" y="200776"/>
                    </a:cubicBezTo>
                    <a:lnTo>
                      <a:pt x="13974" y="200776"/>
                    </a:lnTo>
                    <a:lnTo>
                      <a:pt x="23408" y="170119"/>
                    </a:lnTo>
                    <a:cubicBezTo>
                      <a:pt x="24031" y="168164"/>
                      <a:pt x="24832" y="166120"/>
                      <a:pt x="25633" y="164254"/>
                    </a:cubicBezTo>
                    <a:cubicBezTo>
                      <a:pt x="56427" y="76990"/>
                      <a:pt x="103242" y="38513"/>
                      <a:pt x="137864" y="21540"/>
                    </a:cubicBezTo>
                    <a:cubicBezTo>
                      <a:pt x="171862" y="4923"/>
                      <a:pt x="220502" y="280"/>
                      <a:pt x="262421" y="13"/>
                    </a:cubicBezTo>
                    <a:close/>
                  </a:path>
                </a:pathLst>
              </a:custGeom>
              <a:solidFill>
                <a:sysClr val="window" lastClr="FFFFFF"/>
              </a:solidFill>
              <a:ln>
                <a:noFill/>
              </a:ln>
            </p:spPr>
            <p:txBody>
              <a:bodyPr/>
              <a:lstStyle/>
              <a:p>
                <a:pPr defTabSz="878957">
                  <a:defRPr/>
                </a:pPr>
                <a:endParaRPr lang="zh-CN" altLang="en-US" sz="1765" kern="0">
                  <a:solidFill>
                    <a:srgbClr val="505050"/>
                  </a:solidFill>
                  <a:latin typeface="Segoe UI" panose="020B0502040204020203"/>
                  <a:ea typeface="等线" panose="02010600030101010101" pitchFamily="2" charset="-122"/>
                  <a:cs typeface="Segoe UI" panose="020B0502040204020203" pitchFamily="34" charset="0"/>
                </a:endParaRPr>
              </a:p>
            </p:txBody>
          </p:sp>
        </p:grpSp>
      </p:grpSp>
      <p:grpSp>
        <p:nvGrpSpPr>
          <p:cNvPr id="28" name="组合 27"/>
          <p:cNvGrpSpPr/>
          <p:nvPr/>
        </p:nvGrpSpPr>
        <p:grpSpPr>
          <a:xfrm>
            <a:off x="9790968" y="1151793"/>
            <a:ext cx="1354953" cy="1450076"/>
            <a:chOff x="4516353" y="4148071"/>
            <a:chExt cx="1382319" cy="1479362"/>
          </a:xfrm>
        </p:grpSpPr>
        <p:sp>
          <p:nvSpPr>
            <p:cNvPr id="29" name="文本框 28"/>
            <p:cNvSpPr txBox="1"/>
            <p:nvPr/>
          </p:nvSpPr>
          <p:spPr>
            <a:xfrm>
              <a:off x="4516353" y="5320685"/>
              <a:ext cx="1382319" cy="306748"/>
            </a:xfrm>
            <a:prstGeom prst="rect">
              <a:avLst/>
            </a:prstGeom>
            <a:noFill/>
          </p:spPr>
          <p:txBody>
            <a:bodyPr wrap="square" rtlCol="0">
              <a:spAutoFit/>
            </a:bodyPr>
            <a:lstStyle/>
            <a:p>
              <a:pPr algn="ctr" defTabSz="878957">
                <a:defRPr/>
              </a:pPr>
              <a:r>
                <a:rPr lang="en-US" altLang="zh-CN" sz="1368" kern="0" dirty="0">
                  <a:solidFill>
                    <a:srgbClr val="FF0000"/>
                  </a:solidFill>
                  <a:latin typeface="Segoe UI" panose="020B0502040204020203"/>
                  <a:ea typeface="等线" panose="02010600030101010101" pitchFamily="2" charset="-122"/>
                  <a:cs typeface="Segoe UI" panose="020B0502040204020203" pitchFamily="34" charset="0"/>
                </a:rPr>
                <a:t>ANPR</a:t>
              </a:r>
              <a:endParaRPr lang="zh-CN" altLang="en-US" sz="1368" kern="0" dirty="0">
                <a:solidFill>
                  <a:srgbClr val="FF0000"/>
                </a:solidFill>
                <a:latin typeface="Segoe UI" panose="020B0502040204020203"/>
                <a:ea typeface="等线" panose="02010600030101010101" pitchFamily="2" charset="-122"/>
                <a:cs typeface="Segoe UI" panose="020B0502040204020203" pitchFamily="34" charset="0"/>
              </a:endParaRPr>
            </a:p>
          </p:txBody>
        </p:sp>
        <p:grpSp>
          <p:nvGrpSpPr>
            <p:cNvPr id="30" name="组合 29"/>
            <p:cNvGrpSpPr/>
            <p:nvPr/>
          </p:nvGrpSpPr>
          <p:grpSpPr>
            <a:xfrm>
              <a:off x="4787326" y="4148071"/>
              <a:ext cx="979092" cy="975891"/>
              <a:chOff x="4013502" y="899790"/>
              <a:chExt cx="979092" cy="975891"/>
            </a:xfrm>
          </p:grpSpPr>
          <p:grpSp>
            <p:nvGrpSpPr>
              <p:cNvPr id="39" name="组合 38"/>
              <p:cNvGrpSpPr/>
              <p:nvPr/>
            </p:nvGrpSpPr>
            <p:grpSpPr>
              <a:xfrm>
                <a:off x="4013502" y="899790"/>
                <a:ext cx="979092" cy="975891"/>
                <a:chOff x="5117254" y="249193"/>
                <a:chExt cx="858341" cy="866021"/>
              </a:xfrm>
            </p:grpSpPr>
            <p:sp>
              <p:nvSpPr>
                <p:cNvPr id="41" name="KSO_Shape"/>
                <p:cNvSpPr/>
                <p:nvPr/>
              </p:nvSpPr>
              <p:spPr>
                <a:xfrm>
                  <a:off x="5117254" y="249193"/>
                  <a:ext cx="858341" cy="866021"/>
                </a:xfrm>
                <a:prstGeom prst="ellipse">
                  <a:avLst/>
                </a:prstGeom>
                <a:solidFill>
                  <a:srgbClr val="5B9BD5"/>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878957" eaLnBrk="1" fontAlgn="auto" hangingPunct="1">
                    <a:spcBef>
                      <a:spcPts val="0"/>
                    </a:spcBef>
                    <a:spcAft>
                      <a:spcPts val="0"/>
                    </a:spcAft>
                    <a:defRPr/>
                  </a:pPr>
                  <a:endParaRPr lang="zh-CN" altLang="en-US" sz="1765">
                    <a:solidFill>
                      <a:srgbClr val="505050"/>
                    </a:solidFill>
                    <a:latin typeface="等线" panose="02010600030101010101" pitchFamily="2" charset="-122"/>
                    <a:ea typeface="等线" panose="02010600030101010101" pitchFamily="2" charset="-122"/>
                    <a:cs typeface="Segoe UI" panose="020B0502040204020203" pitchFamily="34" charset="0"/>
                  </a:endParaRPr>
                </a:p>
              </p:txBody>
            </p:sp>
            <p:sp>
              <p:nvSpPr>
                <p:cNvPr id="42" name="圆角矩形 41"/>
                <p:cNvSpPr/>
                <p:nvPr/>
              </p:nvSpPr>
              <p:spPr>
                <a:xfrm>
                  <a:off x="5456831" y="707444"/>
                  <a:ext cx="152703" cy="58943"/>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algn="ctr" defTabSz="878957">
                    <a:defRPr/>
                  </a:pPr>
                  <a:endParaRPr lang="zh-CN" altLang="en-US" sz="1765" kern="0">
                    <a:solidFill>
                      <a:srgbClr val="505050"/>
                    </a:solidFill>
                    <a:latin typeface="等线" panose="02010600030101010101" pitchFamily="2" charset="-122"/>
                    <a:ea typeface="等线" panose="02010600030101010101" pitchFamily="2" charset="-122"/>
                    <a:cs typeface="Segoe UI" panose="020B0502040204020203" pitchFamily="34" charset="0"/>
                  </a:endParaRPr>
                </a:p>
              </p:txBody>
            </p:sp>
          </p:grpSp>
          <p:pic>
            <p:nvPicPr>
              <p:cNvPr id="40" name="图片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29437" y="1253622"/>
                <a:ext cx="724736" cy="325111"/>
              </a:xfrm>
              <a:prstGeom prst="rect">
                <a:avLst/>
              </a:prstGeom>
            </p:spPr>
          </p:pic>
        </p:grpSp>
        <p:grpSp>
          <p:nvGrpSpPr>
            <p:cNvPr id="31" name="组合 30"/>
            <p:cNvGrpSpPr/>
            <p:nvPr/>
          </p:nvGrpSpPr>
          <p:grpSpPr>
            <a:xfrm>
              <a:off x="4751554" y="4148071"/>
              <a:ext cx="979092" cy="975891"/>
              <a:chOff x="4013502" y="899790"/>
              <a:chExt cx="979092" cy="975891"/>
            </a:xfrm>
          </p:grpSpPr>
          <p:grpSp>
            <p:nvGrpSpPr>
              <p:cNvPr id="32" name="组合 31"/>
              <p:cNvGrpSpPr/>
              <p:nvPr/>
            </p:nvGrpSpPr>
            <p:grpSpPr>
              <a:xfrm>
                <a:off x="4013502" y="899790"/>
                <a:ext cx="979092" cy="975891"/>
                <a:chOff x="5117254" y="249193"/>
                <a:chExt cx="858341" cy="866021"/>
              </a:xfrm>
            </p:grpSpPr>
            <p:sp>
              <p:nvSpPr>
                <p:cNvPr id="37" name="KSO_Shape"/>
                <p:cNvSpPr/>
                <p:nvPr/>
              </p:nvSpPr>
              <p:spPr>
                <a:xfrm>
                  <a:off x="5117254" y="249193"/>
                  <a:ext cx="858341" cy="866021"/>
                </a:xfrm>
                <a:prstGeom prst="ellipse">
                  <a:avLst/>
                </a:prstGeom>
                <a:solidFill>
                  <a:srgbClr val="5B9BD5"/>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878957" eaLnBrk="1" fontAlgn="auto" hangingPunct="1">
                    <a:spcBef>
                      <a:spcPts val="0"/>
                    </a:spcBef>
                    <a:spcAft>
                      <a:spcPts val="0"/>
                    </a:spcAft>
                    <a:defRPr/>
                  </a:pPr>
                  <a:endParaRPr lang="zh-CN" altLang="en-US" sz="1765">
                    <a:solidFill>
                      <a:srgbClr val="505050"/>
                    </a:solidFill>
                    <a:latin typeface="等线" panose="02010600030101010101" pitchFamily="2" charset="-122"/>
                    <a:ea typeface="等线" panose="02010600030101010101" pitchFamily="2" charset="-122"/>
                    <a:cs typeface="Segoe UI" panose="020B0502040204020203" pitchFamily="34" charset="0"/>
                  </a:endParaRPr>
                </a:p>
              </p:txBody>
            </p:sp>
            <p:sp>
              <p:nvSpPr>
                <p:cNvPr id="38" name="圆角矩形 37"/>
                <p:cNvSpPr/>
                <p:nvPr/>
              </p:nvSpPr>
              <p:spPr>
                <a:xfrm>
                  <a:off x="5456831" y="707444"/>
                  <a:ext cx="152703" cy="58943"/>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algn="ctr" defTabSz="878957">
                    <a:defRPr/>
                  </a:pPr>
                  <a:endParaRPr lang="zh-CN" altLang="en-US" sz="1765" kern="0">
                    <a:solidFill>
                      <a:srgbClr val="505050"/>
                    </a:solidFill>
                    <a:latin typeface="等线" panose="02010600030101010101" pitchFamily="2" charset="-122"/>
                    <a:ea typeface="等线" panose="02010600030101010101" pitchFamily="2" charset="-122"/>
                    <a:cs typeface="Segoe UI" panose="020B0502040204020203" pitchFamily="34" charset="0"/>
                  </a:endParaRPr>
                </a:p>
              </p:txBody>
            </p:sp>
          </p:grpSp>
          <p:pic>
            <p:nvPicPr>
              <p:cNvPr id="34" name="图片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29437" y="1253622"/>
                <a:ext cx="724736" cy="325111"/>
              </a:xfrm>
              <a:prstGeom prst="rect">
                <a:avLst/>
              </a:prstGeom>
            </p:spPr>
          </p:pic>
        </p:grpSp>
      </p:grpSp>
      <p:grpSp>
        <p:nvGrpSpPr>
          <p:cNvPr id="43" name="组合 42"/>
          <p:cNvGrpSpPr/>
          <p:nvPr/>
        </p:nvGrpSpPr>
        <p:grpSpPr>
          <a:xfrm>
            <a:off x="7853956" y="1109296"/>
            <a:ext cx="1668031" cy="1629670"/>
            <a:chOff x="10942462" y="3839694"/>
            <a:chExt cx="1701720" cy="1662584"/>
          </a:xfrm>
        </p:grpSpPr>
        <p:grpSp>
          <p:nvGrpSpPr>
            <p:cNvPr id="44" name="组合 43"/>
            <p:cNvGrpSpPr/>
            <p:nvPr/>
          </p:nvGrpSpPr>
          <p:grpSpPr>
            <a:xfrm>
              <a:off x="11303776" y="3839694"/>
              <a:ext cx="979092" cy="975891"/>
              <a:chOff x="5786399" y="5582495"/>
              <a:chExt cx="979092" cy="975891"/>
            </a:xfrm>
          </p:grpSpPr>
          <p:sp>
            <p:nvSpPr>
              <p:cNvPr id="46" name="KSO_Shape"/>
              <p:cNvSpPr/>
              <p:nvPr/>
            </p:nvSpPr>
            <p:spPr>
              <a:xfrm>
                <a:off x="5786399" y="5582495"/>
                <a:ext cx="979092" cy="975891"/>
              </a:xfrm>
              <a:prstGeom prst="ellipse">
                <a:avLst/>
              </a:prstGeom>
              <a:solidFill>
                <a:srgbClr val="5D9CD5"/>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defTabSz="878957" eaLnBrk="1" fontAlgn="auto" hangingPunct="1">
                  <a:spcBef>
                    <a:spcPts val="0"/>
                  </a:spcBef>
                  <a:spcAft>
                    <a:spcPts val="0"/>
                  </a:spcAft>
                  <a:defRPr/>
                </a:pPr>
                <a:endParaRPr lang="zh-CN" altLang="en-US" sz="1765">
                  <a:solidFill>
                    <a:srgbClr val="505050"/>
                  </a:solidFill>
                  <a:latin typeface="等线" panose="02010600030101010101" pitchFamily="2" charset="-122"/>
                  <a:ea typeface="等线" panose="02010600030101010101" pitchFamily="2" charset="-122"/>
                  <a:cs typeface="Segoe UI" panose="020B0502040204020203" pitchFamily="34" charset="0"/>
                </a:endParaRPr>
              </a:p>
            </p:txBody>
          </p:sp>
          <p:grpSp>
            <p:nvGrpSpPr>
              <p:cNvPr id="47" name="组合 46"/>
              <p:cNvGrpSpPr/>
              <p:nvPr/>
            </p:nvGrpSpPr>
            <p:grpSpPr>
              <a:xfrm>
                <a:off x="6070952" y="5810746"/>
                <a:ext cx="517527" cy="556936"/>
                <a:chOff x="6276247" y="5810746"/>
                <a:chExt cx="307117" cy="294735"/>
              </a:xfrm>
            </p:grpSpPr>
            <p:sp>
              <p:nvSpPr>
                <p:cNvPr id="48" name="Freeform 12"/>
                <p:cNvSpPr>
                  <a:spLocks noEditPoints="1"/>
                </p:cNvSpPr>
                <p:nvPr/>
              </p:nvSpPr>
              <p:spPr bwMode="auto">
                <a:xfrm>
                  <a:off x="6276247" y="5810746"/>
                  <a:ext cx="205024" cy="294735"/>
                </a:xfrm>
                <a:custGeom>
                  <a:avLst/>
                  <a:gdLst>
                    <a:gd name="T0" fmla="*/ 36 w 36"/>
                    <a:gd name="T1" fmla="*/ 14 h 53"/>
                    <a:gd name="T2" fmla="*/ 21 w 36"/>
                    <a:gd name="T3" fmla="*/ 0 h 53"/>
                    <a:gd name="T4" fmla="*/ 20 w 36"/>
                    <a:gd name="T5" fmla="*/ 0 h 53"/>
                    <a:gd name="T6" fmla="*/ 6 w 36"/>
                    <a:gd name="T7" fmla="*/ 0 h 53"/>
                    <a:gd name="T8" fmla="*/ 6 w 36"/>
                    <a:gd name="T9" fmla="*/ 0 h 53"/>
                    <a:gd name="T10" fmla="*/ 0 w 36"/>
                    <a:gd name="T11" fmla="*/ 0 h 53"/>
                    <a:gd name="T12" fmla="*/ 0 w 36"/>
                    <a:gd name="T13" fmla="*/ 53 h 53"/>
                    <a:gd name="T14" fmla="*/ 7 w 36"/>
                    <a:gd name="T15" fmla="*/ 53 h 53"/>
                    <a:gd name="T16" fmla="*/ 7 w 36"/>
                    <a:gd name="T17" fmla="*/ 29 h 53"/>
                    <a:gd name="T18" fmla="*/ 19 w 36"/>
                    <a:gd name="T19" fmla="*/ 29 h 53"/>
                    <a:gd name="T20" fmla="*/ 21 w 36"/>
                    <a:gd name="T21" fmla="*/ 29 h 53"/>
                    <a:gd name="T22" fmla="*/ 36 w 36"/>
                    <a:gd name="T23" fmla="*/ 14 h 53"/>
                    <a:gd name="T24" fmla="*/ 19 w 36"/>
                    <a:gd name="T25" fmla="*/ 21 h 53"/>
                    <a:gd name="T26" fmla="*/ 7 w 36"/>
                    <a:gd name="T27" fmla="*/ 21 h 53"/>
                    <a:gd name="T28" fmla="*/ 7 w 36"/>
                    <a:gd name="T29" fmla="*/ 7 h 53"/>
                    <a:gd name="T30" fmla="*/ 19 w 36"/>
                    <a:gd name="T31" fmla="*/ 7 h 53"/>
                    <a:gd name="T32" fmla="*/ 26 w 36"/>
                    <a:gd name="T33" fmla="*/ 14 h 53"/>
                    <a:gd name="T34" fmla="*/ 19 w 36"/>
                    <a:gd name="T35" fmla="*/ 21 h 53"/>
                    <a:gd name="T36" fmla="*/ 19 w 36"/>
                    <a:gd name="T37" fmla="*/ 21 h 53"/>
                    <a:gd name="T38" fmla="*/ 19 w 36"/>
                    <a:gd name="T39" fmla="*/ 2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 h="53">
                      <a:moveTo>
                        <a:pt x="36" y="14"/>
                      </a:moveTo>
                      <a:cubicBezTo>
                        <a:pt x="36" y="6"/>
                        <a:pt x="29" y="0"/>
                        <a:pt x="21" y="0"/>
                      </a:cubicBezTo>
                      <a:cubicBezTo>
                        <a:pt x="20" y="0"/>
                        <a:pt x="20" y="0"/>
                        <a:pt x="20" y="0"/>
                      </a:cubicBezTo>
                      <a:cubicBezTo>
                        <a:pt x="6" y="0"/>
                        <a:pt x="6" y="0"/>
                        <a:pt x="6" y="0"/>
                      </a:cubicBezTo>
                      <a:cubicBezTo>
                        <a:pt x="6" y="0"/>
                        <a:pt x="6" y="0"/>
                        <a:pt x="6" y="0"/>
                      </a:cubicBezTo>
                      <a:cubicBezTo>
                        <a:pt x="0" y="0"/>
                        <a:pt x="0" y="0"/>
                        <a:pt x="0" y="0"/>
                      </a:cubicBezTo>
                      <a:cubicBezTo>
                        <a:pt x="0" y="53"/>
                        <a:pt x="0" y="53"/>
                        <a:pt x="0" y="53"/>
                      </a:cubicBezTo>
                      <a:cubicBezTo>
                        <a:pt x="7" y="53"/>
                        <a:pt x="7" y="53"/>
                        <a:pt x="7" y="53"/>
                      </a:cubicBezTo>
                      <a:cubicBezTo>
                        <a:pt x="7" y="29"/>
                        <a:pt x="7" y="29"/>
                        <a:pt x="7" y="29"/>
                      </a:cubicBezTo>
                      <a:cubicBezTo>
                        <a:pt x="19" y="29"/>
                        <a:pt x="19" y="29"/>
                        <a:pt x="19" y="29"/>
                      </a:cubicBezTo>
                      <a:cubicBezTo>
                        <a:pt x="20" y="29"/>
                        <a:pt x="20" y="29"/>
                        <a:pt x="21" y="29"/>
                      </a:cubicBezTo>
                      <a:cubicBezTo>
                        <a:pt x="29" y="29"/>
                        <a:pt x="36" y="22"/>
                        <a:pt x="36" y="14"/>
                      </a:cubicBezTo>
                      <a:close/>
                      <a:moveTo>
                        <a:pt x="19" y="21"/>
                      </a:moveTo>
                      <a:cubicBezTo>
                        <a:pt x="7" y="21"/>
                        <a:pt x="7" y="21"/>
                        <a:pt x="7" y="21"/>
                      </a:cubicBezTo>
                      <a:cubicBezTo>
                        <a:pt x="7" y="7"/>
                        <a:pt x="7" y="7"/>
                        <a:pt x="7" y="7"/>
                      </a:cubicBezTo>
                      <a:cubicBezTo>
                        <a:pt x="19" y="7"/>
                        <a:pt x="19" y="7"/>
                        <a:pt x="19" y="7"/>
                      </a:cubicBezTo>
                      <a:cubicBezTo>
                        <a:pt x="23" y="7"/>
                        <a:pt x="26" y="11"/>
                        <a:pt x="26" y="14"/>
                      </a:cubicBezTo>
                      <a:cubicBezTo>
                        <a:pt x="26" y="18"/>
                        <a:pt x="23" y="21"/>
                        <a:pt x="19" y="21"/>
                      </a:cubicBezTo>
                      <a:close/>
                      <a:moveTo>
                        <a:pt x="19" y="21"/>
                      </a:moveTo>
                      <a:cubicBezTo>
                        <a:pt x="19" y="21"/>
                        <a:pt x="19" y="21"/>
                        <a:pt x="19" y="21"/>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89629" tIns="44814" rIns="89629" bIns="44814"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8957"/>
                  <a:endParaRPr lang="zh-CN" altLang="en-US" sz="1765">
                    <a:solidFill>
                      <a:srgbClr val="505050"/>
                    </a:solidFill>
                    <a:latin typeface="Segoe UI" panose="020B0502040204020203"/>
                  </a:endParaRPr>
                </a:p>
              </p:txBody>
            </p:sp>
            <p:sp>
              <p:nvSpPr>
                <p:cNvPr id="49" name="Freeform 13"/>
                <p:cNvSpPr>
                  <a:spLocks noEditPoints="1"/>
                </p:cNvSpPr>
                <p:nvPr/>
              </p:nvSpPr>
              <p:spPr bwMode="auto">
                <a:xfrm>
                  <a:off x="6424366" y="5977654"/>
                  <a:ext cx="158998" cy="127827"/>
                </a:xfrm>
                <a:custGeom>
                  <a:avLst/>
                  <a:gdLst>
                    <a:gd name="T0" fmla="*/ 28 w 28"/>
                    <a:gd name="T1" fmla="*/ 10 h 23"/>
                    <a:gd name="T2" fmla="*/ 27 w 28"/>
                    <a:gd name="T3" fmla="*/ 9 h 23"/>
                    <a:gd name="T4" fmla="*/ 24 w 28"/>
                    <a:gd name="T5" fmla="*/ 2 h 23"/>
                    <a:gd name="T6" fmla="*/ 21 w 28"/>
                    <a:gd name="T7" fmla="*/ 0 h 23"/>
                    <a:gd name="T8" fmla="*/ 7 w 28"/>
                    <a:gd name="T9" fmla="*/ 0 h 23"/>
                    <a:gd name="T10" fmla="*/ 4 w 28"/>
                    <a:gd name="T11" fmla="*/ 2 h 23"/>
                    <a:gd name="T12" fmla="*/ 1 w 28"/>
                    <a:gd name="T13" fmla="*/ 9 h 23"/>
                    <a:gd name="T14" fmla="*/ 1 w 28"/>
                    <a:gd name="T15" fmla="*/ 10 h 23"/>
                    <a:gd name="T16" fmla="*/ 0 w 28"/>
                    <a:gd name="T17" fmla="*/ 14 h 23"/>
                    <a:gd name="T18" fmla="*/ 1 w 28"/>
                    <a:gd name="T19" fmla="*/ 19 h 23"/>
                    <a:gd name="T20" fmla="*/ 2 w 28"/>
                    <a:gd name="T21" fmla="*/ 19 h 23"/>
                    <a:gd name="T22" fmla="*/ 2 w 28"/>
                    <a:gd name="T23" fmla="*/ 22 h 23"/>
                    <a:gd name="T24" fmla="*/ 3 w 28"/>
                    <a:gd name="T25" fmla="*/ 23 h 23"/>
                    <a:gd name="T26" fmla="*/ 5 w 28"/>
                    <a:gd name="T27" fmla="*/ 23 h 23"/>
                    <a:gd name="T28" fmla="*/ 7 w 28"/>
                    <a:gd name="T29" fmla="*/ 23 h 23"/>
                    <a:gd name="T30" fmla="*/ 7 w 28"/>
                    <a:gd name="T31" fmla="*/ 20 h 23"/>
                    <a:gd name="T32" fmla="*/ 22 w 28"/>
                    <a:gd name="T33" fmla="*/ 20 h 23"/>
                    <a:gd name="T34" fmla="*/ 22 w 28"/>
                    <a:gd name="T35" fmla="*/ 23 h 23"/>
                    <a:gd name="T36" fmla="*/ 23 w 28"/>
                    <a:gd name="T37" fmla="*/ 23 h 23"/>
                    <a:gd name="T38" fmla="*/ 25 w 28"/>
                    <a:gd name="T39" fmla="*/ 23 h 23"/>
                    <a:gd name="T40" fmla="*/ 26 w 28"/>
                    <a:gd name="T41" fmla="*/ 22 h 23"/>
                    <a:gd name="T42" fmla="*/ 26 w 28"/>
                    <a:gd name="T43" fmla="*/ 19 h 23"/>
                    <a:gd name="T44" fmla="*/ 27 w 28"/>
                    <a:gd name="T45" fmla="*/ 19 h 23"/>
                    <a:gd name="T46" fmla="*/ 28 w 28"/>
                    <a:gd name="T47" fmla="*/ 14 h 23"/>
                    <a:gd name="T48" fmla="*/ 28 w 28"/>
                    <a:gd name="T49" fmla="*/ 10 h 23"/>
                    <a:gd name="T50" fmla="*/ 5 w 28"/>
                    <a:gd name="T51" fmla="*/ 8 h 23"/>
                    <a:gd name="T52" fmla="*/ 6 w 28"/>
                    <a:gd name="T53" fmla="*/ 4 h 23"/>
                    <a:gd name="T54" fmla="*/ 8 w 28"/>
                    <a:gd name="T55" fmla="*/ 2 h 23"/>
                    <a:gd name="T56" fmla="*/ 20 w 28"/>
                    <a:gd name="T57" fmla="*/ 2 h 23"/>
                    <a:gd name="T58" fmla="*/ 22 w 28"/>
                    <a:gd name="T59" fmla="*/ 4 h 23"/>
                    <a:gd name="T60" fmla="*/ 23 w 28"/>
                    <a:gd name="T61" fmla="*/ 8 h 23"/>
                    <a:gd name="T62" fmla="*/ 23 w 28"/>
                    <a:gd name="T63" fmla="*/ 9 h 23"/>
                    <a:gd name="T64" fmla="*/ 5 w 28"/>
                    <a:gd name="T65" fmla="*/ 9 h 23"/>
                    <a:gd name="T66" fmla="*/ 5 w 28"/>
                    <a:gd name="T67" fmla="*/ 8 h 23"/>
                    <a:gd name="T68" fmla="*/ 5 w 28"/>
                    <a:gd name="T69" fmla="*/ 16 h 23"/>
                    <a:gd name="T70" fmla="*/ 3 w 28"/>
                    <a:gd name="T71" fmla="*/ 14 h 23"/>
                    <a:gd name="T72" fmla="*/ 5 w 28"/>
                    <a:gd name="T73" fmla="*/ 12 h 23"/>
                    <a:gd name="T74" fmla="*/ 8 w 28"/>
                    <a:gd name="T75" fmla="*/ 14 h 23"/>
                    <a:gd name="T76" fmla="*/ 5 w 28"/>
                    <a:gd name="T77" fmla="*/ 16 h 23"/>
                    <a:gd name="T78" fmla="*/ 23 w 28"/>
                    <a:gd name="T79" fmla="*/ 16 h 23"/>
                    <a:gd name="T80" fmla="*/ 21 w 28"/>
                    <a:gd name="T81" fmla="*/ 14 h 23"/>
                    <a:gd name="T82" fmla="*/ 23 w 28"/>
                    <a:gd name="T83" fmla="*/ 12 h 23"/>
                    <a:gd name="T84" fmla="*/ 25 w 28"/>
                    <a:gd name="T85" fmla="*/ 14 h 23"/>
                    <a:gd name="T86" fmla="*/ 23 w 28"/>
                    <a:gd name="T87" fmla="*/ 16 h 23"/>
                    <a:gd name="T88" fmla="*/ 23 w 28"/>
                    <a:gd name="T89" fmla="*/ 16 h 23"/>
                    <a:gd name="T90" fmla="*/ 23 w 28"/>
                    <a:gd name="T91"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8" h="23">
                      <a:moveTo>
                        <a:pt x="28" y="10"/>
                      </a:moveTo>
                      <a:cubicBezTo>
                        <a:pt x="28" y="10"/>
                        <a:pt x="27" y="9"/>
                        <a:pt x="27" y="9"/>
                      </a:cubicBezTo>
                      <a:cubicBezTo>
                        <a:pt x="24" y="2"/>
                        <a:pt x="24" y="2"/>
                        <a:pt x="24" y="2"/>
                      </a:cubicBezTo>
                      <a:cubicBezTo>
                        <a:pt x="24" y="1"/>
                        <a:pt x="22" y="0"/>
                        <a:pt x="21" y="0"/>
                      </a:cubicBezTo>
                      <a:cubicBezTo>
                        <a:pt x="7" y="0"/>
                        <a:pt x="7" y="0"/>
                        <a:pt x="7" y="0"/>
                      </a:cubicBezTo>
                      <a:cubicBezTo>
                        <a:pt x="6" y="0"/>
                        <a:pt x="5" y="1"/>
                        <a:pt x="4" y="2"/>
                      </a:cubicBezTo>
                      <a:cubicBezTo>
                        <a:pt x="1" y="9"/>
                        <a:pt x="1" y="9"/>
                        <a:pt x="1" y="9"/>
                      </a:cubicBezTo>
                      <a:cubicBezTo>
                        <a:pt x="1" y="9"/>
                        <a:pt x="1" y="10"/>
                        <a:pt x="1" y="10"/>
                      </a:cubicBezTo>
                      <a:cubicBezTo>
                        <a:pt x="0" y="11"/>
                        <a:pt x="0" y="11"/>
                        <a:pt x="0" y="14"/>
                      </a:cubicBezTo>
                      <a:cubicBezTo>
                        <a:pt x="0" y="17"/>
                        <a:pt x="1" y="19"/>
                        <a:pt x="1" y="19"/>
                      </a:cubicBezTo>
                      <a:cubicBezTo>
                        <a:pt x="2" y="19"/>
                        <a:pt x="2" y="19"/>
                        <a:pt x="2" y="19"/>
                      </a:cubicBezTo>
                      <a:cubicBezTo>
                        <a:pt x="2" y="22"/>
                        <a:pt x="2" y="22"/>
                        <a:pt x="2" y="22"/>
                      </a:cubicBezTo>
                      <a:cubicBezTo>
                        <a:pt x="2" y="23"/>
                        <a:pt x="2" y="23"/>
                        <a:pt x="3" y="23"/>
                      </a:cubicBezTo>
                      <a:cubicBezTo>
                        <a:pt x="5" y="23"/>
                        <a:pt x="5" y="23"/>
                        <a:pt x="5" y="23"/>
                      </a:cubicBezTo>
                      <a:cubicBezTo>
                        <a:pt x="6" y="23"/>
                        <a:pt x="7" y="23"/>
                        <a:pt x="7" y="23"/>
                      </a:cubicBezTo>
                      <a:cubicBezTo>
                        <a:pt x="7" y="20"/>
                        <a:pt x="7" y="20"/>
                        <a:pt x="7" y="20"/>
                      </a:cubicBezTo>
                      <a:cubicBezTo>
                        <a:pt x="22" y="20"/>
                        <a:pt x="22" y="20"/>
                        <a:pt x="22" y="20"/>
                      </a:cubicBezTo>
                      <a:cubicBezTo>
                        <a:pt x="22" y="23"/>
                        <a:pt x="22" y="23"/>
                        <a:pt x="22" y="23"/>
                      </a:cubicBezTo>
                      <a:cubicBezTo>
                        <a:pt x="22" y="23"/>
                        <a:pt x="22" y="23"/>
                        <a:pt x="23" y="23"/>
                      </a:cubicBezTo>
                      <a:cubicBezTo>
                        <a:pt x="25" y="23"/>
                        <a:pt x="25" y="23"/>
                        <a:pt x="25" y="23"/>
                      </a:cubicBezTo>
                      <a:cubicBezTo>
                        <a:pt x="26" y="23"/>
                        <a:pt x="26" y="23"/>
                        <a:pt x="26" y="22"/>
                      </a:cubicBezTo>
                      <a:cubicBezTo>
                        <a:pt x="26" y="19"/>
                        <a:pt x="26" y="19"/>
                        <a:pt x="26" y="19"/>
                      </a:cubicBezTo>
                      <a:cubicBezTo>
                        <a:pt x="27" y="19"/>
                        <a:pt x="27" y="19"/>
                        <a:pt x="27" y="19"/>
                      </a:cubicBezTo>
                      <a:cubicBezTo>
                        <a:pt x="28" y="19"/>
                        <a:pt x="28" y="17"/>
                        <a:pt x="28" y="14"/>
                      </a:cubicBezTo>
                      <a:cubicBezTo>
                        <a:pt x="28" y="11"/>
                        <a:pt x="28" y="11"/>
                        <a:pt x="28" y="10"/>
                      </a:cubicBezTo>
                      <a:close/>
                      <a:moveTo>
                        <a:pt x="5" y="8"/>
                      </a:moveTo>
                      <a:cubicBezTo>
                        <a:pt x="5" y="8"/>
                        <a:pt x="6" y="5"/>
                        <a:pt x="6" y="4"/>
                      </a:cubicBezTo>
                      <a:cubicBezTo>
                        <a:pt x="6" y="3"/>
                        <a:pt x="7" y="2"/>
                        <a:pt x="8" y="2"/>
                      </a:cubicBezTo>
                      <a:cubicBezTo>
                        <a:pt x="20" y="2"/>
                        <a:pt x="20" y="2"/>
                        <a:pt x="20" y="2"/>
                      </a:cubicBezTo>
                      <a:cubicBezTo>
                        <a:pt x="21" y="2"/>
                        <a:pt x="22" y="3"/>
                        <a:pt x="22" y="4"/>
                      </a:cubicBezTo>
                      <a:cubicBezTo>
                        <a:pt x="23" y="5"/>
                        <a:pt x="23" y="8"/>
                        <a:pt x="23" y="8"/>
                      </a:cubicBezTo>
                      <a:cubicBezTo>
                        <a:pt x="24" y="9"/>
                        <a:pt x="23" y="9"/>
                        <a:pt x="23" y="9"/>
                      </a:cubicBezTo>
                      <a:cubicBezTo>
                        <a:pt x="5" y="9"/>
                        <a:pt x="5" y="9"/>
                        <a:pt x="5" y="9"/>
                      </a:cubicBezTo>
                      <a:cubicBezTo>
                        <a:pt x="5" y="9"/>
                        <a:pt x="5" y="9"/>
                        <a:pt x="5" y="8"/>
                      </a:cubicBezTo>
                      <a:close/>
                      <a:moveTo>
                        <a:pt x="5" y="16"/>
                      </a:moveTo>
                      <a:cubicBezTo>
                        <a:pt x="4" y="16"/>
                        <a:pt x="3" y="15"/>
                        <a:pt x="3" y="14"/>
                      </a:cubicBezTo>
                      <a:cubicBezTo>
                        <a:pt x="3" y="13"/>
                        <a:pt x="4" y="12"/>
                        <a:pt x="5" y="12"/>
                      </a:cubicBezTo>
                      <a:cubicBezTo>
                        <a:pt x="7" y="12"/>
                        <a:pt x="8" y="13"/>
                        <a:pt x="8" y="14"/>
                      </a:cubicBezTo>
                      <a:cubicBezTo>
                        <a:pt x="8" y="15"/>
                        <a:pt x="7" y="16"/>
                        <a:pt x="5" y="16"/>
                      </a:cubicBezTo>
                      <a:close/>
                      <a:moveTo>
                        <a:pt x="23" y="16"/>
                      </a:moveTo>
                      <a:cubicBezTo>
                        <a:pt x="22" y="16"/>
                        <a:pt x="21" y="15"/>
                        <a:pt x="21" y="14"/>
                      </a:cubicBezTo>
                      <a:cubicBezTo>
                        <a:pt x="21" y="13"/>
                        <a:pt x="22" y="12"/>
                        <a:pt x="23" y="12"/>
                      </a:cubicBezTo>
                      <a:cubicBezTo>
                        <a:pt x="24" y="12"/>
                        <a:pt x="25" y="13"/>
                        <a:pt x="25" y="14"/>
                      </a:cubicBezTo>
                      <a:cubicBezTo>
                        <a:pt x="25" y="15"/>
                        <a:pt x="24" y="16"/>
                        <a:pt x="23" y="16"/>
                      </a:cubicBezTo>
                      <a:close/>
                      <a:moveTo>
                        <a:pt x="23" y="16"/>
                      </a:moveTo>
                      <a:cubicBezTo>
                        <a:pt x="23" y="16"/>
                        <a:pt x="23" y="16"/>
                        <a:pt x="23" y="16"/>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89629" tIns="44814" rIns="89629" bIns="44814"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8957"/>
                  <a:endParaRPr lang="zh-CN" altLang="en-US" sz="1765">
                    <a:solidFill>
                      <a:srgbClr val="505050"/>
                    </a:solidFill>
                    <a:latin typeface="Segoe UI" panose="020B0502040204020203"/>
                  </a:endParaRPr>
                </a:p>
              </p:txBody>
            </p:sp>
          </p:grpSp>
        </p:grpSp>
        <p:sp>
          <p:nvSpPr>
            <p:cNvPr id="45" name="文本框 44"/>
            <p:cNvSpPr txBox="1"/>
            <p:nvPr/>
          </p:nvSpPr>
          <p:spPr>
            <a:xfrm>
              <a:off x="10942462" y="4980234"/>
              <a:ext cx="1701720" cy="522044"/>
            </a:xfrm>
            <a:prstGeom prst="rect">
              <a:avLst/>
            </a:prstGeom>
            <a:noFill/>
          </p:spPr>
          <p:txBody>
            <a:bodyPr wrap="square" rtlCol="0">
              <a:spAutoFit/>
            </a:bodyPr>
            <a:lstStyle/>
            <a:p>
              <a:pPr algn="ctr" defTabSz="878957">
                <a:defRPr/>
              </a:pPr>
              <a:r>
                <a:rPr lang="en-US" altLang="zh-CN" sz="1368" kern="0" dirty="0">
                  <a:solidFill>
                    <a:srgbClr val="FF0000"/>
                  </a:solidFill>
                  <a:latin typeface="Segoe UI" panose="020B0502040204020203"/>
                  <a:ea typeface="等线" panose="02010600030101010101" pitchFamily="2" charset="-122"/>
                  <a:cs typeface="Segoe UI" panose="020B0502040204020203" pitchFamily="34" charset="0"/>
                </a:rPr>
                <a:t>Parking Space Management</a:t>
              </a:r>
            </a:p>
          </p:txBody>
        </p:sp>
      </p:grpSp>
      <p:sp>
        <p:nvSpPr>
          <p:cNvPr id="51" name="矩形 50"/>
          <p:cNvSpPr/>
          <p:nvPr/>
        </p:nvSpPr>
        <p:spPr>
          <a:xfrm>
            <a:off x="120966" y="3237380"/>
            <a:ext cx="5840160" cy="274362"/>
          </a:xfrm>
          <a:prstGeom prst="rect">
            <a:avLst/>
          </a:prstGeom>
          <a:solidFill>
            <a:srgbClr val="FFC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78957">
              <a:defRPr/>
            </a:pPr>
            <a:r>
              <a:rPr lang="en-US" altLang="zh-CN" sz="1568" b="1" dirty="0">
                <a:solidFill>
                  <a:srgbClr val="505050"/>
                </a:solidFill>
                <a:latin typeface="Segoe UI" panose="020B0502040204020203" pitchFamily="34" charset="0"/>
                <a:ea typeface="等线" panose="02010600030101010101" pitchFamily="2" charset="-122"/>
                <a:cs typeface="Segoe UI" panose="020B0502040204020203" pitchFamily="34" charset="0"/>
              </a:rPr>
              <a:t>ANPR</a:t>
            </a:r>
            <a:endParaRPr lang="zh-CN" altLang="en-US" sz="1568" b="1" dirty="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sp>
        <p:nvSpPr>
          <p:cNvPr id="52" name="矩形 51"/>
          <p:cNvSpPr/>
          <p:nvPr/>
        </p:nvSpPr>
        <p:spPr>
          <a:xfrm>
            <a:off x="120965" y="3650234"/>
            <a:ext cx="5840160" cy="3088334"/>
          </a:xfrm>
          <a:prstGeom prst="rect">
            <a:avLst/>
          </a:prstGeom>
          <a:solidFill>
            <a:schemeClr val="bg1"/>
          </a:solidFill>
          <a:ln w="9525">
            <a:solidFill>
              <a:schemeClr val="tx1"/>
            </a:solidFill>
            <a:prstDash val="lgDash"/>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eaVert" wrap="none" lIns="89592" tIns="44797" rIns="89592" bIns="44797" anchorCtr="1"/>
          <a:lstStyle>
            <a:lvl1pPr indent="-28575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1pPr>
            <a:lvl2pPr marL="742950" indent="-28575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2pPr>
            <a:lvl3pPr marL="1143000" indent="-22860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3pPr>
            <a:lvl4pPr marL="1600200" indent="-22860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4pPr>
            <a:lvl5pPr marL="2057400" indent="-22860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5pPr>
            <a:lvl6pPr marL="25146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6pPr>
            <a:lvl7pPr marL="29718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7pPr>
            <a:lvl8pPr marL="34290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8pPr>
            <a:lvl9pPr marL="38862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9pPr>
          </a:lstStyle>
          <a:p>
            <a:pPr indent="-274518" algn="ctr" defTabSz="1170282">
              <a:lnSpc>
                <a:spcPct val="90000"/>
              </a:lnSpc>
              <a:buClr>
                <a:srgbClr val="CC9900"/>
              </a:buClr>
              <a:buFont typeface="Arial" panose="020B0604020202020204" pitchFamily="34" charset="0"/>
              <a:buChar char="•"/>
              <a:defRPr/>
            </a:pPr>
            <a:endParaRPr lang="en-US" altLang="zh-CN" sz="1176" b="1">
              <a:solidFill>
                <a:srgbClr val="505050"/>
              </a:solidFill>
              <a:effectLst>
                <a:outerShdw blurRad="38100" dist="38100" dir="2700000" algn="tl">
                  <a:srgbClr val="C0C0C0"/>
                </a:outerShdw>
              </a:effectLst>
              <a:latin typeface="Segoe UI" panose="020B0502040204020203" pitchFamily="34" charset="0"/>
              <a:ea typeface="微软雅黑" panose="020B0503020204020204" pitchFamily="34" charset="-122"/>
              <a:cs typeface="Segoe UI" panose="020B0502040204020203" pitchFamily="34" charset="0"/>
            </a:endParaRPr>
          </a:p>
        </p:txBody>
      </p:sp>
      <p:pic>
        <p:nvPicPr>
          <p:cNvPr id="2" name="图片 1"/>
          <p:cNvPicPr>
            <a:picLocks noChangeAspect="1"/>
          </p:cNvPicPr>
          <p:nvPr/>
        </p:nvPicPr>
        <p:blipFill>
          <a:blip r:embed="rId5"/>
          <a:stretch>
            <a:fillRect/>
          </a:stretch>
        </p:blipFill>
        <p:spPr>
          <a:xfrm>
            <a:off x="162252" y="4050943"/>
            <a:ext cx="3251566" cy="2148428"/>
          </a:xfrm>
          <a:prstGeom prst="rect">
            <a:avLst/>
          </a:prstGeom>
        </p:spPr>
      </p:pic>
      <p:sp>
        <p:nvSpPr>
          <p:cNvPr id="53" name="文本框 52"/>
          <p:cNvSpPr txBox="1"/>
          <p:nvPr/>
        </p:nvSpPr>
        <p:spPr>
          <a:xfrm>
            <a:off x="3455106" y="4050941"/>
            <a:ext cx="2656235" cy="2081075"/>
          </a:xfrm>
          <a:prstGeom prst="rect">
            <a:avLst/>
          </a:prstGeom>
          <a:noFill/>
        </p:spPr>
        <p:txBody>
          <a:bodyPr wrap="square" rtlCol="0">
            <a:spAutoFit/>
          </a:bodyPr>
          <a:lstStyle>
            <a:defPPr>
              <a:defRPr lang="en-US"/>
            </a:defPPr>
            <a:lvl1pPr defTabSz="575945">
              <a:defRPr sz="2400" b="1" u="sng">
                <a:solidFill>
                  <a:srgbClr val="DCDDDF"/>
                </a:solidFill>
                <a:effectLst>
                  <a:innerShdw blurRad="63500" dist="50800">
                    <a:prstClr val="black">
                      <a:alpha val="50000"/>
                    </a:prstClr>
                  </a:innerShdw>
                </a:effectLst>
                <a:latin typeface="Segoe UI" panose="020B0502040204020203" pitchFamily="34" charset="0"/>
                <a:ea typeface="微软雅黑" panose="020B0503020204020204" pitchFamily="34" charset="-122"/>
                <a:cs typeface="Segoe UI" panose="020B0502040204020203" pitchFamily="34" charset="0"/>
              </a:defRPr>
            </a:lvl1pPr>
          </a:lstStyle>
          <a:p>
            <a:pPr marL="274518" indent="-274518" defTabSz="554017">
              <a:lnSpc>
                <a:spcPct val="150000"/>
              </a:lnSpc>
              <a:buFont typeface="Wingdings" panose="05000000000000000000" pitchFamily="2" charset="2"/>
              <a:buChar char="Ø"/>
            </a:pPr>
            <a:r>
              <a:rPr lang="vi-VN" altLang="zh-CN" sz="1078" u="none" dirty="0">
                <a:solidFill>
                  <a:schemeClr val="tx1"/>
                </a:solidFill>
                <a:latin typeface="Segoe UI Light" panose="020B0502040204020203"/>
              </a:rPr>
              <a:t>Tốc độ tối đa </a:t>
            </a:r>
            <a:r>
              <a:rPr lang="zh-CN" altLang="vi-VN" sz="1078" u="none" dirty="0">
                <a:solidFill>
                  <a:schemeClr val="tx1"/>
                </a:solidFill>
                <a:latin typeface="Segoe UI Light" panose="020B0502040204020203"/>
              </a:rPr>
              <a:t>： </a:t>
            </a:r>
            <a:r>
              <a:rPr lang="vi-VN" altLang="zh-CN" sz="1078" u="none" dirty="0">
                <a:solidFill>
                  <a:schemeClr val="tx1"/>
                </a:solidFill>
                <a:latin typeface="Segoe UI Light" panose="020B0502040204020203"/>
              </a:rPr>
              <a:t>60km / h.</a:t>
            </a:r>
          </a:p>
          <a:p>
            <a:pPr marL="274518" indent="-274518" defTabSz="554017">
              <a:lnSpc>
                <a:spcPct val="150000"/>
              </a:lnSpc>
              <a:buFont typeface="Wingdings" panose="05000000000000000000" pitchFamily="2" charset="2"/>
              <a:buChar char="Ø"/>
            </a:pPr>
            <a:r>
              <a:rPr lang="vi-VN" altLang="zh-CN" sz="1078" u="none" dirty="0">
                <a:solidFill>
                  <a:schemeClr val="tx1"/>
                </a:solidFill>
                <a:latin typeface="Segoe UI Light" panose="020B0502040204020203"/>
              </a:rPr>
              <a:t>Danh sách chặn và danh sách cho phép</a:t>
            </a:r>
          </a:p>
          <a:p>
            <a:pPr marL="274518" indent="-274518" defTabSz="554017">
              <a:lnSpc>
                <a:spcPct val="150000"/>
              </a:lnSpc>
              <a:buFont typeface="Wingdings" panose="05000000000000000000" pitchFamily="2" charset="2"/>
              <a:buChar char="Ø"/>
            </a:pPr>
            <a:r>
              <a:rPr lang="vi-VN" altLang="zh-CN" sz="1078" u="none" dirty="0">
                <a:solidFill>
                  <a:schemeClr val="tx1"/>
                </a:solidFill>
                <a:latin typeface="Segoe UI Light" panose="020B0502040204020203"/>
              </a:rPr>
              <a:t>Chương trình cơ sở hỗ trợ thuật toán biển số châu Âu. (29 Quốc gia).</a:t>
            </a:r>
          </a:p>
          <a:p>
            <a:pPr marL="274518" indent="-274518" defTabSz="554017">
              <a:lnSpc>
                <a:spcPct val="150000"/>
              </a:lnSpc>
              <a:buFont typeface="Wingdings" panose="05000000000000000000" pitchFamily="2" charset="2"/>
              <a:buChar char="Ø"/>
            </a:pPr>
            <a:r>
              <a:rPr lang="vi-VN" altLang="zh-CN" sz="1078" u="none" dirty="0">
                <a:solidFill>
                  <a:schemeClr val="tx1"/>
                </a:solidFill>
                <a:latin typeface="Segoe UI Light" panose="020B0502040204020203"/>
              </a:rPr>
              <a:t>Các thuật toán về biển số xe của các quốc gia khác cần được tùy chỉnh.</a:t>
            </a:r>
          </a:p>
          <a:p>
            <a:pPr marL="274518" indent="-274518" defTabSz="554017">
              <a:lnSpc>
                <a:spcPct val="150000"/>
              </a:lnSpc>
              <a:buFont typeface="Wingdings" panose="05000000000000000000" pitchFamily="2" charset="2"/>
              <a:buChar char="Ø"/>
            </a:pPr>
            <a:r>
              <a:rPr lang="vi-VN" altLang="zh-CN" sz="1078" u="none" dirty="0">
                <a:solidFill>
                  <a:schemeClr val="tx1"/>
                </a:solidFill>
                <a:latin typeface="Segoe UI Light" panose="020B0502040204020203"/>
              </a:rPr>
              <a:t>IP67, IK10</a:t>
            </a:r>
            <a:endParaRPr lang="zh-CN" altLang="en-US" sz="1176" u="none" dirty="0">
              <a:solidFill>
                <a:schemeClr val="tx1"/>
              </a:solidFill>
            </a:endParaRPr>
          </a:p>
        </p:txBody>
      </p:sp>
      <p:sp>
        <p:nvSpPr>
          <p:cNvPr id="54" name="矩形 53"/>
          <p:cNvSpPr/>
          <p:nvPr/>
        </p:nvSpPr>
        <p:spPr>
          <a:xfrm>
            <a:off x="6119419" y="3237380"/>
            <a:ext cx="5952184" cy="274362"/>
          </a:xfrm>
          <a:prstGeom prst="rect">
            <a:avLst/>
          </a:prstGeom>
          <a:solidFill>
            <a:srgbClr val="FFC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78957">
              <a:defRPr/>
            </a:pPr>
            <a:r>
              <a:rPr lang="en-US" altLang="zh-CN" sz="1568" b="1" dirty="0" err="1">
                <a:solidFill>
                  <a:srgbClr val="505050"/>
                </a:solidFill>
                <a:latin typeface="Segoe UI" panose="020B0502040204020203" pitchFamily="34" charset="0"/>
                <a:ea typeface="等线" panose="02010600030101010101" pitchFamily="2" charset="-122"/>
                <a:cs typeface="Segoe UI" panose="020B0502040204020203" pitchFamily="34" charset="0"/>
              </a:rPr>
              <a:t>Quản</a:t>
            </a:r>
            <a:r>
              <a:rPr lang="en-US" altLang="zh-CN" sz="1568" b="1" dirty="0">
                <a:solidFill>
                  <a:srgbClr val="505050"/>
                </a:solidFill>
                <a:latin typeface="Segoe UI" panose="020B0502040204020203" pitchFamily="34" charset="0"/>
                <a:ea typeface="等线" panose="02010600030101010101" pitchFamily="2" charset="-122"/>
                <a:cs typeface="Segoe UI" panose="020B0502040204020203" pitchFamily="34" charset="0"/>
              </a:rPr>
              <a:t> </a:t>
            </a:r>
            <a:r>
              <a:rPr lang="en-US" altLang="zh-CN" sz="1568" b="1" dirty="0" err="1">
                <a:solidFill>
                  <a:srgbClr val="505050"/>
                </a:solidFill>
                <a:latin typeface="Segoe UI" panose="020B0502040204020203" pitchFamily="34" charset="0"/>
                <a:ea typeface="等线" panose="02010600030101010101" pitchFamily="2" charset="-122"/>
                <a:cs typeface="Segoe UI" panose="020B0502040204020203" pitchFamily="34" charset="0"/>
              </a:rPr>
              <a:t>lý</a:t>
            </a:r>
            <a:r>
              <a:rPr lang="en-US" altLang="zh-CN" sz="1568" b="1" dirty="0">
                <a:solidFill>
                  <a:srgbClr val="505050"/>
                </a:solidFill>
                <a:latin typeface="Segoe UI" panose="020B0502040204020203" pitchFamily="34" charset="0"/>
                <a:ea typeface="等线" panose="02010600030101010101" pitchFamily="2" charset="-122"/>
                <a:cs typeface="Segoe UI" panose="020B0502040204020203" pitchFamily="34" charset="0"/>
              </a:rPr>
              <a:t> </a:t>
            </a:r>
            <a:r>
              <a:rPr lang="en-US" altLang="zh-CN" sz="1568" b="1" dirty="0" err="1">
                <a:solidFill>
                  <a:srgbClr val="505050"/>
                </a:solidFill>
                <a:latin typeface="Segoe UI" panose="020B0502040204020203" pitchFamily="34" charset="0"/>
                <a:ea typeface="等线" panose="02010600030101010101" pitchFamily="2" charset="-122"/>
                <a:cs typeface="Segoe UI" panose="020B0502040204020203" pitchFamily="34" charset="0"/>
              </a:rPr>
              <a:t>chỗ</a:t>
            </a:r>
            <a:r>
              <a:rPr lang="en-US" altLang="zh-CN" sz="1568" b="1" dirty="0">
                <a:solidFill>
                  <a:srgbClr val="505050"/>
                </a:solidFill>
                <a:latin typeface="Segoe UI" panose="020B0502040204020203" pitchFamily="34" charset="0"/>
                <a:ea typeface="等线" panose="02010600030101010101" pitchFamily="2" charset="-122"/>
                <a:cs typeface="Segoe UI" panose="020B0502040204020203" pitchFamily="34" charset="0"/>
              </a:rPr>
              <a:t> </a:t>
            </a:r>
            <a:r>
              <a:rPr lang="en-US" altLang="zh-CN" sz="1568" b="1" dirty="0" err="1">
                <a:solidFill>
                  <a:srgbClr val="505050"/>
                </a:solidFill>
                <a:latin typeface="Segoe UI" panose="020B0502040204020203" pitchFamily="34" charset="0"/>
                <a:ea typeface="等线" panose="02010600030101010101" pitchFamily="2" charset="-122"/>
                <a:cs typeface="Segoe UI" panose="020B0502040204020203" pitchFamily="34" charset="0"/>
              </a:rPr>
              <a:t>đậu</a:t>
            </a:r>
            <a:r>
              <a:rPr lang="en-US" altLang="zh-CN" sz="1568" b="1" dirty="0">
                <a:solidFill>
                  <a:srgbClr val="505050"/>
                </a:solidFill>
                <a:latin typeface="Segoe UI" panose="020B0502040204020203" pitchFamily="34" charset="0"/>
                <a:ea typeface="等线" panose="02010600030101010101" pitchFamily="2" charset="-122"/>
                <a:cs typeface="Segoe UI" panose="020B0502040204020203" pitchFamily="34" charset="0"/>
              </a:rPr>
              <a:t> </a:t>
            </a:r>
            <a:r>
              <a:rPr lang="en-US" altLang="zh-CN" sz="1568" b="1" dirty="0" err="1">
                <a:solidFill>
                  <a:srgbClr val="505050"/>
                </a:solidFill>
                <a:latin typeface="Segoe UI" panose="020B0502040204020203" pitchFamily="34" charset="0"/>
                <a:ea typeface="等线" panose="02010600030101010101" pitchFamily="2" charset="-122"/>
                <a:cs typeface="Segoe UI" panose="020B0502040204020203" pitchFamily="34" charset="0"/>
              </a:rPr>
              <a:t>xe</a:t>
            </a:r>
            <a:endParaRPr lang="en-US" altLang="zh-CN" sz="1568" b="1" dirty="0">
              <a:solidFill>
                <a:srgbClr val="505050"/>
              </a:solidFill>
              <a:latin typeface="Segoe UI" panose="020B0502040204020203" pitchFamily="34" charset="0"/>
              <a:ea typeface="等线" panose="02010600030101010101" pitchFamily="2" charset="-122"/>
              <a:cs typeface="Segoe UI" panose="020B0502040204020203" pitchFamily="34" charset="0"/>
            </a:endParaRPr>
          </a:p>
        </p:txBody>
      </p:sp>
      <p:sp>
        <p:nvSpPr>
          <p:cNvPr id="55" name="矩形 54"/>
          <p:cNvSpPr/>
          <p:nvPr/>
        </p:nvSpPr>
        <p:spPr>
          <a:xfrm>
            <a:off x="6119418" y="3650234"/>
            <a:ext cx="5952183" cy="3088334"/>
          </a:xfrm>
          <a:prstGeom prst="rect">
            <a:avLst/>
          </a:prstGeom>
          <a:solidFill>
            <a:schemeClr val="bg1"/>
          </a:solidFill>
          <a:ln w="9525">
            <a:solidFill>
              <a:schemeClr val="tx1"/>
            </a:solidFill>
            <a:prstDash val="lgDash"/>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eaVert" wrap="none" lIns="89592" tIns="44797" rIns="89592" bIns="44797" anchorCtr="1"/>
          <a:lstStyle>
            <a:lvl1pPr indent="-28575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1pPr>
            <a:lvl2pPr marL="742950" indent="-28575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2pPr>
            <a:lvl3pPr marL="1143000" indent="-22860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3pPr>
            <a:lvl4pPr marL="1600200" indent="-22860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4pPr>
            <a:lvl5pPr marL="2057400" indent="-22860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5pPr>
            <a:lvl6pPr marL="25146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6pPr>
            <a:lvl7pPr marL="29718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7pPr>
            <a:lvl8pPr marL="34290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8pPr>
            <a:lvl9pPr marL="38862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9pPr>
          </a:lstStyle>
          <a:p>
            <a:pPr indent="-274518" algn="ctr" defTabSz="1170282">
              <a:lnSpc>
                <a:spcPct val="90000"/>
              </a:lnSpc>
              <a:buClr>
                <a:srgbClr val="CC9900"/>
              </a:buClr>
              <a:buFont typeface="Arial" panose="020B0604020202020204" pitchFamily="34" charset="0"/>
              <a:buChar char="•"/>
              <a:defRPr/>
            </a:pPr>
            <a:endParaRPr lang="en-US" altLang="zh-CN" sz="1176" b="1">
              <a:solidFill>
                <a:srgbClr val="505050"/>
              </a:solidFill>
              <a:effectLst>
                <a:outerShdw blurRad="38100" dist="38100" dir="2700000" algn="tl">
                  <a:srgbClr val="C0C0C0"/>
                </a:outerShdw>
              </a:effectLst>
              <a:latin typeface="Segoe UI" panose="020B0502040204020203" pitchFamily="34" charset="0"/>
              <a:ea typeface="微软雅黑" panose="020B0503020204020204" pitchFamily="34" charset="-122"/>
              <a:cs typeface="Segoe UI" panose="020B0502040204020203" pitchFamily="34" charset="0"/>
            </a:endParaRPr>
          </a:p>
        </p:txBody>
      </p:sp>
      <p:sp>
        <p:nvSpPr>
          <p:cNvPr id="57" name="文本框 56"/>
          <p:cNvSpPr txBox="1"/>
          <p:nvPr/>
        </p:nvSpPr>
        <p:spPr>
          <a:xfrm>
            <a:off x="9565581" y="4050941"/>
            <a:ext cx="2656235" cy="1554528"/>
          </a:xfrm>
          <a:prstGeom prst="rect">
            <a:avLst/>
          </a:prstGeom>
          <a:noFill/>
        </p:spPr>
        <p:txBody>
          <a:bodyPr wrap="square" rtlCol="0">
            <a:spAutoFit/>
          </a:bodyPr>
          <a:lstStyle>
            <a:defPPr>
              <a:defRPr lang="en-US"/>
            </a:defPPr>
            <a:lvl1pPr defTabSz="575945">
              <a:defRPr sz="2400" b="1" u="sng">
                <a:solidFill>
                  <a:srgbClr val="DCDDDF"/>
                </a:solidFill>
                <a:effectLst>
                  <a:innerShdw blurRad="63500" dist="50800">
                    <a:prstClr val="black">
                      <a:alpha val="50000"/>
                    </a:prstClr>
                  </a:innerShdw>
                </a:effectLst>
                <a:latin typeface="Segoe UI" panose="020B0502040204020203" pitchFamily="34" charset="0"/>
                <a:ea typeface="微软雅黑" panose="020B0503020204020204" pitchFamily="34" charset="-122"/>
                <a:cs typeface="Segoe UI" panose="020B0502040204020203" pitchFamily="34" charset="0"/>
              </a:defRPr>
            </a:lvl1pPr>
          </a:lstStyle>
          <a:p>
            <a:pPr marL="274518" indent="-274518" defTabSz="554017">
              <a:lnSpc>
                <a:spcPct val="150000"/>
              </a:lnSpc>
              <a:buFont typeface="Wingdings" panose="05000000000000000000" pitchFamily="2" charset="2"/>
              <a:buChar char="Ø"/>
            </a:pPr>
            <a:r>
              <a:rPr lang="vi-VN" altLang="zh-CN" sz="1078" u="none" dirty="0">
                <a:solidFill>
                  <a:srgbClr val="505050"/>
                </a:solidFill>
                <a:latin typeface="Segoe UI Light" panose="020B0502040204020203"/>
              </a:rPr>
              <a:t>Phát hiện số lượng xe trong các bãi đậu xe ngoài trời.</a:t>
            </a:r>
          </a:p>
          <a:p>
            <a:pPr marL="274518" indent="-274518" defTabSz="554017">
              <a:lnSpc>
                <a:spcPct val="150000"/>
              </a:lnSpc>
              <a:buFont typeface="Wingdings" panose="05000000000000000000" pitchFamily="2" charset="2"/>
              <a:buChar char="Ø"/>
            </a:pPr>
            <a:r>
              <a:rPr lang="vi-VN" altLang="zh-CN" sz="1078" u="none" dirty="0">
                <a:solidFill>
                  <a:srgbClr val="505050"/>
                </a:solidFill>
                <a:latin typeface="Segoe UI Light" panose="020B0502040204020203"/>
              </a:rPr>
              <a:t>Thời gian thực hiển thị trạng thái bãi đậu xe.</a:t>
            </a:r>
          </a:p>
          <a:p>
            <a:pPr marL="274518" indent="-274518" defTabSz="554017">
              <a:lnSpc>
                <a:spcPct val="150000"/>
              </a:lnSpc>
              <a:buFont typeface="Wingdings" panose="05000000000000000000" pitchFamily="2" charset="2"/>
              <a:buChar char="Ø"/>
            </a:pPr>
            <a:r>
              <a:rPr lang="vi-VN" altLang="zh-CN" sz="1078" u="none" dirty="0">
                <a:solidFill>
                  <a:srgbClr val="505050"/>
                </a:solidFill>
                <a:latin typeface="Segoe UI Light" panose="020B0502040204020203"/>
              </a:rPr>
              <a:t>Hiển thị thời gian thực về số lượng chỗ đậu xe còn lại</a:t>
            </a:r>
            <a:endParaRPr lang="zh-CN" altLang="en-US" sz="1078" u="none" dirty="0">
              <a:solidFill>
                <a:srgbClr val="505050"/>
              </a:solidFill>
              <a:latin typeface="Segoe UI Light" panose="020B0502040204020203"/>
            </a:endParaRPr>
          </a:p>
        </p:txBody>
      </p:sp>
      <p:pic>
        <p:nvPicPr>
          <p:cNvPr id="3" name="图片 2"/>
          <p:cNvPicPr>
            <a:picLocks noChangeAspect="1"/>
          </p:cNvPicPr>
          <p:nvPr/>
        </p:nvPicPr>
        <p:blipFill>
          <a:blip r:embed="rId6"/>
          <a:stretch>
            <a:fillRect/>
          </a:stretch>
        </p:blipFill>
        <p:spPr>
          <a:xfrm>
            <a:off x="6159911" y="4141136"/>
            <a:ext cx="3274223" cy="1845638"/>
          </a:xfrm>
          <a:prstGeom prst="rect">
            <a:avLst/>
          </a:prstGeom>
        </p:spPr>
      </p:pic>
      <p:sp>
        <p:nvSpPr>
          <p:cNvPr id="50" name="Rectangle 49"/>
          <p:cNvSpPr/>
          <p:nvPr/>
        </p:nvSpPr>
        <p:spPr>
          <a:xfrm>
            <a:off x="9854837" y="40412"/>
            <a:ext cx="2337163" cy="7637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56" name="Picture 5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1506287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 name="矩形 65"/>
          <p:cNvSpPr/>
          <p:nvPr/>
        </p:nvSpPr>
        <p:spPr>
          <a:xfrm>
            <a:off x="1651384" y="5663096"/>
            <a:ext cx="5990376" cy="797220"/>
          </a:xfrm>
          <a:prstGeom prst="rect">
            <a:avLst/>
          </a:prstGeom>
          <a:solidFill>
            <a:schemeClr val="bg1"/>
          </a:solidFill>
          <a:ln w="9525">
            <a:solidFill>
              <a:schemeClr val="tx1"/>
            </a:solidFill>
            <a:prstDash val="lgDash"/>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eaVert" wrap="none" lIns="89592" tIns="44796" rIns="89592" bIns="44796" anchorCtr="1"/>
          <a:lstStyle>
            <a:lvl1pPr indent="-28575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1pPr>
            <a:lvl2pPr marL="742950" indent="-28575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2pPr>
            <a:lvl3pPr marL="1143000" indent="-22860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3pPr>
            <a:lvl4pPr marL="1600200" indent="-22860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4pPr>
            <a:lvl5pPr marL="2057400" indent="-22860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5pPr>
            <a:lvl6pPr marL="25146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6pPr>
            <a:lvl7pPr marL="29718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7pPr>
            <a:lvl8pPr marL="34290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8pPr>
            <a:lvl9pPr marL="38862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9pPr>
          </a:lstStyle>
          <a:p>
            <a:pPr indent="-280121" algn="ctr" defTabSz="1193937">
              <a:lnSpc>
                <a:spcPct val="90000"/>
              </a:lnSpc>
              <a:buClr>
                <a:srgbClr val="CC9900"/>
              </a:buClr>
              <a:buFont typeface="Arial" panose="020B0604020202020204" pitchFamily="34" charset="0"/>
              <a:buChar char="•"/>
              <a:defRPr/>
            </a:pPr>
            <a:endParaRPr lang="en-US" altLang="zh-CN" sz="1176" b="1">
              <a:effectLst>
                <a:outerShdw blurRad="38100" dist="38100" dir="2700000" algn="tl">
                  <a:srgbClr val="C0C0C0"/>
                </a:outerShdw>
              </a:effectLst>
              <a:latin typeface="Segoe UI" panose="020B0502040204020203" pitchFamily="34" charset="0"/>
              <a:ea typeface="微软雅黑" panose="020B0503020204020204" pitchFamily="34" charset="-122"/>
              <a:cs typeface="Segoe UI" panose="020B0502040204020203" pitchFamily="34" charset="0"/>
            </a:endParaRPr>
          </a:p>
        </p:txBody>
      </p:sp>
      <p:sp>
        <p:nvSpPr>
          <p:cNvPr id="7" name="Title 1"/>
          <p:cNvSpPr txBox="1"/>
          <p:nvPr/>
        </p:nvSpPr>
        <p:spPr>
          <a:xfrm>
            <a:off x="233508" y="232545"/>
            <a:ext cx="10324172" cy="579572"/>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rgbClr val="00B050"/>
                </a:solidFill>
                <a:latin typeface="Segoe UI" panose="020B0502040204020203" pitchFamily="34" charset="0"/>
              </a:rPr>
              <a:t>Dòng</a:t>
            </a:r>
            <a:r>
              <a:rPr lang="en-US" altLang="zh-CN" sz="2745" b="1" spc="0" dirty="0">
                <a:solidFill>
                  <a:srgbClr val="00B050"/>
                </a:solidFill>
                <a:latin typeface="Segoe UI" panose="020B0502040204020203" pitchFamily="34" charset="0"/>
              </a:rPr>
              <a:t> </a:t>
            </a:r>
            <a:r>
              <a:rPr lang="vi-VN" altLang="zh-CN" sz="2745" b="1" spc="0" dirty="0">
                <a:solidFill>
                  <a:srgbClr val="00B050"/>
                </a:solidFill>
                <a:latin typeface="Segoe UI" panose="020B0502040204020203" pitchFamily="34" charset="0"/>
              </a:rPr>
              <a:t>WizMind 7- Lưu lượng khách hàng chính xác</a:t>
            </a:r>
            <a:endParaRPr lang="en-US" altLang="zh-CN" sz="2745" b="1" spc="0" dirty="0">
              <a:solidFill>
                <a:srgbClr val="00B050"/>
              </a:solidFill>
              <a:latin typeface="Segoe UI" panose="020B0502040204020203" pitchFamily="34" charset="0"/>
            </a:endParaRPr>
          </a:p>
        </p:txBody>
      </p:sp>
      <p:sp>
        <p:nvSpPr>
          <p:cNvPr id="161" name="矩形 160"/>
          <p:cNvSpPr/>
          <p:nvPr/>
        </p:nvSpPr>
        <p:spPr>
          <a:xfrm>
            <a:off x="233508" y="802512"/>
            <a:ext cx="11622710" cy="511709"/>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altLang="zh-CN" sz="1368" dirty="0">
                <a:solidFill>
                  <a:schemeClr val="tx1">
                    <a:lumMod val="50000"/>
                  </a:schemeClr>
                </a:solidFill>
                <a:latin typeface="Segoe UI" panose="020B0502040204020203" pitchFamily="34" charset="0"/>
                <a:cs typeface="Segoe UI" panose="020B0502040204020203" pitchFamily="34" charset="0"/>
              </a:rPr>
              <a:t>Chức năng lưu lượng khách hàng chính xác có thể lọc cơ sở dữ liệu nhân sự được chỉ định (chẳng hạn như nhân viên) và lọc ra những khách hàng quay lại nhiều lần, để có được dữ liệu lưu lượng hành khách chính xác hơn. (Chức năng sẽ được phát hành vào tháng 5)</a:t>
            </a:r>
            <a:endParaRPr lang="zh-CN" altLang="en-US" sz="1568" dirty="0">
              <a:solidFill>
                <a:schemeClr val="tx1">
                  <a:lumMod val="50000"/>
                </a:schemeClr>
              </a:solidFill>
              <a:latin typeface="Segoe UI" panose="020B0502040204020203" pitchFamily="34" charset="0"/>
              <a:cs typeface="Segoe UI" panose="020B0502040204020203" pitchFamily="34" charset="0"/>
            </a:endParaRPr>
          </a:p>
        </p:txBody>
      </p:sp>
      <p:cxnSp>
        <p:nvCxnSpPr>
          <p:cNvPr id="193" name="直接连接符 192"/>
          <p:cNvCxnSpPr/>
          <p:nvPr/>
        </p:nvCxnSpPr>
        <p:spPr>
          <a:xfrm>
            <a:off x="113138" y="4350312"/>
            <a:ext cx="5631369" cy="0"/>
          </a:xfrm>
          <a:prstGeom prst="line">
            <a:avLst/>
          </a:prstGeom>
          <a:ln w="3175" cap="rnd">
            <a:solidFill>
              <a:srgbClr val="FFC000"/>
            </a:solidFill>
            <a:round/>
          </a:ln>
        </p:spPr>
        <p:style>
          <a:lnRef idx="1">
            <a:schemeClr val="accent1"/>
          </a:lnRef>
          <a:fillRef idx="0">
            <a:schemeClr val="accent1"/>
          </a:fillRef>
          <a:effectRef idx="0">
            <a:schemeClr val="accent1"/>
          </a:effectRef>
          <a:fontRef idx="minor">
            <a:schemeClr val="tx1"/>
          </a:fontRef>
        </p:style>
      </p:cxnSp>
      <p:sp>
        <p:nvSpPr>
          <p:cNvPr id="194" name="矩形 193"/>
          <p:cNvSpPr/>
          <p:nvPr/>
        </p:nvSpPr>
        <p:spPr>
          <a:xfrm>
            <a:off x="4811814" y="4158443"/>
            <a:ext cx="2704245" cy="370370"/>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568"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Giá</a:t>
            </a:r>
            <a:r>
              <a:rPr lang="en-US" altLang="zh-CN" sz="1568"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568"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trị</a:t>
            </a:r>
            <a:endParaRPr lang="zh-CN" altLang="en-US" sz="1568" b="1" dirty="0">
              <a:solidFill>
                <a:schemeClr val="tx1">
                  <a:lumMod val="50000"/>
                </a:schemeClr>
              </a:solidFill>
              <a:latin typeface="Segoe UI" panose="020B0502040204020203" pitchFamily="34" charset="0"/>
              <a:cs typeface="Segoe UI" panose="020B0502040204020203" pitchFamily="34" charset="0"/>
            </a:endParaRPr>
          </a:p>
        </p:txBody>
      </p:sp>
      <p:cxnSp>
        <p:nvCxnSpPr>
          <p:cNvPr id="195" name="直接连接符 194"/>
          <p:cNvCxnSpPr/>
          <p:nvPr/>
        </p:nvCxnSpPr>
        <p:spPr>
          <a:xfrm>
            <a:off x="6507073" y="4366565"/>
            <a:ext cx="5239202" cy="0"/>
          </a:xfrm>
          <a:prstGeom prst="line">
            <a:avLst/>
          </a:prstGeom>
          <a:ln w="3175" cap="rnd">
            <a:solidFill>
              <a:srgbClr val="FFC000"/>
            </a:solidFill>
            <a:round/>
          </a:ln>
        </p:spPr>
        <p:style>
          <a:lnRef idx="1">
            <a:schemeClr val="accent1"/>
          </a:lnRef>
          <a:fillRef idx="0">
            <a:schemeClr val="accent1"/>
          </a:fillRef>
          <a:effectRef idx="0">
            <a:schemeClr val="accent1"/>
          </a:effectRef>
          <a:fontRef idx="minor">
            <a:schemeClr val="tx1"/>
          </a:fontRef>
        </p:style>
      </p:cxnSp>
      <p:pic>
        <p:nvPicPr>
          <p:cNvPr id="3" name="图片 2"/>
          <p:cNvPicPr>
            <a:picLocks noChangeAspect="1"/>
          </p:cNvPicPr>
          <p:nvPr/>
        </p:nvPicPr>
        <p:blipFill>
          <a:blip r:embed="rId3"/>
          <a:stretch>
            <a:fillRect/>
          </a:stretch>
        </p:blipFill>
        <p:spPr>
          <a:xfrm>
            <a:off x="1040830" y="1477274"/>
            <a:ext cx="3795491" cy="2566306"/>
          </a:xfrm>
          <a:prstGeom prst="rect">
            <a:avLst/>
          </a:prstGeom>
          <a:ln>
            <a:solidFill>
              <a:schemeClr val="tx1"/>
            </a:solidFill>
          </a:ln>
        </p:spPr>
      </p:pic>
      <p:pic>
        <p:nvPicPr>
          <p:cNvPr id="4" name="图片 3"/>
          <p:cNvPicPr>
            <a:picLocks noChangeAspect="1"/>
          </p:cNvPicPr>
          <p:nvPr/>
        </p:nvPicPr>
        <p:blipFill>
          <a:blip r:embed="rId4"/>
          <a:stretch>
            <a:fillRect/>
          </a:stretch>
        </p:blipFill>
        <p:spPr>
          <a:xfrm>
            <a:off x="6167364" y="1460382"/>
            <a:ext cx="3891928" cy="2583138"/>
          </a:xfrm>
          <a:prstGeom prst="rect">
            <a:avLst/>
          </a:prstGeom>
          <a:ln>
            <a:solidFill>
              <a:schemeClr val="tx1"/>
            </a:solidFill>
          </a:ln>
        </p:spPr>
      </p:pic>
      <p:sp>
        <p:nvSpPr>
          <p:cNvPr id="48" name="矩形 47"/>
          <p:cNvSpPr/>
          <p:nvPr/>
        </p:nvSpPr>
        <p:spPr>
          <a:xfrm>
            <a:off x="7862196" y="4906207"/>
            <a:ext cx="2000600" cy="1554108"/>
          </a:xfrm>
          <a:prstGeom prst="rect">
            <a:avLst/>
          </a:prstGeom>
          <a:solidFill>
            <a:schemeClr val="bg1"/>
          </a:solidFill>
          <a:ln w="9525">
            <a:solidFill>
              <a:schemeClr val="tx1"/>
            </a:solidFill>
            <a:prstDash val="lgDash"/>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eaVert" wrap="none" lIns="89592" tIns="44796" rIns="89592" bIns="44796" anchorCtr="1"/>
          <a:lstStyle/>
          <a:p>
            <a:pPr indent="-280121" algn="ctr" defTabSz="1193937">
              <a:lnSpc>
                <a:spcPct val="90000"/>
              </a:lnSpc>
              <a:buClr>
                <a:srgbClr val="CC9900"/>
              </a:buClr>
              <a:buFont typeface="Arial" panose="020B0604020202020204" pitchFamily="34" charset="0"/>
              <a:buChar char="•"/>
            </a:pPr>
            <a:endParaRPr lang="en-US" altLang="zh-CN" sz="1176" b="1">
              <a:solidFill>
                <a:schemeClr val="tx1"/>
              </a:solidFill>
              <a:effectLst>
                <a:outerShdw blurRad="38100" dist="38100" dir="2700000" algn="tl">
                  <a:srgbClr val="C0C0C0"/>
                </a:outerShdw>
              </a:effectLst>
              <a:latin typeface="Segoe UI" panose="020B0502040204020203" pitchFamily="34" charset="0"/>
              <a:ea typeface="微软雅黑" panose="020B0503020204020204" pitchFamily="34" charset="-122"/>
              <a:cs typeface="Segoe UI" panose="020B0502040204020203" pitchFamily="34" charset="0"/>
            </a:endParaRPr>
          </a:p>
        </p:txBody>
      </p:sp>
      <p:sp>
        <p:nvSpPr>
          <p:cNvPr id="49" name="矩形 48"/>
          <p:cNvSpPr/>
          <p:nvPr/>
        </p:nvSpPr>
        <p:spPr>
          <a:xfrm>
            <a:off x="1639455" y="4932157"/>
            <a:ext cx="5990376" cy="572083"/>
          </a:xfrm>
          <a:prstGeom prst="rect">
            <a:avLst/>
          </a:prstGeom>
          <a:solidFill>
            <a:schemeClr val="bg1"/>
          </a:solidFill>
          <a:ln w="9525">
            <a:solidFill>
              <a:schemeClr val="tx1"/>
            </a:solidFill>
            <a:prstDash val="lgDash"/>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eaVert" wrap="none" lIns="89592" tIns="44796" rIns="89592" bIns="44796" anchorCtr="1"/>
          <a:lstStyle>
            <a:lvl1pPr indent="-28575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1pPr>
            <a:lvl2pPr marL="742950" indent="-28575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2pPr>
            <a:lvl3pPr marL="1143000" indent="-22860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3pPr>
            <a:lvl4pPr marL="1600200" indent="-22860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4pPr>
            <a:lvl5pPr marL="2057400" indent="-22860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5pPr>
            <a:lvl6pPr marL="25146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6pPr>
            <a:lvl7pPr marL="29718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7pPr>
            <a:lvl8pPr marL="34290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8pPr>
            <a:lvl9pPr marL="38862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9pPr>
          </a:lstStyle>
          <a:p>
            <a:pPr indent="-280121" algn="ctr" defTabSz="1193937">
              <a:lnSpc>
                <a:spcPct val="90000"/>
              </a:lnSpc>
              <a:buClr>
                <a:srgbClr val="CC9900"/>
              </a:buClr>
              <a:buFont typeface="Arial" panose="020B0604020202020204" pitchFamily="34" charset="0"/>
              <a:buChar char="•"/>
              <a:defRPr/>
            </a:pPr>
            <a:endParaRPr lang="en-US" altLang="zh-CN" sz="1176" b="1">
              <a:effectLst>
                <a:outerShdw blurRad="38100" dist="38100" dir="2700000" algn="tl">
                  <a:srgbClr val="C0C0C0"/>
                </a:outerShdw>
              </a:effectLst>
              <a:latin typeface="Segoe UI" panose="020B0502040204020203" pitchFamily="34" charset="0"/>
              <a:ea typeface="微软雅黑" panose="020B0503020204020204" pitchFamily="34" charset="-122"/>
              <a:cs typeface="Segoe UI" panose="020B0502040204020203" pitchFamily="34" charset="0"/>
            </a:endParaRPr>
          </a:p>
        </p:txBody>
      </p:sp>
      <p:sp>
        <p:nvSpPr>
          <p:cNvPr id="52" name="矩形 51"/>
          <p:cNvSpPr/>
          <p:nvPr/>
        </p:nvSpPr>
        <p:spPr>
          <a:xfrm>
            <a:off x="1639455" y="4479148"/>
            <a:ext cx="5990376" cy="324176"/>
          </a:xfrm>
          <a:prstGeom prst="rect">
            <a:avLst/>
          </a:prstGeom>
          <a:solidFill>
            <a:srgbClr val="FFC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6386">
              <a:defRPr/>
            </a:pPr>
            <a:r>
              <a:rPr lang="vi-VN" altLang="zh-CN" sz="1568" b="1" dirty="0">
                <a:solidFill>
                  <a:schemeClr val="tx1"/>
                </a:solidFill>
                <a:latin typeface="Segoe UI" panose="020B0502040204020203" pitchFamily="34" charset="0"/>
                <a:ea typeface="等线" panose="02010600030101010101" pitchFamily="2" charset="-122"/>
                <a:cs typeface="Segoe UI" panose="020B0502040204020203" pitchFamily="34" charset="0"/>
              </a:rPr>
              <a:t>Lưu lượng khách hàng chính xác</a:t>
            </a:r>
            <a:endParaRPr lang="zh-CN" altLang="en-US" sz="1568" b="1" dirty="0">
              <a:solidFill>
                <a:schemeClr val="tx1"/>
              </a:solidFill>
              <a:latin typeface="Segoe UI" panose="020B0502040204020203" pitchFamily="34" charset="0"/>
              <a:ea typeface="等线" panose="02010600030101010101" pitchFamily="2" charset="-122"/>
              <a:cs typeface="Segoe UI" panose="020B0502040204020203" pitchFamily="34" charset="0"/>
            </a:endParaRPr>
          </a:p>
        </p:txBody>
      </p:sp>
      <p:sp>
        <p:nvSpPr>
          <p:cNvPr id="53" name="iṧḷiḋe"/>
          <p:cNvSpPr txBox="1"/>
          <p:nvPr/>
        </p:nvSpPr>
        <p:spPr>
          <a:xfrm>
            <a:off x="1754889" y="4963017"/>
            <a:ext cx="1256265" cy="541224"/>
          </a:xfrm>
          <a:prstGeom prst="rect">
            <a:avLst/>
          </a:prstGeom>
          <a:noFill/>
        </p:spPr>
        <p:txBody>
          <a:bodyPr vert="horz" wrap="square" lIns="88217" tIns="45873" rIns="88217" bIns="45873"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lnSpc>
                <a:spcPct val="120000"/>
              </a:lnSpc>
              <a:spcBef>
                <a:spcPct val="0"/>
              </a:spcBef>
              <a:defRPr/>
            </a:pPr>
            <a:r>
              <a:rPr lang="en-US" altLang="zh-CN" sz="1368" b="1" dirty="0" err="1">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Không</a:t>
            </a:r>
            <a:r>
              <a:rPr lang="en-US" altLang="zh-CN" sz="1368" b="1" dirty="0">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 bao </a:t>
            </a:r>
            <a:r>
              <a:rPr lang="en-US" altLang="zh-CN" sz="1368" b="1" dirty="0" err="1">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gồm</a:t>
            </a:r>
            <a:r>
              <a:rPr lang="en-US" altLang="zh-CN" sz="1368" b="1" dirty="0">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 </a:t>
            </a:r>
            <a:r>
              <a:rPr lang="en-US" altLang="zh-CN" sz="1368" b="1" dirty="0" err="1">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nhân</a:t>
            </a:r>
            <a:r>
              <a:rPr lang="en-US" altLang="zh-CN" sz="1368" b="1" dirty="0">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 </a:t>
            </a:r>
            <a:r>
              <a:rPr lang="en-US" altLang="zh-CN" sz="1368" b="1" dirty="0" err="1">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viên</a:t>
            </a:r>
            <a:endParaRPr lang="en-US" altLang="zh-CN" sz="1368" b="1" dirty="0">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endParaRPr>
          </a:p>
        </p:txBody>
      </p:sp>
      <p:sp>
        <p:nvSpPr>
          <p:cNvPr id="55" name="矩形 54"/>
          <p:cNvSpPr/>
          <p:nvPr/>
        </p:nvSpPr>
        <p:spPr>
          <a:xfrm>
            <a:off x="1864209" y="5633075"/>
            <a:ext cx="1318014" cy="850233"/>
          </a:xfrm>
          <a:prstGeom prst="rect">
            <a:avLst/>
          </a:prstGeom>
        </p:spPr>
        <p:txBody>
          <a:bodyPr vert="horz"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spcBef>
                <a:spcPts val="147"/>
              </a:spcBef>
              <a:spcAft>
                <a:spcPts val="147"/>
              </a:spcAft>
            </a:pPr>
            <a:r>
              <a:rPr lang="en-US" altLang="zh-CN" sz="1368" b="1" dirty="0" err="1">
                <a:solidFill>
                  <a:srgbClr val="505050"/>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Không</a:t>
            </a:r>
            <a:r>
              <a:rPr lang="en-US" altLang="zh-CN" sz="1368" b="1" dirty="0">
                <a:solidFill>
                  <a:srgbClr val="505050"/>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 bao </a:t>
            </a:r>
            <a:r>
              <a:rPr lang="en-US" altLang="zh-CN" sz="1368" b="1" dirty="0" err="1">
                <a:solidFill>
                  <a:srgbClr val="505050"/>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gồm</a:t>
            </a:r>
            <a:r>
              <a:rPr lang="en-US" altLang="zh-CN" sz="1368" b="1" dirty="0">
                <a:solidFill>
                  <a:srgbClr val="505050"/>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 </a:t>
            </a:r>
            <a:r>
              <a:rPr lang="en-US" altLang="zh-CN" sz="1368" b="1" dirty="0" err="1">
                <a:solidFill>
                  <a:srgbClr val="505050"/>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khách</a:t>
            </a:r>
            <a:r>
              <a:rPr lang="en-US" altLang="zh-CN" sz="1368" b="1" dirty="0">
                <a:solidFill>
                  <a:srgbClr val="505050"/>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 </a:t>
            </a:r>
            <a:r>
              <a:rPr lang="en-US" altLang="zh-CN" sz="1368" b="1" dirty="0" err="1">
                <a:solidFill>
                  <a:srgbClr val="505050"/>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hàng</a:t>
            </a:r>
            <a:r>
              <a:rPr lang="en-US" altLang="zh-CN" sz="1368" b="1" dirty="0">
                <a:solidFill>
                  <a:srgbClr val="505050"/>
                </a:solidFill>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 quay lại</a:t>
            </a:r>
            <a:endParaRPr lang="zh-CN" altLang="en-US" sz="1368" dirty="0">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endParaRPr>
          </a:p>
        </p:txBody>
      </p:sp>
      <p:sp>
        <p:nvSpPr>
          <p:cNvPr id="57" name="矩形 56"/>
          <p:cNvSpPr/>
          <p:nvPr/>
        </p:nvSpPr>
        <p:spPr>
          <a:xfrm>
            <a:off x="7862196" y="4479148"/>
            <a:ext cx="2000600" cy="341815"/>
          </a:xfrm>
          <a:prstGeom prst="rect">
            <a:avLst/>
          </a:prstGeom>
          <a:solidFill>
            <a:srgbClr val="FFC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96386">
              <a:defRPr/>
            </a:pPr>
            <a:r>
              <a:rPr lang="en-US" altLang="zh-CN" sz="1568" b="1" dirty="0">
                <a:solidFill>
                  <a:schemeClr val="tx1"/>
                </a:solidFill>
                <a:latin typeface="Segoe UI" panose="020B0502040204020203" pitchFamily="34" charset="0"/>
                <a:ea typeface="等线" panose="02010600030101010101" pitchFamily="2" charset="-122"/>
                <a:cs typeface="Segoe UI" panose="020B0502040204020203" pitchFamily="34" charset="0"/>
              </a:rPr>
              <a:t>Báo </a:t>
            </a:r>
            <a:r>
              <a:rPr lang="en-US" altLang="zh-CN" sz="1568" b="1" dirty="0" err="1">
                <a:solidFill>
                  <a:schemeClr val="tx1"/>
                </a:solidFill>
                <a:latin typeface="Segoe UI" panose="020B0502040204020203" pitchFamily="34" charset="0"/>
                <a:ea typeface="等线" panose="02010600030101010101" pitchFamily="2" charset="-122"/>
                <a:cs typeface="Segoe UI" panose="020B0502040204020203" pitchFamily="34" charset="0"/>
              </a:rPr>
              <a:t>cáo</a:t>
            </a:r>
            <a:endParaRPr lang="zh-CN" altLang="en-US" sz="1568" b="1" dirty="0">
              <a:solidFill>
                <a:schemeClr val="tx1"/>
              </a:solidFill>
              <a:latin typeface="Segoe UI" panose="020B0502040204020203" pitchFamily="34" charset="0"/>
              <a:ea typeface="等线" panose="02010600030101010101" pitchFamily="2" charset="-122"/>
              <a:cs typeface="Segoe UI" panose="020B0502040204020203" pitchFamily="34" charset="0"/>
            </a:endParaRPr>
          </a:p>
        </p:txBody>
      </p:sp>
      <p:sp>
        <p:nvSpPr>
          <p:cNvPr id="59" name="矩形 58"/>
          <p:cNvSpPr/>
          <p:nvPr/>
        </p:nvSpPr>
        <p:spPr>
          <a:xfrm>
            <a:off x="3402658" y="4999915"/>
            <a:ext cx="3969191" cy="451325"/>
          </a:xfrm>
          <a:prstGeom prst="rect">
            <a:avLst/>
          </a:prstGeom>
        </p:spPr>
        <p:txBody>
          <a:bodyPr vert="horz"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vi-VN" altLang="zh-CN" sz="1176" dirty="0">
                <a:latin typeface="Segoe UI" panose="020B0502040204020203" pitchFamily="34" charset="0"/>
                <a:ea typeface="等线" panose="02010600030101010101" pitchFamily="2" charset="-122"/>
                <a:cs typeface="Segoe UI" panose="020B0502040204020203" pitchFamily="34" charset="0"/>
              </a:rPr>
              <a:t>Thư viện loại trừ có thể được thiết lập để lọc số lượng nhân viên nhằm có được dữ liệu khách hàng chính xác.</a:t>
            </a:r>
            <a:endParaRPr lang="en-US" altLang="zh-CN" sz="1176" dirty="0">
              <a:latin typeface="Segoe UI" panose="020B0502040204020203" pitchFamily="34" charset="0"/>
              <a:ea typeface="等线" panose="02010600030101010101" pitchFamily="2" charset="-122"/>
              <a:cs typeface="Segoe UI" panose="020B0502040204020203" pitchFamily="34" charset="0"/>
            </a:endParaRPr>
          </a:p>
        </p:txBody>
      </p:sp>
      <p:sp>
        <p:nvSpPr>
          <p:cNvPr id="60" name="矩形 59"/>
          <p:cNvSpPr/>
          <p:nvPr/>
        </p:nvSpPr>
        <p:spPr>
          <a:xfrm>
            <a:off x="3402659" y="5791824"/>
            <a:ext cx="3632353" cy="635174"/>
          </a:xfrm>
          <a:prstGeom prst="rect">
            <a:avLst/>
          </a:prstGeom>
        </p:spPr>
        <p:txBody>
          <a:bodyPr vert="horz"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vi-VN" altLang="zh-CN" sz="1176" dirty="0">
                <a:latin typeface="Segoe UI" panose="020B0502040204020203" pitchFamily="34" charset="0"/>
                <a:ea typeface="等线" panose="02010600030101010101" pitchFamily="2" charset="-122"/>
                <a:cs typeface="Segoe UI" panose="020B0502040204020203" pitchFamily="34" charset="0"/>
              </a:rPr>
              <a:t>Đối với một số người mua sắm trở lại vào một thời điểm nhất định, bạn có thể đặt trước ngưỡng thời gian để tránh số lần lặp lại.</a:t>
            </a:r>
            <a:endParaRPr lang="en-US" altLang="zh-CN" sz="1176" dirty="0">
              <a:latin typeface="Segoe UI" panose="020B0502040204020203" pitchFamily="34" charset="0"/>
              <a:ea typeface="等线" panose="02010600030101010101" pitchFamily="2" charset="-122"/>
              <a:cs typeface="Segoe UI" panose="020B0502040204020203" pitchFamily="34" charset="0"/>
            </a:endParaRPr>
          </a:p>
        </p:txBody>
      </p:sp>
      <p:sp>
        <p:nvSpPr>
          <p:cNvPr id="61" name="矩形 60"/>
          <p:cNvSpPr/>
          <p:nvPr/>
        </p:nvSpPr>
        <p:spPr>
          <a:xfrm>
            <a:off x="7894352" y="4906207"/>
            <a:ext cx="1968443" cy="1356465"/>
          </a:xfrm>
          <a:prstGeom prst="rect">
            <a:avLst/>
          </a:prstGeom>
        </p:spPr>
        <p:txBody>
          <a:bodyPr vert="horz"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vi-VN" altLang="zh-CN" sz="1176" dirty="0">
                <a:latin typeface="Segoe UI" panose="020B0502040204020203" pitchFamily="34" charset="0"/>
                <a:ea typeface="等线" panose="02010600030101010101" pitchFamily="2" charset="-122"/>
                <a:cs typeface="Segoe UI" panose="020B0502040204020203" pitchFamily="34" charset="0"/>
              </a:rPr>
              <a:t>Có thể thu được các báo cáo dữ liệu đa chiều trong IPC, bao gồm dữ liệu khách hàng chính xác và dữ liệu lặp lại, v.v. Thứ nguyên thời gian bao gồm năm / tháng / tuần / ngày.</a:t>
            </a:r>
            <a:endParaRPr lang="en-US" altLang="zh-CN" sz="1176" dirty="0">
              <a:latin typeface="Segoe UI" panose="020B0502040204020203" pitchFamily="34" charset="0"/>
              <a:ea typeface="等线" panose="02010600030101010101" pitchFamily="2" charset="-122"/>
              <a:cs typeface="Segoe UI" panose="020B0502040204020203" pitchFamily="34" charset="0"/>
            </a:endParaRPr>
          </a:p>
        </p:txBody>
      </p:sp>
      <p:sp>
        <p:nvSpPr>
          <p:cNvPr id="19" name="Rectangle 18"/>
          <p:cNvSpPr/>
          <p:nvPr/>
        </p:nvSpPr>
        <p:spPr>
          <a:xfrm>
            <a:off x="9854837" y="40412"/>
            <a:ext cx="2337163" cy="7637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1176426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1"/>
          <p:cNvSpPr txBox="1"/>
          <p:nvPr/>
        </p:nvSpPr>
        <p:spPr>
          <a:xfrm>
            <a:off x="320804" y="347138"/>
            <a:ext cx="10324172" cy="579572"/>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defTabSz="913816">
              <a:defRPr/>
            </a:pPr>
            <a:r>
              <a:rPr lang="en-US" altLang="zh-CN" sz="2745" b="1" spc="0" dirty="0" err="1">
                <a:solidFill>
                  <a:srgbClr val="00B050"/>
                </a:solidFill>
                <a:latin typeface="Segoe UI" panose="020B0502040204020203" pitchFamily="34" charset="0"/>
              </a:rPr>
              <a:t>Dòng</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WizMind</a:t>
            </a:r>
            <a:r>
              <a:rPr lang="en-US" altLang="zh-CN" sz="2745" b="1" spc="0" dirty="0">
                <a:solidFill>
                  <a:srgbClr val="00B050"/>
                </a:solidFill>
                <a:latin typeface="Segoe UI" panose="020B0502040204020203" pitchFamily="34" charset="0"/>
              </a:rPr>
              <a:t> </a:t>
            </a:r>
            <a:r>
              <a:rPr lang="en-US" altLang="zh-CN" sz="2745" b="1" spc="0">
                <a:solidFill>
                  <a:srgbClr val="00B050"/>
                </a:solidFill>
                <a:latin typeface="Segoe UI" panose="020B0502040204020203" pitchFamily="34" charset="0"/>
              </a:rPr>
              <a:t>7 - </a:t>
            </a:r>
            <a:r>
              <a:rPr lang="en-US" altLang="zh-CN" sz="2745" b="1" spc="0" dirty="0" err="1">
                <a:solidFill>
                  <a:srgbClr val="00B050"/>
                </a:solidFill>
                <a:latin typeface="Segoe UI" panose="020B0502040204020203" pitchFamily="34" charset="0"/>
              </a:rPr>
              <a:t>Phát</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hiện</a:t>
            </a:r>
            <a:r>
              <a:rPr lang="en-US" altLang="zh-CN" sz="2745" b="1" spc="0" dirty="0">
                <a:solidFill>
                  <a:srgbClr val="00B050"/>
                </a:solidFill>
                <a:latin typeface="Segoe UI" panose="020B0502040204020203" pitchFamily="34" charset="0"/>
              </a:rPr>
              <a:t> PPE</a:t>
            </a:r>
            <a:endParaRPr lang="en-US" altLang="zh-CN" sz="2745" b="1" spc="-100" dirty="0">
              <a:solidFill>
                <a:srgbClr val="00B050"/>
              </a:solidFill>
              <a:latin typeface="Segoe UI" panose="020B0502040204020203" pitchFamily="34" charset="0"/>
            </a:endParaRPr>
          </a:p>
        </p:txBody>
      </p:sp>
      <p:sp>
        <p:nvSpPr>
          <p:cNvPr id="161" name="矩形 160"/>
          <p:cNvSpPr/>
          <p:nvPr/>
        </p:nvSpPr>
        <p:spPr>
          <a:xfrm>
            <a:off x="357333" y="897762"/>
            <a:ext cx="11622710" cy="511709"/>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vi-VN" altLang="zh-CN" sz="1368" dirty="0">
                <a:solidFill>
                  <a:srgbClr val="505050">
                    <a:lumMod val="50000"/>
                  </a:srgbClr>
                </a:solidFill>
                <a:latin typeface="Segoe UI" panose="020B0502040204020203" pitchFamily="34" charset="0"/>
                <a:cs typeface="Segoe UI" panose="020B0502040204020203" pitchFamily="34" charset="0"/>
              </a:rPr>
              <a:t>Dòng IPC7 được bổ sung chức năng Phát hiện PPE, có thể được sử dụng để phát hiện và báo động Thiết bị Bảo vệ Cá nhân. Chức năng có thể cải thiện sự an toàn làm việc của nhân viên. (Chức năng sẽ được phát hành vào tháng 5)</a:t>
            </a:r>
            <a:endParaRPr lang="zh-CN" altLang="en-US" sz="1568" dirty="0">
              <a:solidFill>
                <a:srgbClr val="505050">
                  <a:lumMod val="50000"/>
                </a:srgbClr>
              </a:solidFill>
              <a:latin typeface="Segoe UI" panose="020B0502040204020203" pitchFamily="34" charset="0"/>
              <a:cs typeface="Segoe UI" panose="020B0502040204020203" pitchFamily="34" charset="0"/>
            </a:endParaRPr>
          </a:p>
        </p:txBody>
      </p:sp>
      <p:pic>
        <p:nvPicPr>
          <p:cNvPr id="5" name="图片 4"/>
          <p:cNvPicPr>
            <a:picLocks noChangeAspect="1"/>
          </p:cNvPicPr>
          <p:nvPr/>
        </p:nvPicPr>
        <p:blipFill>
          <a:blip r:embed="rId3"/>
          <a:stretch>
            <a:fillRect/>
          </a:stretch>
        </p:blipFill>
        <p:spPr>
          <a:xfrm>
            <a:off x="419448" y="1477334"/>
            <a:ext cx="6871615" cy="5140018"/>
          </a:xfrm>
          <a:prstGeom prst="rect">
            <a:avLst/>
          </a:prstGeom>
        </p:spPr>
      </p:pic>
      <p:sp>
        <p:nvSpPr>
          <p:cNvPr id="25" name="矩形 24"/>
          <p:cNvSpPr/>
          <p:nvPr/>
        </p:nvSpPr>
        <p:spPr>
          <a:xfrm>
            <a:off x="7664521" y="1477334"/>
            <a:ext cx="4315523" cy="5140017"/>
          </a:xfrm>
          <a:prstGeom prst="rect">
            <a:avLst/>
          </a:prstGeom>
          <a:solidFill>
            <a:srgbClr val="FFC000"/>
          </a:solidFill>
          <a:ln w="9525">
            <a:solidFill>
              <a:srgbClr val="00ADED"/>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eaVert" wrap="none" lIns="89592" tIns="44796" rIns="89592" bIns="44796" anchorCtr="1"/>
          <a:lstStyle>
            <a:lvl1pPr indent="-28575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1pPr>
            <a:lvl2pPr marL="742950" indent="-28575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2pPr>
            <a:lvl3pPr marL="1143000" indent="-22860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3pPr>
            <a:lvl4pPr marL="1600200" indent="-22860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4pPr>
            <a:lvl5pPr marL="2057400" indent="-228600" defTabSz="1217930">
              <a:defRPr>
                <a:solidFill>
                  <a:schemeClr val="tx1"/>
                </a:solidFill>
                <a:latin typeface="等线" panose="02010600030101010101" pitchFamily="2" charset="-122"/>
                <a:ea typeface="等线" panose="02010600030101010101" pitchFamily="2" charset="-122"/>
                <a:cs typeface="等线" panose="02010600030101010101" pitchFamily="2" charset="-122"/>
              </a:defRPr>
            </a:lvl5pPr>
            <a:lvl6pPr marL="25146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6pPr>
            <a:lvl7pPr marL="29718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7pPr>
            <a:lvl8pPr marL="34290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8pPr>
            <a:lvl9pPr marL="3886200" indent="-228600" defTabSz="1217930" fontAlgn="base">
              <a:spcBef>
                <a:spcPct val="0"/>
              </a:spcBef>
              <a:spcAft>
                <a:spcPct val="0"/>
              </a:spcAft>
              <a:defRPr>
                <a:solidFill>
                  <a:schemeClr val="tx1"/>
                </a:solidFill>
                <a:latin typeface="等线" panose="02010600030101010101" pitchFamily="2" charset="-122"/>
                <a:ea typeface="等线" panose="02010600030101010101" pitchFamily="2" charset="-122"/>
                <a:cs typeface="等线" panose="02010600030101010101" pitchFamily="2" charset="-122"/>
              </a:defRPr>
            </a:lvl9pPr>
          </a:lstStyle>
          <a:p>
            <a:pPr indent="-280121" algn="ctr" defTabSz="1193937">
              <a:lnSpc>
                <a:spcPct val="90000"/>
              </a:lnSpc>
              <a:buClr>
                <a:srgbClr val="CC9900"/>
              </a:buClr>
              <a:buFont typeface="Arial" panose="020B0604020202020204" pitchFamily="34" charset="0"/>
              <a:buChar char="•"/>
              <a:defRPr/>
            </a:pPr>
            <a:endParaRPr lang="en-US" altLang="zh-CN" sz="1176" b="1">
              <a:effectLst>
                <a:outerShdw blurRad="38100" dist="38100" dir="2700000" algn="tl">
                  <a:srgbClr val="C0C0C0"/>
                </a:outerShdw>
              </a:effectLst>
              <a:latin typeface="Segoe UI" panose="020B0502040204020203" pitchFamily="34" charset="0"/>
              <a:ea typeface="微软雅黑" panose="020B0503020204020204" pitchFamily="34" charset="-122"/>
              <a:cs typeface="Segoe UI" panose="020B0502040204020203" pitchFamily="34" charset="0"/>
            </a:endParaRPr>
          </a:p>
        </p:txBody>
      </p:sp>
      <p:sp>
        <p:nvSpPr>
          <p:cNvPr id="26" name="iṧḷiḋe"/>
          <p:cNvSpPr txBox="1"/>
          <p:nvPr/>
        </p:nvSpPr>
        <p:spPr>
          <a:xfrm>
            <a:off x="8981049" y="1720438"/>
            <a:ext cx="1781838" cy="466877"/>
          </a:xfrm>
          <a:prstGeom prst="rect">
            <a:avLst/>
          </a:prstGeom>
          <a:noFill/>
        </p:spPr>
        <p:txBody>
          <a:bodyPr vert="horz" wrap="square" lIns="88217" tIns="45873" rIns="88217" bIns="45873"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6386">
              <a:lnSpc>
                <a:spcPct val="120000"/>
              </a:lnSpc>
              <a:spcBef>
                <a:spcPct val="0"/>
              </a:spcBef>
              <a:defRPr/>
            </a:pPr>
            <a:r>
              <a:rPr lang="en-US" altLang="zh-CN" sz="1368" b="1" dirty="0" err="1">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Phát</a:t>
            </a:r>
            <a:r>
              <a:rPr lang="en-US" altLang="zh-CN" sz="1368" b="1" dirty="0">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 </a:t>
            </a:r>
            <a:r>
              <a:rPr lang="en-US" altLang="zh-CN" sz="1368" b="1" dirty="0" err="1">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hiện</a:t>
            </a:r>
            <a:r>
              <a:rPr lang="en-US" altLang="zh-CN" sz="1368" b="1" dirty="0">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rPr>
              <a:t> PPE</a:t>
            </a:r>
            <a:endParaRPr lang="zh-CN" altLang="en-US" sz="1368" b="1" dirty="0">
              <a:latin typeface="Segoe UI" panose="020B0502040204020203" pitchFamily="34" charset="0"/>
              <a:ea typeface="微软雅黑" panose="020B0503020204020204" pitchFamily="34" charset="-122"/>
              <a:cs typeface="Segoe UI" panose="020B0502040204020203" pitchFamily="34" charset="0"/>
              <a:sym typeface="Segoe UI" panose="020B0502040204020203" pitchFamily="34" charset="0"/>
            </a:endParaRPr>
          </a:p>
        </p:txBody>
      </p:sp>
      <p:sp>
        <p:nvSpPr>
          <p:cNvPr id="28" name="矩形 27"/>
          <p:cNvSpPr/>
          <p:nvPr/>
        </p:nvSpPr>
        <p:spPr>
          <a:xfrm>
            <a:off x="8185230" y="2273837"/>
            <a:ext cx="3628023" cy="1537618"/>
          </a:xfrm>
          <a:prstGeom prst="rect">
            <a:avLst/>
          </a:prstGeom>
        </p:spPr>
        <p:txBody>
          <a:bodyPr vert="horz"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vi-VN" altLang="zh-CN" sz="1568" dirty="0">
                <a:latin typeface="Segoe UI" panose="020B0502040204020203" pitchFamily="34" charset="0"/>
                <a:ea typeface="微软雅黑" panose="020B0503020204020204" pitchFamily="34" charset="-122"/>
                <a:cs typeface="Segoe UI" panose="020B0502040204020203" pitchFamily="34" charset="0"/>
              </a:rPr>
              <a:t>Phát hiện trường hợp Tuân thủ / Trường hợp không tuân thủ của Thiết bị Bảo vệ Cá nhân. Các thuộc tính có thể được phát hiện bao gồm mũ cứng, áo phản quang, khẩu trang, kính, màu trên và màu dưới.</a:t>
            </a:r>
            <a:endParaRPr lang="zh-CN" altLang="en-US" sz="1568" dirty="0">
              <a:latin typeface="Segoe UI" panose="020B0502040204020203" pitchFamily="34" charset="0"/>
              <a:ea typeface="微软雅黑" panose="020B0503020204020204" pitchFamily="34" charset="-122"/>
              <a:cs typeface="Segoe UI" panose="020B0502040204020203" pitchFamily="34" charset="0"/>
            </a:endParaRPr>
          </a:p>
        </p:txBody>
      </p:sp>
      <p:sp>
        <p:nvSpPr>
          <p:cNvPr id="29" name="圆角矩形 28"/>
          <p:cNvSpPr/>
          <p:nvPr/>
        </p:nvSpPr>
        <p:spPr>
          <a:xfrm>
            <a:off x="9595168" y="4213559"/>
            <a:ext cx="1271773" cy="592221"/>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65">
              <a:solidFill>
                <a:schemeClr val="tx1"/>
              </a:solidFill>
              <a:latin typeface="Segoe UI" panose="020B0502040204020203" pitchFamily="34" charset="0"/>
              <a:cs typeface="Segoe UI" panose="020B0502040204020203" pitchFamily="34" charset="0"/>
            </a:endParaRPr>
          </a:p>
        </p:txBody>
      </p:sp>
      <p:sp>
        <p:nvSpPr>
          <p:cNvPr id="30" name="文本框 8"/>
          <p:cNvSpPr txBox="1"/>
          <p:nvPr/>
        </p:nvSpPr>
        <p:spPr>
          <a:xfrm>
            <a:off x="9847728" y="4213559"/>
            <a:ext cx="855878" cy="57209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368" dirty="0">
                <a:latin typeface="Segoe UI" panose="020B0502040204020203" pitchFamily="34" charset="0"/>
                <a:ea typeface="Segoe UI Black" panose="020B0A02040204020203" pitchFamily="34" charset="0"/>
                <a:cs typeface="Segoe UI" panose="020B0502040204020203" pitchFamily="34" charset="0"/>
              </a:rPr>
              <a:t>SAFETY</a:t>
            </a:r>
          </a:p>
          <a:p>
            <a:r>
              <a:rPr lang="en-US" altLang="zh-CN" sz="1765" dirty="0">
                <a:latin typeface="Segoe UI" panose="020B0502040204020203" pitchFamily="34" charset="0"/>
                <a:ea typeface="Segoe UI Black" panose="020B0A02040204020203" pitchFamily="34" charset="0"/>
                <a:cs typeface="Segoe UI" panose="020B0502040204020203" pitchFamily="34" charset="0"/>
              </a:rPr>
              <a:t>FIRST</a:t>
            </a:r>
            <a:endParaRPr lang="zh-CN" altLang="en-US" sz="1765" dirty="0">
              <a:latin typeface="Segoe UI" panose="020B0502040204020203" pitchFamily="34" charset="0"/>
              <a:cs typeface="Segoe UI" panose="020B0502040204020203" pitchFamily="34" charset="0"/>
            </a:endParaRPr>
          </a:p>
        </p:txBody>
      </p:sp>
      <p:grpSp>
        <p:nvGrpSpPr>
          <p:cNvPr id="31" name="组合 30"/>
          <p:cNvGrpSpPr/>
          <p:nvPr/>
        </p:nvGrpSpPr>
        <p:grpSpPr>
          <a:xfrm>
            <a:off x="9219845" y="4908088"/>
            <a:ext cx="540084" cy="538242"/>
            <a:chOff x="3558092" y="5768285"/>
            <a:chExt cx="550992" cy="549112"/>
          </a:xfrm>
        </p:grpSpPr>
        <p:sp>
          <p:nvSpPr>
            <p:cNvPr id="74" name="constructor_46505"/>
            <p:cNvSpPr/>
            <p:nvPr/>
          </p:nvSpPr>
          <p:spPr>
            <a:xfrm>
              <a:off x="3664265" y="5856557"/>
              <a:ext cx="338646" cy="390200"/>
            </a:xfrm>
            <a:custGeom>
              <a:avLst/>
              <a:gdLst>
                <a:gd name="connsiteX0" fmla="*/ 47764 w 534745"/>
                <a:gd name="connsiteY0" fmla="*/ 311758 h 607845"/>
                <a:gd name="connsiteX1" fmla="*/ 95514 w 534745"/>
                <a:gd name="connsiteY1" fmla="*/ 335171 h 607845"/>
                <a:gd name="connsiteX2" fmla="*/ 121003 w 534745"/>
                <a:gd name="connsiteY2" fmla="*/ 345159 h 607845"/>
                <a:gd name="connsiteX3" fmla="*/ 260168 w 534745"/>
                <a:gd name="connsiteY3" fmla="*/ 369753 h 607845"/>
                <a:gd name="connsiteX4" fmla="*/ 402345 w 534745"/>
                <a:gd name="connsiteY4" fmla="*/ 346877 h 607845"/>
                <a:gd name="connsiteX5" fmla="*/ 426435 w 534745"/>
                <a:gd name="connsiteY5" fmla="*/ 338500 h 607845"/>
                <a:gd name="connsiteX6" fmla="*/ 476982 w 534745"/>
                <a:gd name="connsiteY6" fmla="*/ 316054 h 607845"/>
                <a:gd name="connsiteX7" fmla="*/ 474831 w 534745"/>
                <a:gd name="connsiteY7" fmla="*/ 355147 h 607845"/>
                <a:gd name="connsiteX8" fmla="*/ 426112 w 534745"/>
                <a:gd name="connsiteY8" fmla="*/ 399288 h 607845"/>
                <a:gd name="connsiteX9" fmla="*/ 420735 w 534745"/>
                <a:gd name="connsiteY9" fmla="*/ 473715 h 607845"/>
                <a:gd name="connsiteX10" fmla="*/ 315339 w 534745"/>
                <a:gd name="connsiteY10" fmla="*/ 602487 h 607845"/>
                <a:gd name="connsiteX11" fmla="*/ 221129 w 534745"/>
                <a:gd name="connsiteY11" fmla="*/ 602487 h 607845"/>
                <a:gd name="connsiteX12" fmla="*/ 103365 w 534745"/>
                <a:gd name="connsiteY12" fmla="*/ 473715 h 607845"/>
                <a:gd name="connsiteX13" fmla="*/ 96160 w 534745"/>
                <a:gd name="connsiteY13" fmla="*/ 399503 h 607845"/>
                <a:gd name="connsiteX14" fmla="*/ 48732 w 534745"/>
                <a:gd name="connsiteY14" fmla="*/ 355147 h 607845"/>
                <a:gd name="connsiteX15" fmla="*/ 47764 w 534745"/>
                <a:gd name="connsiteY15" fmla="*/ 311758 h 607845"/>
                <a:gd name="connsiteX16" fmla="*/ 191979 w 534745"/>
                <a:gd name="connsiteY16" fmla="*/ 43398 h 607845"/>
                <a:gd name="connsiteX17" fmla="*/ 191979 w 534745"/>
                <a:gd name="connsiteY17" fmla="*/ 205438 h 607845"/>
                <a:gd name="connsiteX18" fmla="*/ 233064 w 534745"/>
                <a:gd name="connsiteY18" fmla="*/ 246458 h 607845"/>
                <a:gd name="connsiteX19" fmla="*/ 301681 w 534745"/>
                <a:gd name="connsiteY19" fmla="*/ 246458 h 607845"/>
                <a:gd name="connsiteX20" fmla="*/ 342766 w 534745"/>
                <a:gd name="connsiteY20" fmla="*/ 205438 h 607845"/>
                <a:gd name="connsiteX21" fmla="*/ 342766 w 534745"/>
                <a:gd name="connsiteY21" fmla="*/ 44042 h 607845"/>
                <a:gd name="connsiteX22" fmla="*/ 481507 w 534745"/>
                <a:gd name="connsiteY22" fmla="*/ 193626 h 607845"/>
                <a:gd name="connsiteX23" fmla="*/ 426656 w 534745"/>
                <a:gd name="connsiteY23" fmla="*/ 239585 h 607845"/>
                <a:gd name="connsiteX24" fmla="*/ 421278 w 534745"/>
                <a:gd name="connsiteY24" fmla="*/ 254941 h 607845"/>
                <a:gd name="connsiteX25" fmla="*/ 434830 w 534745"/>
                <a:gd name="connsiteY25" fmla="*/ 258055 h 607845"/>
                <a:gd name="connsiteX26" fmla="*/ 508395 w 534745"/>
                <a:gd name="connsiteY26" fmla="*/ 205438 h 607845"/>
                <a:gd name="connsiteX27" fmla="*/ 534745 w 534745"/>
                <a:gd name="connsiteY27" fmla="*/ 205438 h 607845"/>
                <a:gd name="connsiteX28" fmla="*/ 534745 w 534745"/>
                <a:gd name="connsiteY28" fmla="*/ 250968 h 607845"/>
                <a:gd name="connsiteX29" fmla="*/ 480217 w 534745"/>
                <a:gd name="connsiteY29" fmla="*/ 285438 h 607845"/>
                <a:gd name="connsiteX30" fmla="*/ 446445 w 534745"/>
                <a:gd name="connsiteY30" fmla="*/ 301867 h 607845"/>
                <a:gd name="connsiteX31" fmla="*/ 434292 w 534745"/>
                <a:gd name="connsiteY31" fmla="*/ 306485 h 607845"/>
                <a:gd name="connsiteX32" fmla="*/ 260489 w 534745"/>
                <a:gd name="connsiteY32" fmla="*/ 342243 h 607845"/>
                <a:gd name="connsiteX33" fmla="*/ 107121 w 534745"/>
                <a:gd name="connsiteY33" fmla="*/ 310780 h 607845"/>
                <a:gd name="connsiteX34" fmla="*/ 95613 w 534745"/>
                <a:gd name="connsiteY34" fmla="*/ 305840 h 607845"/>
                <a:gd name="connsiteX35" fmla="*/ 65069 w 534745"/>
                <a:gd name="connsiteY35" fmla="*/ 290914 h 607845"/>
                <a:gd name="connsiteX36" fmla="*/ 0 w 534745"/>
                <a:gd name="connsiteY36" fmla="*/ 248176 h 607845"/>
                <a:gd name="connsiteX37" fmla="*/ 0 w 534745"/>
                <a:gd name="connsiteY37" fmla="*/ 219075 h 607845"/>
                <a:gd name="connsiteX38" fmla="*/ 43773 w 534745"/>
                <a:gd name="connsiteY38" fmla="*/ 219075 h 607845"/>
                <a:gd name="connsiteX39" fmla="*/ 119274 w 534745"/>
                <a:gd name="connsiteY39" fmla="*/ 271049 h 607845"/>
                <a:gd name="connsiteX40" fmla="*/ 132181 w 534745"/>
                <a:gd name="connsiteY40" fmla="*/ 264498 h 607845"/>
                <a:gd name="connsiteX41" fmla="*/ 128524 w 534745"/>
                <a:gd name="connsiteY41" fmla="*/ 248176 h 607845"/>
                <a:gd name="connsiteX42" fmla="*/ 55281 w 534745"/>
                <a:gd name="connsiteY42" fmla="*/ 198780 h 607845"/>
                <a:gd name="connsiteX43" fmla="*/ 53776 w 534745"/>
                <a:gd name="connsiteY43" fmla="*/ 196525 h 607845"/>
                <a:gd name="connsiteX44" fmla="*/ 52700 w 534745"/>
                <a:gd name="connsiteY44" fmla="*/ 195237 h 607845"/>
                <a:gd name="connsiteX45" fmla="*/ 191979 w 534745"/>
                <a:gd name="connsiteY45" fmla="*/ 43398 h 607845"/>
                <a:gd name="connsiteX46" fmla="*/ 233052 w 534745"/>
                <a:gd name="connsiteY46" fmla="*/ 0 h 607845"/>
                <a:gd name="connsiteX47" fmla="*/ 301693 w 534745"/>
                <a:gd name="connsiteY47" fmla="*/ 0 h 607845"/>
                <a:gd name="connsiteX48" fmla="*/ 315357 w 534745"/>
                <a:gd name="connsiteY48" fmla="*/ 13640 h 607845"/>
                <a:gd name="connsiteX49" fmla="*/ 315357 w 534745"/>
                <a:gd name="connsiteY49" fmla="*/ 36947 h 607845"/>
                <a:gd name="connsiteX50" fmla="*/ 315357 w 534745"/>
                <a:gd name="connsiteY50" fmla="*/ 205466 h 607845"/>
                <a:gd name="connsiteX51" fmla="*/ 301693 w 534745"/>
                <a:gd name="connsiteY51" fmla="*/ 219106 h 607845"/>
                <a:gd name="connsiteX52" fmla="*/ 233052 w 534745"/>
                <a:gd name="connsiteY52" fmla="*/ 219106 h 607845"/>
                <a:gd name="connsiteX53" fmla="*/ 219388 w 534745"/>
                <a:gd name="connsiteY53" fmla="*/ 205358 h 607845"/>
                <a:gd name="connsiteX54" fmla="*/ 219388 w 534745"/>
                <a:gd name="connsiteY54" fmla="*/ 38988 h 607845"/>
                <a:gd name="connsiteX55" fmla="*/ 219388 w 534745"/>
                <a:gd name="connsiteY55" fmla="*/ 13640 h 607845"/>
                <a:gd name="connsiteX56" fmla="*/ 233052 w 534745"/>
                <a:gd name="connsiteY56" fmla="*/ 0 h 607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34745" h="607845">
                  <a:moveTo>
                    <a:pt x="47764" y="311758"/>
                  </a:moveTo>
                  <a:cubicBezTo>
                    <a:pt x="61637" y="319598"/>
                    <a:pt x="77662" y="327653"/>
                    <a:pt x="95514" y="335171"/>
                  </a:cubicBezTo>
                  <a:cubicBezTo>
                    <a:pt x="103580" y="338715"/>
                    <a:pt x="112076" y="342044"/>
                    <a:pt x="121003" y="345159"/>
                  </a:cubicBezTo>
                  <a:cubicBezTo>
                    <a:pt x="160795" y="359228"/>
                    <a:pt x="207685" y="369753"/>
                    <a:pt x="260168" y="369753"/>
                  </a:cubicBezTo>
                  <a:cubicBezTo>
                    <a:pt x="313941" y="369753"/>
                    <a:pt x="361907" y="359873"/>
                    <a:pt x="402345" y="346877"/>
                  </a:cubicBezTo>
                  <a:cubicBezTo>
                    <a:pt x="410733" y="344192"/>
                    <a:pt x="418799" y="341400"/>
                    <a:pt x="426435" y="338500"/>
                  </a:cubicBezTo>
                  <a:cubicBezTo>
                    <a:pt x="445471" y="331197"/>
                    <a:pt x="462463" y="323464"/>
                    <a:pt x="476982" y="316054"/>
                  </a:cubicBezTo>
                  <a:cubicBezTo>
                    <a:pt x="479563" y="327438"/>
                    <a:pt x="479133" y="341078"/>
                    <a:pt x="474831" y="355147"/>
                  </a:cubicBezTo>
                  <a:cubicBezTo>
                    <a:pt x="466120" y="383715"/>
                    <a:pt x="444718" y="402617"/>
                    <a:pt x="426112" y="399288"/>
                  </a:cubicBezTo>
                  <a:cubicBezTo>
                    <a:pt x="425467" y="433119"/>
                    <a:pt x="424069" y="463942"/>
                    <a:pt x="420735" y="473715"/>
                  </a:cubicBezTo>
                  <a:cubicBezTo>
                    <a:pt x="412454" y="498310"/>
                    <a:pt x="327385" y="595076"/>
                    <a:pt x="315339" y="602487"/>
                  </a:cubicBezTo>
                  <a:cubicBezTo>
                    <a:pt x="303402" y="609897"/>
                    <a:pt x="234787" y="609360"/>
                    <a:pt x="221129" y="602487"/>
                  </a:cubicBezTo>
                  <a:cubicBezTo>
                    <a:pt x="207363" y="595613"/>
                    <a:pt x="114227" y="496913"/>
                    <a:pt x="103365" y="473715"/>
                  </a:cubicBezTo>
                  <a:cubicBezTo>
                    <a:pt x="99063" y="464479"/>
                    <a:pt x="97020" y="433548"/>
                    <a:pt x="96160" y="399503"/>
                  </a:cubicBezTo>
                  <a:cubicBezTo>
                    <a:pt x="77877" y="401651"/>
                    <a:pt x="57335" y="383071"/>
                    <a:pt x="48732" y="355147"/>
                  </a:cubicBezTo>
                  <a:cubicBezTo>
                    <a:pt x="43892" y="339252"/>
                    <a:pt x="43892" y="323894"/>
                    <a:pt x="47764" y="311758"/>
                  </a:cubicBezTo>
                  <a:close/>
                  <a:moveTo>
                    <a:pt x="191979" y="43398"/>
                  </a:moveTo>
                  <a:lnTo>
                    <a:pt x="191979" y="205438"/>
                  </a:lnTo>
                  <a:cubicBezTo>
                    <a:pt x="191979" y="227988"/>
                    <a:pt x="210370" y="246458"/>
                    <a:pt x="233064" y="246458"/>
                  </a:cubicBezTo>
                  <a:lnTo>
                    <a:pt x="301681" y="246458"/>
                  </a:lnTo>
                  <a:cubicBezTo>
                    <a:pt x="324267" y="246458"/>
                    <a:pt x="342766" y="227988"/>
                    <a:pt x="342766" y="205438"/>
                  </a:cubicBezTo>
                  <a:lnTo>
                    <a:pt x="342766" y="44042"/>
                  </a:lnTo>
                  <a:cubicBezTo>
                    <a:pt x="455587" y="79264"/>
                    <a:pt x="474301" y="165706"/>
                    <a:pt x="481507" y="193626"/>
                  </a:cubicBezTo>
                  <a:cubicBezTo>
                    <a:pt x="475054" y="202431"/>
                    <a:pt x="470752" y="221116"/>
                    <a:pt x="426656" y="239585"/>
                  </a:cubicBezTo>
                  <a:cubicBezTo>
                    <a:pt x="423214" y="240981"/>
                    <a:pt x="418052" y="246458"/>
                    <a:pt x="421278" y="254941"/>
                  </a:cubicBezTo>
                  <a:cubicBezTo>
                    <a:pt x="424290" y="262565"/>
                    <a:pt x="433969" y="258377"/>
                    <a:pt x="434830" y="258055"/>
                  </a:cubicBezTo>
                  <a:cubicBezTo>
                    <a:pt x="479786" y="239263"/>
                    <a:pt x="500006" y="219075"/>
                    <a:pt x="508395" y="205438"/>
                  </a:cubicBezTo>
                  <a:lnTo>
                    <a:pt x="534745" y="205438"/>
                  </a:lnTo>
                  <a:lnTo>
                    <a:pt x="534745" y="250968"/>
                  </a:lnTo>
                  <a:cubicBezTo>
                    <a:pt x="534745" y="250968"/>
                    <a:pt x="516892" y="267290"/>
                    <a:pt x="480217" y="285438"/>
                  </a:cubicBezTo>
                  <a:cubicBezTo>
                    <a:pt x="469246" y="290914"/>
                    <a:pt x="460104" y="296498"/>
                    <a:pt x="446445" y="301867"/>
                  </a:cubicBezTo>
                  <a:cubicBezTo>
                    <a:pt x="442574" y="303478"/>
                    <a:pt x="438487" y="304981"/>
                    <a:pt x="434292" y="306485"/>
                  </a:cubicBezTo>
                  <a:cubicBezTo>
                    <a:pt x="392132" y="321948"/>
                    <a:pt x="319535" y="342243"/>
                    <a:pt x="260489" y="342243"/>
                  </a:cubicBezTo>
                  <a:cubicBezTo>
                    <a:pt x="201551" y="342243"/>
                    <a:pt x="149281" y="328069"/>
                    <a:pt x="107121" y="310780"/>
                  </a:cubicBezTo>
                  <a:cubicBezTo>
                    <a:pt x="103249" y="309169"/>
                    <a:pt x="99377" y="307559"/>
                    <a:pt x="95613" y="305840"/>
                  </a:cubicBezTo>
                  <a:cubicBezTo>
                    <a:pt x="84643" y="300901"/>
                    <a:pt x="74426" y="295961"/>
                    <a:pt x="65069" y="290914"/>
                  </a:cubicBezTo>
                  <a:cubicBezTo>
                    <a:pt x="24092" y="268901"/>
                    <a:pt x="0" y="248176"/>
                    <a:pt x="0" y="248176"/>
                  </a:cubicBezTo>
                  <a:lnTo>
                    <a:pt x="0" y="219075"/>
                  </a:lnTo>
                  <a:lnTo>
                    <a:pt x="43773" y="219075"/>
                  </a:lnTo>
                  <a:cubicBezTo>
                    <a:pt x="52808" y="229921"/>
                    <a:pt x="73995" y="252042"/>
                    <a:pt x="119274" y="271049"/>
                  </a:cubicBezTo>
                  <a:cubicBezTo>
                    <a:pt x="120135" y="271371"/>
                    <a:pt x="127448" y="274270"/>
                    <a:pt x="132181" y="264498"/>
                  </a:cubicBezTo>
                  <a:cubicBezTo>
                    <a:pt x="136375" y="255693"/>
                    <a:pt x="131965" y="249679"/>
                    <a:pt x="128524" y="248176"/>
                  </a:cubicBezTo>
                  <a:cubicBezTo>
                    <a:pt x="78405" y="227129"/>
                    <a:pt x="60121" y="205653"/>
                    <a:pt x="55281" y="198780"/>
                  </a:cubicBezTo>
                  <a:cubicBezTo>
                    <a:pt x="54313" y="197492"/>
                    <a:pt x="53776" y="196633"/>
                    <a:pt x="53776" y="196525"/>
                  </a:cubicBezTo>
                  <a:cubicBezTo>
                    <a:pt x="53453" y="196096"/>
                    <a:pt x="53130" y="195666"/>
                    <a:pt x="52700" y="195237"/>
                  </a:cubicBezTo>
                  <a:cubicBezTo>
                    <a:pt x="62272" y="157653"/>
                    <a:pt x="96043" y="70888"/>
                    <a:pt x="191979" y="43398"/>
                  </a:cubicBezTo>
                  <a:close/>
                  <a:moveTo>
                    <a:pt x="233052" y="0"/>
                  </a:moveTo>
                  <a:lnTo>
                    <a:pt x="301693" y="0"/>
                  </a:lnTo>
                  <a:cubicBezTo>
                    <a:pt x="309224" y="0"/>
                    <a:pt x="315357" y="6122"/>
                    <a:pt x="315357" y="13640"/>
                  </a:cubicBezTo>
                  <a:lnTo>
                    <a:pt x="315357" y="36947"/>
                  </a:lnTo>
                  <a:lnTo>
                    <a:pt x="315357" y="205466"/>
                  </a:lnTo>
                  <a:cubicBezTo>
                    <a:pt x="315357" y="212984"/>
                    <a:pt x="309224" y="219106"/>
                    <a:pt x="301693" y="219106"/>
                  </a:cubicBezTo>
                  <a:lnTo>
                    <a:pt x="233052" y="219106"/>
                  </a:lnTo>
                  <a:cubicBezTo>
                    <a:pt x="225521" y="219106"/>
                    <a:pt x="219388" y="212984"/>
                    <a:pt x="219388" y="205358"/>
                  </a:cubicBezTo>
                  <a:lnTo>
                    <a:pt x="219388" y="38988"/>
                  </a:lnTo>
                  <a:lnTo>
                    <a:pt x="219388" y="13640"/>
                  </a:lnTo>
                  <a:cubicBezTo>
                    <a:pt x="219388" y="6122"/>
                    <a:pt x="225521" y="0"/>
                    <a:pt x="23305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765">
                <a:solidFill>
                  <a:schemeClr val="tx1"/>
                </a:solidFill>
                <a:latin typeface="Segoe UI" panose="020B0502040204020203" pitchFamily="34" charset="0"/>
                <a:cs typeface="Segoe UI" panose="020B0502040204020203" pitchFamily="34" charset="0"/>
              </a:endParaRPr>
            </a:p>
          </p:txBody>
        </p:sp>
        <p:sp>
          <p:nvSpPr>
            <p:cNvPr id="75" name="椭圆 74"/>
            <p:cNvSpPr/>
            <p:nvPr/>
          </p:nvSpPr>
          <p:spPr>
            <a:xfrm>
              <a:off x="3558092" y="5768285"/>
              <a:ext cx="550992" cy="549112"/>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65">
                <a:solidFill>
                  <a:schemeClr val="tx1"/>
                </a:solidFill>
                <a:latin typeface="Segoe UI" panose="020B0502040204020203" pitchFamily="34" charset="0"/>
                <a:cs typeface="Segoe UI" panose="020B0502040204020203" pitchFamily="34" charset="0"/>
              </a:endParaRPr>
            </a:p>
          </p:txBody>
        </p:sp>
      </p:grpSp>
      <p:grpSp>
        <p:nvGrpSpPr>
          <p:cNvPr id="32" name="组合 31"/>
          <p:cNvGrpSpPr/>
          <p:nvPr/>
        </p:nvGrpSpPr>
        <p:grpSpPr>
          <a:xfrm>
            <a:off x="9921595" y="4908088"/>
            <a:ext cx="540084" cy="538242"/>
            <a:chOff x="4255593" y="5524438"/>
            <a:chExt cx="550992" cy="549112"/>
          </a:xfrm>
        </p:grpSpPr>
        <p:sp>
          <p:nvSpPr>
            <p:cNvPr id="72" name="lifejacket_140030"/>
            <p:cNvSpPr/>
            <p:nvPr/>
          </p:nvSpPr>
          <p:spPr>
            <a:xfrm>
              <a:off x="4384670" y="5589861"/>
              <a:ext cx="298553" cy="407684"/>
            </a:xfrm>
            <a:custGeom>
              <a:avLst/>
              <a:gdLst>
                <a:gd name="connsiteX0" fmla="*/ 0 w 486140"/>
                <a:gd name="connsiteY0" fmla="*/ 536216 h 596892"/>
                <a:gd name="connsiteX1" fmla="*/ 182303 w 486140"/>
                <a:gd name="connsiteY1" fmla="*/ 536216 h 596892"/>
                <a:gd name="connsiteX2" fmla="*/ 182303 w 486140"/>
                <a:gd name="connsiteY2" fmla="*/ 539250 h 596892"/>
                <a:gd name="connsiteX3" fmla="*/ 199014 w 486140"/>
                <a:gd name="connsiteY3" fmla="*/ 555936 h 596892"/>
                <a:gd name="connsiteX4" fmla="*/ 297761 w 486140"/>
                <a:gd name="connsiteY4" fmla="*/ 555936 h 596892"/>
                <a:gd name="connsiteX5" fmla="*/ 314472 w 486140"/>
                <a:gd name="connsiteY5" fmla="*/ 539250 h 596892"/>
                <a:gd name="connsiteX6" fmla="*/ 314472 w 486140"/>
                <a:gd name="connsiteY6" fmla="*/ 536216 h 596892"/>
                <a:gd name="connsiteX7" fmla="*/ 486140 w 486140"/>
                <a:gd name="connsiteY7" fmla="*/ 536216 h 596892"/>
                <a:gd name="connsiteX8" fmla="*/ 486140 w 486140"/>
                <a:gd name="connsiteY8" fmla="*/ 596892 h 596892"/>
                <a:gd name="connsiteX9" fmla="*/ 0 w 486140"/>
                <a:gd name="connsiteY9" fmla="*/ 596892 h 596892"/>
                <a:gd name="connsiteX10" fmla="*/ 314468 w 486140"/>
                <a:gd name="connsiteY10" fmla="*/ 475540 h 596892"/>
                <a:gd name="connsiteX11" fmla="*/ 486140 w 486140"/>
                <a:gd name="connsiteY11" fmla="*/ 475540 h 596892"/>
                <a:gd name="connsiteX12" fmla="*/ 486140 w 486140"/>
                <a:gd name="connsiteY12" fmla="*/ 515747 h 596892"/>
                <a:gd name="connsiteX13" fmla="*/ 314468 w 486140"/>
                <a:gd name="connsiteY13" fmla="*/ 515747 h 596892"/>
                <a:gd name="connsiteX14" fmla="*/ 0 w 486140"/>
                <a:gd name="connsiteY14" fmla="*/ 475540 h 596892"/>
                <a:gd name="connsiteX15" fmla="*/ 182272 w 486140"/>
                <a:gd name="connsiteY15" fmla="*/ 475540 h 596892"/>
                <a:gd name="connsiteX16" fmla="*/ 182272 w 486140"/>
                <a:gd name="connsiteY16" fmla="*/ 515747 h 596892"/>
                <a:gd name="connsiteX17" fmla="*/ 0 w 486140"/>
                <a:gd name="connsiteY17" fmla="*/ 515747 h 596892"/>
                <a:gd name="connsiteX18" fmla="*/ 202863 w 486140"/>
                <a:gd name="connsiteY18" fmla="*/ 455071 h 596892"/>
                <a:gd name="connsiteX19" fmla="*/ 293999 w 486140"/>
                <a:gd name="connsiteY19" fmla="*/ 455071 h 596892"/>
                <a:gd name="connsiteX20" fmla="*/ 293999 w 486140"/>
                <a:gd name="connsiteY20" fmla="*/ 536216 h 596892"/>
                <a:gd name="connsiteX21" fmla="*/ 202863 w 486140"/>
                <a:gd name="connsiteY21" fmla="*/ 536216 h 596892"/>
                <a:gd name="connsiteX22" fmla="*/ 0 w 486140"/>
                <a:gd name="connsiteY22" fmla="*/ 384526 h 596892"/>
                <a:gd name="connsiteX23" fmla="*/ 60767 w 486140"/>
                <a:gd name="connsiteY23" fmla="*/ 384526 h 596892"/>
                <a:gd name="connsiteX24" fmla="*/ 60767 w 486140"/>
                <a:gd name="connsiteY24" fmla="*/ 387560 h 596892"/>
                <a:gd name="connsiteX25" fmla="*/ 77479 w 486140"/>
                <a:gd name="connsiteY25" fmla="*/ 404249 h 596892"/>
                <a:gd name="connsiteX26" fmla="*/ 176226 w 486140"/>
                <a:gd name="connsiteY26" fmla="*/ 404249 h 596892"/>
                <a:gd name="connsiteX27" fmla="*/ 192937 w 486140"/>
                <a:gd name="connsiteY27" fmla="*/ 387560 h 596892"/>
                <a:gd name="connsiteX28" fmla="*/ 192937 w 486140"/>
                <a:gd name="connsiteY28" fmla="*/ 384526 h 596892"/>
                <a:gd name="connsiteX29" fmla="*/ 293963 w 486140"/>
                <a:gd name="connsiteY29" fmla="*/ 384526 h 596892"/>
                <a:gd name="connsiteX30" fmla="*/ 293963 w 486140"/>
                <a:gd name="connsiteY30" fmla="*/ 387560 h 596892"/>
                <a:gd name="connsiteX31" fmla="*/ 310674 w 486140"/>
                <a:gd name="connsiteY31" fmla="*/ 404249 h 596892"/>
                <a:gd name="connsiteX32" fmla="*/ 408661 w 486140"/>
                <a:gd name="connsiteY32" fmla="*/ 404249 h 596892"/>
                <a:gd name="connsiteX33" fmla="*/ 425373 w 486140"/>
                <a:gd name="connsiteY33" fmla="*/ 387560 h 596892"/>
                <a:gd name="connsiteX34" fmla="*/ 425373 w 486140"/>
                <a:gd name="connsiteY34" fmla="*/ 384526 h 596892"/>
                <a:gd name="connsiteX35" fmla="*/ 486140 w 486140"/>
                <a:gd name="connsiteY35" fmla="*/ 384526 h 596892"/>
                <a:gd name="connsiteX36" fmla="*/ 486140 w 486140"/>
                <a:gd name="connsiteY36" fmla="*/ 455071 h 596892"/>
                <a:gd name="connsiteX37" fmla="*/ 314472 w 486140"/>
                <a:gd name="connsiteY37" fmla="*/ 455071 h 596892"/>
                <a:gd name="connsiteX38" fmla="*/ 314472 w 486140"/>
                <a:gd name="connsiteY38" fmla="*/ 451279 h 596892"/>
                <a:gd name="connsiteX39" fmla="*/ 297761 w 486140"/>
                <a:gd name="connsiteY39" fmla="*/ 434590 h 596892"/>
                <a:gd name="connsiteX40" fmla="*/ 199014 w 486140"/>
                <a:gd name="connsiteY40" fmla="*/ 434590 h 596892"/>
                <a:gd name="connsiteX41" fmla="*/ 182303 w 486140"/>
                <a:gd name="connsiteY41" fmla="*/ 451279 h 596892"/>
                <a:gd name="connsiteX42" fmla="*/ 182303 w 486140"/>
                <a:gd name="connsiteY42" fmla="*/ 455071 h 596892"/>
                <a:gd name="connsiteX43" fmla="*/ 0 w 486140"/>
                <a:gd name="connsiteY43" fmla="*/ 455071 h 596892"/>
                <a:gd name="connsiteX44" fmla="*/ 425342 w 486140"/>
                <a:gd name="connsiteY44" fmla="*/ 323850 h 596892"/>
                <a:gd name="connsiteX45" fmla="*/ 486140 w 486140"/>
                <a:gd name="connsiteY45" fmla="*/ 323850 h 596892"/>
                <a:gd name="connsiteX46" fmla="*/ 486140 w 486140"/>
                <a:gd name="connsiteY46" fmla="*/ 364057 h 596892"/>
                <a:gd name="connsiteX47" fmla="*/ 425342 w 486140"/>
                <a:gd name="connsiteY47" fmla="*/ 364057 h 596892"/>
                <a:gd name="connsiteX48" fmla="*/ 192994 w 486140"/>
                <a:gd name="connsiteY48" fmla="*/ 323850 h 596892"/>
                <a:gd name="connsiteX49" fmla="*/ 293999 w 486140"/>
                <a:gd name="connsiteY49" fmla="*/ 323850 h 596892"/>
                <a:gd name="connsiteX50" fmla="*/ 293999 w 486140"/>
                <a:gd name="connsiteY50" fmla="*/ 364057 h 596892"/>
                <a:gd name="connsiteX51" fmla="*/ 192994 w 486140"/>
                <a:gd name="connsiteY51" fmla="*/ 364057 h 596892"/>
                <a:gd name="connsiteX52" fmla="*/ 0 w 486140"/>
                <a:gd name="connsiteY52" fmla="*/ 323850 h 596892"/>
                <a:gd name="connsiteX53" fmla="*/ 60798 w 486140"/>
                <a:gd name="connsiteY53" fmla="*/ 323850 h 596892"/>
                <a:gd name="connsiteX54" fmla="*/ 60798 w 486140"/>
                <a:gd name="connsiteY54" fmla="*/ 364057 h 596892"/>
                <a:gd name="connsiteX55" fmla="*/ 0 w 486140"/>
                <a:gd name="connsiteY55" fmla="*/ 364057 h 596892"/>
                <a:gd name="connsiteX56" fmla="*/ 314468 w 486140"/>
                <a:gd name="connsiteY56" fmla="*/ 303381 h 596892"/>
                <a:gd name="connsiteX57" fmla="*/ 405604 w 486140"/>
                <a:gd name="connsiteY57" fmla="*/ 303381 h 596892"/>
                <a:gd name="connsiteX58" fmla="*/ 405604 w 486140"/>
                <a:gd name="connsiteY58" fmla="*/ 384526 h 596892"/>
                <a:gd name="connsiteX59" fmla="*/ 314468 w 486140"/>
                <a:gd name="connsiteY59" fmla="*/ 384526 h 596892"/>
                <a:gd name="connsiteX60" fmla="*/ 81267 w 486140"/>
                <a:gd name="connsiteY60" fmla="*/ 303381 h 596892"/>
                <a:gd name="connsiteX61" fmla="*/ 172403 w 486140"/>
                <a:gd name="connsiteY61" fmla="*/ 303381 h 596892"/>
                <a:gd name="connsiteX62" fmla="*/ 172403 w 486140"/>
                <a:gd name="connsiteY62" fmla="*/ 384526 h 596892"/>
                <a:gd name="connsiteX63" fmla="*/ 81267 w 486140"/>
                <a:gd name="connsiteY63" fmla="*/ 384526 h 596892"/>
                <a:gd name="connsiteX64" fmla="*/ 95709 w 486140"/>
                <a:gd name="connsiteY64" fmla="*/ 0 h 596892"/>
                <a:gd name="connsiteX65" fmla="*/ 116218 w 486140"/>
                <a:gd name="connsiteY65" fmla="*/ 11377 h 596892"/>
                <a:gd name="connsiteX66" fmla="*/ 117737 w 486140"/>
                <a:gd name="connsiteY66" fmla="*/ 12135 h 596892"/>
                <a:gd name="connsiteX67" fmla="*/ 243070 w 486140"/>
                <a:gd name="connsiteY67" fmla="*/ 50817 h 596892"/>
                <a:gd name="connsiteX68" fmla="*/ 368403 w 486140"/>
                <a:gd name="connsiteY68" fmla="*/ 12135 h 596892"/>
                <a:gd name="connsiteX69" fmla="*/ 370682 w 486140"/>
                <a:gd name="connsiteY69" fmla="*/ 11377 h 596892"/>
                <a:gd name="connsiteX70" fmla="*/ 391191 w 486140"/>
                <a:gd name="connsiteY70" fmla="*/ 0 h 596892"/>
                <a:gd name="connsiteX71" fmla="*/ 415498 w 486140"/>
                <a:gd name="connsiteY71" fmla="*/ 21237 h 596892"/>
                <a:gd name="connsiteX72" fmla="*/ 415498 w 486140"/>
                <a:gd name="connsiteY72" fmla="*/ 22754 h 596892"/>
                <a:gd name="connsiteX73" fmla="*/ 472467 w 486140"/>
                <a:gd name="connsiteY73" fmla="*/ 252565 h 596892"/>
                <a:gd name="connsiteX74" fmla="*/ 486140 w 486140"/>
                <a:gd name="connsiteY74" fmla="*/ 270009 h 596892"/>
                <a:gd name="connsiteX75" fmla="*/ 486140 w 486140"/>
                <a:gd name="connsiteY75" fmla="*/ 303381 h 596892"/>
                <a:gd name="connsiteX76" fmla="*/ 425373 w 486140"/>
                <a:gd name="connsiteY76" fmla="*/ 303381 h 596892"/>
                <a:gd name="connsiteX77" fmla="*/ 425373 w 486140"/>
                <a:gd name="connsiteY77" fmla="*/ 299589 h 596892"/>
                <a:gd name="connsiteX78" fmla="*/ 408661 w 486140"/>
                <a:gd name="connsiteY78" fmla="*/ 282903 h 596892"/>
                <a:gd name="connsiteX79" fmla="*/ 310674 w 486140"/>
                <a:gd name="connsiteY79" fmla="*/ 282903 h 596892"/>
                <a:gd name="connsiteX80" fmla="*/ 293963 w 486140"/>
                <a:gd name="connsiteY80" fmla="*/ 299589 h 596892"/>
                <a:gd name="connsiteX81" fmla="*/ 293963 w 486140"/>
                <a:gd name="connsiteY81" fmla="*/ 303381 h 596892"/>
                <a:gd name="connsiteX82" fmla="*/ 253704 w 486140"/>
                <a:gd name="connsiteY82" fmla="*/ 303381 h 596892"/>
                <a:gd name="connsiteX83" fmla="*/ 253704 w 486140"/>
                <a:gd name="connsiteY83" fmla="*/ 150174 h 596892"/>
                <a:gd name="connsiteX84" fmla="*/ 351692 w 486140"/>
                <a:gd name="connsiteY84" fmla="*/ 47024 h 596892"/>
                <a:gd name="connsiteX85" fmla="*/ 243070 w 486140"/>
                <a:gd name="connsiteY85" fmla="*/ 70536 h 596892"/>
                <a:gd name="connsiteX86" fmla="*/ 134448 w 486140"/>
                <a:gd name="connsiteY86" fmla="*/ 46266 h 596892"/>
                <a:gd name="connsiteX87" fmla="*/ 233195 w 486140"/>
                <a:gd name="connsiteY87" fmla="*/ 150174 h 596892"/>
                <a:gd name="connsiteX88" fmla="*/ 233195 w 486140"/>
                <a:gd name="connsiteY88" fmla="*/ 303381 h 596892"/>
                <a:gd name="connsiteX89" fmla="*/ 192937 w 486140"/>
                <a:gd name="connsiteY89" fmla="*/ 303381 h 596892"/>
                <a:gd name="connsiteX90" fmla="*/ 192937 w 486140"/>
                <a:gd name="connsiteY90" fmla="*/ 299589 h 596892"/>
                <a:gd name="connsiteX91" fmla="*/ 176226 w 486140"/>
                <a:gd name="connsiteY91" fmla="*/ 282903 h 596892"/>
                <a:gd name="connsiteX92" fmla="*/ 77479 w 486140"/>
                <a:gd name="connsiteY92" fmla="*/ 282903 h 596892"/>
                <a:gd name="connsiteX93" fmla="*/ 60767 w 486140"/>
                <a:gd name="connsiteY93" fmla="*/ 299589 h 596892"/>
                <a:gd name="connsiteX94" fmla="*/ 60767 w 486140"/>
                <a:gd name="connsiteY94" fmla="*/ 303381 h 596892"/>
                <a:gd name="connsiteX95" fmla="*/ 0 w 486140"/>
                <a:gd name="connsiteY95" fmla="*/ 303381 h 596892"/>
                <a:gd name="connsiteX96" fmla="*/ 0 w 486140"/>
                <a:gd name="connsiteY96" fmla="*/ 270009 h 596892"/>
                <a:gd name="connsiteX97" fmla="*/ 14432 w 486140"/>
                <a:gd name="connsiteY97" fmla="*/ 252565 h 596892"/>
                <a:gd name="connsiteX98" fmla="*/ 71402 w 486140"/>
                <a:gd name="connsiteY98" fmla="*/ 22754 h 596892"/>
                <a:gd name="connsiteX99" fmla="*/ 71402 w 486140"/>
                <a:gd name="connsiteY99" fmla="*/ 21237 h 596892"/>
                <a:gd name="connsiteX100" fmla="*/ 95709 w 486140"/>
                <a:gd name="connsiteY100" fmla="*/ 0 h 596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486140" h="596892">
                  <a:moveTo>
                    <a:pt x="0" y="536216"/>
                  </a:moveTo>
                  <a:lnTo>
                    <a:pt x="182303" y="536216"/>
                  </a:lnTo>
                  <a:lnTo>
                    <a:pt x="182303" y="539250"/>
                  </a:lnTo>
                  <a:cubicBezTo>
                    <a:pt x="182303" y="548351"/>
                    <a:pt x="189898" y="555936"/>
                    <a:pt x="199014" y="555936"/>
                  </a:cubicBezTo>
                  <a:lnTo>
                    <a:pt x="297761" y="555936"/>
                  </a:lnTo>
                  <a:cubicBezTo>
                    <a:pt x="306876" y="555936"/>
                    <a:pt x="314472" y="548351"/>
                    <a:pt x="314472" y="539250"/>
                  </a:cubicBezTo>
                  <a:lnTo>
                    <a:pt x="314472" y="536216"/>
                  </a:lnTo>
                  <a:lnTo>
                    <a:pt x="486140" y="536216"/>
                  </a:lnTo>
                  <a:lnTo>
                    <a:pt x="486140" y="596892"/>
                  </a:lnTo>
                  <a:lnTo>
                    <a:pt x="0" y="596892"/>
                  </a:lnTo>
                  <a:close/>
                  <a:moveTo>
                    <a:pt x="314468" y="475540"/>
                  </a:moveTo>
                  <a:lnTo>
                    <a:pt x="486140" y="475540"/>
                  </a:lnTo>
                  <a:lnTo>
                    <a:pt x="486140" y="515747"/>
                  </a:lnTo>
                  <a:lnTo>
                    <a:pt x="314468" y="515747"/>
                  </a:lnTo>
                  <a:close/>
                  <a:moveTo>
                    <a:pt x="0" y="475540"/>
                  </a:moveTo>
                  <a:lnTo>
                    <a:pt x="182272" y="475540"/>
                  </a:lnTo>
                  <a:lnTo>
                    <a:pt x="182272" y="515747"/>
                  </a:lnTo>
                  <a:lnTo>
                    <a:pt x="0" y="515747"/>
                  </a:lnTo>
                  <a:close/>
                  <a:moveTo>
                    <a:pt x="202863" y="455071"/>
                  </a:moveTo>
                  <a:lnTo>
                    <a:pt x="293999" y="455071"/>
                  </a:lnTo>
                  <a:lnTo>
                    <a:pt x="293999" y="536216"/>
                  </a:lnTo>
                  <a:lnTo>
                    <a:pt x="202863" y="536216"/>
                  </a:lnTo>
                  <a:close/>
                  <a:moveTo>
                    <a:pt x="0" y="384526"/>
                  </a:moveTo>
                  <a:lnTo>
                    <a:pt x="60767" y="384526"/>
                  </a:lnTo>
                  <a:lnTo>
                    <a:pt x="60767" y="387560"/>
                  </a:lnTo>
                  <a:cubicBezTo>
                    <a:pt x="60767" y="396663"/>
                    <a:pt x="68363" y="404249"/>
                    <a:pt x="77479" y="404249"/>
                  </a:cubicBezTo>
                  <a:lnTo>
                    <a:pt x="176226" y="404249"/>
                  </a:lnTo>
                  <a:cubicBezTo>
                    <a:pt x="185341" y="404249"/>
                    <a:pt x="192937" y="396663"/>
                    <a:pt x="192937" y="387560"/>
                  </a:cubicBezTo>
                  <a:lnTo>
                    <a:pt x="192937" y="384526"/>
                  </a:lnTo>
                  <a:lnTo>
                    <a:pt x="293963" y="384526"/>
                  </a:lnTo>
                  <a:lnTo>
                    <a:pt x="293963" y="387560"/>
                  </a:lnTo>
                  <a:cubicBezTo>
                    <a:pt x="293963" y="396663"/>
                    <a:pt x="301559" y="404249"/>
                    <a:pt x="310674" y="404249"/>
                  </a:cubicBezTo>
                  <a:lnTo>
                    <a:pt x="408661" y="404249"/>
                  </a:lnTo>
                  <a:cubicBezTo>
                    <a:pt x="417777" y="404249"/>
                    <a:pt x="425373" y="396663"/>
                    <a:pt x="425373" y="387560"/>
                  </a:cubicBezTo>
                  <a:lnTo>
                    <a:pt x="425373" y="384526"/>
                  </a:lnTo>
                  <a:lnTo>
                    <a:pt x="486140" y="384526"/>
                  </a:lnTo>
                  <a:lnTo>
                    <a:pt x="486140" y="455071"/>
                  </a:lnTo>
                  <a:lnTo>
                    <a:pt x="314472" y="455071"/>
                  </a:lnTo>
                  <a:lnTo>
                    <a:pt x="314472" y="451279"/>
                  </a:lnTo>
                  <a:cubicBezTo>
                    <a:pt x="314472" y="442176"/>
                    <a:pt x="306876" y="434590"/>
                    <a:pt x="297761" y="434590"/>
                  </a:cubicBezTo>
                  <a:lnTo>
                    <a:pt x="199014" y="434590"/>
                  </a:lnTo>
                  <a:cubicBezTo>
                    <a:pt x="189898" y="434590"/>
                    <a:pt x="182303" y="442176"/>
                    <a:pt x="182303" y="451279"/>
                  </a:cubicBezTo>
                  <a:lnTo>
                    <a:pt x="182303" y="455071"/>
                  </a:lnTo>
                  <a:lnTo>
                    <a:pt x="0" y="455071"/>
                  </a:lnTo>
                  <a:close/>
                  <a:moveTo>
                    <a:pt x="425342" y="323850"/>
                  </a:moveTo>
                  <a:lnTo>
                    <a:pt x="486140" y="323850"/>
                  </a:lnTo>
                  <a:lnTo>
                    <a:pt x="486140" y="364057"/>
                  </a:lnTo>
                  <a:lnTo>
                    <a:pt x="425342" y="364057"/>
                  </a:lnTo>
                  <a:close/>
                  <a:moveTo>
                    <a:pt x="192994" y="323850"/>
                  </a:moveTo>
                  <a:lnTo>
                    <a:pt x="293999" y="323850"/>
                  </a:lnTo>
                  <a:lnTo>
                    <a:pt x="293999" y="364057"/>
                  </a:lnTo>
                  <a:lnTo>
                    <a:pt x="192994" y="364057"/>
                  </a:lnTo>
                  <a:close/>
                  <a:moveTo>
                    <a:pt x="0" y="323850"/>
                  </a:moveTo>
                  <a:lnTo>
                    <a:pt x="60798" y="323850"/>
                  </a:lnTo>
                  <a:lnTo>
                    <a:pt x="60798" y="364057"/>
                  </a:lnTo>
                  <a:lnTo>
                    <a:pt x="0" y="364057"/>
                  </a:lnTo>
                  <a:close/>
                  <a:moveTo>
                    <a:pt x="314468" y="303381"/>
                  </a:moveTo>
                  <a:lnTo>
                    <a:pt x="405604" y="303381"/>
                  </a:lnTo>
                  <a:lnTo>
                    <a:pt x="405604" y="384526"/>
                  </a:lnTo>
                  <a:lnTo>
                    <a:pt x="314468" y="384526"/>
                  </a:lnTo>
                  <a:close/>
                  <a:moveTo>
                    <a:pt x="81267" y="303381"/>
                  </a:moveTo>
                  <a:lnTo>
                    <a:pt x="172403" y="303381"/>
                  </a:lnTo>
                  <a:lnTo>
                    <a:pt x="172403" y="384526"/>
                  </a:lnTo>
                  <a:lnTo>
                    <a:pt x="81267" y="384526"/>
                  </a:lnTo>
                  <a:close/>
                  <a:moveTo>
                    <a:pt x="95709" y="0"/>
                  </a:moveTo>
                  <a:cubicBezTo>
                    <a:pt x="104064" y="0"/>
                    <a:pt x="111660" y="4551"/>
                    <a:pt x="116218" y="11377"/>
                  </a:cubicBezTo>
                  <a:cubicBezTo>
                    <a:pt x="116218" y="11377"/>
                    <a:pt x="116977" y="12135"/>
                    <a:pt x="117737" y="12135"/>
                  </a:cubicBezTo>
                  <a:cubicBezTo>
                    <a:pt x="148880" y="36406"/>
                    <a:pt x="195975" y="50817"/>
                    <a:pt x="243070" y="50817"/>
                  </a:cubicBezTo>
                  <a:cubicBezTo>
                    <a:pt x="293963" y="50817"/>
                    <a:pt x="339538" y="36406"/>
                    <a:pt x="368403" y="12135"/>
                  </a:cubicBezTo>
                  <a:cubicBezTo>
                    <a:pt x="369163" y="12135"/>
                    <a:pt x="369922" y="11377"/>
                    <a:pt x="370682" y="11377"/>
                  </a:cubicBezTo>
                  <a:cubicBezTo>
                    <a:pt x="375239" y="4551"/>
                    <a:pt x="382835" y="0"/>
                    <a:pt x="391191" y="0"/>
                  </a:cubicBezTo>
                  <a:cubicBezTo>
                    <a:pt x="403344" y="0"/>
                    <a:pt x="413979" y="9102"/>
                    <a:pt x="415498" y="21237"/>
                  </a:cubicBezTo>
                  <a:lnTo>
                    <a:pt x="415498" y="22754"/>
                  </a:lnTo>
                  <a:cubicBezTo>
                    <a:pt x="416257" y="106942"/>
                    <a:pt x="432209" y="243463"/>
                    <a:pt x="472467" y="252565"/>
                  </a:cubicBezTo>
                  <a:cubicBezTo>
                    <a:pt x="480823" y="254082"/>
                    <a:pt x="486140" y="261666"/>
                    <a:pt x="486140" y="270009"/>
                  </a:cubicBezTo>
                  <a:lnTo>
                    <a:pt x="486140" y="303381"/>
                  </a:lnTo>
                  <a:lnTo>
                    <a:pt x="425373" y="303381"/>
                  </a:lnTo>
                  <a:lnTo>
                    <a:pt x="425373" y="299589"/>
                  </a:lnTo>
                  <a:cubicBezTo>
                    <a:pt x="425373" y="290488"/>
                    <a:pt x="417777" y="282903"/>
                    <a:pt x="408661" y="282903"/>
                  </a:cubicBezTo>
                  <a:lnTo>
                    <a:pt x="310674" y="282903"/>
                  </a:lnTo>
                  <a:cubicBezTo>
                    <a:pt x="301559" y="282903"/>
                    <a:pt x="293963" y="290488"/>
                    <a:pt x="293963" y="299589"/>
                  </a:cubicBezTo>
                  <a:lnTo>
                    <a:pt x="293963" y="303381"/>
                  </a:lnTo>
                  <a:lnTo>
                    <a:pt x="253704" y="303381"/>
                  </a:lnTo>
                  <a:lnTo>
                    <a:pt x="253704" y="150174"/>
                  </a:lnTo>
                  <a:cubicBezTo>
                    <a:pt x="287886" y="141831"/>
                    <a:pt x="325866" y="92531"/>
                    <a:pt x="351692" y="47024"/>
                  </a:cubicBezTo>
                  <a:cubicBezTo>
                    <a:pt x="321308" y="62193"/>
                    <a:pt x="284088" y="70536"/>
                    <a:pt x="243070" y="70536"/>
                  </a:cubicBezTo>
                  <a:cubicBezTo>
                    <a:pt x="204331" y="70536"/>
                    <a:pt x="165591" y="62193"/>
                    <a:pt x="134448" y="46266"/>
                  </a:cubicBezTo>
                  <a:cubicBezTo>
                    <a:pt x="160274" y="91773"/>
                    <a:pt x="198254" y="141831"/>
                    <a:pt x="233195" y="150174"/>
                  </a:cubicBezTo>
                  <a:lnTo>
                    <a:pt x="233195" y="303381"/>
                  </a:lnTo>
                  <a:lnTo>
                    <a:pt x="192937" y="303381"/>
                  </a:lnTo>
                  <a:lnTo>
                    <a:pt x="192937" y="299589"/>
                  </a:lnTo>
                  <a:cubicBezTo>
                    <a:pt x="192937" y="290488"/>
                    <a:pt x="185341" y="282903"/>
                    <a:pt x="176226" y="282903"/>
                  </a:cubicBezTo>
                  <a:lnTo>
                    <a:pt x="77479" y="282903"/>
                  </a:lnTo>
                  <a:cubicBezTo>
                    <a:pt x="68363" y="282903"/>
                    <a:pt x="60767" y="290488"/>
                    <a:pt x="60767" y="299589"/>
                  </a:cubicBezTo>
                  <a:lnTo>
                    <a:pt x="60767" y="303381"/>
                  </a:lnTo>
                  <a:lnTo>
                    <a:pt x="0" y="303381"/>
                  </a:lnTo>
                  <a:lnTo>
                    <a:pt x="0" y="270009"/>
                  </a:lnTo>
                  <a:cubicBezTo>
                    <a:pt x="0" y="261666"/>
                    <a:pt x="6077" y="254082"/>
                    <a:pt x="14432" y="252565"/>
                  </a:cubicBezTo>
                  <a:cubicBezTo>
                    <a:pt x="53931" y="243463"/>
                    <a:pt x="70642" y="106942"/>
                    <a:pt x="71402" y="22754"/>
                  </a:cubicBezTo>
                  <a:lnTo>
                    <a:pt x="71402" y="21237"/>
                  </a:lnTo>
                  <a:cubicBezTo>
                    <a:pt x="72921" y="9102"/>
                    <a:pt x="82796" y="0"/>
                    <a:pt x="9570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765">
                <a:solidFill>
                  <a:schemeClr val="tx1"/>
                </a:solidFill>
                <a:latin typeface="Segoe UI" panose="020B0502040204020203" pitchFamily="34" charset="0"/>
                <a:cs typeface="Segoe UI" panose="020B0502040204020203" pitchFamily="34" charset="0"/>
              </a:endParaRPr>
            </a:p>
          </p:txBody>
        </p:sp>
        <p:sp>
          <p:nvSpPr>
            <p:cNvPr id="73" name="椭圆 72"/>
            <p:cNvSpPr/>
            <p:nvPr/>
          </p:nvSpPr>
          <p:spPr>
            <a:xfrm>
              <a:off x="4255593" y="5524438"/>
              <a:ext cx="550992" cy="549112"/>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65">
                <a:solidFill>
                  <a:schemeClr val="tx1"/>
                </a:solidFill>
                <a:latin typeface="Segoe UI" panose="020B0502040204020203" pitchFamily="34" charset="0"/>
                <a:cs typeface="Segoe UI" panose="020B0502040204020203" pitchFamily="34" charset="0"/>
              </a:endParaRPr>
            </a:p>
          </p:txBody>
        </p:sp>
      </p:grpSp>
      <p:grpSp>
        <p:nvGrpSpPr>
          <p:cNvPr id="33" name="组合 32"/>
          <p:cNvGrpSpPr/>
          <p:nvPr/>
        </p:nvGrpSpPr>
        <p:grpSpPr>
          <a:xfrm>
            <a:off x="10623344" y="4908088"/>
            <a:ext cx="540084" cy="538242"/>
            <a:chOff x="4989937" y="5529396"/>
            <a:chExt cx="550992" cy="549112"/>
          </a:xfrm>
        </p:grpSpPr>
        <p:grpSp>
          <p:nvGrpSpPr>
            <p:cNvPr id="44" name="组合 43"/>
            <p:cNvGrpSpPr/>
            <p:nvPr/>
          </p:nvGrpSpPr>
          <p:grpSpPr>
            <a:xfrm>
              <a:off x="5045514" y="5689207"/>
              <a:ext cx="443104" cy="308336"/>
              <a:chOff x="3908425" y="2255838"/>
              <a:chExt cx="4246563" cy="2701925"/>
            </a:xfrm>
            <a:solidFill>
              <a:schemeClr val="bg1"/>
            </a:solidFill>
          </p:grpSpPr>
          <p:sp>
            <p:nvSpPr>
              <p:cNvPr id="46" name="任意多边形 45"/>
              <p:cNvSpPr/>
              <p:nvPr/>
            </p:nvSpPr>
            <p:spPr bwMode="auto">
              <a:xfrm>
                <a:off x="3908425" y="2743200"/>
                <a:ext cx="1014413" cy="1985963"/>
              </a:xfrm>
              <a:custGeom>
                <a:avLst/>
                <a:gdLst>
                  <a:gd name="T0" fmla="*/ 64 w 71"/>
                  <a:gd name="T1" fmla="*/ 103 h 139"/>
                  <a:gd name="T2" fmla="*/ 39 w 71"/>
                  <a:gd name="T3" fmla="*/ 71 h 139"/>
                  <a:gd name="T4" fmla="*/ 36 w 71"/>
                  <a:gd name="T5" fmla="*/ 73 h 139"/>
                  <a:gd name="T6" fmla="*/ 58 w 71"/>
                  <a:gd name="T7" fmla="*/ 98 h 139"/>
                  <a:gd name="T8" fmla="*/ 64 w 71"/>
                  <a:gd name="T9" fmla="*/ 113 h 139"/>
                  <a:gd name="T10" fmla="*/ 47 w 71"/>
                  <a:gd name="T11" fmla="*/ 129 h 139"/>
                  <a:gd name="T12" fmla="*/ 29 w 71"/>
                  <a:gd name="T13" fmla="*/ 100 h 139"/>
                  <a:gd name="T14" fmla="*/ 32 w 71"/>
                  <a:gd name="T15" fmla="*/ 78 h 139"/>
                  <a:gd name="T16" fmla="*/ 25 w 71"/>
                  <a:gd name="T17" fmla="*/ 65 h 139"/>
                  <a:gd name="T18" fmla="*/ 21 w 71"/>
                  <a:gd name="T19" fmla="*/ 63 h 139"/>
                  <a:gd name="T20" fmla="*/ 6 w 71"/>
                  <a:gd name="T21" fmla="*/ 51 h 139"/>
                  <a:gd name="T22" fmla="*/ 39 w 71"/>
                  <a:gd name="T23" fmla="*/ 2 h 139"/>
                  <a:gd name="T24" fmla="*/ 38 w 71"/>
                  <a:gd name="T25" fmla="*/ 0 h 139"/>
                  <a:gd name="T26" fmla="*/ 1 w 71"/>
                  <a:gd name="T27" fmla="*/ 51 h 139"/>
                  <a:gd name="T28" fmla="*/ 13 w 71"/>
                  <a:gd name="T29" fmla="*/ 68 h 139"/>
                  <a:gd name="T30" fmla="*/ 25 w 71"/>
                  <a:gd name="T31" fmla="*/ 71 h 139"/>
                  <a:gd name="T32" fmla="*/ 26 w 71"/>
                  <a:gd name="T33" fmla="*/ 88 h 139"/>
                  <a:gd name="T34" fmla="*/ 25 w 71"/>
                  <a:gd name="T35" fmla="*/ 103 h 139"/>
                  <a:gd name="T36" fmla="*/ 42 w 71"/>
                  <a:gd name="T37" fmla="*/ 131 h 139"/>
                  <a:gd name="T38" fmla="*/ 65 w 71"/>
                  <a:gd name="T39" fmla="*/ 131 h 139"/>
                  <a:gd name="T40" fmla="*/ 64 w 71"/>
                  <a:gd name="T41" fmla="*/ 10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139">
                    <a:moveTo>
                      <a:pt x="64" y="103"/>
                    </a:moveTo>
                    <a:cubicBezTo>
                      <a:pt x="59" y="90"/>
                      <a:pt x="49" y="80"/>
                      <a:pt x="39" y="71"/>
                    </a:cubicBezTo>
                    <a:cubicBezTo>
                      <a:pt x="37" y="70"/>
                      <a:pt x="35" y="72"/>
                      <a:pt x="36" y="73"/>
                    </a:cubicBezTo>
                    <a:cubicBezTo>
                      <a:pt x="45" y="81"/>
                      <a:pt x="53" y="88"/>
                      <a:pt x="58" y="98"/>
                    </a:cubicBezTo>
                    <a:cubicBezTo>
                      <a:pt x="61" y="102"/>
                      <a:pt x="63" y="107"/>
                      <a:pt x="64" y="113"/>
                    </a:cubicBezTo>
                    <a:cubicBezTo>
                      <a:pt x="68" y="134"/>
                      <a:pt x="54" y="133"/>
                      <a:pt x="47" y="129"/>
                    </a:cubicBezTo>
                    <a:cubicBezTo>
                      <a:pt x="36" y="123"/>
                      <a:pt x="29" y="112"/>
                      <a:pt x="29" y="100"/>
                    </a:cubicBezTo>
                    <a:cubicBezTo>
                      <a:pt x="29" y="92"/>
                      <a:pt x="32" y="85"/>
                      <a:pt x="32" y="78"/>
                    </a:cubicBezTo>
                    <a:cubicBezTo>
                      <a:pt x="31" y="73"/>
                      <a:pt x="30" y="67"/>
                      <a:pt x="25" y="65"/>
                    </a:cubicBezTo>
                    <a:cubicBezTo>
                      <a:pt x="24" y="64"/>
                      <a:pt x="23" y="63"/>
                      <a:pt x="21" y="63"/>
                    </a:cubicBezTo>
                    <a:cubicBezTo>
                      <a:pt x="13" y="62"/>
                      <a:pt x="7" y="62"/>
                      <a:pt x="6" y="51"/>
                    </a:cubicBezTo>
                    <a:cubicBezTo>
                      <a:pt x="3" y="30"/>
                      <a:pt x="19" y="8"/>
                      <a:pt x="39" y="2"/>
                    </a:cubicBezTo>
                    <a:cubicBezTo>
                      <a:pt x="40" y="1"/>
                      <a:pt x="39" y="0"/>
                      <a:pt x="38" y="0"/>
                    </a:cubicBezTo>
                    <a:cubicBezTo>
                      <a:pt x="16" y="6"/>
                      <a:pt x="0" y="28"/>
                      <a:pt x="1" y="51"/>
                    </a:cubicBezTo>
                    <a:cubicBezTo>
                      <a:pt x="1" y="59"/>
                      <a:pt x="5" y="66"/>
                      <a:pt x="13" y="68"/>
                    </a:cubicBezTo>
                    <a:cubicBezTo>
                      <a:pt x="17" y="68"/>
                      <a:pt x="22" y="67"/>
                      <a:pt x="25" y="71"/>
                    </a:cubicBezTo>
                    <a:cubicBezTo>
                      <a:pt x="29" y="76"/>
                      <a:pt x="27" y="83"/>
                      <a:pt x="26" y="88"/>
                    </a:cubicBezTo>
                    <a:cubicBezTo>
                      <a:pt x="25" y="93"/>
                      <a:pt x="24" y="98"/>
                      <a:pt x="25" y="103"/>
                    </a:cubicBezTo>
                    <a:cubicBezTo>
                      <a:pt x="26" y="115"/>
                      <a:pt x="32" y="125"/>
                      <a:pt x="42" y="131"/>
                    </a:cubicBezTo>
                    <a:cubicBezTo>
                      <a:pt x="49" y="135"/>
                      <a:pt x="60" y="139"/>
                      <a:pt x="65" y="131"/>
                    </a:cubicBezTo>
                    <a:cubicBezTo>
                      <a:pt x="71" y="124"/>
                      <a:pt x="67" y="110"/>
                      <a:pt x="64" y="1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9629" tIns="44814" rIns="89629" bIns="44814"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latin typeface="Segoe UI" panose="020B0502040204020203" pitchFamily="34" charset="0"/>
                  <a:cs typeface="Segoe UI" panose="020B0502040204020203" pitchFamily="34" charset="0"/>
                </a:endParaRPr>
              </a:p>
            </p:txBody>
          </p:sp>
          <p:sp>
            <p:nvSpPr>
              <p:cNvPr id="47" name="任意多边形 46"/>
              <p:cNvSpPr/>
              <p:nvPr/>
            </p:nvSpPr>
            <p:spPr bwMode="auto">
              <a:xfrm>
                <a:off x="7340600" y="2743200"/>
                <a:ext cx="814388" cy="2214563"/>
              </a:xfrm>
              <a:custGeom>
                <a:avLst/>
                <a:gdLst>
                  <a:gd name="T0" fmla="*/ 52 w 57"/>
                  <a:gd name="T1" fmla="*/ 72 h 155"/>
                  <a:gd name="T2" fmla="*/ 51 w 57"/>
                  <a:gd name="T3" fmla="*/ 47 h 155"/>
                  <a:gd name="T4" fmla="*/ 22 w 57"/>
                  <a:gd name="T5" fmla="*/ 0 h 155"/>
                  <a:gd name="T6" fmla="*/ 22 w 57"/>
                  <a:gd name="T7" fmla="*/ 1 h 155"/>
                  <a:gd name="T8" fmla="*/ 44 w 57"/>
                  <a:gd name="T9" fmla="*/ 23 h 155"/>
                  <a:gd name="T10" fmla="*/ 46 w 57"/>
                  <a:gd name="T11" fmla="*/ 51 h 155"/>
                  <a:gd name="T12" fmla="*/ 49 w 57"/>
                  <a:gd name="T13" fmla="*/ 76 h 155"/>
                  <a:gd name="T14" fmla="*/ 48 w 57"/>
                  <a:gd name="T15" fmla="*/ 107 h 155"/>
                  <a:gd name="T16" fmla="*/ 31 w 57"/>
                  <a:gd name="T17" fmla="*/ 128 h 155"/>
                  <a:gd name="T18" fmla="*/ 7 w 57"/>
                  <a:gd name="T19" fmla="*/ 135 h 155"/>
                  <a:gd name="T20" fmla="*/ 8 w 57"/>
                  <a:gd name="T21" fmla="*/ 114 h 155"/>
                  <a:gd name="T22" fmla="*/ 27 w 57"/>
                  <a:gd name="T23" fmla="*/ 72 h 155"/>
                  <a:gd name="T24" fmla="*/ 23 w 57"/>
                  <a:gd name="T25" fmla="*/ 72 h 155"/>
                  <a:gd name="T26" fmla="*/ 5 w 57"/>
                  <a:gd name="T27" fmla="*/ 112 h 155"/>
                  <a:gd name="T28" fmla="*/ 5 w 57"/>
                  <a:gd name="T29" fmla="*/ 138 h 155"/>
                  <a:gd name="T30" fmla="*/ 48 w 57"/>
                  <a:gd name="T31" fmla="*/ 114 h 155"/>
                  <a:gd name="T32" fmla="*/ 56 w 57"/>
                  <a:gd name="T33" fmla="*/ 89 h 155"/>
                  <a:gd name="T34" fmla="*/ 52 w 57"/>
                  <a:gd name="T35" fmla="*/ 72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7" h="155">
                    <a:moveTo>
                      <a:pt x="52" y="72"/>
                    </a:moveTo>
                    <a:cubicBezTo>
                      <a:pt x="50" y="64"/>
                      <a:pt x="50" y="55"/>
                      <a:pt x="51" y="47"/>
                    </a:cubicBezTo>
                    <a:cubicBezTo>
                      <a:pt x="51" y="24"/>
                      <a:pt x="47" y="6"/>
                      <a:pt x="22" y="0"/>
                    </a:cubicBezTo>
                    <a:cubicBezTo>
                      <a:pt x="22" y="0"/>
                      <a:pt x="21" y="1"/>
                      <a:pt x="22" y="1"/>
                    </a:cubicBezTo>
                    <a:cubicBezTo>
                      <a:pt x="32" y="5"/>
                      <a:pt x="41" y="12"/>
                      <a:pt x="44" y="23"/>
                    </a:cubicBezTo>
                    <a:cubicBezTo>
                      <a:pt x="47" y="32"/>
                      <a:pt x="46" y="42"/>
                      <a:pt x="46" y="51"/>
                    </a:cubicBezTo>
                    <a:cubicBezTo>
                      <a:pt x="46" y="60"/>
                      <a:pt x="46" y="68"/>
                      <a:pt x="49" y="76"/>
                    </a:cubicBezTo>
                    <a:cubicBezTo>
                      <a:pt x="52" y="87"/>
                      <a:pt x="54" y="96"/>
                      <a:pt x="48" y="107"/>
                    </a:cubicBezTo>
                    <a:cubicBezTo>
                      <a:pt x="44" y="115"/>
                      <a:pt x="37" y="122"/>
                      <a:pt x="31" y="128"/>
                    </a:cubicBezTo>
                    <a:cubicBezTo>
                      <a:pt x="27" y="132"/>
                      <a:pt x="13" y="145"/>
                      <a:pt x="7" y="135"/>
                    </a:cubicBezTo>
                    <a:cubicBezTo>
                      <a:pt x="4" y="129"/>
                      <a:pt x="6" y="119"/>
                      <a:pt x="8" y="114"/>
                    </a:cubicBezTo>
                    <a:cubicBezTo>
                      <a:pt x="14" y="99"/>
                      <a:pt x="29" y="89"/>
                      <a:pt x="27" y="72"/>
                    </a:cubicBezTo>
                    <a:cubicBezTo>
                      <a:pt x="26" y="70"/>
                      <a:pt x="23" y="70"/>
                      <a:pt x="23" y="72"/>
                    </a:cubicBezTo>
                    <a:cubicBezTo>
                      <a:pt x="26" y="88"/>
                      <a:pt x="11" y="99"/>
                      <a:pt x="5" y="112"/>
                    </a:cubicBezTo>
                    <a:cubicBezTo>
                      <a:pt x="2" y="120"/>
                      <a:pt x="0" y="131"/>
                      <a:pt x="5" y="138"/>
                    </a:cubicBezTo>
                    <a:cubicBezTo>
                      <a:pt x="16" y="155"/>
                      <a:pt x="43" y="122"/>
                      <a:pt x="48" y="114"/>
                    </a:cubicBezTo>
                    <a:cubicBezTo>
                      <a:pt x="53" y="107"/>
                      <a:pt x="57" y="98"/>
                      <a:pt x="56" y="89"/>
                    </a:cubicBezTo>
                    <a:cubicBezTo>
                      <a:pt x="56" y="83"/>
                      <a:pt x="53" y="77"/>
                      <a:pt x="52" y="7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9629" tIns="44814" rIns="89629" bIns="44814"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latin typeface="Segoe UI" panose="020B0502040204020203" pitchFamily="34" charset="0"/>
                  <a:cs typeface="Segoe UI" panose="020B0502040204020203" pitchFamily="34" charset="0"/>
                </a:endParaRPr>
              </a:p>
            </p:txBody>
          </p:sp>
          <p:sp>
            <p:nvSpPr>
              <p:cNvPr id="51" name="任意多边形 50"/>
              <p:cNvSpPr/>
              <p:nvPr/>
            </p:nvSpPr>
            <p:spPr bwMode="auto">
              <a:xfrm>
                <a:off x="4322763" y="2255838"/>
                <a:ext cx="3489325" cy="2087563"/>
              </a:xfrm>
              <a:custGeom>
                <a:avLst/>
                <a:gdLst>
                  <a:gd name="T0" fmla="*/ 239 w 244"/>
                  <a:gd name="T1" fmla="*/ 112 h 146"/>
                  <a:gd name="T2" fmla="*/ 182 w 244"/>
                  <a:gd name="T3" fmla="*/ 126 h 146"/>
                  <a:gd name="T4" fmla="*/ 122 w 244"/>
                  <a:gd name="T5" fmla="*/ 146 h 146"/>
                  <a:gd name="T6" fmla="*/ 122 w 244"/>
                  <a:gd name="T7" fmla="*/ 146 h 146"/>
                  <a:gd name="T8" fmla="*/ 62 w 244"/>
                  <a:gd name="T9" fmla="*/ 126 h 146"/>
                  <a:gd name="T10" fmla="*/ 5 w 244"/>
                  <a:gd name="T11" fmla="*/ 112 h 146"/>
                  <a:gd name="T12" fmla="*/ 3 w 244"/>
                  <a:gd name="T13" fmla="*/ 30 h 146"/>
                  <a:gd name="T14" fmla="*/ 48 w 244"/>
                  <a:gd name="T15" fmla="*/ 22 h 146"/>
                  <a:gd name="T16" fmla="*/ 122 w 244"/>
                  <a:gd name="T17" fmla="*/ 0 h 146"/>
                  <a:gd name="T18" fmla="*/ 122 w 244"/>
                  <a:gd name="T19" fmla="*/ 0 h 146"/>
                  <a:gd name="T20" fmla="*/ 197 w 244"/>
                  <a:gd name="T21" fmla="*/ 22 h 146"/>
                  <a:gd name="T22" fmla="*/ 241 w 244"/>
                  <a:gd name="T23" fmla="*/ 30 h 146"/>
                  <a:gd name="T24" fmla="*/ 239 w 244"/>
                  <a:gd name="T25" fmla="*/ 11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146">
                    <a:moveTo>
                      <a:pt x="239" y="112"/>
                    </a:moveTo>
                    <a:cubicBezTo>
                      <a:pt x="234" y="117"/>
                      <a:pt x="204" y="118"/>
                      <a:pt x="182" y="126"/>
                    </a:cubicBezTo>
                    <a:cubicBezTo>
                      <a:pt x="166" y="132"/>
                      <a:pt x="133" y="146"/>
                      <a:pt x="122" y="146"/>
                    </a:cubicBezTo>
                    <a:cubicBezTo>
                      <a:pt x="122" y="146"/>
                      <a:pt x="122" y="146"/>
                      <a:pt x="122" y="146"/>
                    </a:cubicBezTo>
                    <a:cubicBezTo>
                      <a:pt x="111" y="146"/>
                      <a:pt x="78" y="132"/>
                      <a:pt x="62" y="126"/>
                    </a:cubicBezTo>
                    <a:cubicBezTo>
                      <a:pt x="40" y="118"/>
                      <a:pt x="10" y="117"/>
                      <a:pt x="5" y="112"/>
                    </a:cubicBezTo>
                    <a:cubicBezTo>
                      <a:pt x="0" y="107"/>
                      <a:pt x="1" y="32"/>
                      <a:pt x="3" y="30"/>
                    </a:cubicBezTo>
                    <a:cubicBezTo>
                      <a:pt x="5" y="28"/>
                      <a:pt x="25" y="29"/>
                      <a:pt x="48" y="22"/>
                    </a:cubicBezTo>
                    <a:cubicBezTo>
                      <a:pt x="62" y="18"/>
                      <a:pt x="107" y="1"/>
                      <a:pt x="122" y="0"/>
                    </a:cubicBezTo>
                    <a:cubicBezTo>
                      <a:pt x="122" y="0"/>
                      <a:pt x="122" y="0"/>
                      <a:pt x="122" y="0"/>
                    </a:cubicBezTo>
                    <a:cubicBezTo>
                      <a:pt x="137" y="1"/>
                      <a:pt x="183" y="18"/>
                      <a:pt x="197" y="22"/>
                    </a:cubicBezTo>
                    <a:cubicBezTo>
                      <a:pt x="219" y="29"/>
                      <a:pt x="239" y="28"/>
                      <a:pt x="241" y="30"/>
                    </a:cubicBezTo>
                    <a:cubicBezTo>
                      <a:pt x="243" y="32"/>
                      <a:pt x="244" y="107"/>
                      <a:pt x="239" y="1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9629" tIns="44814" rIns="89629" bIns="44814"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latin typeface="Segoe UI" panose="020B0502040204020203" pitchFamily="34" charset="0"/>
                  <a:cs typeface="Segoe UI" panose="020B0502040204020203" pitchFamily="34" charset="0"/>
                </a:endParaRPr>
              </a:p>
            </p:txBody>
          </p:sp>
          <p:sp>
            <p:nvSpPr>
              <p:cNvPr id="54" name="任意多边形 53"/>
              <p:cNvSpPr/>
              <p:nvPr/>
            </p:nvSpPr>
            <p:spPr bwMode="auto">
              <a:xfrm>
                <a:off x="4522788" y="2786063"/>
                <a:ext cx="85725" cy="1042988"/>
              </a:xfrm>
              <a:custGeom>
                <a:avLst/>
                <a:gdLst>
                  <a:gd name="T0" fmla="*/ 4 w 6"/>
                  <a:gd name="T1" fmla="*/ 1 h 73"/>
                  <a:gd name="T2" fmla="*/ 3 w 6"/>
                  <a:gd name="T3" fmla="*/ 1 h 73"/>
                  <a:gd name="T4" fmla="*/ 4 w 6"/>
                  <a:gd name="T5" fmla="*/ 72 h 73"/>
                  <a:gd name="T6" fmla="*/ 6 w 6"/>
                  <a:gd name="T7" fmla="*/ 72 h 73"/>
                  <a:gd name="T8" fmla="*/ 4 w 6"/>
                  <a:gd name="T9" fmla="*/ 1 h 73"/>
                </a:gdLst>
                <a:ahLst/>
                <a:cxnLst>
                  <a:cxn ang="0">
                    <a:pos x="T0" y="T1"/>
                  </a:cxn>
                  <a:cxn ang="0">
                    <a:pos x="T2" y="T3"/>
                  </a:cxn>
                  <a:cxn ang="0">
                    <a:pos x="T4" y="T5"/>
                  </a:cxn>
                  <a:cxn ang="0">
                    <a:pos x="T6" y="T7"/>
                  </a:cxn>
                  <a:cxn ang="0">
                    <a:pos x="T8" y="T9"/>
                  </a:cxn>
                </a:cxnLst>
                <a:rect l="0" t="0" r="r" b="b"/>
                <a:pathLst>
                  <a:path w="6" h="73">
                    <a:moveTo>
                      <a:pt x="4" y="1"/>
                    </a:moveTo>
                    <a:cubicBezTo>
                      <a:pt x="4" y="0"/>
                      <a:pt x="3" y="0"/>
                      <a:pt x="3" y="1"/>
                    </a:cubicBezTo>
                    <a:cubicBezTo>
                      <a:pt x="0" y="24"/>
                      <a:pt x="1" y="49"/>
                      <a:pt x="4" y="72"/>
                    </a:cubicBezTo>
                    <a:cubicBezTo>
                      <a:pt x="4" y="73"/>
                      <a:pt x="6" y="73"/>
                      <a:pt x="6" y="72"/>
                    </a:cubicBezTo>
                    <a:cubicBezTo>
                      <a:pt x="4" y="48"/>
                      <a:pt x="5" y="25"/>
                      <a:pt x="4"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9629" tIns="44814" rIns="89629" bIns="44814"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latin typeface="Segoe UI" panose="020B0502040204020203" pitchFamily="34" charset="0"/>
                  <a:cs typeface="Segoe UI" panose="020B0502040204020203" pitchFamily="34" charset="0"/>
                </a:endParaRPr>
              </a:p>
            </p:txBody>
          </p:sp>
          <p:sp>
            <p:nvSpPr>
              <p:cNvPr id="63" name="任意多边形 62"/>
              <p:cNvSpPr/>
              <p:nvPr/>
            </p:nvSpPr>
            <p:spPr bwMode="auto">
              <a:xfrm>
                <a:off x="7554913" y="2757488"/>
                <a:ext cx="71438" cy="1057275"/>
              </a:xfrm>
              <a:custGeom>
                <a:avLst/>
                <a:gdLst>
                  <a:gd name="T0" fmla="*/ 2 w 5"/>
                  <a:gd name="T1" fmla="*/ 1 h 74"/>
                  <a:gd name="T2" fmla="*/ 1 w 5"/>
                  <a:gd name="T3" fmla="*/ 1 h 74"/>
                  <a:gd name="T4" fmla="*/ 1 w 5"/>
                  <a:gd name="T5" fmla="*/ 73 h 74"/>
                  <a:gd name="T6" fmla="*/ 3 w 5"/>
                  <a:gd name="T7" fmla="*/ 73 h 74"/>
                  <a:gd name="T8" fmla="*/ 2 w 5"/>
                  <a:gd name="T9" fmla="*/ 1 h 74"/>
                </a:gdLst>
                <a:ahLst/>
                <a:cxnLst>
                  <a:cxn ang="0">
                    <a:pos x="T0" y="T1"/>
                  </a:cxn>
                  <a:cxn ang="0">
                    <a:pos x="T2" y="T3"/>
                  </a:cxn>
                  <a:cxn ang="0">
                    <a:pos x="T4" y="T5"/>
                  </a:cxn>
                  <a:cxn ang="0">
                    <a:pos x="T6" y="T7"/>
                  </a:cxn>
                  <a:cxn ang="0">
                    <a:pos x="T8" y="T9"/>
                  </a:cxn>
                </a:cxnLst>
                <a:rect l="0" t="0" r="r" b="b"/>
                <a:pathLst>
                  <a:path w="5" h="74">
                    <a:moveTo>
                      <a:pt x="2" y="1"/>
                    </a:moveTo>
                    <a:cubicBezTo>
                      <a:pt x="2" y="0"/>
                      <a:pt x="1" y="0"/>
                      <a:pt x="1" y="1"/>
                    </a:cubicBezTo>
                    <a:cubicBezTo>
                      <a:pt x="1" y="25"/>
                      <a:pt x="0" y="49"/>
                      <a:pt x="1" y="73"/>
                    </a:cubicBezTo>
                    <a:cubicBezTo>
                      <a:pt x="1" y="74"/>
                      <a:pt x="2" y="74"/>
                      <a:pt x="3" y="73"/>
                    </a:cubicBezTo>
                    <a:cubicBezTo>
                      <a:pt x="5" y="49"/>
                      <a:pt x="4" y="25"/>
                      <a:pt x="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9629" tIns="44814" rIns="89629" bIns="44814"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latin typeface="Segoe UI" panose="020B0502040204020203" pitchFamily="34" charset="0"/>
                  <a:cs typeface="Segoe UI" panose="020B0502040204020203" pitchFamily="34" charset="0"/>
                </a:endParaRPr>
              </a:p>
            </p:txBody>
          </p:sp>
          <p:sp>
            <p:nvSpPr>
              <p:cNvPr id="64" name="任意多边形 63"/>
              <p:cNvSpPr/>
              <p:nvPr/>
            </p:nvSpPr>
            <p:spPr bwMode="auto">
              <a:xfrm>
                <a:off x="4737100" y="2555875"/>
                <a:ext cx="2717800" cy="373063"/>
              </a:xfrm>
              <a:custGeom>
                <a:avLst/>
                <a:gdLst>
                  <a:gd name="T0" fmla="*/ 189 w 190"/>
                  <a:gd name="T1" fmla="*/ 24 h 26"/>
                  <a:gd name="T2" fmla="*/ 140 w 190"/>
                  <a:gd name="T3" fmla="*/ 13 h 26"/>
                  <a:gd name="T4" fmla="*/ 95 w 190"/>
                  <a:gd name="T5" fmla="*/ 1 h 26"/>
                  <a:gd name="T6" fmla="*/ 51 w 190"/>
                  <a:gd name="T7" fmla="*/ 9 h 26"/>
                  <a:gd name="T8" fmla="*/ 0 w 190"/>
                  <a:gd name="T9" fmla="*/ 24 h 26"/>
                  <a:gd name="T10" fmla="*/ 0 w 190"/>
                  <a:gd name="T11" fmla="*/ 24 h 26"/>
                  <a:gd name="T12" fmla="*/ 46 w 190"/>
                  <a:gd name="T13" fmla="*/ 12 h 26"/>
                  <a:gd name="T14" fmla="*/ 97 w 190"/>
                  <a:gd name="T15" fmla="*/ 3 h 26"/>
                  <a:gd name="T16" fmla="*/ 141 w 190"/>
                  <a:gd name="T17" fmla="*/ 15 h 26"/>
                  <a:gd name="T18" fmla="*/ 189 w 190"/>
                  <a:gd name="T19" fmla="*/ 26 h 26"/>
                  <a:gd name="T20" fmla="*/ 189 w 190"/>
                  <a:gd name="T21" fmla="*/ 2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0" h="26">
                    <a:moveTo>
                      <a:pt x="189" y="24"/>
                    </a:moveTo>
                    <a:cubicBezTo>
                      <a:pt x="173" y="20"/>
                      <a:pt x="156" y="17"/>
                      <a:pt x="140" y="13"/>
                    </a:cubicBezTo>
                    <a:cubicBezTo>
                      <a:pt x="125" y="9"/>
                      <a:pt x="110" y="2"/>
                      <a:pt x="95" y="1"/>
                    </a:cubicBezTo>
                    <a:cubicBezTo>
                      <a:pt x="80" y="0"/>
                      <a:pt x="65" y="5"/>
                      <a:pt x="51" y="9"/>
                    </a:cubicBezTo>
                    <a:cubicBezTo>
                      <a:pt x="34" y="14"/>
                      <a:pt x="17" y="18"/>
                      <a:pt x="0" y="24"/>
                    </a:cubicBezTo>
                    <a:cubicBezTo>
                      <a:pt x="0" y="24"/>
                      <a:pt x="0" y="24"/>
                      <a:pt x="0" y="24"/>
                    </a:cubicBezTo>
                    <a:cubicBezTo>
                      <a:pt x="15" y="20"/>
                      <a:pt x="31" y="16"/>
                      <a:pt x="46" y="12"/>
                    </a:cubicBezTo>
                    <a:cubicBezTo>
                      <a:pt x="62" y="8"/>
                      <a:pt x="80" y="1"/>
                      <a:pt x="97" y="3"/>
                    </a:cubicBezTo>
                    <a:cubicBezTo>
                      <a:pt x="112" y="4"/>
                      <a:pt x="127" y="11"/>
                      <a:pt x="141" y="15"/>
                    </a:cubicBezTo>
                    <a:cubicBezTo>
                      <a:pt x="157" y="19"/>
                      <a:pt x="173" y="23"/>
                      <a:pt x="189" y="26"/>
                    </a:cubicBezTo>
                    <a:cubicBezTo>
                      <a:pt x="189" y="26"/>
                      <a:pt x="190" y="24"/>
                      <a:pt x="189"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9629" tIns="44814" rIns="89629" bIns="44814"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latin typeface="Segoe UI" panose="020B0502040204020203" pitchFamily="34" charset="0"/>
                  <a:cs typeface="Segoe UI" panose="020B0502040204020203" pitchFamily="34" charset="0"/>
                </a:endParaRPr>
              </a:p>
            </p:txBody>
          </p:sp>
          <p:sp>
            <p:nvSpPr>
              <p:cNvPr id="65" name="任意多边形 64"/>
              <p:cNvSpPr/>
              <p:nvPr/>
            </p:nvSpPr>
            <p:spPr bwMode="auto">
              <a:xfrm>
                <a:off x="4779963" y="3671888"/>
                <a:ext cx="1458913" cy="414338"/>
              </a:xfrm>
              <a:custGeom>
                <a:avLst/>
                <a:gdLst>
                  <a:gd name="T0" fmla="*/ 101 w 102"/>
                  <a:gd name="T1" fmla="*/ 25 h 29"/>
                  <a:gd name="T2" fmla="*/ 48 w 102"/>
                  <a:gd name="T3" fmla="*/ 14 h 29"/>
                  <a:gd name="T4" fmla="*/ 1 w 102"/>
                  <a:gd name="T5" fmla="*/ 1 h 29"/>
                  <a:gd name="T6" fmla="*/ 1 w 102"/>
                  <a:gd name="T7" fmla="*/ 1 h 29"/>
                  <a:gd name="T8" fmla="*/ 55 w 102"/>
                  <a:gd name="T9" fmla="*/ 18 h 29"/>
                  <a:gd name="T10" fmla="*/ 101 w 102"/>
                  <a:gd name="T11" fmla="*/ 26 h 29"/>
                  <a:gd name="T12" fmla="*/ 101 w 102"/>
                  <a:gd name="T13" fmla="*/ 25 h 29"/>
                </a:gdLst>
                <a:ahLst/>
                <a:cxnLst>
                  <a:cxn ang="0">
                    <a:pos x="T0" y="T1"/>
                  </a:cxn>
                  <a:cxn ang="0">
                    <a:pos x="T2" y="T3"/>
                  </a:cxn>
                  <a:cxn ang="0">
                    <a:pos x="T4" y="T5"/>
                  </a:cxn>
                  <a:cxn ang="0">
                    <a:pos x="T6" y="T7"/>
                  </a:cxn>
                  <a:cxn ang="0">
                    <a:pos x="T8" y="T9"/>
                  </a:cxn>
                  <a:cxn ang="0">
                    <a:pos x="T10" y="T11"/>
                  </a:cxn>
                  <a:cxn ang="0">
                    <a:pos x="T12" y="T13"/>
                  </a:cxn>
                </a:cxnLst>
                <a:rect l="0" t="0" r="r" b="b"/>
                <a:pathLst>
                  <a:path w="102" h="29">
                    <a:moveTo>
                      <a:pt x="101" y="25"/>
                    </a:moveTo>
                    <a:cubicBezTo>
                      <a:pt x="84" y="28"/>
                      <a:pt x="64" y="19"/>
                      <a:pt x="48" y="14"/>
                    </a:cubicBezTo>
                    <a:cubicBezTo>
                      <a:pt x="33" y="9"/>
                      <a:pt x="17" y="5"/>
                      <a:pt x="1" y="1"/>
                    </a:cubicBezTo>
                    <a:cubicBezTo>
                      <a:pt x="1" y="0"/>
                      <a:pt x="0" y="1"/>
                      <a:pt x="1" y="1"/>
                    </a:cubicBezTo>
                    <a:cubicBezTo>
                      <a:pt x="19" y="7"/>
                      <a:pt x="37" y="12"/>
                      <a:pt x="55" y="18"/>
                    </a:cubicBezTo>
                    <a:cubicBezTo>
                      <a:pt x="70" y="22"/>
                      <a:pt x="86" y="29"/>
                      <a:pt x="101" y="26"/>
                    </a:cubicBezTo>
                    <a:cubicBezTo>
                      <a:pt x="102" y="26"/>
                      <a:pt x="102" y="25"/>
                      <a:pt x="101"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9629" tIns="44814" rIns="89629" bIns="44814"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latin typeface="Segoe UI" panose="020B0502040204020203" pitchFamily="34" charset="0"/>
                  <a:cs typeface="Segoe UI" panose="020B0502040204020203" pitchFamily="34" charset="0"/>
                </a:endParaRPr>
              </a:p>
            </p:txBody>
          </p:sp>
          <p:sp>
            <p:nvSpPr>
              <p:cNvPr id="67" name="任意多边形 66"/>
              <p:cNvSpPr/>
              <p:nvPr/>
            </p:nvSpPr>
            <p:spPr bwMode="auto">
              <a:xfrm>
                <a:off x="6467475" y="3714750"/>
                <a:ext cx="944563" cy="257175"/>
              </a:xfrm>
              <a:custGeom>
                <a:avLst/>
                <a:gdLst>
                  <a:gd name="T0" fmla="*/ 65 w 66"/>
                  <a:gd name="T1" fmla="*/ 0 h 18"/>
                  <a:gd name="T2" fmla="*/ 0 w 66"/>
                  <a:gd name="T3" fmla="*/ 17 h 18"/>
                  <a:gd name="T4" fmla="*/ 0 w 66"/>
                  <a:gd name="T5" fmla="*/ 18 h 18"/>
                  <a:gd name="T6" fmla="*/ 65 w 66"/>
                  <a:gd name="T7" fmla="*/ 1 h 18"/>
                  <a:gd name="T8" fmla="*/ 65 w 66"/>
                  <a:gd name="T9" fmla="*/ 0 h 18"/>
                </a:gdLst>
                <a:ahLst/>
                <a:cxnLst>
                  <a:cxn ang="0">
                    <a:pos x="T0" y="T1"/>
                  </a:cxn>
                  <a:cxn ang="0">
                    <a:pos x="T2" y="T3"/>
                  </a:cxn>
                  <a:cxn ang="0">
                    <a:pos x="T4" y="T5"/>
                  </a:cxn>
                  <a:cxn ang="0">
                    <a:pos x="T6" y="T7"/>
                  </a:cxn>
                  <a:cxn ang="0">
                    <a:pos x="T8" y="T9"/>
                  </a:cxn>
                </a:cxnLst>
                <a:rect l="0" t="0" r="r" b="b"/>
                <a:pathLst>
                  <a:path w="66" h="18">
                    <a:moveTo>
                      <a:pt x="65" y="0"/>
                    </a:moveTo>
                    <a:cubicBezTo>
                      <a:pt x="44" y="3"/>
                      <a:pt x="20" y="10"/>
                      <a:pt x="0" y="17"/>
                    </a:cubicBezTo>
                    <a:cubicBezTo>
                      <a:pt x="0" y="17"/>
                      <a:pt x="0" y="18"/>
                      <a:pt x="0" y="18"/>
                    </a:cubicBezTo>
                    <a:cubicBezTo>
                      <a:pt x="21" y="12"/>
                      <a:pt x="45" y="6"/>
                      <a:pt x="65" y="1"/>
                    </a:cubicBezTo>
                    <a:cubicBezTo>
                      <a:pt x="66" y="1"/>
                      <a:pt x="66" y="0"/>
                      <a:pt x="6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9629" tIns="44814" rIns="89629" bIns="44814"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latin typeface="Segoe UI" panose="020B0502040204020203" pitchFamily="34" charset="0"/>
                  <a:cs typeface="Segoe UI" panose="020B0502040204020203" pitchFamily="34" charset="0"/>
                </a:endParaRPr>
              </a:p>
            </p:txBody>
          </p:sp>
          <p:sp>
            <p:nvSpPr>
              <p:cNvPr id="68" name="任意多边形 67"/>
              <p:cNvSpPr/>
              <p:nvPr/>
            </p:nvSpPr>
            <p:spPr bwMode="auto">
              <a:xfrm>
                <a:off x="4779963" y="2886075"/>
                <a:ext cx="1587500" cy="242888"/>
              </a:xfrm>
              <a:custGeom>
                <a:avLst/>
                <a:gdLst>
                  <a:gd name="T0" fmla="*/ 111 w 111"/>
                  <a:gd name="T1" fmla="*/ 4 h 17"/>
                  <a:gd name="T2" fmla="*/ 56 w 111"/>
                  <a:gd name="T3" fmla="*/ 5 h 17"/>
                  <a:gd name="T4" fmla="*/ 1 w 111"/>
                  <a:gd name="T5" fmla="*/ 17 h 17"/>
                  <a:gd name="T6" fmla="*/ 1 w 111"/>
                  <a:gd name="T7" fmla="*/ 17 h 17"/>
                  <a:gd name="T8" fmla="*/ 110 w 111"/>
                  <a:gd name="T9" fmla="*/ 5 h 17"/>
                  <a:gd name="T10" fmla="*/ 111 w 111"/>
                  <a:gd name="T11" fmla="*/ 4 h 17"/>
                </a:gdLst>
                <a:ahLst/>
                <a:cxnLst>
                  <a:cxn ang="0">
                    <a:pos x="T0" y="T1"/>
                  </a:cxn>
                  <a:cxn ang="0">
                    <a:pos x="T2" y="T3"/>
                  </a:cxn>
                  <a:cxn ang="0">
                    <a:pos x="T4" y="T5"/>
                  </a:cxn>
                  <a:cxn ang="0">
                    <a:pos x="T6" y="T7"/>
                  </a:cxn>
                  <a:cxn ang="0">
                    <a:pos x="T8" y="T9"/>
                  </a:cxn>
                  <a:cxn ang="0">
                    <a:pos x="T10" y="T11"/>
                  </a:cxn>
                </a:cxnLst>
                <a:rect l="0" t="0" r="r" b="b"/>
                <a:pathLst>
                  <a:path w="111" h="17">
                    <a:moveTo>
                      <a:pt x="111" y="4"/>
                    </a:moveTo>
                    <a:cubicBezTo>
                      <a:pt x="93" y="0"/>
                      <a:pt x="74" y="3"/>
                      <a:pt x="56" y="5"/>
                    </a:cubicBezTo>
                    <a:cubicBezTo>
                      <a:pt x="37" y="7"/>
                      <a:pt x="19" y="11"/>
                      <a:pt x="1" y="17"/>
                    </a:cubicBezTo>
                    <a:cubicBezTo>
                      <a:pt x="0" y="17"/>
                      <a:pt x="1" y="17"/>
                      <a:pt x="1" y="17"/>
                    </a:cubicBezTo>
                    <a:cubicBezTo>
                      <a:pt x="36" y="9"/>
                      <a:pt x="74" y="0"/>
                      <a:pt x="110" y="5"/>
                    </a:cubicBezTo>
                    <a:cubicBezTo>
                      <a:pt x="111" y="5"/>
                      <a:pt x="111" y="4"/>
                      <a:pt x="11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9629" tIns="44814" rIns="89629" bIns="44814"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latin typeface="Segoe UI" panose="020B0502040204020203" pitchFamily="34" charset="0"/>
                  <a:cs typeface="Segoe UI" panose="020B0502040204020203" pitchFamily="34" charset="0"/>
                </a:endParaRPr>
              </a:p>
            </p:txBody>
          </p:sp>
          <p:sp>
            <p:nvSpPr>
              <p:cNvPr id="69" name="任意多边形 68"/>
              <p:cNvSpPr/>
              <p:nvPr/>
            </p:nvSpPr>
            <p:spPr bwMode="auto">
              <a:xfrm>
                <a:off x="6538913" y="2971800"/>
                <a:ext cx="901700" cy="157163"/>
              </a:xfrm>
              <a:custGeom>
                <a:avLst/>
                <a:gdLst>
                  <a:gd name="T0" fmla="*/ 62 w 63"/>
                  <a:gd name="T1" fmla="*/ 10 h 11"/>
                  <a:gd name="T2" fmla="*/ 0 w 63"/>
                  <a:gd name="T3" fmla="*/ 0 h 11"/>
                  <a:gd name="T4" fmla="*/ 0 w 63"/>
                  <a:gd name="T5" fmla="*/ 0 h 11"/>
                  <a:gd name="T6" fmla="*/ 62 w 63"/>
                  <a:gd name="T7" fmla="*/ 11 h 11"/>
                  <a:gd name="T8" fmla="*/ 62 w 63"/>
                  <a:gd name="T9" fmla="*/ 10 h 11"/>
                </a:gdLst>
                <a:ahLst/>
                <a:cxnLst>
                  <a:cxn ang="0">
                    <a:pos x="T0" y="T1"/>
                  </a:cxn>
                  <a:cxn ang="0">
                    <a:pos x="T2" y="T3"/>
                  </a:cxn>
                  <a:cxn ang="0">
                    <a:pos x="T4" y="T5"/>
                  </a:cxn>
                  <a:cxn ang="0">
                    <a:pos x="T6" y="T7"/>
                  </a:cxn>
                  <a:cxn ang="0">
                    <a:pos x="T8" y="T9"/>
                  </a:cxn>
                </a:cxnLst>
                <a:rect l="0" t="0" r="r" b="b"/>
                <a:pathLst>
                  <a:path w="63" h="11">
                    <a:moveTo>
                      <a:pt x="62" y="10"/>
                    </a:moveTo>
                    <a:cubicBezTo>
                      <a:pt x="42" y="5"/>
                      <a:pt x="21" y="2"/>
                      <a:pt x="0" y="0"/>
                    </a:cubicBezTo>
                    <a:cubicBezTo>
                      <a:pt x="0" y="0"/>
                      <a:pt x="0" y="0"/>
                      <a:pt x="0" y="0"/>
                    </a:cubicBezTo>
                    <a:cubicBezTo>
                      <a:pt x="20" y="4"/>
                      <a:pt x="41" y="9"/>
                      <a:pt x="62" y="11"/>
                    </a:cubicBezTo>
                    <a:cubicBezTo>
                      <a:pt x="63" y="11"/>
                      <a:pt x="63" y="11"/>
                      <a:pt x="62"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9629" tIns="44814" rIns="89629" bIns="44814"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latin typeface="Segoe UI" panose="020B0502040204020203" pitchFamily="34" charset="0"/>
                  <a:cs typeface="Segoe UI" panose="020B0502040204020203" pitchFamily="34" charset="0"/>
                </a:endParaRPr>
              </a:p>
            </p:txBody>
          </p:sp>
          <p:sp>
            <p:nvSpPr>
              <p:cNvPr id="70" name="任意多边形 69"/>
              <p:cNvSpPr/>
              <p:nvPr/>
            </p:nvSpPr>
            <p:spPr bwMode="auto">
              <a:xfrm>
                <a:off x="4794250" y="3343275"/>
                <a:ext cx="887413" cy="157163"/>
              </a:xfrm>
              <a:custGeom>
                <a:avLst/>
                <a:gdLst>
                  <a:gd name="T0" fmla="*/ 61 w 62"/>
                  <a:gd name="T1" fmla="*/ 10 h 11"/>
                  <a:gd name="T2" fmla="*/ 0 w 62"/>
                  <a:gd name="T3" fmla="*/ 0 h 11"/>
                  <a:gd name="T4" fmla="*/ 0 w 62"/>
                  <a:gd name="T5" fmla="*/ 0 h 11"/>
                  <a:gd name="T6" fmla="*/ 61 w 62"/>
                  <a:gd name="T7" fmla="*/ 11 h 11"/>
                  <a:gd name="T8" fmla="*/ 61 w 62"/>
                  <a:gd name="T9" fmla="*/ 10 h 11"/>
                </a:gdLst>
                <a:ahLst/>
                <a:cxnLst>
                  <a:cxn ang="0">
                    <a:pos x="T0" y="T1"/>
                  </a:cxn>
                  <a:cxn ang="0">
                    <a:pos x="T2" y="T3"/>
                  </a:cxn>
                  <a:cxn ang="0">
                    <a:pos x="T4" y="T5"/>
                  </a:cxn>
                  <a:cxn ang="0">
                    <a:pos x="T6" y="T7"/>
                  </a:cxn>
                  <a:cxn ang="0">
                    <a:pos x="T8" y="T9"/>
                  </a:cxn>
                </a:cxnLst>
                <a:rect l="0" t="0" r="r" b="b"/>
                <a:pathLst>
                  <a:path w="62" h="11">
                    <a:moveTo>
                      <a:pt x="61" y="10"/>
                    </a:moveTo>
                    <a:cubicBezTo>
                      <a:pt x="41" y="5"/>
                      <a:pt x="20" y="2"/>
                      <a:pt x="0" y="0"/>
                    </a:cubicBezTo>
                    <a:cubicBezTo>
                      <a:pt x="0" y="0"/>
                      <a:pt x="0" y="0"/>
                      <a:pt x="0" y="0"/>
                    </a:cubicBezTo>
                    <a:cubicBezTo>
                      <a:pt x="20" y="5"/>
                      <a:pt x="41" y="9"/>
                      <a:pt x="61" y="11"/>
                    </a:cubicBezTo>
                    <a:cubicBezTo>
                      <a:pt x="62" y="11"/>
                      <a:pt x="62" y="10"/>
                      <a:pt x="61"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9629" tIns="44814" rIns="89629" bIns="44814"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latin typeface="Segoe UI" panose="020B0502040204020203" pitchFamily="34" charset="0"/>
                  <a:cs typeface="Segoe UI" panose="020B0502040204020203" pitchFamily="34" charset="0"/>
                </a:endParaRPr>
              </a:p>
            </p:txBody>
          </p:sp>
          <p:sp>
            <p:nvSpPr>
              <p:cNvPr id="71" name="任意多边形 70"/>
              <p:cNvSpPr/>
              <p:nvPr/>
            </p:nvSpPr>
            <p:spPr bwMode="auto">
              <a:xfrm>
                <a:off x="5924550" y="3357563"/>
                <a:ext cx="1516063" cy="271463"/>
              </a:xfrm>
              <a:custGeom>
                <a:avLst/>
                <a:gdLst>
                  <a:gd name="T0" fmla="*/ 105 w 106"/>
                  <a:gd name="T1" fmla="*/ 0 h 19"/>
                  <a:gd name="T2" fmla="*/ 0 w 106"/>
                  <a:gd name="T3" fmla="*/ 14 h 19"/>
                  <a:gd name="T4" fmla="*/ 0 w 106"/>
                  <a:gd name="T5" fmla="*/ 14 h 19"/>
                  <a:gd name="T6" fmla="*/ 50 w 106"/>
                  <a:gd name="T7" fmla="*/ 14 h 19"/>
                  <a:gd name="T8" fmla="*/ 105 w 106"/>
                  <a:gd name="T9" fmla="*/ 1 h 19"/>
                  <a:gd name="T10" fmla="*/ 105 w 106"/>
                  <a:gd name="T11" fmla="*/ 0 h 19"/>
                </a:gdLst>
                <a:ahLst/>
                <a:cxnLst>
                  <a:cxn ang="0">
                    <a:pos x="T0" y="T1"/>
                  </a:cxn>
                  <a:cxn ang="0">
                    <a:pos x="T2" y="T3"/>
                  </a:cxn>
                  <a:cxn ang="0">
                    <a:pos x="T4" y="T5"/>
                  </a:cxn>
                  <a:cxn ang="0">
                    <a:pos x="T6" y="T7"/>
                  </a:cxn>
                  <a:cxn ang="0">
                    <a:pos x="T8" y="T9"/>
                  </a:cxn>
                  <a:cxn ang="0">
                    <a:pos x="T10" y="T11"/>
                  </a:cxn>
                </a:cxnLst>
                <a:rect l="0" t="0" r="r" b="b"/>
                <a:pathLst>
                  <a:path w="106" h="19">
                    <a:moveTo>
                      <a:pt x="105" y="0"/>
                    </a:moveTo>
                    <a:cubicBezTo>
                      <a:pt x="70" y="7"/>
                      <a:pt x="36" y="18"/>
                      <a:pt x="0" y="14"/>
                    </a:cubicBezTo>
                    <a:cubicBezTo>
                      <a:pt x="0" y="14"/>
                      <a:pt x="0" y="14"/>
                      <a:pt x="0" y="14"/>
                    </a:cubicBezTo>
                    <a:cubicBezTo>
                      <a:pt x="16" y="19"/>
                      <a:pt x="33" y="17"/>
                      <a:pt x="50" y="14"/>
                    </a:cubicBezTo>
                    <a:cubicBezTo>
                      <a:pt x="68" y="10"/>
                      <a:pt x="87" y="6"/>
                      <a:pt x="105" y="1"/>
                    </a:cubicBezTo>
                    <a:cubicBezTo>
                      <a:pt x="106" y="1"/>
                      <a:pt x="105" y="0"/>
                      <a:pt x="10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89629" tIns="44814" rIns="89629" bIns="44814"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latin typeface="Segoe UI" panose="020B0502040204020203" pitchFamily="34" charset="0"/>
                  <a:cs typeface="Segoe UI" panose="020B0502040204020203" pitchFamily="34" charset="0"/>
                </a:endParaRPr>
              </a:p>
            </p:txBody>
          </p:sp>
        </p:grpSp>
        <p:sp>
          <p:nvSpPr>
            <p:cNvPr id="45" name="椭圆 44"/>
            <p:cNvSpPr/>
            <p:nvPr/>
          </p:nvSpPr>
          <p:spPr>
            <a:xfrm>
              <a:off x="4989937" y="5529396"/>
              <a:ext cx="550992" cy="549112"/>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65">
                <a:solidFill>
                  <a:schemeClr val="tx1"/>
                </a:solidFill>
                <a:latin typeface="Segoe UI" panose="020B0502040204020203" pitchFamily="34" charset="0"/>
                <a:cs typeface="Segoe UI" panose="020B0502040204020203" pitchFamily="34" charset="0"/>
              </a:endParaRPr>
            </a:p>
          </p:txBody>
        </p:sp>
      </p:grpSp>
      <p:grpSp>
        <p:nvGrpSpPr>
          <p:cNvPr id="34" name="组合 33"/>
          <p:cNvGrpSpPr/>
          <p:nvPr/>
        </p:nvGrpSpPr>
        <p:grpSpPr>
          <a:xfrm>
            <a:off x="10622479" y="5543939"/>
            <a:ext cx="540084" cy="538242"/>
            <a:chOff x="4989054" y="6160701"/>
            <a:chExt cx="550992" cy="549112"/>
          </a:xfrm>
        </p:grpSpPr>
        <p:sp>
          <p:nvSpPr>
            <p:cNvPr id="42" name="sunglasses_139980"/>
            <p:cNvSpPr/>
            <p:nvPr/>
          </p:nvSpPr>
          <p:spPr>
            <a:xfrm>
              <a:off x="5077512" y="6382970"/>
              <a:ext cx="399881" cy="146966"/>
            </a:xfrm>
            <a:custGeom>
              <a:avLst/>
              <a:gdLst>
                <a:gd name="connsiteX0" fmla="*/ 407851 w 607614"/>
                <a:gd name="connsiteY0" fmla="*/ 43910 h 232104"/>
                <a:gd name="connsiteX1" fmla="*/ 422277 w 607614"/>
                <a:gd name="connsiteY1" fmla="*/ 43910 h 232104"/>
                <a:gd name="connsiteX2" fmla="*/ 422277 w 607614"/>
                <a:gd name="connsiteY2" fmla="*/ 57577 h 232104"/>
                <a:gd name="connsiteX3" fmla="*/ 382036 w 607614"/>
                <a:gd name="connsiteY3" fmla="*/ 98577 h 232104"/>
                <a:gd name="connsiteX4" fmla="*/ 374443 w 607614"/>
                <a:gd name="connsiteY4" fmla="*/ 101614 h 232104"/>
                <a:gd name="connsiteX5" fmla="*/ 367610 w 607614"/>
                <a:gd name="connsiteY5" fmla="*/ 98577 h 232104"/>
                <a:gd name="connsiteX6" fmla="*/ 367610 w 607614"/>
                <a:gd name="connsiteY6" fmla="*/ 84151 h 232104"/>
                <a:gd name="connsiteX7" fmla="*/ 104105 w 607614"/>
                <a:gd name="connsiteY7" fmla="*/ 43910 h 232104"/>
                <a:gd name="connsiteX8" fmla="*/ 118531 w 607614"/>
                <a:gd name="connsiteY8" fmla="*/ 43910 h 232104"/>
                <a:gd name="connsiteX9" fmla="*/ 118531 w 607614"/>
                <a:gd name="connsiteY9" fmla="*/ 57577 h 232104"/>
                <a:gd name="connsiteX10" fmla="*/ 78290 w 607614"/>
                <a:gd name="connsiteY10" fmla="*/ 98577 h 232104"/>
                <a:gd name="connsiteX11" fmla="*/ 70697 w 607614"/>
                <a:gd name="connsiteY11" fmla="*/ 101614 h 232104"/>
                <a:gd name="connsiteX12" fmla="*/ 63864 w 607614"/>
                <a:gd name="connsiteY12" fmla="*/ 98577 h 232104"/>
                <a:gd name="connsiteX13" fmla="*/ 63864 w 607614"/>
                <a:gd name="connsiteY13" fmla="*/ 84151 h 232104"/>
                <a:gd name="connsiteX14" fmla="*/ 479237 w 607614"/>
                <a:gd name="connsiteY14" fmla="*/ 43908 h 232104"/>
                <a:gd name="connsiteX15" fmla="*/ 492913 w 607614"/>
                <a:gd name="connsiteY15" fmla="*/ 43908 h 232104"/>
                <a:gd name="connsiteX16" fmla="*/ 492913 w 607614"/>
                <a:gd name="connsiteY16" fmla="*/ 57570 h 232104"/>
                <a:gd name="connsiteX17" fmla="*/ 422255 w 607614"/>
                <a:gd name="connsiteY17" fmla="*/ 128916 h 232104"/>
                <a:gd name="connsiteX18" fmla="*/ 415417 w 607614"/>
                <a:gd name="connsiteY18" fmla="*/ 131952 h 232104"/>
                <a:gd name="connsiteX19" fmla="*/ 407819 w 607614"/>
                <a:gd name="connsiteY19" fmla="*/ 128916 h 232104"/>
                <a:gd name="connsiteX20" fmla="*/ 407819 w 607614"/>
                <a:gd name="connsiteY20" fmla="*/ 114495 h 232104"/>
                <a:gd name="connsiteX21" fmla="*/ 175491 w 607614"/>
                <a:gd name="connsiteY21" fmla="*/ 43908 h 232104"/>
                <a:gd name="connsiteX22" fmla="*/ 189167 w 607614"/>
                <a:gd name="connsiteY22" fmla="*/ 43908 h 232104"/>
                <a:gd name="connsiteX23" fmla="*/ 189167 w 607614"/>
                <a:gd name="connsiteY23" fmla="*/ 57570 h 232104"/>
                <a:gd name="connsiteX24" fmla="*/ 118509 w 607614"/>
                <a:gd name="connsiteY24" fmla="*/ 128916 h 232104"/>
                <a:gd name="connsiteX25" fmla="*/ 111671 w 607614"/>
                <a:gd name="connsiteY25" fmla="*/ 131952 h 232104"/>
                <a:gd name="connsiteX26" fmla="*/ 104073 w 607614"/>
                <a:gd name="connsiteY26" fmla="*/ 128916 h 232104"/>
                <a:gd name="connsiteX27" fmla="*/ 104073 w 607614"/>
                <a:gd name="connsiteY27" fmla="*/ 114495 h 232104"/>
                <a:gd name="connsiteX28" fmla="*/ 385076 w 607614"/>
                <a:gd name="connsiteY28" fmla="*/ 20480 h 232104"/>
                <a:gd name="connsiteX29" fmla="*/ 360012 w 607614"/>
                <a:gd name="connsiteY29" fmla="*/ 31099 h 232104"/>
                <a:gd name="connsiteX30" fmla="*/ 344821 w 607614"/>
                <a:gd name="connsiteY30" fmla="*/ 100124 h 232104"/>
                <a:gd name="connsiteX31" fmla="*/ 467863 w 607614"/>
                <a:gd name="connsiteY31" fmla="*/ 207073 h 232104"/>
                <a:gd name="connsiteX32" fmla="*/ 518751 w 607614"/>
                <a:gd name="connsiteY32" fmla="*/ 208590 h 232104"/>
                <a:gd name="connsiteX33" fmla="*/ 567360 w 607614"/>
                <a:gd name="connsiteY33" fmla="*/ 151702 h 232104"/>
                <a:gd name="connsiteX34" fmla="*/ 567360 w 607614"/>
                <a:gd name="connsiteY34" fmla="*/ 62957 h 232104"/>
                <a:gd name="connsiteX35" fmla="*/ 567360 w 607614"/>
                <a:gd name="connsiteY35" fmla="*/ 60681 h 232104"/>
                <a:gd name="connsiteX36" fmla="*/ 567360 w 607614"/>
                <a:gd name="connsiteY36" fmla="*/ 59164 h 232104"/>
                <a:gd name="connsiteX37" fmla="*/ 543055 w 607614"/>
                <a:gd name="connsiteY37" fmla="*/ 29582 h 232104"/>
                <a:gd name="connsiteX38" fmla="*/ 502041 w 607614"/>
                <a:gd name="connsiteY38" fmla="*/ 20480 h 232104"/>
                <a:gd name="connsiteX39" fmla="*/ 265072 w 607614"/>
                <a:gd name="connsiteY39" fmla="*/ 20480 h 232104"/>
                <a:gd name="connsiteX40" fmla="*/ 280262 w 607614"/>
                <a:gd name="connsiteY40" fmla="*/ 54613 h 232104"/>
                <a:gd name="connsiteX41" fmla="*/ 327352 w 607614"/>
                <a:gd name="connsiteY41" fmla="*/ 54613 h 232104"/>
                <a:gd name="connsiteX42" fmla="*/ 342543 w 607614"/>
                <a:gd name="connsiteY42" fmla="*/ 20480 h 232104"/>
                <a:gd name="connsiteX43" fmla="*/ 106333 w 607614"/>
                <a:gd name="connsiteY43" fmla="*/ 20480 h 232104"/>
                <a:gd name="connsiteX44" fmla="*/ 65319 w 607614"/>
                <a:gd name="connsiteY44" fmla="*/ 29582 h 232104"/>
                <a:gd name="connsiteX45" fmla="*/ 40255 w 607614"/>
                <a:gd name="connsiteY45" fmla="*/ 60681 h 232104"/>
                <a:gd name="connsiteX46" fmla="*/ 40255 w 607614"/>
                <a:gd name="connsiteY46" fmla="*/ 151702 h 232104"/>
                <a:gd name="connsiteX47" fmla="*/ 89623 w 607614"/>
                <a:gd name="connsiteY47" fmla="*/ 208590 h 232104"/>
                <a:gd name="connsiteX48" fmla="*/ 139751 w 607614"/>
                <a:gd name="connsiteY48" fmla="*/ 207073 h 232104"/>
                <a:gd name="connsiteX49" fmla="*/ 263553 w 607614"/>
                <a:gd name="connsiteY49" fmla="*/ 101641 h 232104"/>
                <a:gd name="connsiteX50" fmla="*/ 247603 w 607614"/>
                <a:gd name="connsiteY50" fmla="*/ 31099 h 232104"/>
                <a:gd name="connsiteX51" fmla="*/ 222539 w 607614"/>
                <a:gd name="connsiteY51" fmla="*/ 20480 h 232104"/>
                <a:gd name="connsiteX52" fmla="*/ 106333 w 607614"/>
                <a:gd name="connsiteY52" fmla="*/ 0 h 232104"/>
                <a:gd name="connsiteX53" fmla="*/ 222539 w 607614"/>
                <a:gd name="connsiteY53" fmla="*/ 0 h 232104"/>
                <a:gd name="connsiteX54" fmla="*/ 385076 w 607614"/>
                <a:gd name="connsiteY54" fmla="*/ 0 h 232104"/>
                <a:gd name="connsiteX55" fmla="*/ 502041 w 607614"/>
                <a:gd name="connsiteY55" fmla="*/ 0 h 232104"/>
                <a:gd name="connsiteX56" fmla="*/ 552169 w 607614"/>
                <a:gd name="connsiteY56" fmla="*/ 11378 h 232104"/>
                <a:gd name="connsiteX57" fmla="*/ 586348 w 607614"/>
                <a:gd name="connsiteY57" fmla="*/ 50820 h 232104"/>
                <a:gd name="connsiteX58" fmla="*/ 597740 w 607614"/>
                <a:gd name="connsiteY58" fmla="*/ 50820 h 232104"/>
                <a:gd name="connsiteX59" fmla="*/ 607614 w 607614"/>
                <a:gd name="connsiteY59" fmla="*/ 60681 h 232104"/>
                <a:gd name="connsiteX60" fmla="*/ 597740 w 607614"/>
                <a:gd name="connsiteY60" fmla="*/ 71300 h 232104"/>
                <a:gd name="connsiteX61" fmla="*/ 587867 w 607614"/>
                <a:gd name="connsiteY61" fmla="*/ 71300 h 232104"/>
                <a:gd name="connsiteX62" fmla="*/ 587867 w 607614"/>
                <a:gd name="connsiteY62" fmla="*/ 151702 h 232104"/>
                <a:gd name="connsiteX63" fmla="*/ 524827 w 607614"/>
                <a:gd name="connsiteY63" fmla="*/ 227553 h 232104"/>
                <a:gd name="connsiteX64" fmla="*/ 496725 w 607614"/>
                <a:gd name="connsiteY64" fmla="*/ 232104 h 232104"/>
                <a:gd name="connsiteX65" fmla="*/ 461787 w 607614"/>
                <a:gd name="connsiteY65" fmla="*/ 226036 h 232104"/>
                <a:gd name="connsiteX66" fmla="*/ 324314 w 607614"/>
                <a:gd name="connsiteY66" fmla="*/ 101641 h 232104"/>
                <a:gd name="connsiteX67" fmla="*/ 324314 w 607614"/>
                <a:gd name="connsiteY67" fmla="*/ 76610 h 232104"/>
                <a:gd name="connsiteX68" fmla="*/ 283300 w 607614"/>
                <a:gd name="connsiteY68" fmla="*/ 75851 h 232104"/>
                <a:gd name="connsiteX69" fmla="*/ 283300 w 607614"/>
                <a:gd name="connsiteY69" fmla="*/ 102399 h 232104"/>
                <a:gd name="connsiteX70" fmla="*/ 146587 w 607614"/>
                <a:gd name="connsiteY70" fmla="*/ 226036 h 232104"/>
                <a:gd name="connsiteX71" fmla="*/ 110890 w 607614"/>
                <a:gd name="connsiteY71" fmla="*/ 232104 h 232104"/>
                <a:gd name="connsiteX72" fmla="*/ 83547 w 607614"/>
                <a:gd name="connsiteY72" fmla="*/ 227553 h 232104"/>
                <a:gd name="connsiteX73" fmla="*/ 20507 w 607614"/>
                <a:gd name="connsiteY73" fmla="*/ 152461 h 232104"/>
                <a:gd name="connsiteX74" fmla="*/ 20507 w 607614"/>
                <a:gd name="connsiteY74" fmla="*/ 71300 h 232104"/>
                <a:gd name="connsiteX75" fmla="*/ 9874 w 607614"/>
                <a:gd name="connsiteY75" fmla="*/ 71300 h 232104"/>
                <a:gd name="connsiteX76" fmla="*/ 0 w 607614"/>
                <a:gd name="connsiteY76" fmla="*/ 60681 h 232104"/>
                <a:gd name="connsiteX77" fmla="*/ 9874 w 607614"/>
                <a:gd name="connsiteY77" fmla="*/ 50820 h 232104"/>
                <a:gd name="connsiteX78" fmla="*/ 21267 w 607614"/>
                <a:gd name="connsiteY78" fmla="*/ 50820 h 232104"/>
                <a:gd name="connsiteX79" fmla="*/ 56205 w 607614"/>
                <a:gd name="connsiteY79" fmla="*/ 11378 h 232104"/>
                <a:gd name="connsiteX80" fmla="*/ 106333 w 607614"/>
                <a:gd name="connsiteY80" fmla="*/ 0 h 23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07614" h="232104">
                  <a:moveTo>
                    <a:pt x="407851" y="43910"/>
                  </a:moveTo>
                  <a:cubicBezTo>
                    <a:pt x="411647" y="39354"/>
                    <a:pt x="418481" y="39354"/>
                    <a:pt x="422277" y="43910"/>
                  </a:cubicBezTo>
                  <a:cubicBezTo>
                    <a:pt x="426073" y="47706"/>
                    <a:pt x="426073" y="53780"/>
                    <a:pt x="422277" y="57577"/>
                  </a:cubicBezTo>
                  <a:lnTo>
                    <a:pt x="382036" y="98577"/>
                  </a:lnTo>
                  <a:cubicBezTo>
                    <a:pt x="379758" y="100096"/>
                    <a:pt x="377480" y="101614"/>
                    <a:pt x="374443" y="101614"/>
                  </a:cubicBezTo>
                  <a:cubicBezTo>
                    <a:pt x="372165" y="101614"/>
                    <a:pt x="369887" y="100096"/>
                    <a:pt x="367610" y="98577"/>
                  </a:cubicBezTo>
                  <a:cubicBezTo>
                    <a:pt x="363813" y="94781"/>
                    <a:pt x="363813" y="87947"/>
                    <a:pt x="367610" y="84151"/>
                  </a:cubicBezTo>
                  <a:close/>
                  <a:moveTo>
                    <a:pt x="104105" y="43910"/>
                  </a:moveTo>
                  <a:cubicBezTo>
                    <a:pt x="107901" y="39354"/>
                    <a:pt x="114735" y="39354"/>
                    <a:pt x="118531" y="43910"/>
                  </a:cubicBezTo>
                  <a:cubicBezTo>
                    <a:pt x="122327" y="47706"/>
                    <a:pt x="122327" y="53780"/>
                    <a:pt x="118531" y="57577"/>
                  </a:cubicBezTo>
                  <a:lnTo>
                    <a:pt x="78290" y="98577"/>
                  </a:lnTo>
                  <a:cubicBezTo>
                    <a:pt x="76012" y="100096"/>
                    <a:pt x="73734" y="101614"/>
                    <a:pt x="70697" y="101614"/>
                  </a:cubicBezTo>
                  <a:cubicBezTo>
                    <a:pt x="68419" y="101614"/>
                    <a:pt x="66141" y="100096"/>
                    <a:pt x="63864" y="98577"/>
                  </a:cubicBezTo>
                  <a:cubicBezTo>
                    <a:pt x="60067" y="94781"/>
                    <a:pt x="60067" y="87947"/>
                    <a:pt x="63864" y="84151"/>
                  </a:cubicBezTo>
                  <a:close/>
                  <a:moveTo>
                    <a:pt x="479237" y="43908"/>
                  </a:moveTo>
                  <a:cubicBezTo>
                    <a:pt x="483036" y="39354"/>
                    <a:pt x="489114" y="39354"/>
                    <a:pt x="492913" y="43908"/>
                  </a:cubicBezTo>
                  <a:cubicBezTo>
                    <a:pt x="497471" y="47703"/>
                    <a:pt x="497471" y="53775"/>
                    <a:pt x="492913" y="57570"/>
                  </a:cubicBezTo>
                  <a:lnTo>
                    <a:pt x="422255" y="128916"/>
                  </a:lnTo>
                  <a:cubicBezTo>
                    <a:pt x="419975" y="130434"/>
                    <a:pt x="417696" y="131952"/>
                    <a:pt x="415417" y="131952"/>
                  </a:cubicBezTo>
                  <a:cubicBezTo>
                    <a:pt x="412378" y="131952"/>
                    <a:pt x="410098" y="130434"/>
                    <a:pt x="407819" y="128916"/>
                  </a:cubicBezTo>
                  <a:cubicBezTo>
                    <a:pt x="404020" y="125121"/>
                    <a:pt x="404020" y="118290"/>
                    <a:pt x="407819" y="114495"/>
                  </a:cubicBezTo>
                  <a:close/>
                  <a:moveTo>
                    <a:pt x="175491" y="43908"/>
                  </a:moveTo>
                  <a:cubicBezTo>
                    <a:pt x="179290" y="39354"/>
                    <a:pt x="185368" y="39354"/>
                    <a:pt x="189167" y="43908"/>
                  </a:cubicBezTo>
                  <a:cubicBezTo>
                    <a:pt x="193725" y="47703"/>
                    <a:pt x="193725" y="53775"/>
                    <a:pt x="189167" y="57570"/>
                  </a:cubicBezTo>
                  <a:lnTo>
                    <a:pt x="118509" y="128916"/>
                  </a:lnTo>
                  <a:cubicBezTo>
                    <a:pt x="116229" y="130434"/>
                    <a:pt x="113950" y="131952"/>
                    <a:pt x="111671" y="131952"/>
                  </a:cubicBezTo>
                  <a:cubicBezTo>
                    <a:pt x="108632" y="131952"/>
                    <a:pt x="106352" y="130434"/>
                    <a:pt x="104073" y="128916"/>
                  </a:cubicBezTo>
                  <a:cubicBezTo>
                    <a:pt x="100274" y="125121"/>
                    <a:pt x="100274" y="118290"/>
                    <a:pt x="104073" y="114495"/>
                  </a:cubicBezTo>
                  <a:close/>
                  <a:moveTo>
                    <a:pt x="385076" y="20480"/>
                  </a:moveTo>
                  <a:cubicBezTo>
                    <a:pt x="374442" y="20480"/>
                    <a:pt x="366847" y="24273"/>
                    <a:pt x="360012" y="31099"/>
                  </a:cubicBezTo>
                  <a:cubicBezTo>
                    <a:pt x="340264" y="52337"/>
                    <a:pt x="344821" y="100124"/>
                    <a:pt x="344821" y="100124"/>
                  </a:cubicBezTo>
                  <a:cubicBezTo>
                    <a:pt x="344821" y="159287"/>
                    <a:pt x="430647" y="194179"/>
                    <a:pt x="467863" y="207073"/>
                  </a:cubicBezTo>
                  <a:cubicBezTo>
                    <a:pt x="485332" y="212383"/>
                    <a:pt x="502801" y="213141"/>
                    <a:pt x="518751" y="208590"/>
                  </a:cubicBezTo>
                  <a:cubicBezTo>
                    <a:pt x="564322" y="194937"/>
                    <a:pt x="567360" y="153219"/>
                    <a:pt x="567360" y="151702"/>
                  </a:cubicBezTo>
                  <a:lnTo>
                    <a:pt x="567360" y="62957"/>
                  </a:lnTo>
                  <a:cubicBezTo>
                    <a:pt x="567360" y="62198"/>
                    <a:pt x="567360" y="61440"/>
                    <a:pt x="567360" y="60681"/>
                  </a:cubicBezTo>
                  <a:cubicBezTo>
                    <a:pt x="567360" y="60681"/>
                    <a:pt x="567360" y="59923"/>
                    <a:pt x="567360" y="59164"/>
                  </a:cubicBezTo>
                  <a:cubicBezTo>
                    <a:pt x="566600" y="47786"/>
                    <a:pt x="558246" y="37167"/>
                    <a:pt x="543055" y="29582"/>
                  </a:cubicBezTo>
                  <a:cubicBezTo>
                    <a:pt x="530903" y="23514"/>
                    <a:pt x="517232" y="20480"/>
                    <a:pt x="502041" y="20480"/>
                  </a:cubicBezTo>
                  <a:close/>
                  <a:moveTo>
                    <a:pt x="265072" y="20480"/>
                  </a:moveTo>
                  <a:cubicBezTo>
                    <a:pt x="273427" y="30341"/>
                    <a:pt x="277984" y="42477"/>
                    <a:pt x="280262" y="54613"/>
                  </a:cubicBezTo>
                  <a:cubicBezTo>
                    <a:pt x="295453" y="47786"/>
                    <a:pt x="312921" y="47786"/>
                    <a:pt x="327352" y="54613"/>
                  </a:cubicBezTo>
                  <a:cubicBezTo>
                    <a:pt x="330390" y="42477"/>
                    <a:pt x="334947" y="30341"/>
                    <a:pt x="342543" y="20480"/>
                  </a:cubicBezTo>
                  <a:close/>
                  <a:moveTo>
                    <a:pt x="106333" y="20480"/>
                  </a:moveTo>
                  <a:cubicBezTo>
                    <a:pt x="91142" y="20480"/>
                    <a:pt x="77471" y="23514"/>
                    <a:pt x="65319" y="29582"/>
                  </a:cubicBezTo>
                  <a:cubicBezTo>
                    <a:pt x="48609" y="37926"/>
                    <a:pt x="40255" y="48545"/>
                    <a:pt x="40255" y="60681"/>
                  </a:cubicBezTo>
                  <a:lnTo>
                    <a:pt x="40255" y="151702"/>
                  </a:lnTo>
                  <a:cubicBezTo>
                    <a:pt x="40255" y="153219"/>
                    <a:pt x="44052" y="194937"/>
                    <a:pt x="89623" y="208590"/>
                  </a:cubicBezTo>
                  <a:cubicBezTo>
                    <a:pt x="104814" y="213141"/>
                    <a:pt x="122283" y="212383"/>
                    <a:pt x="139751" y="207073"/>
                  </a:cubicBezTo>
                  <a:cubicBezTo>
                    <a:pt x="176968" y="194179"/>
                    <a:pt x="263553" y="159287"/>
                    <a:pt x="263553" y="101641"/>
                  </a:cubicBezTo>
                  <a:cubicBezTo>
                    <a:pt x="263553" y="100124"/>
                    <a:pt x="267350" y="52337"/>
                    <a:pt x="247603" y="31099"/>
                  </a:cubicBezTo>
                  <a:cubicBezTo>
                    <a:pt x="241527" y="24273"/>
                    <a:pt x="233172" y="20480"/>
                    <a:pt x="222539" y="20480"/>
                  </a:cubicBezTo>
                  <a:close/>
                  <a:moveTo>
                    <a:pt x="106333" y="0"/>
                  </a:moveTo>
                  <a:lnTo>
                    <a:pt x="222539" y="0"/>
                  </a:lnTo>
                  <a:lnTo>
                    <a:pt x="385076" y="0"/>
                  </a:lnTo>
                  <a:lnTo>
                    <a:pt x="502041" y="0"/>
                  </a:lnTo>
                  <a:cubicBezTo>
                    <a:pt x="520270" y="0"/>
                    <a:pt x="536979" y="3793"/>
                    <a:pt x="552169" y="11378"/>
                  </a:cubicBezTo>
                  <a:cubicBezTo>
                    <a:pt x="571157" y="21239"/>
                    <a:pt x="583310" y="34892"/>
                    <a:pt x="586348" y="50820"/>
                  </a:cubicBezTo>
                  <a:lnTo>
                    <a:pt x="597740" y="50820"/>
                  </a:lnTo>
                  <a:cubicBezTo>
                    <a:pt x="603057" y="50820"/>
                    <a:pt x="607614" y="55371"/>
                    <a:pt x="607614" y="60681"/>
                  </a:cubicBezTo>
                  <a:cubicBezTo>
                    <a:pt x="607614" y="66749"/>
                    <a:pt x="603057" y="71300"/>
                    <a:pt x="597740" y="71300"/>
                  </a:cubicBezTo>
                  <a:lnTo>
                    <a:pt x="587867" y="71300"/>
                  </a:lnTo>
                  <a:lnTo>
                    <a:pt x="587867" y="151702"/>
                  </a:lnTo>
                  <a:cubicBezTo>
                    <a:pt x="587107" y="172182"/>
                    <a:pt x="571917" y="213900"/>
                    <a:pt x="524827" y="227553"/>
                  </a:cubicBezTo>
                  <a:cubicBezTo>
                    <a:pt x="515713" y="230587"/>
                    <a:pt x="506598" y="232104"/>
                    <a:pt x="496725" y="232104"/>
                  </a:cubicBezTo>
                  <a:cubicBezTo>
                    <a:pt x="485332" y="232104"/>
                    <a:pt x="473180" y="229829"/>
                    <a:pt x="461787" y="226036"/>
                  </a:cubicBezTo>
                  <a:cubicBezTo>
                    <a:pt x="410140" y="208590"/>
                    <a:pt x="324314" y="169906"/>
                    <a:pt x="324314" y="101641"/>
                  </a:cubicBezTo>
                  <a:cubicBezTo>
                    <a:pt x="324314" y="100882"/>
                    <a:pt x="323555" y="90263"/>
                    <a:pt x="324314" y="76610"/>
                  </a:cubicBezTo>
                  <a:cubicBezTo>
                    <a:pt x="312921" y="67508"/>
                    <a:pt x="295453" y="67508"/>
                    <a:pt x="283300" y="75851"/>
                  </a:cubicBezTo>
                  <a:cubicBezTo>
                    <a:pt x="284819" y="90263"/>
                    <a:pt x="283300" y="101641"/>
                    <a:pt x="283300" y="102399"/>
                  </a:cubicBezTo>
                  <a:cubicBezTo>
                    <a:pt x="283300" y="169906"/>
                    <a:pt x="197475" y="208590"/>
                    <a:pt x="146587" y="226036"/>
                  </a:cubicBezTo>
                  <a:cubicBezTo>
                    <a:pt x="134435" y="229829"/>
                    <a:pt x="123042" y="232104"/>
                    <a:pt x="110890" y="232104"/>
                  </a:cubicBezTo>
                  <a:cubicBezTo>
                    <a:pt x="101776" y="232104"/>
                    <a:pt x="92661" y="230587"/>
                    <a:pt x="83547" y="227553"/>
                  </a:cubicBezTo>
                  <a:cubicBezTo>
                    <a:pt x="35698" y="213900"/>
                    <a:pt x="21267" y="172182"/>
                    <a:pt x="20507" y="152461"/>
                  </a:cubicBezTo>
                  <a:lnTo>
                    <a:pt x="20507" y="71300"/>
                  </a:lnTo>
                  <a:lnTo>
                    <a:pt x="9874" y="71300"/>
                  </a:lnTo>
                  <a:cubicBezTo>
                    <a:pt x="4557" y="71300"/>
                    <a:pt x="0" y="66749"/>
                    <a:pt x="0" y="60681"/>
                  </a:cubicBezTo>
                  <a:cubicBezTo>
                    <a:pt x="0" y="55371"/>
                    <a:pt x="4557" y="50820"/>
                    <a:pt x="9874" y="50820"/>
                  </a:cubicBezTo>
                  <a:lnTo>
                    <a:pt x="21267" y="50820"/>
                  </a:lnTo>
                  <a:cubicBezTo>
                    <a:pt x="25064" y="34892"/>
                    <a:pt x="36457" y="21239"/>
                    <a:pt x="56205" y="11378"/>
                  </a:cubicBezTo>
                  <a:cubicBezTo>
                    <a:pt x="71395" y="3793"/>
                    <a:pt x="88104" y="0"/>
                    <a:pt x="10633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765">
                <a:solidFill>
                  <a:schemeClr val="tx1"/>
                </a:solidFill>
                <a:latin typeface="Segoe UI" panose="020B0502040204020203" pitchFamily="34" charset="0"/>
                <a:cs typeface="Segoe UI" panose="020B0502040204020203" pitchFamily="34" charset="0"/>
              </a:endParaRPr>
            </a:p>
          </p:txBody>
        </p:sp>
        <p:sp>
          <p:nvSpPr>
            <p:cNvPr id="43" name="椭圆 42"/>
            <p:cNvSpPr/>
            <p:nvPr/>
          </p:nvSpPr>
          <p:spPr>
            <a:xfrm>
              <a:off x="4989054" y="6160701"/>
              <a:ext cx="550992" cy="549112"/>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65">
                <a:solidFill>
                  <a:schemeClr val="tx1"/>
                </a:solidFill>
                <a:latin typeface="Segoe UI" panose="020B0502040204020203" pitchFamily="34" charset="0"/>
                <a:cs typeface="Segoe UI" panose="020B0502040204020203" pitchFamily="34" charset="0"/>
              </a:endParaRPr>
            </a:p>
          </p:txBody>
        </p:sp>
      </p:grpSp>
      <p:grpSp>
        <p:nvGrpSpPr>
          <p:cNvPr id="35" name="组合 34"/>
          <p:cNvGrpSpPr/>
          <p:nvPr/>
        </p:nvGrpSpPr>
        <p:grpSpPr>
          <a:xfrm>
            <a:off x="9926123" y="5543939"/>
            <a:ext cx="540084" cy="538242"/>
            <a:chOff x="4266703" y="6151174"/>
            <a:chExt cx="550992" cy="549112"/>
          </a:xfrm>
        </p:grpSpPr>
        <p:sp>
          <p:nvSpPr>
            <p:cNvPr id="40" name="trousers_106021"/>
            <p:cNvSpPr/>
            <p:nvPr/>
          </p:nvSpPr>
          <p:spPr>
            <a:xfrm>
              <a:off x="4442830" y="6234777"/>
              <a:ext cx="198737" cy="409420"/>
            </a:xfrm>
            <a:custGeom>
              <a:avLst/>
              <a:gdLst>
                <a:gd name="connsiteX0" fmla="*/ 260878 w 323749"/>
                <a:gd name="connsiteY0" fmla="*/ 75928 h 605875"/>
                <a:gd name="connsiteX1" fmla="*/ 298427 w 323749"/>
                <a:gd name="connsiteY1" fmla="*/ 75928 h 605875"/>
                <a:gd name="connsiteX2" fmla="*/ 300889 w 323749"/>
                <a:gd name="connsiteY2" fmla="*/ 124406 h 605875"/>
                <a:gd name="connsiteX3" fmla="*/ 260878 w 323749"/>
                <a:gd name="connsiteY3" fmla="*/ 75928 h 605875"/>
                <a:gd name="connsiteX4" fmla="*/ 93734 w 323749"/>
                <a:gd name="connsiteY4" fmla="*/ 75928 h 605875"/>
                <a:gd name="connsiteX5" fmla="*/ 230016 w 323749"/>
                <a:gd name="connsiteY5" fmla="*/ 75928 h 605875"/>
                <a:gd name="connsiteX6" fmla="*/ 302383 w 323749"/>
                <a:gd name="connsiteY6" fmla="*/ 156479 h 605875"/>
                <a:gd name="connsiteX7" fmla="*/ 323739 w 323749"/>
                <a:gd name="connsiteY7" fmla="*/ 589151 h 605875"/>
                <a:gd name="connsiteX8" fmla="*/ 319284 w 323749"/>
                <a:gd name="connsiteY8" fmla="*/ 600965 h 605875"/>
                <a:gd name="connsiteX9" fmla="*/ 307760 w 323749"/>
                <a:gd name="connsiteY9" fmla="*/ 605875 h 605875"/>
                <a:gd name="connsiteX10" fmla="*/ 190683 w 323749"/>
                <a:gd name="connsiteY10" fmla="*/ 605875 h 605875"/>
                <a:gd name="connsiteX11" fmla="*/ 174704 w 323749"/>
                <a:gd name="connsiteY11" fmla="*/ 590379 h 605875"/>
                <a:gd name="connsiteX12" fmla="*/ 165025 w 323749"/>
                <a:gd name="connsiteY12" fmla="*/ 201127 h 605875"/>
                <a:gd name="connsiteX13" fmla="*/ 161952 w 323749"/>
                <a:gd name="connsiteY13" fmla="*/ 197905 h 605875"/>
                <a:gd name="connsiteX14" fmla="*/ 158725 w 323749"/>
                <a:gd name="connsiteY14" fmla="*/ 201127 h 605875"/>
                <a:gd name="connsiteX15" fmla="*/ 149046 w 323749"/>
                <a:gd name="connsiteY15" fmla="*/ 590379 h 605875"/>
                <a:gd name="connsiteX16" fmla="*/ 133067 w 323749"/>
                <a:gd name="connsiteY16" fmla="*/ 605875 h 605875"/>
                <a:gd name="connsiteX17" fmla="*/ 15990 w 323749"/>
                <a:gd name="connsiteY17" fmla="*/ 605875 h 605875"/>
                <a:gd name="connsiteX18" fmla="*/ 4466 w 323749"/>
                <a:gd name="connsiteY18" fmla="*/ 600965 h 605875"/>
                <a:gd name="connsiteX19" fmla="*/ 11 w 323749"/>
                <a:gd name="connsiteY19" fmla="*/ 589151 h 605875"/>
                <a:gd name="connsiteX20" fmla="*/ 21367 w 323749"/>
                <a:gd name="connsiteY20" fmla="*/ 156479 h 605875"/>
                <a:gd name="connsiteX21" fmla="*/ 93734 w 323749"/>
                <a:gd name="connsiteY21" fmla="*/ 75928 h 605875"/>
                <a:gd name="connsiteX22" fmla="*/ 25378 w 323749"/>
                <a:gd name="connsiteY22" fmla="*/ 75928 h 605875"/>
                <a:gd name="connsiteX23" fmla="*/ 62872 w 323749"/>
                <a:gd name="connsiteY23" fmla="*/ 75928 h 605875"/>
                <a:gd name="connsiteX24" fmla="*/ 23073 w 323749"/>
                <a:gd name="connsiteY24" fmla="*/ 124406 h 605875"/>
                <a:gd name="connsiteX25" fmla="*/ 51015 w 323749"/>
                <a:gd name="connsiteY25" fmla="*/ 0 h 605875"/>
                <a:gd name="connsiteX26" fmla="*/ 272736 w 323749"/>
                <a:gd name="connsiteY26" fmla="*/ 0 h 605875"/>
                <a:gd name="connsiteX27" fmla="*/ 288255 w 323749"/>
                <a:gd name="connsiteY27" fmla="*/ 12266 h 605875"/>
                <a:gd name="connsiteX28" fmla="*/ 296091 w 323749"/>
                <a:gd name="connsiteY28" fmla="*/ 45232 h 605875"/>
                <a:gd name="connsiteX29" fmla="*/ 27660 w 323749"/>
                <a:gd name="connsiteY29" fmla="*/ 45232 h 605875"/>
                <a:gd name="connsiteX30" fmla="*/ 35496 w 323749"/>
                <a:gd name="connsiteY30" fmla="*/ 12266 h 605875"/>
                <a:gd name="connsiteX31" fmla="*/ 51015 w 323749"/>
                <a:gd name="connsiteY31" fmla="*/ 0 h 60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23749" h="605875">
                  <a:moveTo>
                    <a:pt x="260878" y="75928"/>
                  </a:moveTo>
                  <a:lnTo>
                    <a:pt x="298427" y="75928"/>
                  </a:lnTo>
                  <a:lnTo>
                    <a:pt x="300889" y="124406"/>
                  </a:lnTo>
                  <a:cubicBezTo>
                    <a:pt x="279499" y="117656"/>
                    <a:pt x="263494" y="98786"/>
                    <a:pt x="260878" y="75928"/>
                  </a:cubicBezTo>
                  <a:close/>
                  <a:moveTo>
                    <a:pt x="93734" y="75928"/>
                  </a:moveTo>
                  <a:lnTo>
                    <a:pt x="230016" y="75928"/>
                  </a:lnTo>
                  <a:cubicBezTo>
                    <a:pt x="233089" y="116280"/>
                    <a:pt x="263203" y="149114"/>
                    <a:pt x="302383" y="156479"/>
                  </a:cubicBezTo>
                  <a:lnTo>
                    <a:pt x="323739" y="589151"/>
                  </a:lnTo>
                  <a:cubicBezTo>
                    <a:pt x="323893" y="593447"/>
                    <a:pt x="322357" y="597743"/>
                    <a:pt x="319284" y="600965"/>
                  </a:cubicBezTo>
                  <a:cubicBezTo>
                    <a:pt x="316364" y="604034"/>
                    <a:pt x="312216" y="605875"/>
                    <a:pt x="307760" y="605875"/>
                  </a:cubicBezTo>
                  <a:lnTo>
                    <a:pt x="190683" y="605875"/>
                  </a:lnTo>
                  <a:cubicBezTo>
                    <a:pt x="182079" y="605875"/>
                    <a:pt x="175012" y="598971"/>
                    <a:pt x="174704" y="590379"/>
                  </a:cubicBezTo>
                  <a:lnTo>
                    <a:pt x="165025" y="201127"/>
                  </a:lnTo>
                  <a:cubicBezTo>
                    <a:pt x="165025" y="199286"/>
                    <a:pt x="163642" y="197905"/>
                    <a:pt x="161952" y="197905"/>
                  </a:cubicBezTo>
                  <a:cubicBezTo>
                    <a:pt x="160108" y="197905"/>
                    <a:pt x="158725" y="199286"/>
                    <a:pt x="158725" y="201127"/>
                  </a:cubicBezTo>
                  <a:lnTo>
                    <a:pt x="149046" y="590379"/>
                  </a:lnTo>
                  <a:cubicBezTo>
                    <a:pt x="148738" y="598971"/>
                    <a:pt x="141671" y="605875"/>
                    <a:pt x="133067" y="605875"/>
                  </a:cubicBezTo>
                  <a:lnTo>
                    <a:pt x="15990" y="605875"/>
                  </a:lnTo>
                  <a:cubicBezTo>
                    <a:pt x="11688" y="605875"/>
                    <a:pt x="7386" y="604034"/>
                    <a:pt x="4466" y="600965"/>
                  </a:cubicBezTo>
                  <a:cubicBezTo>
                    <a:pt x="1393" y="597743"/>
                    <a:pt x="-143" y="593447"/>
                    <a:pt x="11" y="589151"/>
                  </a:cubicBezTo>
                  <a:lnTo>
                    <a:pt x="21367" y="156479"/>
                  </a:lnTo>
                  <a:cubicBezTo>
                    <a:pt x="60547" y="149114"/>
                    <a:pt x="90661" y="116280"/>
                    <a:pt x="93734" y="75928"/>
                  </a:cubicBezTo>
                  <a:close/>
                  <a:moveTo>
                    <a:pt x="25378" y="75928"/>
                  </a:moveTo>
                  <a:lnTo>
                    <a:pt x="62872" y="75928"/>
                  </a:lnTo>
                  <a:cubicBezTo>
                    <a:pt x="60260" y="98786"/>
                    <a:pt x="44279" y="117656"/>
                    <a:pt x="23073" y="124406"/>
                  </a:cubicBezTo>
                  <a:close/>
                  <a:moveTo>
                    <a:pt x="51015" y="0"/>
                  </a:moveTo>
                  <a:lnTo>
                    <a:pt x="272736" y="0"/>
                  </a:lnTo>
                  <a:cubicBezTo>
                    <a:pt x="280111" y="0"/>
                    <a:pt x="286565" y="5060"/>
                    <a:pt x="288255" y="12266"/>
                  </a:cubicBezTo>
                  <a:lnTo>
                    <a:pt x="296091" y="45232"/>
                  </a:lnTo>
                  <a:lnTo>
                    <a:pt x="27660" y="45232"/>
                  </a:lnTo>
                  <a:lnTo>
                    <a:pt x="35496" y="12266"/>
                  </a:lnTo>
                  <a:cubicBezTo>
                    <a:pt x="37186" y="5060"/>
                    <a:pt x="43640" y="0"/>
                    <a:pt x="5101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765">
                <a:solidFill>
                  <a:schemeClr val="tx1"/>
                </a:solidFill>
                <a:latin typeface="Segoe UI" panose="020B0502040204020203" pitchFamily="34" charset="0"/>
                <a:cs typeface="Segoe UI" panose="020B0502040204020203" pitchFamily="34" charset="0"/>
              </a:endParaRPr>
            </a:p>
          </p:txBody>
        </p:sp>
        <p:sp>
          <p:nvSpPr>
            <p:cNvPr id="41" name="椭圆 40"/>
            <p:cNvSpPr/>
            <p:nvPr/>
          </p:nvSpPr>
          <p:spPr>
            <a:xfrm>
              <a:off x="4266703" y="6151174"/>
              <a:ext cx="550992" cy="549112"/>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65">
                <a:solidFill>
                  <a:schemeClr val="tx1"/>
                </a:solidFill>
                <a:latin typeface="Segoe UI" panose="020B0502040204020203" pitchFamily="34" charset="0"/>
                <a:cs typeface="Segoe UI" panose="020B0502040204020203" pitchFamily="34" charset="0"/>
              </a:endParaRPr>
            </a:p>
          </p:txBody>
        </p:sp>
      </p:grpSp>
      <p:grpSp>
        <p:nvGrpSpPr>
          <p:cNvPr id="36" name="组合 35"/>
          <p:cNvGrpSpPr/>
          <p:nvPr/>
        </p:nvGrpSpPr>
        <p:grpSpPr>
          <a:xfrm>
            <a:off x="9229768" y="5543939"/>
            <a:ext cx="540084" cy="538242"/>
            <a:chOff x="3568214" y="6150282"/>
            <a:chExt cx="550992" cy="549112"/>
          </a:xfrm>
        </p:grpSpPr>
        <p:sp>
          <p:nvSpPr>
            <p:cNvPr id="38" name="black-jacket_44287"/>
            <p:cNvSpPr/>
            <p:nvPr/>
          </p:nvSpPr>
          <p:spPr>
            <a:xfrm>
              <a:off x="3674406" y="6251099"/>
              <a:ext cx="338608" cy="349171"/>
            </a:xfrm>
            <a:custGeom>
              <a:avLst/>
              <a:gdLst>
                <a:gd name="connsiteX0" fmla="*/ 444348 w 539853"/>
                <a:gd name="connsiteY0" fmla="*/ 83250 h 571073"/>
                <a:gd name="connsiteX1" fmla="*/ 498301 w 539853"/>
                <a:gd name="connsiteY1" fmla="*/ 117222 h 571073"/>
                <a:gd name="connsiteX2" fmla="*/ 511203 w 539853"/>
                <a:gd name="connsiteY2" fmla="*/ 176965 h 571073"/>
                <a:gd name="connsiteX3" fmla="*/ 497129 w 539853"/>
                <a:gd name="connsiteY3" fmla="*/ 179308 h 571073"/>
                <a:gd name="connsiteX4" fmla="*/ 433792 w 539853"/>
                <a:gd name="connsiteY4" fmla="*/ 117222 h 571073"/>
                <a:gd name="connsiteX5" fmla="*/ 444348 w 539853"/>
                <a:gd name="connsiteY5" fmla="*/ 83250 h 571073"/>
                <a:gd name="connsiteX6" fmla="*/ 95547 w 539853"/>
                <a:gd name="connsiteY6" fmla="*/ 83250 h 571073"/>
                <a:gd name="connsiteX7" fmla="*/ 104935 w 539853"/>
                <a:gd name="connsiteY7" fmla="*/ 117222 h 571073"/>
                <a:gd name="connsiteX8" fmla="*/ 42737 w 539853"/>
                <a:gd name="connsiteY8" fmla="*/ 179308 h 571073"/>
                <a:gd name="connsiteX9" fmla="*/ 28654 w 539853"/>
                <a:gd name="connsiteY9" fmla="*/ 176965 h 571073"/>
                <a:gd name="connsiteX10" fmla="*/ 41563 w 539853"/>
                <a:gd name="connsiteY10" fmla="*/ 117222 h 571073"/>
                <a:gd name="connsiteX11" fmla="*/ 95547 w 539853"/>
                <a:gd name="connsiteY11" fmla="*/ 83250 h 571073"/>
                <a:gd name="connsiteX12" fmla="*/ 255251 w 539853"/>
                <a:gd name="connsiteY12" fmla="*/ 0 h 571073"/>
                <a:gd name="connsiteX13" fmla="*/ 284608 w 539853"/>
                <a:gd name="connsiteY13" fmla="*/ 0 h 571073"/>
                <a:gd name="connsiteX14" fmla="*/ 363284 w 539853"/>
                <a:gd name="connsiteY14" fmla="*/ 21107 h 571073"/>
                <a:gd name="connsiteX15" fmla="*/ 363284 w 539853"/>
                <a:gd name="connsiteY15" fmla="*/ 58632 h 571073"/>
                <a:gd name="connsiteX16" fmla="*/ 430217 w 539853"/>
                <a:gd name="connsiteY16" fmla="*/ 77394 h 571073"/>
                <a:gd name="connsiteX17" fmla="*/ 418474 w 539853"/>
                <a:gd name="connsiteY17" fmla="*/ 117264 h 571073"/>
                <a:gd name="connsiteX18" fmla="*/ 497150 w 539853"/>
                <a:gd name="connsiteY18" fmla="*/ 194657 h 571073"/>
                <a:gd name="connsiteX19" fmla="*/ 513590 w 539853"/>
                <a:gd name="connsiteY19" fmla="*/ 193485 h 571073"/>
                <a:gd name="connsiteX20" fmla="*/ 538250 w 539853"/>
                <a:gd name="connsiteY20" fmla="*/ 549966 h 571073"/>
                <a:gd name="connsiteX21" fmla="*/ 531204 w 539853"/>
                <a:gd name="connsiteY21" fmla="*/ 549966 h 571073"/>
                <a:gd name="connsiteX22" fmla="*/ 531204 w 539853"/>
                <a:gd name="connsiteY22" fmla="*/ 553484 h 571073"/>
                <a:gd name="connsiteX23" fmla="*/ 514764 w 539853"/>
                <a:gd name="connsiteY23" fmla="*/ 569900 h 571073"/>
                <a:gd name="connsiteX24" fmla="*/ 474839 w 539853"/>
                <a:gd name="connsiteY24" fmla="*/ 569900 h 571073"/>
                <a:gd name="connsiteX25" fmla="*/ 458399 w 539853"/>
                <a:gd name="connsiteY25" fmla="*/ 553484 h 571073"/>
                <a:gd name="connsiteX26" fmla="*/ 458399 w 539853"/>
                <a:gd name="connsiteY26" fmla="*/ 549966 h 571073"/>
                <a:gd name="connsiteX27" fmla="*/ 451354 w 539853"/>
                <a:gd name="connsiteY27" fmla="*/ 549966 h 571073"/>
                <a:gd name="connsiteX28" fmla="*/ 418474 w 539853"/>
                <a:gd name="connsiteY28" fmla="*/ 259152 h 571073"/>
                <a:gd name="connsiteX29" fmla="*/ 418474 w 539853"/>
                <a:gd name="connsiteY29" fmla="*/ 476090 h 571073"/>
                <a:gd name="connsiteX30" fmla="*/ 418474 w 539853"/>
                <a:gd name="connsiteY30" fmla="*/ 496024 h 571073"/>
                <a:gd name="connsiteX31" fmla="*/ 418474 w 539853"/>
                <a:gd name="connsiteY31" fmla="*/ 547620 h 571073"/>
                <a:gd name="connsiteX32" fmla="*/ 281085 w 539853"/>
                <a:gd name="connsiteY32" fmla="*/ 571073 h 571073"/>
                <a:gd name="connsiteX33" fmla="*/ 281085 w 539853"/>
                <a:gd name="connsiteY33" fmla="*/ 36352 h 571073"/>
                <a:gd name="connsiteX34" fmla="*/ 336275 w 539853"/>
                <a:gd name="connsiteY34" fmla="*/ 30489 h 571073"/>
                <a:gd name="connsiteX35" fmla="*/ 284608 w 539853"/>
                <a:gd name="connsiteY35" fmla="*/ 16417 h 571073"/>
                <a:gd name="connsiteX36" fmla="*/ 255251 w 539853"/>
                <a:gd name="connsiteY36" fmla="*/ 16417 h 571073"/>
                <a:gd name="connsiteX37" fmla="*/ 203583 w 539853"/>
                <a:gd name="connsiteY37" fmla="*/ 30489 h 571073"/>
                <a:gd name="connsiteX38" fmla="*/ 258774 w 539853"/>
                <a:gd name="connsiteY38" fmla="*/ 36352 h 571073"/>
                <a:gd name="connsiteX39" fmla="*/ 258774 w 539853"/>
                <a:gd name="connsiteY39" fmla="*/ 571073 h 571073"/>
                <a:gd name="connsiteX40" fmla="*/ 121384 w 539853"/>
                <a:gd name="connsiteY40" fmla="*/ 547620 h 571073"/>
                <a:gd name="connsiteX41" fmla="*/ 121384 w 539853"/>
                <a:gd name="connsiteY41" fmla="*/ 496024 h 571073"/>
                <a:gd name="connsiteX42" fmla="*/ 121384 w 539853"/>
                <a:gd name="connsiteY42" fmla="*/ 476090 h 571073"/>
                <a:gd name="connsiteX43" fmla="*/ 121384 w 539853"/>
                <a:gd name="connsiteY43" fmla="*/ 259152 h 571073"/>
                <a:gd name="connsiteX44" fmla="*/ 88505 w 539853"/>
                <a:gd name="connsiteY44" fmla="*/ 549966 h 571073"/>
                <a:gd name="connsiteX45" fmla="*/ 81459 w 539853"/>
                <a:gd name="connsiteY45" fmla="*/ 549966 h 571073"/>
                <a:gd name="connsiteX46" fmla="*/ 81459 w 539853"/>
                <a:gd name="connsiteY46" fmla="*/ 553484 h 571073"/>
                <a:gd name="connsiteX47" fmla="*/ 65019 w 539853"/>
                <a:gd name="connsiteY47" fmla="*/ 569900 h 571073"/>
                <a:gd name="connsiteX48" fmla="*/ 25094 w 539853"/>
                <a:gd name="connsiteY48" fmla="*/ 569900 h 571073"/>
                <a:gd name="connsiteX49" fmla="*/ 8654 w 539853"/>
                <a:gd name="connsiteY49" fmla="*/ 553484 h 571073"/>
                <a:gd name="connsiteX50" fmla="*/ 8654 w 539853"/>
                <a:gd name="connsiteY50" fmla="*/ 549966 h 571073"/>
                <a:gd name="connsiteX51" fmla="*/ 1609 w 539853"/>
                <a:gd name="connsiteY51" fmla="*/ 549966 h 571073"/>
                <a:gd name="connsiteX52" fmla="*/ 25094 w 539853"/>
                <a:gd name="connsiteY52" fmla="*/ 193485 h 571073"/>
                <a:gd name="connsiteX53" fmla="*/ 42708 w 539853"/>
                <a:gd name="connsiteY53" fmla="*/ 194657 h 571073"/>
                <a:gd name="connsiteX54" fmla="*/ 121384 w 539853"/>
                <a:gd name="connsiteY54" fmla="*/ 117264 h 571073"/>
                <a:gd name="connsiteX55" fmla="*/ 109642 w 539853"/>
                <a:gd name="connsiteY55" fmla="*/ 77394 h 571073"/>
                <a:gd name="connsiteX56" fmla="*/ 176575 w 539853"/>
                <a:gd name="connsiteY56" fmla="*/ 58632 h 571073"/>
                <a:gd name="connsiteX57" fmla="*/ 176575 w 539853"/>
                <a:gd name="connsiteY57" fmla="*/ 21107 h 571073"/>
                <a:gd name="connsiteX58" fmla="*/ 255251 w 539853"/>
                <a:gd name="connsiteY58" fmla="*/ 0 h 571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9853" h="571073">
                  <a:moveTo>
                    <a:pt x="444348" y="83250"/>
                  </a:moveTo>
                  <a:cubicBezTo>
                    <a:pt x="464287" y="92622"/>
                    <a:pt x="485400" y="103165"/>
                    <a:pt x="498301" y="117222"/>
                  </a:cubicBezTo>
                  <a:cubicBezTo>
                    <a:pt x="498301" y="117222"/>
                    <a:pt x="504166" y="139479"/>
                    <a:pt x="511203" y="176965"/>
                  </a:cubicBezTo>
                  <a:cubicBezTo>
                    <a:pt x="506512" y="178137"/>
                    <a:pt x="501820" y="179308"/>
                    <a:pt x="497129" y="179308"/>
                  </a:cubicBezTo>
                  <a:cubicBezTo>
                    <a:pt x="461942" y="179308"/>
                    <a:pt x="433792" y="151194"/>
                    <a:pt x="433792" y="117222"/>
                  </a:cubicBezTo>
                  <a:cubicBezTo>
                    <a:pt x="433792" y="104336"/>
                    <a:pt x="438484" y="92622"/>
                    <a:pt x="444348" y="83250"/>
                  </a:cubicBezTo>
                  <a:close/>
                  <a:moveTo>
                    <a:pt x="95547" y="83250"/>
                  </a:moveTo>
                  <a:cubicBezTo>
                    <a:pt x="101415" y="92622"/>
                    <a:pt x="104935" y="104336"/>
                    <a:pt x="104935" y="117222"/>
                  </a:cubicBezTo>
                  <a:cubicBezTo>
                    <a:pt x="104935" y="151194"/>
                    <a:pt x="77944" y="179308"/>
                    <a:pt x="42737" y="179308"/>
                  </a:cubicBezTo>
                  <a:cubicBezTo>
                    <a:pt x="38043" y="179308"/>
                    <a:pt x="33348" y="178137"/>
                    <a:pt x="28654" y="176965"/>
                  </a:cubicBezTo>
                  <a:cubicBezTo>
                    <a:pt x="35696" y="139479"/>
                    <a:pt x="41563" y="117222"/>
                    <a:pt x="41563" y="117222"/>
                  </a:cubicBezTo>
                  <a:cubicBezTo>
                    <a:pt x="54472" y="103165"/>
                    <a:pt x="74423" y="92622"/>
                    <a:pt x="95547" y="83250"/>
                  </a:cubicBezTo>
                  <a:close/>
                  <a:moveTo>
                    <a:pt x="255251" y="0"/>
                  </a:moveTo>
                  <a:cubicBezTo>
                    <a:pt x="262296" y="0"/>
                    <a:pt x="277562" y="0"/>
                    <a:pt x="284608" y="0"/>
                  </a:cubicBezTo>
                  <a:cubicBezTo>
                    <a:pt x="304570" y="1173"/>
                    <a:pt x="335101" y="4691"/>
                    <a:pt x="363284" y="21107"/>
                  </a:cubicBezTo>
                  <a:lnTo>
                    <a:pt x="363284" y="58632"/>
                  </a:lnTo>
                  <a:cubicBezTo>
                    <a:pt x="363284" y="58632"/>
                    <a:pt x="394989" y="64495"/>
                    <a:pt x="430217" y="77394"/>
                  </a:cubicBezTo>
                  <a:cubicBezTo>
                    <a:pt x="423171" y="89120"/>
                    <a:pt x="418474" y="102019"/>
                    <a:pt x="418474" y="117264"/>
                  </a:cubicBezTo>
                  <a:cubicBezTo>
                    <a:pt x="418474" y="159478"/>
                    <a:pt x="453702" y="194657"/>
                    <a:pt x="497150" y="194657"/>
                  </a:cubicBezTo>
                  <a:cubicBezTo>
                    <a:pt x="503022" y="194657"/>
                    <a:pt x="508893" y="194657"/>
                    <a:pt x="513590" y="193485"/>
                  </a:cubicBezTo>
                  <a:cubicBezTo>
                    <a:pt x="527681" y="270879"/>
                    <a:pt x="545295" y="402214"/>
                    <a:pt x="538250" y="549966"/>
                  </a:cubicBezTo>
                  <a:lnTo>
                    <a:pt x="531204" y="549966"/>
                  </a:lnTo>
                  <a:lnTo>
                    <a:pt x="531204" y="553484"/>
                  </a:lnTo>
                  <a:cubicBezTo>
                    <a:pt x="531204" y="562865"/>
                    <a:pt x="524158" y="569900"/>
                    <a:pt x="514764" y="569900"/>
                  </a:cubicBezTo>
                  <a:lnTo>
                    <a:pt x="474839" y="569900"/>
                  </a:lnTo>
                  <a:cubicBezTo>
                    <a:pt x="465445" y="569900"/>
                    <a:pt x="458399" y="562865"/>
                    <a:pt x="458399" y="553484"/>
                  </a:cubicBezTo>
                  <a:lnTo>
                    <a:pt x="458399" y="549966"/>
                  </a:lnTo>
                  <a:lnTo>
                    <a:pt x="451354" y="549966"/>
                  </a:lnTo>
                  <a:cubicBezTo>
                    <a:pt x="451354" y="549966"/>
                    <a:pt x="458399" y="318957"/>
                    <a:pt x="418474" y="259152"/>
                  </a:cubicBezTo>
                  <a:lnTo>
                    <a:pt x="418474" y="476090"/>
                  </a:lnTo>
                  <a:lnTo>
                    <a:pt x="418474" y="496024"/>
                  </a:lnTo>
                  <a:lnTo>
                    <a:pt x="418474" y="547620"/>
                  </a:lnTo>
                  <a:cubicBezTo>
                    <a:pt x="418474" y="547620"/>
                    <a:pt x="343321" y="568728"/>
                    <a:pt x="281085" y="571073"/>
                  </a:cubicBezTo>
                  <a:lnTo>
                    <a:pt x="281085" y="36352"/>
                  </a:lnTo>
                  <a:cubicBezTo>
                    <a:pt x="281085" y="36352"/>
                    <a:pt x="316313" y="38697"/>
                    <a:pt x="336275" y="30489"/>
                  </a:cubicBezTo>
                  <a:cubicBezTo>
                    <a:pt x="336275" y="30489"/>
                    <a:pt x="331578" y="17590"/>
                    <a:pt x="284608" y="16417"/>
                  </a:cubicBezTo>
                  <a:cubicBezTo>
                    <a:pt x="277562" y="16417"/>
                    <a:pt x="262296" y="16417"/>
                    <a:pt x="255251" y="16417"/>
                  </a:cubicBezTo>
                  <a:cubicBezTo>
                    <a:pt x="207106" y="16417"/>
                    <a:pt x="203583" y="30489"/>
                    <a:pt x="203583" y="30489"/>
                  </a:cubicBezTo>
                  <a:cubicBezTo>
                    <a:pt x="223546" y="38697"/>
                    <a:pt x="258774" y="36352"/>
                    <a:pt x="258774" y="36352"/>
                  </a:cubicBezTo>
                  <a:lnTo>
                    <a:pt x="258774" y="571073"/>
                  </a:lnTo>
                  <a:cubicBezTo>
                    <a:pt x="196537" y="568728"/>
                    <a:pt x="121384" y="547620"/>
                    <a:pt x="121384" y="547620"/>
                  </a:cubicBezTo>
                  <a:lnTo>
                    <a:pt x="121384" y="496024"/>
                  </a:lnTo>
                  <a:lnTo>
                    <a:pt x="121384" y="476090"/>
                  </a:lnTo>
                  <a:lnTo>
                    <a:pt x="121384" y="259152"/>
                  </a:lnTo>
                  <a:cubicBezTo>
                    <a:pt x="81459" y="318957"/>
                    <a:pt x="88505" y="549966"/>
                    <a:pt x="88505" y="549966"/>
                  </a:cubicBezTo>
                  <a:lnTo>
                    <a:pt x="81459" y="549966"/>
                  </a:lnTo>
                  <a:lnTo>
                    <a:pt x="81459" y="553484"/>
                  </a:lnTo>
                  <a:cubicBezTo>
                    <a:pt x="81459" y="562865"/>
                    <a:pt x="73239" y="569900"/>
                    <a:pt x="65019" y="569900"/>
                  </a:cubicBezTo>
                  <a:lnTo>
                    <a:pt x="25094" y="569900"/>
                  </a:lnTo>
                  <a:cubicBezTo>
                    <a:pt x="15700" y="569900"/>
                    <a:pt x="8654" y="562865"/>
                    <a:pt x="8654" y="553484"/>
                  </a:cubicBezTo>
                  <a:lnTo>
                    <a:pt x="8654" y="549966"/>
                  </a:lnTo>
                  <a:lnTo>
                    <a:pt x="1609" y="549966"/>
                  </a:lnTo>
                  <a:cubicBezTo>
                    <a:pt x="-5437" y="402214"/>
                    <a:pt x="12177" y="270879"/>
                    <a:pt x="25094" y="193485"/>
                  </a:cubicBezTo>
                  <a:cubicBezTo>
                    <a:pt x="30966" y="194657"/>
                    <a:pt x="36837" y="194657"/>
                    <a:pt x="42708" y="194657"/>
                  </a:cubicBezTo>
                  <a:cubicBezTo>
                    <a:pt x="86156" y="194657"/>
                    <a:pt x="121384" y="159478"/>
                    <a:pt x="121384" y="117264"/>
                  </a:cubicBezTo>
                  <a:cubicBezTo>
                    <a:pt x="121384" y="102019"/>
                    <a:pt x="116687" y="89120"/>
                    <a:pt x="109642" y="77394"/>
                  </a:cubicBezTo>
                  <a:cubicBezTo>
                    <a:pt x="144870" y="64495"/>
                    <a:pt x="176575" y="58632"/>
                    <a:pt x="176575" y="58632"/>
                  </a:cubicBezTo>
                  <a:lnTo>
                    <a:pt x="176575" y="21107"/>
                  </a:lnTo>
                  <a:cubicBezTo>
                    <a:pt x="204757" y="4691"/>
                    <a:pt x="235288" y="1173"/>
                    <a:pt x="2552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765">
                <a:solidFill>
                  <a:schemeClr val="tx1"/>
                </a:solidFill>
                <a:latin typeface="Segoe UI" panose="020B0502040204020203" pitchFamily="34" charset="0"/>
                <a:cs typeface="Segoe UI" panose="020B0502040204020203" pitchFamily="34" charset="0"/>
              </a:endParaRPr>
            </a:p>
          </p:txBody>
        </p:sp>
        <p:sp>
          <p:nvSpPr>
            <p:cNvPr id="39" name="椭圆 38"/>
            <p:cNvSpPr/>
            <p:nvPr/>
          </p:nvSpPr>
          <p:spPr>
            <a:xfrm>
              <a:off x="3568214" y="6150282"/>
              <a:ext cx="550992" cy="549112"/>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65">
                <a:solidFill>
                  <a:schemeClr val="tx1"/>
                </a:solidFill>
                <a:latin typeface="Segoe UI" panose="020B0502040204020203" pitchFamily="34" charset="0"/>
                <a:cs typeface="Segoe UI" panose="020B0502040204020203" pitchFamily="34" charset="0"/>
              </a:endParaRPr>
            </a:p>
          </p:txBody>
        </p:sp>
      </p:grpSp>
      <p:pic>
        <p:nvPicPr>
          <p:cNvPr id="37" name="图片 36"/>
          <p:cNvPicPr>
            <a:picLocks noChangeAspect="1"/>
          </p:cNvPicPr>
          <p:nvPr/>
        </p:nvPicPr>
        <p:blipFill>
          <a:blip r:embed="rId4">
            <a:extLst>
              <a:ext uri="{BEBA8EAE-BF5A-486C-A8C5-ECC9F3942E4B}">
                <a14:imgProps xmlns:a14="http://schemas.microsoft.com/office/drawing/2010/main">
                  <a14:imgLayer r:embed="rId5">
                    <a14:imgEffect>
                      <a14:backgroundRemoval t="2454" b="96115" l="9711" r="89669"/>
                    </a14:imgEffect>
                  </a14:imgLayer>
                </a14:imgProps>
              </a:ext>
            </a:extLst>
          </a:blip>
          <a:stretch>
            <a:fillRect/>
          </a:stretch>
        </p:blipFill>
        <p:spPr>
          <a:xfrm>
            <a:off x="8185231" y="4014664"/>
            <a:ext cx="1101019" cy="2224786"/>
          </a:xfrm>
          <a:prstGeom prst="rect">
            <a:avLst/>
          </a:prstGeom>
        </p:spPr>
      </p:pic>
      <p:sp>
        <p:nvSpPr>
          <p:cNvPr id="48" name="Rectangle 47"/>
          <p:cNvSpPr/>
          <p:nvPr/>
        </p:nvSpPr>
        <p:spPr>
          <a:xfrm>
            <a:off x="9854837" y="40412"/>
            <a:ext cx="2337163" cy="7637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49" name="Picture 4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3373563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 name="矩形 7"/>
          <p:cNvSpPr>
            <a:spLocks noChangeArrowheads="1"/>
          </p:cNvSpPr>
          <p:nvPr/>
        </p:nvSpPr>
        <p:spPr bwMode="auto">
          <a:xfrm>
            <a:off x="0" y="921812"/>
            <a:ext cx="11952331" cy="5845437"/>
          </a:xfrm>
          <a:prstGeom prst="rect">
            <a:avLst/>
          </a:prstGeom>
          <a:solidFill>
            <a:srgbClr val="FFFFFF">
              <a:alpha val="7059"/>
            </a:srgbClr>
          </a:solidFill>
          <a:ln>
            <a:noFill/>
          </a:ln>
          <a:extLst>
            <a:ext uri="{91240B29-F687-4F45-9708-019B960494DF}">
              <a14:hiddenLine xmlns:a14="http://schemas.microsoft.com/office/drawing/2010/main" w="12700">
                <a:solidFill>
                  <a:srgbClr val="42719B"/>
                </a:solidFill>
                <a:bevel/>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endParaRPr lang="zh-CN" altLang="zh-CN" sz="1765">
              <a:solidFill>
                <a:srgbClr val="FFFFFF"/>
              </a:solidFill>
              <a:latin typeface="Segoe UI" panose="020B0502040204020203" pitchFamily="34" charset="0"/>
              <a:cs typeface="Segoe UI" panose="020B0502040204020203" pitchFamily="34" charset="0"/>
              <a:sym typeface="宋体" panose="02010600030101010101" pitchFamily="2" charset="-122"/>
            </a:endParaRPr>
          </a:p>
        </p:txBody>
      </p:sp>
      <p:sp>
        <p:nvSpPr>
          <p:cNvPr id="33" name="文本框 32"/>
          <p:cNvSpPr txBox="1"/>
          <p:nvPr/>
        </p:nvSpPr>
        <p:spPr>
          <a:xfrm>
            <a:off x="3969327" y="924739"/>
            <a:ext cx="5423681" cy="544957"/>
          </a:xfrm>
          <a:prstGeom prst="rect">
            <a:avLst/>
          </a:prstGeom>
          <a:noFill/>
        </p:spPr>
        <p:txBody>
          <a:bodyPr wrap="square">
            <a:spAutoFit/>
          </a:bodyPr>
          <a:lstStyle/>
          <a:p>
            <a:pPr>
              <a:lnSpc>
                <a:spcPct val="150000"/>
              </a:lnSpc>
              <a:defRPr/>
            </a:pPr>
            <a:r>
              <a:rPr lang="en-US" altLang="zh-CN" sz="1961" b="1" dirty="0" err="1">
                <a:solidFill>
                  <a:srgbClr val="00B0F0"/>
                </a:solidFill>
                <a:latin typeface="Segoe UI" panose="020B0502040204020203" pitchFamily="34" charset="0"/>
                <a:cs typeface="Segoe UI" panose="020B0502040204020203" pitchFamily="34" charset="0"/>
              </a:rPr>
              <a:t>Tính</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năng</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sản</a:t>
            </a:r>
            <a:r>
              <a:rPr lang="en-US" altLang="zh-CN" sz="1961" b="1" dirty="0">
                <a:solidFill>
                  <a:srgbClr val="00B0F0"/>
                </a:solidFill>
                <a:latin typeface="Segoe UI" panose="020B0502040204020203" pitchFamily="34" charset="0"/>
                <a:cs typeface="Segoe UI" panose="020B0502040204020203" pitchFamily="34" charset="0"/>
              </a:rPr>
              <a:t> </a:t>
            </a:r>
            <a:r>
              <a:rPr lang="en-US" altLang="zh-CN" sz="1961" b="1" dirty="0" err="1">
                <a:solidFill>
                  <a:srgbClr val="00B0F0"/>
                </a:solidFill>
                <a:latin typeface="Segoe UI" panose="020B0502040204020203" pitchFamily="34" charset="0"/>
                <a:cs typeface="Segoe UI" panose="020B0502040204020203" pitchFamily="34" charset="0"/>
              </a:rPr>
              <a:t>phẩm</a:t>
            </a:r>
            <a:endParaRPr lang="en-US" altLang="zh-CN" sz="1568" dirty="0">
              <a:latin typeface="Segoe UI" panose="020B0502040204020203" pitchFamily="34" charset="0"/>
              <a:cs typeface="Segoe UI" panose="020B0502040204020203" pitchFamily="34" charset="0"/>
            </a:endParaRPr>
          </a:p>
        </p:txBody>
      </p:sp>
      <p:sp>
        <p:nvSpPr>
          <p:cNvPr id="35" name="矩形 34"/>
          <p:cNvSpPr/>
          <p:nvPr/>
        </p:nvSpPr>
        <p:spPr>
          <a:xfrm>
            <a:off x="1731" y="4934480"/>
            <a:ext cx="12190270" cy="189699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Segoe UI" panose="020B0502040204020203" pitchFamily="34" charset="0"/>
              <a:cs typeface="Segoe UI" panose="020B0502040204020203" pitchFamily="34" charset="0"/>
            </a:endParaRPr>
          </a:p>
        </p:txBody>
      </p:sp>
      <p:sp>
        <p:nvSpPr>
          <p:cNvPr id="36" name="文本框 54"/>
          <p:cNvSpPr txBox="1">
            <a:spLocks noChangeArrowheads="1"/>
          </p:cNvSpPr>
          <p:nvPr/>
        </p:nvSpPr>
        <p:spPr bwMode="auto">
          <a:xfrm>
            <a:off x="770897" y="5570993"/>
            <a:ext cx="10791139" cy="1068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3218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3218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3218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3218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3218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3218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20000"/>
              </a:lnSpc>
              <a:spcBef>
                <a:spcPct val="0"/>
              </a:spcBef>
              <a:buNone/>
            </a:pPr>
            <a:r>
              <a:rPr lang="en-US" altLang="zh-CN" sz="1765" dirty="0">
                <a:solidFill>
                  <a:schemeClr val="tx1">
                    <a:lumMod val="50000"/>
                  </a:schemeClr>
                </a:solidFill>
                <a:latin typeface="Segoe UI" panose="020B0502040204020203" pitchFamily="34" charset="0"/>
                <a:cs typeface="Segoe UI" panose="020B0502040204020203" pitchFamily="34" charset="0"/>
              </a:rPr>
              <a:t>Smart H265+</a:t>
            </a:r>
            <a:r>
              <a:rPr lang="en-US" altLang="zh-CN" sz="1765" b="1" dirty="0">
                <a:solidFill>
                  <a:schemeClr val="tx1">
                    <a:lumMod val="50000"/>
                  </a:schemeClr>
                </a:solidFill>
                <a:latin typeface="Segoe UI" panose="020B0502040204020203" pitchFamily="34" charset="0"/>
                <a:cs typeface="Segoe UI" panose="020B0502040204020203" pitchFamily="34" charset="0"/>
              </a:rPr>
              <a:t>/</a:t>
            </a:r>
            <a:r>
              <a:rPr lang="en-US" altLang="zh-CN" sz="1765" dirty="0">
                <a:solidFill>
                  <a:schemeClr val="tx1">
                    <a:lumMod val="50000"/>
                  </a:schemeClr>
                </a:solidFill>
                <a:latin typeface="Segoe UI" panose="020B0502040204020203" pitchFamily="34" charset="0"/>
                <a:cs typeface="Segoe UI" panose="020B0502040204020203" pitchFamily="34" charset="0"/>
              </a:rPr>
              <a:t> Ultra-HD Resolution</a:t>
            </a:r>
          </a:p>
          <a:p>
            <a:pPr algn="ctr">
              <a:lnSpc>
                <a:spcPct val="120000"/>
              </a:lnSpc>
              <a:spcBef>
                <a:spcPct val="0"/>
              </a:spcBef>
              <a:buNone/>
            </a:pPr>
            <a:r>
              <a:rPr lang="en-US" altLang="zh-CN" sz="1765" b="1" dirty="0">
                <a:solidFill>
                  <a:schemeClr val="tx1">
                    <a:lumMod val="50000"/>
                  </a:schemeClr>
                </a:solidFill>
                <a:latin typeface="Segoe UI" panose="020B0502040204020203" pitchFamily="34" charset="0"/>
                <a:cs typeface="Segoe UI" panose="020B0502040204020203" pitchFamily="34" charset="0"/>
              </a:rPr>
              <a:t>/ </a:t>
            </a:r>
            <a:r>
              <a:rPr lang="en-US" altLang="zh-CN" sz="1765" dirty="0">
                <a:solidFill>
                  <a:schemeClr val="tx1">
                    <a:lumMod val="50000"/>
                  </a:schemeClr>
                </a:solidFill>
                <a:latin typeface="Segoe UI" panose="020B0502040204020203" pitchFamily="34" charset="0"/>
                <a:cs typeface="Segoe UI" panose="020B0502040204020203" pitchFamily="34" charset="0"/>
              </a:rPr>
              <a:t>IP67</a:t>
            </a:r>
            <a:r>
              <a:rPr lang="en-US" altLang="zh-CN" sz="1765" b="1" dirty="0">
                <a:solidFill>
                  <a:schemeClr val="tx1">
                    <a:lumMod val="50000"/>
                  </a:schemeClr>
                </a:solidFill>
                <a:latin typeface="Segoe UI" panose="020B0502040204020203" pitchFamily="34" charset="0"/>
                <a:cs typeface="Segoe UI" panose="020B0502040204020203" pitchFamily="34" charset="0"/>
              </a:rPr>
              <a:t>/</a:t>
            </a:r>
            <a:r>
              <a:rPr lang="en-US" altLang="zh-CN" sz="1765" dirty="0">
                <a:solidFill>
                  <a:schemeClr val="tx1">
                    <a:lumMod val="50000"/>
                  </a:schemeClr>
                </a:solidFill>
                <a:latin typeface="Segoe UI" panose="020B0502040204020203" pitchFamily="34" charset="0"/>
                <a:cs typeface="Segoe UI" panose="020B0502040204020203" pitchFamily="34" charset="0"/>
              </a:rPr>
              <a:t>5G </a:t>
            </a:r>
            <a:r>
              <a:rPr lang="en-US" altLang="zh-CN" sz="1765" b="1" dirty="0">
                <a:solidFill>
                  <a:schemeClr val="tx1">
                    <a:lumMod val="50000"/>
                  </a:schemeClr>
                </a:solidFill>
                <a:latin typeface="Segoe UI" panose="020B0502040204020203" pitchFamily="34" charset="0"/>
                <a:cs typeface="Segoe UI" panose="020B0502040204020203" pitchFamily="34" charset="0"/>
              </a:rPr>
              <a:t>/ </a:t>
            </a:r>
            <a:r>
              <a:rPr lang="en-US" altLang="zh-CN" sz="1765" dirty="0">
                <a:solidFill>
                  <a:schemeClr val="tx1">
                    <a:lumMod val="50000"/>
                  </a:schemeClr>
                </a:solidFill>
                <a:latin typeface="Segoe UI" panose="020B0502040204020203" pitchFamily="34" charset="0"/>
                <a:cs typeface="Segoe UI" panose="020B0502040204020203" pitchFamily="34" charset="0"/>
              </a:rPr>
              <a:t>Excellent Image</a:t>
            </a:r>
            <a:endParaRPr lang="en-US" altLang="zh-CN" sz="1765" dirty="0">
              <a:solidFill>
                <a:srgbClr val="FFFFFF"/>
              </a:solidFill>
              <a:latin typeface="Segoe UI" panose="020B0502040204020203" pitchFamily="34" charset="0"/>
              <a:cs typeface="Segoe UI" panose="020B0502040204020203" pitchFamily="34" charset="0"/>
            </a:endParaRPr>
          </a:p>
          <a:p>
            <a:pPr algn="ctr">
              <a:lnSpc>
                <a:spcPct val="120000"/>
              </a:lnSpc>
              <a:spcBef>
                <a:spcPct val="0"/>
              </a:spcBef>
              <a:buFontTx/>
              <a:buNone/>
            </a:pPr>
            <a:r>
              <a:rPr lang="en-US" altLang="zh-CN" sz="1765" b="1" dirty="0">
                <a:solidFill>
                  <a:srgbClr val="FFFFFF"/>
                </a:solidFill>
                <a:latin typeface="Segoe UI" panose="020B0502040204020203" pitchFamily="34" charset="0"/>
                <a:cs typeface="Segoe UI" panose="020B0502040204020203" pitchFamily="34" charset="0"/>
              </a:rPr>
              <a:t> </a:t>
            </a:r>
            <a:endParaRPr lang="en-US" altLang="zh-CN" sz="1765" dirty="0">
              <a:solidFill>
                <a:srgbClr val="FFFFFF"/>
              </a:solidFill>
              <a:latin typeface="Segoe UI" panose="020B0502040204020203" pitchFamily="34" charset="0"/>
              <a:cs typeface="Segoe UI" panose="020B0502040204020203" pitchFamily="34" charset="0"/>
            </a:endParaRPr>
          </a:p>
        </p:txBody>
      </p:sp>
      <p:sp>
        <p:nvSpPr>
          <p:cNvPr id="14" name="TextBox 19"/>
          <p:cNvSpPr txBox="1">
            <a:spLocks noChangeArrowheads="1"/>
          </p:cNvSpPr>
          <p:nvPr/>
        </p:nvSpPr>
        <p:spPr bwMode="auto">
          <a:xfrm>
            <a:off x="418642" y="3907182"/>
            <a:ext cx="3436295" cy="362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spcBef>
                <a:spcPct val="0"/>
              </a:spcBef>
              <a:buNone/>
            </a:pPr>
            <a:r>
              <a:rPr lang="en-US" altLang="zh-CN" sz="196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DH-IPC-HFS7842-Z-5G-LED</a:t>
            </a:r>
          </a:p>
        </p:txBody>
      </p:sp>
      <p:sp>
        <p:nvSpPr>
          <p:cNvPr id="11" name="Title 1"/>
          <p:cNvSpPr txBox="1"/>
          <p:nvPr/>
        </p:nvSpPr>
        <p:spPr>
          <a:xfrm>
            <a:off x="338202" y="241250"/>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rgbClr val="00B050"/>
                </a:solidFill>
                <a:latin typeface="Segoe UI" panose="020B0502040204020203" pitchFamily="34" charset="0"/>
              </a:rPr>
              <a:t>Dòng</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WizMind</a:t>
            </a:r>
            <a:r>
              <a:rPr lang="en-US" altLang="zh-CN" sz="2745" b="1" spc="0" dirty="0">
                <a:solidFill>
                  <a:srgbClr val="00B050"/>
                </a:solidFill>
                <a:latin typeface="Segoe UI" panose="020B0502040204020203" pitchFamily="34" charset="0"/>
              </a:rPr>
              <a:t> 7- </a:t>
            </a:r>
            <a:r>
              <a:rPr lang="en-US" altLang="zh-CN" sz="2745" b="1" spc="0" dirty="0" err="1">
                <a:solidFill>
                  <a:srgbClr val="00B050"/>
                </a:solidFill>
                <a:latin typeface="Segoe UI" panose="020B0502040204020203" pitchFamily="34" charset="0"/>
              </a:rPr>
              <a:t>Máy</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ảnh</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mạng</a:t>
            </a:r>
            <a:r>
              <a:rPr lang="en-US" altLang="zh-CN" sz="2745" b="1" spc="0" dirty="0">
                <a:solidFill>
                  <a:srgbClr val="00B050"/>
                </a:solidFill>
                <a:latin typeface="Segoe UI" panose="020B0502040204020203" pitchFamily="34" charset="0"/>
              </a:rPr>
              <a:t> 4K 5G </a:t>
            </a:r>
            <a:r>
              <a:rPr lang="en-US" altLang="zh-CN" sz="2745" b="1" spc="0" dirty="0" err="1">
                <a:solidFill>
                  <a:srgbClr val="00B050"/>
                </a:solidFill>
                <a:latin typeface="Segoe UI" panose="020B0502040204020203" pitchFamily="34" charset="0"/>
              </a:rPr>
              <a:t>WizMind</a:t>
            </a:r>
            <a:endParaRPr lang="en-US" altLang="zh-CN" sz="2745" b="1" spc="0" dirty="0">
              <a:solidFill>
                <a:srgbClr val="00B050"/>
              </a:solidFill>
              <a:latin typeface="Segoe UI" panose="020B0502040204020203" pitchFamily="34" charset="0"/>
            </a:endParaRPr>
          </a:p>
        </p:txBody>
      </p:sp>
      <p:pic>
        <p:nvPicPr>
          <p:cNvPr id="12" name="图片 11"/>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45528" y1="5082" x2="62331" y2="9800"/>
                      </a14:backgroundRemoval>
                    </a14:imgEffect>
                  </a14:imgLayer>
                </a14:imgProps>
              </a:ext>
            </a:extLst>
          </a:blip>
          <a:stretch>
            <a:fillRect/>
          </a:stretch>
        </p:blipFill>
        <p:spPr>
          <a:xfrm>
            <a:off x="770896" y="1992410"/>
            <a:ext cx="2280903" cy="1702950"/>
          </a:xfrm>
          <a:prstGeom prst="rect">
            <a:avLst/>
          </a:prstGeom>
        </p:spPr>
      </p:pic>
      <p:sp>
        <p:nvSpPr>
          <p:cNvPr id="13" name="文本框 12"/>
          <p:cNvSpPr txBox="1"/>
          <p:nvPr/>
        </p:nvSpPr>
        <p:spPr>
          <a:xfrm>
            <a:off x="3969326" y="1486391"/>
            <a:ext cx="8102839" cy="2987997"/>
          </a:xfrm>
          <a:prstGeom prst="rect">
            <a:avLst/>
          </a:prstGeom>
          <a:noFill/>
        </p:spPr>
        <p:txBody>
          <a:bodyPr wrap="square" rtlCol="0">
            <a:spAutoFit/>
          </a:bodyPr>
          <a:lstStyle>
            <a:defPPr>
              <a:defRPr lang="en-US"/>
            </a:defPPr>
            <a:lvl1pPr defTabSz="575945">
              <a:defRPr sz="2400" b="1" u="sng">
                <a:solidFill>
                  <a:srgbClr val="DCDDDF"/>
                </a:solidFill>
                <a:effectLst>
                  <a:innerShdw blurRad="63500" dist="50800">
                    <a:prstClr val="black">
                      <a:alpha val="50000"/>
                    </a:prstClr>
                  </a:innerShdw>
                </a:effectLst>
                <a:latin typeface="Segoe UI" panose="020B0502040204020203" pitchFamily="34" charset="0"/>
                <a:ea typeface="微软雅黑" panose="020B0503020204020204" pitchFamily="34" charset="-122"/>
                <a:cs typeface="Segoe UI" panose="020B0502040204020203" pitchFamily="34" charset="0"/>
              </a:defRPr>
            </a:lvl1pPr>
          </a:lstStyle>
          <a:p>
            <a:pPr marL="280121" indent="-280121">
              <a:lnSpc>
                <a:spcPct val="150000"/>
              </a:lnSpc>
              <a:buFont typeface="Wingdings" panose="05000000000000000000" pitchFamily="2" charset="2"/>
              <a:buChar char="Ø"/>
            </a:pPr>
            <a:r>
              <a:rPr lang="vi-VN" altLang="zh-CN" sz="1568" b="0" u="none" dirty="0">
                <a:solidFill>
                  <a:srgbClr val="FF0000"/>
                </a:solidFill>
                <a:ea typeface="+mn-ea"/>
              </a:rPr>
              <a:t>Cảm biến hình ảnh CMOS 8MP 1 / 1.8 "</a:t>
            </a:r>
          </a:p>
          <a:p>
            <a:pPr marL="280121" indent="-280121">
              <a:lnSpc>
                <a:spcPct val="150000"/>
              </a:lnSpc>
              <a:buFont typeface="Wingdings" panose="05000000000000000000" pitchFamily="2" charset="2"/>
              <a:buChar char="Ø"/>
            </a:pPr>
            <a:r>
              <a:rPr lang="vi-VN" altLang="zh-CN" sz="1568" b="0" u="none" dirty="0">
                <a:solidFill>
                  <a:srgbClr val="FF0000"/>
                </a:solidFill>
                <a:ea typeface="+mn-ea"/>
              </a:rPr>
              <a:t>Hỗ trợ mô-đun 5G (dải tần số N41, N78 và N79) và mạng NSA và SA</a:t>
            </a:r>
          </a:p>
          <a:p>
            <a:pPr marL="280121" indent="-280121">
              <a:lnSpc>
                <a:spcPct val="150000"/>
              </a:lnSpc>
              <a:buFont typeface="Wingdings" panose="05000000000000000000" pitchFamily="2" charset="2"/>
              <a:buChar char="Ø"/>
            </a:pPr>
            <a:r>
              <a:rPr lang="vi-VN" altLang="zh-CN" sz="1568" b="0" u="none" dirty="0">
                <a:solidFill>
                  <a:schemeClr val="tx1"/>
                </a:solidFill>
                <a:ea typeface="+mn-ea"/>
              </a:rPr>
              <a:t>Hỗ trợ 4G (FDD-LTE: B1 / B3 / B5 / B8 TDD-LTE: B34 / B38 / B39 / B40 / B41)</a:t>
            </a:r>
          </a:p>
          <a:p>
            <a:pPr marL="280121" indent="-280121">
              <a:lnSpc>
                <a:spcPct val="150000"/>
              </a:lnSpc>
              <a:buFont typeface="Wingdings" panose="05000000000000000000" pitchFamily="2" charset="2"/>
              <a:buChar char="Ø"/>
            </a:pPr>
            <a:r>
              <a:rPr lang="vi-VN" altLang="zh-CN" sz="1568" b="0" u="none" dirty="0">
                <a:solidFill>
                  <a:schemeClr val="tx1"/>
                </a:solidFill>
                <a:ea typeface="+mn-ea"/>
              </a:rPr>
              <a:t>Hỗ trợ GPS, BDS</a:t>
            </a:r>
          </a:p>
          <a:p>
            <a:pPr marL="280121" indent="-280121">
              <a:lnSpc>
                <a:spcPct val="150000"/>
              </a:lnSpc>
              <a:buFont typeface="Wingdings" panose="05000000000000000000" pitchFamily="2" charset="2"/>
              <a:buChar char="Ø"/>
            </a:pPr>
            <a:r>
              <a:rPr lang="vi-VN" altLang="zh-CN" sz="1568" b="0" u="none" dirty="0">
                <a:solidFill>
                  <a:schemeClr val="tx1"/>
                </a:solidFill>
                <a:ea typeface="+mn-ea"/>
              </a:rPr>
              <a:t>Tích hợp ánh sáng ấm hiệu quả, tối đa. khoảng cách chiếu sáng: 80 m</a:t>
            </a:r>
          </a:p>
          <a:p>
            <a:pPr marL="280121" indent="-280121">
              <a:lnSpc>
                <a:spcPct val="150000"/>
              </a:lnSpc>
              <a:buFont typeface="Wingdings" panose="05000000000000000000" pitchFamily="2" charset="2"/>
              <a:buChar char="Ø"/>
            </a:pPr>
            <a:r>
              <a:rPr lang="vi-VN" altLang="zh-CN" sz="1568" b="0" u="none" dirty="0">
                <a:solidFill>
                  <a:schemeClr val="tx1"/>
                </a:solidFill>
                <a:ea typeface="+mn-ea"/>
              </a:rPr>
              <a:t>Ống kính 8 mm – 56 mm</a:t>
            </a:r>
          </a:p>
          <a:p>
            <a:pPr marL="280121" indent="-280121">
              <a:lnSpc>
                <a:spcPct val="150000"/>
              </a:lnSpc>
              <a:buFont typeface="Wingdings" panose="05000000000000000000" pitchFamily="2" charset="2"/>
              <a:buChar char="Ø"/>
            </a:pPr>
            <a:r>
              <a:rPr lang="vi-VN" altLang="zh-CN" sz="1568" b="0" u="none" dirty="0">
                <a:solidFill>
                  <a:srgbClr val="FF0000"/>
                </a:solidFill>
                <a:ea typeface="+mn-ea"/>
              </a:rPr>
              <a:t>Chức năng AI:  Nhận diện khuôn mặt, Đếm người, Siêu dữ liệu video, ANPR, Bảo vệ chu vi</a:t>
            </a:r>
            <a:endParaRPr lang="zh-CN" altLang="en-US" sz="1765" b="0" u="none" dirty="0">
              <a:solidFill>
                <a:srgbClr val="FF0000"/>
              </a:solidFill>
            </a:endParaRPr>
          </a:p>
        </p:txBody>
      </p:sp>
      <p:sp>
        <p:nvSpPr>
          <p:cNvPr id="10" name="Rectangle 9"/>
          <p:cNvSpPr/>
          <p:nvPr/>
        </p:nvSpPr>
        <p:spPr>
          <a:xfrm>
            <a:off x="9854837" y="40412"/>
            <a:ext cx="2337163" cy="7637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2418924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475811" y="282338"/>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3600" b="1" spc="0" dirty="0" err="1">
                <a:solidFill>
                  <a:srgbClr val="00B050"/>
                </a:solidFill>
                <a:latin typeface="Segoe UI" panose="020B0502040204020203" pitchFamily="34" charset="0"/>
              </a:rPr>
              <a:t>Dòng</a:t>
            </a:r>
            <a:r>
              <a:rPr lang="en-US" altLang="zh-CN" sz="3600" b="1" spc="0" dirty="0">
                <a:solidFill>
                  <a:srgbClr val="00B050"/>
                </a:solidFill>
                <a:latin typeface="Segoe UI" panose="020B0502040204020203" pitchFamily="34" charset="0"/>
              </a:rPr>
              <a:t> </a:t>
            </a:r>
            <a:r>
              <a:rPr lang="en-US" altLang="zh-CN" sz="3600" b="1" spc="0" dirty="0" err="1">
                <a:solidFill>
                  <a:srgbClr val="00B050"/>
                </a:solidFill>
                <a:latin typeface="Segoe UI" panose="020B0502040204020203" pitchFamily="34" charset="0"/>
              </a:rPr>
              <a:t>WizMind</a:t>
            </a:r>
            <a:r>
              <a:rPr lang="en-US" altLang="zh-CN" sz="3600" b="1" spc="0" dirty="0">
                <a:solidFill>
                  <a:srgbClr val="00B050"/>
                </a:solidFill>
                <a:latin typeface="Segoe UI" panose="020B0502040204020203" pitchFamily="34" charset="0"/>
              </a:rPr>
              <a:t> 5</a:t>
            </a:r>
          </a:p>
        </p:txBody>
      </p:sp>
      <p:sp>
        <p:nvSpPr>
          <p:cNvPr id="31" name="矩形 30"/>
          <p:cNvSpPr/>
          <p:nvPr/>
        </p:nvSpPr>
        <p:spPr>
          <a:xfrm>
            <a:off x="595376" y="1187938"/>
            <a:ext cx="11028577" cy="554040"/>
          </a:xfrm>
          <a:prstGeom prst="rect">
            <a:avLst/>
          </a:prstGeom>
          <a:solidFill>
            <a:srgbClr val="252C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765">
              <a:solidFill>
                <a:prstClr val="white"/>
              </a:solidFill>
              <a:latin typeface="Segoe UI" panose="020B0502040204020203" pitchFamily="34" charset="0"/>
              <a:ea typeface="等线" panose="02010600030101010101" pitchFamily="2" charset="-122"/>
              <a:cs typeface="Segoe UI" panose="020B0502040204020203" pitchFamily="34" charset="0"/>
            </a:endParaRPr>
          </a:p>
        </p:txBody>
      </p:sp>
      <p:sp>
        <p:nvSpPr>
          <p:cNvPr id="38" name="矩形 37"/>
          <p:cNvSpPr/>
          <p:nvPr/>
        </p:nvSpPr>
        <p:spPr bwMode="auto">
          <a:xfrm>
            <a:off x="595376" y="1741978"/>
            <a:ext cx="11028577" cy="4374520"/>
          </a:xfrm>
          <a:prstGeom prst="rect">
            <a:avLst/>
          </a:prstGeom>
          <a:solidFill>
            <a:srgbClr val="FFC000"/>
          </a:solidFill>
          <a:ln w="9525" cap="flat" cmpd="sng" algn="ctr">
            <a:solidFill>
              <a:srgbClr val="FFC000"/>
            </a:solidFill>
            <a:prstDash val="solid"/>
            <a:round/>
            <a:headEnd type="none" w="med" len="med"/>
            <a:tailEnd type="none" w="med" len="med"/>
          </a:ln>
          <a:effectLst/>
        </p:spPr>
        <p:txBody>
          <a:bodyPr/>
          <a:lstStyle/>
          <a:p>
            <a:pPr eaLnBrk="1" hangingPunct="1">
              <a:buFont typeface="Arial" panose="020B0604020202020204" pitchFamily="34" charset="0"/>
              <a:buNone/>
              <a:defRPr/>
            </a:pPr>
            <a:endParaRPr lang="zh-CN" altLang="en-US" sz="1568">
              <a:latin typeface="Segoe UI" panose="020B0502040204020203" pitchFamily="34" charset="0"/>
              <a:cs typeface="Segoe UI" panose="020B0502040204020203" pitchFamily="34" charset="0"/>
            </a:endParaRPr>
          </a:p>
        </p:txBody>
      </p:sp>
      <p:sp>
        <p:nvSpPr>
          <p:cNvPr id="8" name="Rectangle 105"/>
          <p:cNvSpPr/>
          <p:nvPr/>
        </p:nvSpPr>
        <p:spPr bwMode="auto">
          <a:xfrm>
            <a:off x="1477925" y="3266989"/>
            <a:ext cx="2689274" cy="8415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143387" rIns="179234" bIns="143387" numCol="1" spcCol="0" rtlCol="0" fromWordArt="0" anchor="t"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HDBW5241E-ZE/ZHE/Z5E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HDBW5442E-ZE/ZHE/Z4E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HDBW5541E-ZE/Z5E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HDBW5242E-ZE-MF</a:t>
            </a:r>
          </a:p>
          <a:p>
            <a:pPr marL="234679" defTabSz="913194">
              <a:lnSpc>
                <a:spcPct val="90000"/>
              </a:lnSpc>
              <a:defRPr/>
            </a:pPr>
            <a:r>
              <a:rPr lang="en-US" altLang="zh-CN" sz="1568" dirty="0">
                <a:solidFill>
                  <a:srgbClr val="FF0000"/>
                </a:solidFill>
                <a:latin typeface="Segoe UI" panose="020B0502040204020203" pitchFamily="34" charset="0"/>
                <a:cs typeface="Segoe UI" panose="020B0502040204020203" pitchFamily="34" charset="0"/>
              </a:rPr>
              <a:t>HDBW5842E-ZE/Z4E</a:t>
            </a:r>
          </a:p>
        </p:txBody>
      </p:sp>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45178" y="3080650"/>
            <a:ext cx="1506122" cy="1003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00377" y="3117043"/>
            <a:ext cx="1938252" cy="1063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5"/>
          <p:cNvSpPr/>
          <p:nvPr/>
        </p:nvSpPr>
        <p:spPr bwMode="auto">
          <a:xfrm>
            <a:off x="5049750" y="3322868"/>
            <a:ext cx="2988143" cy="65675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0" tIns="143387" rIns="179234" bIns="143387"/>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HFW5242H-ZE/Z6E/ZHE-MF</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HFW5442H-ZE/Z4E/ZHE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HFW5842H-ZHE/Z4HE</a:t>
            </a:r>
          </a:p>
        </p:txBody>
      </p:sp>
      <p:sp>
        <p:nvSpPr>
          <p:cNvPr id="12" name="Rectangle 105"/>
          <p:cNvSpPr/>
          <p:nvPr/>
        </p:nvSpPr>
        <p:spPr bwMode="auto">
          <a:xfrm>
            <a:off x="8558583" y="3275523"/>
            <a:ext cx="3263607" cy="102328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0" tIns="143387" rIns="179234" bIns="143387"/>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HDBW5242H-ZE/Z6E/ZHE-MF</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HDBW5442H-ZE/Z4E/ZHE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HDBW5842H-ZHE/Z4HE</a:t>
            </a:r>
          </a:p>
        </p:txBody>
      </p:sp>
      <p:sp>
        <p:nvSpPr>
          <p:cNvPr id="13" name="Rectangle 105"/>
          <p:cNvSpPr/>
          <p:nvPr/>
        </p:nvSpPr>
        <p:spPr bwMode="auto">
          <a:xfrm>
            <a:off x="1516903" y="2040111"/>
            <a:ext cx="2095897" cy="86883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143387" rIns="179234" bIns="143387" numCol="1" spcCol="0" rtlCol="0" fromWordArt="0" anchor="t"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HF5241E-E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HF5442E-E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HF5541E-E </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HF5242E-E-MF</a:t>
            </a:r>
          </a:p>
          <a:p>
            <a:pPr marL="234679" defTabSz="913194">
              <a:lnSpc>
                <a:spcPct val="90000"/>
              </a:lnSpc>
              <a:defRPr/>
            </a:pPr>
            <a:r>
              <a:rPr lang="en-US" altLang="zh-CN" sz="1568" dirty="0">
                <a:solidFill>
                  <a:srgbClr val="FF0000"/>
                </a:solidFill>
                <a:latin typeface="Segoe UI" panose="020B0502040204020203" pitchFamily="34" charset="0"/>
                <a:cs typeface="Segoe UI" panose="020B0502040204020203" pitchFamily="34" charset="0"/>
              </a:rPr>
              <a:t>HF5842F-ZE</a:t>
            </a:r>
            <a:endParaRPr lang="en-US" altLang="zh-CN" sz="1568" dirty="0">
              <a:solidFill>
                <a:schemeClr val="tx1">
                  <a:lumMod val="50000"/>
                </a:schemeClr>
              </a:solidFill>
              <a:latin typeface="Segoe UI" panose="020B0502040204020203" pitchFamily="34" charset="0"/>
              <a:cs typeface="Segoe UI" panose="020B0502040204020203" pitchFamily="34" charset="0"/>
            </a:endParaRPr>
          </a:p>
          <a:p>
            <a:pPr marL="234679" defTabSz="913194">
              <a:lnSpc>
                <a:spcPct val="90000"/>
              </a:lnSpc>
              <a:defRPr/>
            </a:pPr>
            <a:endParaRPr lang="en-US" altLang="zh-CN" sz="1568" dirty="0">
              <a:solidFill>
                <a:schemeClr val="tx1">
                  <a:lumMod val="50000"/>
                </a:schemeClr>
              </a:solidFill>
              <a:latin typeface="Segoe UI" panose="020B0502040204020203" pitchFamily="34" charset="0"/>
              <a:cs typeface="Segoe UI" panose="020B0502040204020203" pitchFamily="34" charset="0"/>
            </a:endParaRPr>
          </a:p>
          <a:p>
            <a:pPr marL="234679" defTabSz="913194">
              <a:lnSpc>
                <a:spcPct val="90000"/>
              </a:lnSpc>
              <a:defRPr/>
            </a:pPr>
            <a:endParaRPr lang="en-US" altLang="zh-CN" sz="1568" dirty="0">
              <a:solidFill>
                <a:schemeClr val="tx1">
                  <a:lumMod val="50000"/>
                </a:schemeClr>
              </a:solidFill>
              <a:latin typeface="Segoe UI" panose="020B0502040204020203" pitchFamily="34" charset="0"/>
              <a:cs typeface="Segoe UI" panose="020B0502040204020203" pitchFamily="34" charset="0"/>
            </a:endParaRPr>
          </a:p>
          <a:p>
            <a:pPr marL="234679" defTabSz="913194">
              <a:lnSpc>
                <a:spcPct val="90000"/>
              </a:lnSpc>
              <a:defRPr/>
            </a:pPr>
            <a:endParaRPr lang="en-US" altLang="zh-CN" sz="1568" dirty="0">
              <a:solidFill>
                <a:schemeClr val="tx1">
                  <a:lumMod val="50000"/>
                </a:schemeClr>
              </a:solidFill>
              <a:latin typeface="Segoe UI" panose="020B0502040204020203" pitchFamily="34" charset="0"/>
              <a:cs typeface="Segoe UI" panose="020B0502040204020203" pitchFamily="34" charset="0"/>
            </a:endParaRPr>
          </a:p>
          <a:p>
            <a:pPr marL="234679" defTabSz="913194">
              <a:lnSpc>
                <a:spcPct val="90000"/>
              </a:lnSpc>
              <a:defRPr/>
            </a:pPr>
            <a:endParaRPr lang="en-US"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15" name="Rectangle 105"/>
          <p:cNvSpPr/>
          <p:nvPr/>
        </p:nvSpPr>
        <p:spPr bwMode="auto">
          <a:xfrm>
            <a:off x="3831703" y="2006708"/>
            <a:ext cx="3050850" cy="105143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143387" rIns="179234" bIns="143387" numCol="1" spcCol="0" rtlCol="0" fromWordArt="0" anchor="t"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HFW5241E-ZE/</a:t>
            </a:r>
            <a:r>
              <a:rPr lang="en-US" altLang="zh-CN" sz="1568" i="1" dirty="0">
                <a:solidFill>
                  <a:schemeClr val="tx1">
                    <a:lumMod val="50000"/>
                  </a:schemeClr>
                </a:solidFill>
                <a:latin typeface="Segoe UI" panose="020B0502040204020203" pitchFamily="34" charset="0"/>
                <a:cs typeface="Segoe UI" panose="020B0502040204020203" pitchFamily="34" charset="0"/>
              </a:rPr>
              <a:t>ZHE</a:t>
            </a:r>
            <a:r>
              <a:rPr lang="en-US" altLang="zh-CN" sz="1568" dirty="0">
                <a:solidFill>
                  <a:schemeClr val="tx1">
                    <a:lumMod val="50000"/>
                  </a:schemeClr>
                </a:solidFill>
                <a:latin typeface="Segoe UI" panose="020B0502040204020203" pitchFamily="34" charset="0"/>
                <a:cs typeface="Segoe UI" panose="020B0502040204020203" pitchFamily="34" charset="0"/>
              </a:rPr>
              <a:t>/Z5E/Z12E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HFW5442E-ZE/ZHE/Z4E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HFW5541E-ZE/Z5E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HFW5242E-ZE-MF</a:t>
            </a:r>
          </a:p>
          <a:p>
            <a:pPr marL="234679" defTabSz="913194">
              <a:lnSpc>
                <a:spcPct val="90000"/>
              </a:lnSpc>
              <a:defRPr/>
            </a:pPr>
            <a:r>
              <a:rPr lang="en-US" altLang="zh-CN" sz="1568" dirty="0">
                <a:solidFill>
                  <a:srgbClr val="FF0000"/>
                </a:solidFill>
                <a:latin typeface="Segoe UI" panose="020B0502040204020203" pitchFamily="34" charset="0"/>
                <a:cs typeface="Segoe UI" panose="020B0502040204020203" pitchFamily="34" charset="0"/>
              </a:rPr>
              <a:t>HFW5842E-ZE/Z4E</a:t>
            </a:r>
          </a:p>
        </p:txBody>
      </p:sp>
      <p:sp>
        <p:nvSpPr>
          <p:cNvPr id="16" name="Rectangle 105"/>
          <p:cNvSpPr/>
          <p:nvPr/>
        </p:nvSpPr>
        <p:spPr bwMode="auto">
          <a:xfrm>
            <a:off x="7365935" y="2035412"/>
            <a:ext cx="2696248" cy="925596"/>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143387" rIns="179234" bIns="143387" numCol="1" spcCol="0" rtlCol="0" fromWordArt="0" anchor="t"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HDPW5241G-ZE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HDPW5442G-ZE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HDPW5541G-ZE</a:t>
            </a:r>
          </a:p>
          <a:p>
            <a:pPr marL="234679" defTabSz="913194">
              <a:lnSpc>
                <a:spcPct val="90000"/>
              </a:lnSpc>
              <a:defRPr/>
            </a:pPr>
            <a:r>
              <a:rPr lang="en-US" sz="1568" dirty="0">
                <a:solidFill>
                  <a:schemeClr val="tx1">
                    <a:lumMod val="50000"/>
                  </a:schemeClr>
                </a:solidFill>
                <a:latin typeface="Segoe UI" panose="020B0502040204020203" pitchFamily="34" charset="0"/>
                <a:cs typeface="Segoe UI" panose="020B0502040204020203" pitchFamily="34" charset="0"/>
              </a:rPr>
              <a:t>HDPW5242G-ZE-MF</a:t>
            </a:r>
          </a:p>
          <a:p>
            <a:pPr marL="234679" defTabSz="913194">
              <a:lnSpc>
                <a:spcPct val="90000"/>
              </a:lnSpc>
              <a:defRPr/>
            </a:pPr>
            <a:endParaRPr lang="en-US" sz="1568" dirty="0">
              <a:solidFill>
                <a:schemeClr val="tx1">
                  <a:lumMod val="50000"/>
                </a:schemeClr>
              </a:solidFill>
              <a:latin typeface="Segoe UI" panose="020B0502040204020203" pitchFamily="34" charset="0"/>
              <a:cs typeface="Segoe UI" panose="020B0502040204020203" pitchFamily="34" charset="0"/>
            </a:endParaRPr>
          </a:p>
        </p:txBody>
      </p:sp>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flipH="1" flipV="1">
            <a:off x="3047277" y="2160193"/>
            <a:ext cx="924271" cy="412114"/>
          </a:xfrm>
          <a:prstGeom prst="rect">
            <a:avLst/>
          </a:prstGeom>
        </p:spPr>
      </p:pic>
      <p:pic>
        <p:nvPicPr>
          <p:cNvPr id="18" name="Picture 3" descr="Z:\Datasheet\优雅枪\DH-IPC-HF8301E\实拍透明背景.png"/>
          <p:cNvPicPr>
            <a:picLocks noChangeAspect="1" noChangeArrowheads="1"/>
          </p:cNvPicPr>
          <p:nvPr/>
        </p:nvPicPr>
        <p:blipFill>
          <a:blip r:embed="rId6" cstate="print"/>
          <a:srcRect/>
          <a:stretch>
            <a:fillRect/>
          </a:stretch>
        </p:blipFill>
        <p:spPr bwMode="auto">
          <a:xfrm>
            <a:off x="777945" y="2292479"/>
            <a:ext cx="865203" cy="385600"/>
          </a:xfrm>
          <a:prstGeom prst="rect">
            <a:avLst/>
          </a:prstGeom>
          <a:noFill/>
        </p:spPr>
      </p:pic>
      <p:pic>
        <p:nvPicPr>
          <p:cNvPr id="19" name="图片 18" descr="三代半球 透明底.png"/>
          <p:cNvPicPr>
            <a:picLocks noChangeAspect="1"/>
          </p:cNvPicPr>
          <p:nvPr/>
        </p:nvPicPr>
        <p:blipFill>
          <a:blip r:embed="rId7" cstate="print"/>
          <a:stretch>
            <a:fillRect/>
          </a:stretch>
        </p:blipFill>
        <p:spPr>
          <a:xfrm>
            <a:off x="822748" y="3275523"/>
            <a:ext cx="637234" cy="599540"/>
          </a:xfrm>
          <a:prstGeom prst="rect">
            <a:avLst/>
          </a:prstGeom>
        </p:spPr>
      </p:pic>
      <p:pic>
        <p:nvPicPr>
          <p:cNvPr id="20" name="图片 19"/>
          <p:cNvPicPr>
            <a:picLocks noChangeAspect="1"/>
          </p:cNvPicPr>
          <p:nvPr/>
        </p:nvPicPr>
        <p:blipFill>
          <a:blip r:embed="rId8">
            <a:extLst>
              <a:ext uri="{BEBA8EAE-BF5A-486C-A8C5-ECC9F3942E4B}">
                <a14:imgProps xmlns:a14="http://schemas.microsoft.com/office/drawing/2010/main">
                  <a14:imgLayer r:embed="rId9">
                    <a14:imgEffect>
                      <a14:backgroundRemoval t="0" b="89457" l="0" r="98039"/>
                    </a14:imgEffect>
                  </a14:imgLayer>
                </a14:imgProps>
              </a:ext>
            </a:extLst>
          </a:blip>
          <a:stretch>
            <a:fillRect/>
          </a:stretch>
        </p:blipFill>
        <p:spPr>
          <a:xfrm>
            <a:off x="6772384" y="2006708"/>
            <a:ext cx="742955" cy="651386"/>
          </a:xfrm>
          <a:prstGeom prst="rect">
            <a:avLst/>
          </a:prstGeom>
        </p:spPr>
      </p:pic>
      <p:pic>
        <p:nvPicPr>
          <p:cNvPr id="21" name="图片 20"/>
          <p:cNvPicPr>
            <a:picLocks noChangeAspect="1"/>
          </p:cNvPicPr>
          <p:nvPr/>
        </p:nvPicPr>
        <p:blipFill>
          <a:blip r:embed="rId10">
            <a:extLst>
              <a:ext uri="{BEBA8EAE-BF5A-486C-A8C5-ECC9F3942E4B}">
                <a14:imgProps xmlns:a14="http://schemas.microsoft.com/office/drawing/2010/main">
                  <a14:imgLayer r:embed="rId11">
                    <a14:imgEffect>
                      <a14:backgroundRemoval t="0" b="97734" l="9574" r="89894"/>
                    </a14:imgEffect>
                  </a14:imgLayer>
                </a14:imgProps>
              </a:ext>
            </a:extLst>
          </a:blip>
          <a:stretch>
            <a:fillRect/>
          </a:stretch>
        </p:blipFill>
        <p:spPr>
          <a:xfrm>
            <a:off x="9277909" y="2035412"/>
            <a:ext cx="607334" cy="570183"/>
          </a:xfrm>
          <a:prstGeom prst="rect">
            <a:avLst/>
          </a:prstGeom>
        </p:spPr>
      </p:pic>
      <p:sp>
        <p:nvSpPr>
          <p:cNvPr id="22" name="矩形 21"/>
          <p:cNvSpPr/>
          <p:nvPr/>
        </p:nvSpPr>
        <p:spPr>
          <a:xfrm>
            <a:off x="9591209" y="2107647"/>
            <a:ext cx="2090637" cy="1178208"/>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HDW5241T-ZE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HDW5442T-ZE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HDW5541T-ZE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HDW5242T-ZE-MF</a:t>
            </a:r>
          </a:p>
          <a:p>
            <a:pPr marL="234679" defTabSz="913194">
              <a:lnSpc>
                <a:spcPct val="90000"/>
              </a:lnSpc>
              <a:defRPr/>
            </a:pPr>
            <a:r>
              <a:rPr lang="en-US" altLang="zh-CN" sz="1568" dirty="0">
                <a:solidFill>
                  <a:srgbClr val="FF0000"/>
                </a:solidFill>
                <a:latin typeface="Segoe UI" panose="020B0502040204020203" pitchFamily="34" charset="0"/>
                <a:cs typeface="Segoe UI" panose="020B0502040204020203" pitchFamily="34" charset="0"/>
              </a:rPr>
              <a:t>HDW5842T-ZE</a:t>
            </a:r>
          </a:p>
        </p:txBody>
      </p:sp>
      <p:sp>
        <p:nvSpPr>
          <p:cNvPr id="23" name="ï$ľîde"/>
          <p:cNvSpPr txBox="1"/>
          <p:nvPr/>
        </p:nvSpPr>
        <p:spPr bwMode="auto">
          <a:xfrm>
            <a:off x="579077" y="4473584"/>
            <a:ext cx="2087923" cy="449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30" tIns="44814" rIns="89630" bIns="44814" anchor="ctr">
            <a:noAutofit/>
          </a:bodyPr>
          <a:lstStyle>
            <a:defPPr>
              <a:defRPr lang="en-US"/>
            </a:defPPr>
            <a:lvl1pPr defTabSz="914400">
              <a:spcBef>
                <a:spcPct val="0"/>
              </a:spcBef>
              <a:defRPr sz="1800" b="1"/>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r>
              <a:rPr lang="en-US" altLang="zh-CN" sz="1765"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Ống</a:t>
            </a:r>
            <a:r>
              <a:rPr lang="en-US" altLang="zh-CN" sz="1765"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65"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kính</a:t>
            </a:r>
            <a:r>
              <a:rPr lang="en-US" altLang="zh-CN" sz="1765"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65"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cố</a:t>
            </a:r>
            <a:r>
              <a:rPr lang="en-US" altLang="zh-CN" sz="1765"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định</a:t>
            </a:r>
          </a:p>
        </p:txBody>
      </p:sp>
      <p:sp>
        <p:nvSpPr>
          <p:cNvPr id="24" name="ï$ľîde"/>
          <p:cNvSpPr txBox="1"/>
          <p:nvPr/>
        </p:nvSpPr>
        <p:spPr bwMode="auto">
          <a:xfrm>
            <a:off x="579077" y="1709608"/>
            <a:ext cx="2619840" cy="449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630" tIns="44814" rIns="89630" bIns="44814" anchor="ctr">
            <a:noAutofit/>
          </a:bodyPr>
          <a:lstStyle>
            <a:defPPr>
              <a:defRPr lang="en-US"/>
            </a:defPPr>
            <a:lvl1pPr defTabSz="914400">
              <a:spcBef>
                <a:spcPct val="0"/>
              </a:spcBef>
              <a:defRPr sz="1800" b="1"/>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r>
              <a:rPr lang="en-US" altLang="zh-CN" sz="1765"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Ống</a:t>
            </a:r>
            <a:r>
              <a:rPr lang="en-US" altLang="zh-CN" sz="1765"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65"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kính</a:t>
            </a:r>
            <a:r>
              <a:rPr lang="en-US" altLang="zh-CN" sz="1765"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65"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điều</a:t>
            </a:r>
            <a:r>
              <a:rPr lang="en-US" altLang="zh-CN" sz="1765"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chỉnh</a:t>
            </a:r>
          </a:p>
        </p:txBody>
      </p:sp>
      <p:pic>
        <p:nvPicPr>
          <p:cNvPr id="25" name="图片 24"/>
          <p:cNvPicPr>
            <a:picLocks noChangeAspect="1"/>
          </p:cNvPicPr>
          <p:nvPr/>
        </p:nvPicPr>
        <p:blipFill>
          <a:blip r:embed="rId12">
            <a:extLst>
              <a:ext uri="{BEBA8EAE-BF5A-486C-A8C5-ECC9F3942E4B}">
                <a14:imgProps xmlns:a14="http://schemas.microsoft.com/office/drawing/2010/main">
                  <a14:imgLayer r:embed="rId13">
                    <a14:imgEffect>
                      <a14:backgroundRemoval t="0" b="100000" l="0" r="100000">
                        <a14:foregroundMark x1="38579" y1="35220" x2="75127" y2="35220"/>
                      </a14:backgroundRemoval>
                    </a14:imgEffect>
                  </a14:imgLayer>
                </a14:imgProps>
              </a:ext>
            </a:extLst>
          </a:blip>
          <a:stretch>
            <a:fillRect/>
          </a:stretch>
        </p:blipFill>
        <p:spPr>
          <a:xfrm>
            <a:off x="663472" y="4815623"/>
            <a:ext cx="1174510" cy="947956"/>
          </a:xfrm>
          <a:prstGeom prst="rect">
            <a:avLst/>
          </a:prstGeom>
        </p:spPr>
      </p:pic>
      <p:sp>
        <p:nvSpPr>
          <p:cNvPr id="26" name="Rectangle 105"/>
          <p:cNvSpPr/>
          <p:nvPr/>
        </p:nvSpPr>
        <p:spPr bwMode="auto">
          <a:xfrm>
            <a:off x="1493003" y="4844384"/>
            <a:ext cx="2659120" cy="87111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143387" rIns="179234" bIns="143387" numCol="1" spcCol="0" rtlCol="0" fromWordArt="0" anchor="t"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HDBW5241R-S/ASE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HDBW5442R-S/ASE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HDBW5541R-S/ASE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HDBW5242R-ASE-MF</a:t>
            </a:r>
          </a:p>
          <a:p>
            <a:pPr marL="234679" defTabSz="913194">
              <a:lnSpc>
                <a:spcPct val="90000"/>
              </a:lnSpc>
              <a:defRPr/>
            </a:pPr>
            <a:r>
              <a:rPr lang="en-US" altLang="zh-CN" sz="1568" dirty="0">
                <a:solidFill>
                  <a:srgbClr val="FF0000"/>
                </a:solidFill>
                <a:latin typeface="Segoe UI" panose="020B0502040204020203" pitchFamily="34" charset="0"/>
                <a:cs typeface="Segoe UI" panose="020B0502040204020203" pitchFamily="34" charset="0"/>
              </a:rPr>
              <a:t>HDBW5842R-ASE</a:t>
            </a:r>
          </a:p>
          <a:p>
            <a:pPr marL="234679" defTabSz="913194">
              <a:lnSpc>
                <a:spcPct val="90000"/>
              </a:lnSpc>
              <a:defRPr/>
            </a:pPr>
            <a:endParaRPr lang="en-US" altLang="zh-CN" sz="1568" dirty="0">
              <a:solidFill>
                <a:schemeClr val="tx1">
                  <a:lumMod val="50000"/>
                </a:schemeClr>
              </a:solidFill>
              <a:latin typeface="Segoe UI" panose="020B0502040204020203" pitchFamily="34" charset="0"/>
              <a:cs typeface="Segoe UI" panose="020B0502040204020203" pitchFamily="34" charset="0"/>
            </a:endParaRPr>
          </a:p>
          <a:p>
            <a:pPr marL="234679" defTabSz="913194">
              <a:lnSpc>
                <a:spcPct val="90000"/>
              </a:lnSpc>
              <a:defRPr/>
            </a:pPr>
            <a:endParaRPr lang="en-US" altLang="zh-CN" sz="1568" dirty="0">
              <a:solidFill>
                <a:schemeClr val="tx1">
                  <a:lumMod val="50000"/>
                </a:schemeClr>
              </a:solidFill>
              <a:latin typeface="Segoe UI" panose="020B0502040204020203" pitchFamily="34" charset="0"/>
              <a:cs typeface="Segoe UI" panose="020B0502040204020203" pitchFamily="34" charset="0"/>
            </a:endParaRPr>
          </a:p>
          <a:p>
            <a:pPr marL="234679" defTabSz="913194">
              <a:lnSpc>
                <a:spcPct val="90000"/>
              </a:lnSpc>
              <a:defRPr/>
            </a:pPr>
            <a:endParaRPr lang="en-US"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27" name="图片 26"/>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imgEffect>
                  </a14:imgLayer>
                </a14:imgProps>
              </a:ext>
            </a:extLst>
          </a:blip>
          <a:stretch>
            <a:fillRect/>
          </a:stretch>
        </p:blipFill>
        <p:spPr>
          <a:xfrm>
            <a:off x="3280962" y="4775896"/>
            <a:ext cx="1346480" cy="1062693"/>
          </a:xfrm>
          <a:prstGeom prst="rect">
            <a:avLst/>
          </a:prstGeom>
        </p:spPr>
      </p:pic>
      <p:sp>
        <p:nvSpPr>
          <p:cNvPr id="28" name="Rectangle 105"/>
          <p:cNvSpPr/>
          <p:nvPr/>
        </p:nvSpPr>
        <p:spPr bwMode="auto">
          <a:xfrm>
            <a:off x="4109199" y="4934616"/>
            <a:ext cx="2659120" cy="726092"/>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143387" rIns="179234" bIns="143387" numCol="1" spcCol="0" rtlCol="0" fromWordArt="0" anchor="t"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HDW5241TM-ASE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HDW5442TM-ASE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HDW5541TM-ASE</a:t>
            </a:r>
          </a:p>
          <a:p>
            <a:pPr marL="234679" defTabSz="913194">
              <a:lnSpc>
                <a:spcPct val="90000"/>
              </a:lnSpc>
              <a:defRPr/>
            </a:pPr>
            <a:r>
              <a:rPr lang="en-US" altLang="zh-CN" sz="1568" dirty="0">
                <a:solidFill>
                  <a:srgbClr val="FF0000"/>
                </a:solidFill>
                <a:latin typeface="Segoe UI" panose="020B0502040204020203" pitchFamily="34" charset="0"/>
                <a:cs typeface="Segoe UI" panose="020B0502040204020203" pitchFamily="34" charset="0"/>
              </a:rPr>
              <a:t>HDW5842TM-SE</a:t>
            </a:r>
          </a:p>
          <a:p>
            <a:pPr marL="234679" defTabSz="913194">
              <a:lnSpc>
                <a:spcPct val="90000"/>
              </a:lnSpc>
              <a:defRPr/>
            </a:pPr>
            <a:endParaRPr lang="en-US" altLang="zh-CN" sz="1568" dirty="0">
              <a:solidFill>
                <a:schemeClr val="tx1">
                  <a:lumMod val="50000"/>
                </a:schemeClr>
              </a:solidFill>
              <a:latin typeface="Segoe UI" panose="020B0502040204020203" pitchFamily="34" charset="0"/>
              <a:cs typeface="Segoe UI" panose="020B0502040204020203" pitchFamily="34" charset="0"/>
            </a:endParaRPr>
          </a:p>
          <a:p>
            <a:pPr marL="234679" defTabSz="913194">
              <a:lnSpc>
                <a:spcPct val="90000"/>
              </a:lnSpc>
              <a:defRPr/>
            </a:pPr>
            <a:endParaRPr lang="en-US" sz="156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pic>
        <p:nvPicPr>
          <p:cNvPr id="29" name="图片 28"/>
          <p:cNvPicPr>
            <a:picLocks noChangeAspect="1"/>
          </p:cNvPicPr>
          <p:nvPr/>
        </p:nvPicPr>
        <p:blipFill>
          <a:blip r:embed="rId16">
            <a:extLst>
              <a:ext uri="{BEBA8EAE-BF5A-486C-A8C5-ECC9F3942E4B}">
                <a14:imgProps xmlns:a14="http://schemas.microsoft.com/office/drawing/2010/main">
                  <a14:imgLayer r:embed="rId17">
                    <a14:imgEffect>
                      <a14:backgroundRemoval t="0" b="98932" l="0" r="100000">
                        <a14:foregroundMark x1="67068" y1="18861" x2="80522" y2="28826"/>
                        <a14:foregroundMark x1="64257" y1="26335" x2="65060" y2="30249"/>
                        <a14:foregroundMark x1="65261" y1="20641" x2="64458" y2="23132"/>
                      </a14:backgroundRemoval>
                    </a14:imgEffect>
                  </a14:imgLayer>
                </a14:imgProps>
              </a:ext>
            </a:extLst>
          </a:blip>
          <a:stretch>
            <a:fillRect/>
          </a:stretch>
        </p:blipFill>
        <p:spPr>
          <a:xfrm>
            <a:off x="6080156" y="4934616"/>
            <a:ext cx="1205795" cy="680379"/>
          </a:xfrm>
          <a:prstGeom prst="rect">
            <a:avLst/>
          </a:prstGeom>
        </p:spPr>
      </p:pic>
      <p:sp>
        <p:nvSpPr>
          <p:cNvPr id="30" name="Rectangle 105"/>
          <p:cNvSpPr/>
          <p:nvPr/>
        </p:nvSpPr>
        <p:spPr bwMode="auto">
          <a:xfrm>
            <a:off x="6981351" y="4919086"/>
            <a:ext cx="2293775" cy="974151"/>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143387" rIns="179234" bIns="143387" numCol="1" spcCol="0" rtlCol="0" fromWordArt="0" anchor="t"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HFW5241T-SE/ASE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HFW5442T-SE/ASE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HFW5541T-SE/ASE</a:t>
            </a:r>
          </a:p>
          <a:p>
            <a:pPr marL="234679" defTabSz="913194">
              <a:lnSpc>
                <a:spcPct val="90000"/>
              </a:lnSpc>
              <a:defRPr/>
            </a:pPr>
            <a:r>
              <a:rPr lang="en-US" sz="1568" dirty="0">
                <a:solidFill>
                  <a:schemeClr val="tx1">
                    <a:lumMod val="50000"/>
                  </a:schemeClr>
                </a:solidFill>
                <a:latin typeface="Segoe UI" panose="020B0502040204020203" pitchFamily="34" charset="0"/>
                <a:cs typeface="Segoe UI" panose="020B0502040204020203" pitchFamily="34" charset="0"/>
              </a:rPr>
              <a:t>HFW5242T-ASE-MF</a:t>
            </a:r>
          </a:p>
          <a:p>
            <a:pPr marL="234679" defTabSz="913194">
              <a:lnSpc>
                <a:spcPct val="90000"/>
              </a:lnSpc>
              <a:defRPr/>
            </a:pPr>
            <a:r>
              <a:rPr lang="en-US" sz="1568" dirty="0">
                <a:solidFill>
                  <a:srgbClr val="FF0000"/>
                </a:solidFill>
                <a:latin typeface="Segoe UI" panose="020B0502040204020203" pitchFamily="34" charset="0"/>
                <a:cs typeface="Segoe UI" panose="020B0502040204020203" pitchFamily="34" charset="0"/>
              </a:rPr>
              <a:t>HFW5842T-ASE</a:t>
            </a:r>
          </a:p>
        </p:txBody>
      </p:sp>
      <p:pic>
        <p:nvPicPr>
          <p:cNvPr id="32" name="图片 31"/>
          <p:cNvPicPr>
            <a:picLocks noChangeAspect="1"/>
          </p:cNvPicPr>
          <p:nvPr/>
        </p:nvPicPr>
        <p:blipFill>
          <a:blip r:embed="rId18">
            <a:extLst>
              <a:ext uri="{BEBA8EAE-BF5A-486C-A8C5-ECC9F3942E4B}">
                <a14:imgProps xmlns:a14="http://schemas.microsoft.com/office/drawing/2010/main">
                  <a14:imgLayer r:embed="rId19">
                    <a14:imgEffect>
                      <a14:backgroundRemoval t="10000" b="90000" l="10000" r="90000"/>
                    </a14:imgEffect>
                  </a14:imgLayer>
                </a14:imgProps>
              </a:ext>
            </a:extLst>
          </a:blip>
          <a:stretch>
            <a:fillRect/>
          </a:stretch>
        </p:blipFill>
        <p:spPr>
          <a:xfrm>
            <a:off x="8933814" y="4919086"/>
            <a:ext cx="1256572" cy="843017"/>
          </a:xfrm>
          <a:prstGeom prst="rect">
            <a:avLst/>
          </a:prstGeom>
        </p:spPr>
      </p:pic>
      <p:sp>
        <p:nvSpPr>
          <p:cNvPr id="33" name="Rectangle 105"/>
          <p:cNvSpPr/>
          <p:nvPr/>
        </p:nvSpPr>
        <p:spPr bwMode="auto">
          <a:xfrm>
            <a:off x="9948321" y="4988831"/>
            <a:ext cx="1990580" cy="601541"/>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0" tIns="143387" rIns="179234" bIns="143387" numCol="1" spcCol="0" rtlCol="0" fromWordArt="0" anchor="t"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HFW5241E-SE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HFW5442E-SE</a:t>
            </a:r>
          </a:p>
          <a:p>
            <a:pPr marL="234679" defTabSz="913194">
              <a:lnSpc>
                <a:spcPct val="90000"/>
              </a:lnSpc>
              <a:defRPr/>
            </a:pPr>
            <a:r>
              <a:rPr lang="en-US" altLang="zh-CN" sz="1568" dirty="0">
                <a:solidFill>
                  <a:schemeClr val="tx1">
                    <a:lumMod val="50000"/>
                  </a:schemeClr>
                </a:solidFill>
                <a:latin typeface="Segoe UI" panose="020B0502040204020203" pitchFamily="34" charset="0"/>
                <a:cs typeface="Segoe UI" panose="020B0502040204020203" pitchFamily="34" charset="0"/>
              </a:rPr>
              <a:t>HFW5541E-SE</a:t>
            </a:r>
            <a:endParaRPr lang="en-US" sz="1568" dirty="0">
              <a:solidFill>
                <a:schemeClr val="tx1">
                  <a:lumMod val="50000"/>
                </a:schemeClr>
              </a:solidFill>
              <a:latin typeface="Segoe UI" panose="020B0502040204020203" pitchFamily="34" charset="0"/>
              <a:cs typeface="Segoe UI" panose="020B0502040204020203" pitchFamily="34" charset="0"/>
            </a:endParaRPr>
          </a:p>
        </p:txBody>
      </p:sp>
      <p:sp>
        <p:nvSpPr>
          <p:cNvPr id="35" name="文本框 34"/>
          <p:cNvSpPr txBox="1">
            <a:spLocks noChangeArrowheads="1"/>
          </p:cNvSpPr>
          <p:nvPr/>
        </p:nvSpPr>
        <p:spPr bwMode="auto">
          <a:xfrm>
            <a:off x="4424971" y="1337342"/>
            <a:ext cx="3400500" cy="36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FontTx/>
              <a:buNone/>
            </a:pPr>
            <a:r>
              <a:rPr lang="en-US" altLang="zh-CN" sz="1765" b="1" dirty="0">
                <a:solidFill>
                  <a:schemeClr val="bg1"/>
                </a:solidFill>
                <a:latin typeface="Segoe UI" panose="020B0502040204020203" pitchFamily="34" charset="0"/>
                <a:cs typeface="Segoe UI" panose="020B0502040204020203" pitchFamily="34" charset="0"/>
                <a:sym typeface="+mn-ea"/>
              </a:rPr>
              <a:t>WizMind 5 series</a:t>
            </a:r>
            <a:endParaRPr lang="en-US" altLang="zh-CN" sz="1765" b="1" dirty="0">
              <a:solidFill>
                <a:schemeClr val="bg1"/>
              </a:solidFill>
              <a:latin typeface="Segoe UI" panose="020B0502040204020203" pitchFamily="34" charset="0"/>
              <a:ea typeface="微软雅黑" panose="020B0503020204020204" pitchFamily="34" charset="-122"/>
              <a:cs typeface="Segoe UI" panose="020B0502040204020203" pitchFamily="34" charset="0"/>
              <a:sym typeface="+mn-ea"/>
            </a:endParaRPr>
          </a:p>
        </p:txBody>
      </p:sp>
      <p:sp>
        <p:nvSpPr>
          <p:cNvPr id="2" name="store-new-badges_71075"/>
          <p:cNvSpPr>
            <a:spLocks noChangeAspect="1"/>
          </p:cNvSpPr>
          <p:nvPr/>
        </p:nvSpPr>
        <p:spPr bwMode="auto">
          <a:xfrm>
            <a:off x="3033536" y="2831361"/>
            <a:ext cx="609598" cy="599454"/>
          </a:xfrm>
          <a:custGeom>
            <a:avLst/>
            <a:gdLst>
              <a:gd name="T0" fmla="*/ 7549 w 8242"/>
              <a:gd name="T1" fmla="*/ 3476 h 8117"/>
              <a:gd name="T2" fmla="*/ 7742 w 8242"/>
              <a:gd name="T3" fmla="*/ 2123 h 8117"/>
              <a:gd name="T4" fmla="*/ 6442 w 8242"/>
              <a:gd name="T5" fmla="*/ 1383 h 8117"/>
              <a:gd name="T6" fmla="*/ 5721 w 8242"/>
              <a:gd name="T7" fmla="*/ 223 h 8117"/>
              <a:gd name="T8" fmla="*/ 4250 w 8242"/>
              <a:gd name="T9" fmla="*/ 492 h 8117"/>
              <a:gd name="T10" fmla="*/ 2951 w 8242"/>
              <a:gd name="T11" fmla="*/ 66 h 8117"/>
              <a:gd name="T12" fmla="*/ 1997 w 8242"/>
              <a:gd name="T13" fmla="*/ 1218 h 8117"/>
              <a:gd name="T14" fmla="*/ 729 w 8242"/>
              <a:gd name="T15" fmla="*/ 1727 h 8117"/>
              <a:gd name="T16" fmla="*/ 738 w 8242"/>
              <a:gd name="T17" fmla="*/ 3222 h 8117"/>
              <a:gd name="T18" fmla="*/ 93 w 8242"/>
              <a:gd name="T19" fmla="*/ 4427 h 8117"/>
              <a:gd name="T20" fmla="*/ 1062 w 8242"/>
              <a:gd name="T21" fmla="*/ 5567 h 8117"/>
              <a:gd name="T22" fmla="*/ 1343 w 8242"/>
              <a:gd name="T23" fmla="*/ 6905 h 8117"/>
              <a:gd name="T24" fmla="*/ 2817 w 8242"/>
              <a:gd name="T25" fmla="*/ 7155 h 8117"/>
              <a:gd name="T26" fmla="*/ 3892 w 8242"/>
              <a:gd name="T27" fmla="*/ 7999 h 8117"/>
              <a:gd name="T28" fmla="*/ 5183 w 8242"/>
              <a:gd name="T29" fmla="*/ 7243 h 8117"/>
              <a:gd name="T30" fmla="*/ 6549 w 8242"/>
              <a:gd name="T31" fmla="*/ 7199 h 8117"/>
              <a:gd name="T32" fmla="*/ 7052 w 8242"/>
              <a:gd name="T33" fmla="*/ 5790 h 8117"/>
              <a:gd name="T34" fmla="*/ 8069 w 8242"/>
              <a:gd name="T35" fmla="*/ 4878 h 8117"/>
              <a:gd name="T36" fmla="*/ 3177 w 8242"/>
              <a:gd name="T37" fmla="*/ 5423 h 8117"/>
              <a:gd name="T38" fmla="*/ 2593 w 8242"/>
              <a:gd name="T39" fmla="*/ 5675 h 8117"/>
              <a:gd name="T40" fmla="*/ 1695 w 8242"/>
              <a:gd name="T41" fmla="*/ 4343 h 8117"/>
              <a:gd name="T42" fmla="*/ 2991 w 8242"/>
              <a:gd name="T43" fmla="*/ 4932 h 8117"/>
              <a:gd name="T44" fmla="*/ 2845 w 8242"/>
              <a:gd name="T45" fmla="*/ 3846 h 8117"/>
              <a:gd name="T46" fmla="*/ 3177 w 8242"/>
              <a:gd name="T47" fmla="*/ 5423 h 8117"/>
              <a:gd name="T48" fmla="*/ 3155 w 8242"/>
              <a:gd name="T49" fmla="*/ 3713 h 8117"/>
              <a:gd name="T50" fmla="*/ 4336 w 8242"/>
              <a:gd name="T51" fmla="*/ 3494 h 8117"/>
              <a:gd name="T52" fmla="*/ 3692 w 8242"/>
              <a:gd name="T53" fmla="*/ 4153 h 8117"/>
              <a:gd name="T54" fmla="*/ 4525 w 8242"/>
              <a:gd name="T55" fmla="*/ 4083 h 8117"/>
              <a:gd name="T56" fmla="*/ 3968 w 8242"/>
              <a:gd name="T57" fmla="*/ 4792 h 8117"/>
              <a:gd name="T58" fmla="*/ 4883 w 8242"/>
              <a:gd name="T59" fmla="*/ 4687 h 8117"/>
              <a:gd name="T60" fmla="*/ 6231 w 8242"/>
              <a:gd name="T61" fmla="*/ 4105 h 8117"/>
              <a:gd name="T62" fmla="*/ 5654 w 8242"/>
              <a:gd name="T63" fmla="*/ 4354 h 8117"/>
              <a:gd name="T64" fmla="*/ 4365 w 8242"/>
              <a:gd name="T65" fmla="*/ 3191 h 8117"/>
              <a:gd name="T66" fmla="*/ 5313 w 8242"/>
              <a:gd name="T67" fmla="*/ 3963 h 8117"/>
              <a:gd name="T68" fmla="*/ 5497 w 8242"/>
              <a:gd name="T69" fmla="*/ 2702 h 8117"/>
              <a:gd name="T70" fmla="*/ 5973 w 8242"/>
              <a:gd name="T71" fmla="*/ 2497 h 8117"/>
              <a:gd name="T72" fmla="*/ 6541 w 8242"/>
              <a:gd name="T73" fmla="*/ 3971 h 8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242" h="8117">
                <a:moveTo>
                  <a:pt x="8149" y="4427"/>
                </a:moveTo>
                <a:lnTo>
                  <a:pt x="7549" y="3476"/>
                </a:lnTo>
                <a:cubicBezTo>
                  <a:pt x="7501" y="3400"/>
                  <a:pt x="7485" y="3309"/>
                  <a:pt x="7504" y="3222"/>
                </a:cubicBezTo>
                <a:lnTo>
                  <a:pt x="7742" y="2123"/>
                </a:lnTo>
                <a:cubicBezTo>
                  <a:pt x="7779" y="1952"/>
                  <a:pt x="7680" y="1780"/>
                  <a:pt x="7513" y="1727"/>
                </a:cubicBezTo>
                <a:lnTo>
                  <a:pt x="6442" y="1383"/>
                </a:lnTo>
                <a:cubicBezTo>
                  <a:pt x="6358" y="1356"/>
                  <a:pt x="6287" y="1297"/>
                  <a:pt x="6245" y="1218"/>
                </a:cubicBezTo>
                <a:lnTo>
                  <a:pt x="5721" y="223"/>
                </a:lnTo>
                <a:cubicBezTo>
                  <a:pt x="5639" y="68"/>
                  <a:pt x="5453" y="0"/>
                  <a:pt x="5291" y="66"/>
                </a:cubicBezTo>
                <a:lnTo>
                  <a:pt x="4250" y="492"/>
                </a:lnTo>
                <a:cubicBezTo>
                  <a:pt x="4167" y="525"/>
                  <a:pt x="4075" y="525"/>
                  <a:pt x="3992" y="492"/>
                </a:cubicBezTo>
                <a:lnTo>
                  <a:pt x="2951" y="66"/>
                </a:lnTo>
                <a:cubicBezTo>
                  <a:pt x="2789" y="0"/>
                  <a:pt x="2603" y="68"/>
                  <a:pt x="2521" y="223"/>
                </a:cubicBezTo>
                <a:lnTo>
                  <a:pt x="1997" y="1218"/>
                </a:lnTo>
                <a:cubicBezTo>
                  <a:pt x="1955" y="1297"/>
                  <a:pt x="1884" y="1356"/>
                  <a:pt x="1800" y="1383"/>
                </a:cubicBezTo>
                <a:lnTo>
                  <a:pt x="729" y="1727"/>
                </a:lnTo>
                <a:cubicBezTo>
                  <a:pt x="562" y="1780"/>
                  <a:pt x="463" y="1952"/>
                  <a:pt x="500" y="2123"/>
                </a:cubicBezTo>
                <a:lnTo>
                  <a:pt x="738" y="3222"/>
                </a:lnTo>
                <a:cubicBezTo>
                  <a:pt x="757" y="3309"/>
                  <a:pt x="741" y="3400"/>
                  <a:pt x="693" y="3476"/>
                </a:cubicBezTo>
                <a:lnTo>
                  <a:pt x="93" y="4427"/>
                </a:lnTo>
                <a:cubicBezTo>
                  <a:pt x="0" y="4576"/>
                  <a:pt x="34" y="4771"/>
                  <a:pt x="173" y="4878"/>
                </a:cubicBezTo>
                <a:lnTo>
                  <a:pt x="1062" y="5567"/>
                </a:lnTo>
                <a:cubicBezTo>
                  <a:pt x="1132" y="5622"/>
                  <a:pt x="1179" y="5702"/>
                  <a:pt x="1191" y="5790"/>
                </a:cubicBezTo>
                <a:lnTo>
                  <a:pt x="1343" y="6905"/>
                </a:lnTo>
                <a:cubicBezTo>
                  <a:pt x="1367" y="7078"/>
                  <a:pt x="1518" y="7206"/>
                  <a:pt x="1693" y="7199"/>
                </a:cubicBezTo>
                <a:lnTo>
                  <a:pt x="2817" y="7155"/>
                </a:lnTo>
                <a:cubicBezTo>
                  <a:pt x="2906" y="7152"/>
                  <a:pt x="2993" y="7183"/>
                  <a:pt x="3059" y="7243"/>
                </a:cubicBezTo>
                <a:lnTo>
                  <a:pt x="3892" y="7999"/>
                </a:lnTo>
                <a:cubicBezTo>
                  <a:pt x="4022" y="8117"/>
                  <a:pt x="4220" y="8117"/>
                  <a:pt x="4350" y="7999"/>
                </a:cubicBezTo>
                <a:lnTo>
                  <a:pt x="5183" y="7243"/>
                </a:lnTo>
                <a:cubicBezTo>
                  <a:pt x="5249" y="7183"/>
                  <a:pt x="5336" y="7152"/>
                  <a:pt x="5425" y="7155"/>
                </a:cubicBezTo>
                <a:lnTo>
                  <a:pt x="6549" y="7199"/>
                </a:lnTo>
                <a:cubicBezTo>
                  <a:pt x="6724" y="7206"/>
                  <a:pt x="6875" y="7078"/>
                  <a:pt x="6899" y="6905"/>
                </a:cubicBezTo>
                <a:lnTo>
                  <a:pt x="7052" y="5790"/>
                </a:lnTo>
                <a:cubicBezTo>
                  <a:pt x="7064" y="5702"/>
                  <a:pt x="7110" y="5622"/>
                  <a:pt x="7180" y="5567"/>
                </a:cubicBezTo>
                <a:lnTo>
                  <a:pt x="8069" y="4878"/>
                </a:lnTo>
                <a:cubicBezTo>
                  <a:pt x="8208" y="4771"/>
                  <a:pt x="8242" y="4576"/>
                  <a:pt x="8149" y="4427"/>
                </a:cubicBezTo>
                <a:close/>
                <a:moveTo>
                  <a:pt x="3177" y="5423"/>
                </a:moveTo>
                <a:lnTo>
                  <a:pt x="2185" y="4730"/>
                </a:lnTo>
                <a:lnTo>
                  <a:pt x="2593" y="5675"/>
                </a:lnTo>
                <a:lnTo>
                  <a:pt x="2321" y="5792"/>
                </a:lnTo>
                <a:lnTo>
                  <a:pt x="1695" y="4343"/>
                </a:lnTo>
                <a:lnTo>
                  <a:pt x="1980" y="4220"/>
                </a:lnTo>
                <a:lnTo>
                  <a:pt x="2991" y="4932"/>
                </a:lnTo>
                <a:lnTo>
                  <a:pt x="2573" y="3964"/>
                </a:lnTo>
                <a:lnTo>
                  <a:pt x="2845" y="3846"/>
                </a:lnTo>
                <a:lnTo>
                  <a:pt x="3471" y="5296"/>
                </a:lnTo>
                <a:lnTo>
                  <a:pt x="3177" y="5423"/>
                </a:lnTo>
                <a:close/>
                <a:moveTo>
                  <a:pt x="3781" y="5163"/>
                </a:moveTo>
                <a:lnTo>
                  <a:pt x="3155" y="3713"/>
                </a:lnTo>
                <a:lnTo>
                  <a:pt x="4230" y="3249"/>
                </a:lnTo>
                <a:lnTo>
                  <a:pt x="4336" y="3494"/>
                </a:lnTo>
                <a:lnTo>
                  <a:pt x="3553" y="3832"/>
                </a:lnTo>
                <a:lnTo>
                  <a:pt x="3692" y="4153"/>
                </a:lnTo>
                <a:lnTo>
                  <a:pt x="4420" y="3839"/>
                </a:lnTo>
                <a:lnTo>
                  <a:pt x="4525" y="4083"/>
                </a:lnTo>
                <a:lnTo>
                  <a:pt x="3797" y="4397"/>
                </a:lnTo>
                <a:lnTo>
                  <a:pt x="3968" y="4792"/>
                </a:lnTo>
                <a:lnTo>
                  <a:pt x="4778" y="4442"/>
                </a:lnTo>
                <a:lnTo>
                  <a:pt x="4883" y="4687"/>
                </a:lnTo>
                <a:lnTo>
                  <a:pt x="3781" y="5163"/>
                </a:lnTo>
                <a:close/>
                <a:moveTo>
                  <a:pt x="6231" y="4105"/>
                </a:moveTo>
                <a:lnTo>
                  <a:pt x="5475" y="3146"/>
                </a:lnTo>
                <a:lnTo>
                  <a:pt x="5654" y="4354"/>
                </a:lnTo>
                <a:lnTo>
                  <a:pt x="5337" y="4491"/>
                </a:lnTo>
                <a:lnTo>
                  <a:pt x="4365" y="3191"/>
                </a:lnTo>
                <a:lnTo>
                  <a:pt x="4665" y="3061"/>
                </a:lnTo>
                <a:lnTo>
                  <a:pt x="5313" y="3963"/>
                </a:lnTo>
                <a:lnTo>
                  <a:pt x="5148" y="2853"/>
                </a:lnTo>
                <a:lnTo>
                  <a:pt x="5497" y="2702"/>
                </a:lnTo>
                <a:lnTo>
                  <a:pt x="6188" y="3605"/>
                </a:lnTo>
                <a:lnTo>
                  <a:pt x="5973" y="2497"/>
                </a:lnTo>
                <a:lnTo>
                  <a:pt x="6268" y="2369"/>
                </a:lnTo>
                <a:lnTo>
                  <a:pt x="6541" y="3971"/>
                </a:lnTo>
                <a:lnTo>
                  <a:pt x="6231" y="4105"/>
                </a:lnTo>
                <a:close/>
              </a:path>
            </a:pathLst>
          </a:custGeom>
          <a:solidFill>
            <a:srgbClr val="FF0000"/>
          </a:solidFill>
          <a:ln>
            <a:noFill/>
          </a:ln>
        </p:spPr>
        <p:txBody>
          <a:bodyPr/>
          <a:lstStyle/>
          <a:p>
            <a:pPr defTabSz="914439">
              <a:defRPr/>
            </a:pPr>
            <a:endParaRPr lang="zh-CN" altLang="en-US" sz="1765">
              <a:solidFill>
                <a:srgbClr val="505050"/>
              </a:solidFill>
              <a:latin typeface="Segoe UI" panose="020B0502040204020203" pitchFamily="34" charset="0"/>
              <a:cs typeface="Segoe UI" panose="020B0502040204020203" pitchFamily="34" charset="0"/>
            </a:endParaRPr>
          </a:p>
        </p:txBody>
      </p:sp>
      <p:sp>
        <p:nvSpPr>
          <p:cNvPr id="34" name="Rectangle 33"/>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36" name="Picture 35"/>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753410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up)">
                                      <p:cBhvr>
                                        <p:cTn id="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4"/>
          <a:stretch>
            <a:fillRect/>
          </a:stretch>
        </p:blipFill>
        <p:spPr>
          <a:xfrm>
            <a:off x="1342552" y="1167804"/>
            <a:ext cx="1657937" cy="1040261"/>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标题 1"/>
          <p:cNvSpPr txBox="1"/>
          <p:nvPr/>
        </p:nvSpPr>
        <p:spPr>
          <a:xfrm>
            <a:off x="150694" y="-16782"/>
            <a:ext cx="9057611" cy="777874"/>
          </a:xfrm>
          <a:prstGeom prst="rect">
            <a:avLst/>
          </a:prstGeom>
        </p:spPr>
        <p:txBody>
          <a:bodyPr vert="horz" wrap="square" lIns="143407" tIns="89630" rIns="143407" bIns="89630" rtlCol="0" anchor="ctr">
            <a:noAutofit/>
          </a:bodyPr>
          <a:lstStyle>
            <a:lvl1pPr algn="l" defTabSz="932815" rtl="0" eaLnBrk="1" latinLnBrk="0" hangingPunct="1">
              <a:lnSpc>
                <a:spcPct val="90000"/>
              </a:lnSpc>
              <a:spcBef>
                <a:spcPct val="0"/>
              </a:spcBef>
              <a:buNone/>
              <a:defRPr lang="en-US" sz="2720" b="1" kern="1200" cap="none" spc="-102" baseline="0">
                <a:ln w="3175">
                  <a:noFill/>
                </a:ln>
                <a:solidFill>
                  <a:srgbClr val="FB1E00"/>
                </a:solidFill>
                <a:effectLst/>
                <a:latin typeface="+mn-lt"/>
                <a:ea typeface="+mn-ea"/>
                <a:cs typeface="Segoe UI" panose="020B0502040204020203" pitchFamily="34" charset="0"/>
              </a:defRPr>
            </a:lvl1pPr>
          </a:lstStyle>
          <a:p>
            <a:pPr lvl="0">
              <a:defRPr/>
            </a:pPr>
            <a:r>
              <a:rPr lang="en-US" altLang="zh-CN" sz="2666" dirty="0" err="1">
                <a:solidFill>
                  <a:srgbClr val="00B050"/>
                </a:solidFill>
                <a:latin typeface="Segoe UI" panose="020B0502040204020203" pitchFamily="34" charset="0"/>
              </a:rPr>
              <a:t>Dòng</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WizMind</a:t>
            </a:r>
            <a:r>
              <a:rPr lang="en-US" altLang="zh-CN" sz="2666" dirty="0">
                <a:solidFill>
                  <a:srgbClr val="00B050"/>
                </a:solidFill>
                <a:latin typeface="Segoe UI" panose="020B0502040204020203" pitchFamily="34" charset="0"/>
              </a:rPr>
              <a:t> 5 - </a:t>
            </a:r>
            <a:r>
              <a:rPr lang="en-US" altLang="zh-CN" sz="2666" dirty="0" err="1">
                <a:solidFill>
                  <a:srgbClr val="00B050"/>
                </a:solidFill>
                <a:latin typeface="Segoe UI" panose="020B0502040204020203" pitchFamily="34" charset="0"/>
              </a:rPr>
              <a:t>Tổng</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quan</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về</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tính</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năng</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sản</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phẩm</a:t>
            </a:r>
            <a:endParaRPr lang="en-US" altLang="zh-CN" sz="2666" dirty="0">
              <a:solidFill>
                <a:srgbClr val="00B050"/>
              </a:solidFill>
              <a:latin typeface="Segoe UI" panose="020B0502040204020203" pitchFamily="34" charset="0"/>
            </a:endParaRPr>
          </a:p>
        </p:txBody>
      </p:sp>
      <p:pic>
        <p:nvPicPr>
          <p:cNvPr id="6" name="图片 5"/>
          <p:cNvPicPr>
            <a:picLocks noChangeAspect="1"/>
          </p:cNvPicPr>
          <p:nvPr/>
        </p:nvPicPr>
        <p:blipFill rotWithShape="1">
          <a:blip r:embed="rId5"/>
          <a:srcRect r="13732"/>
          <a:stretch>
            <a:fillRect/>
          </a:stretch>
        </p:blipFill>
        <p:spPr>
          <a:xfrm>
            <a:off x="9931782" y="2443265"/>
            <a:ext cx="1670338" cy="1185210"/>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图片 6"/>
          <p:cNvPicPr>
            <a:picLocks noChangeAspect="1"/>
          </p:cNvPicPr>
          <p:nvPr/>
        </p:nvPicPr>
        <p:blipFill rotWithShape="1">
          <a:blip r:embed="rId6"/>
          <a:srcRect r="19735"/>
          <a:stretch>
            <a:fillRect/>
          </a:stretch>
        </p:blipFill>
        <p:spPr>
          <a:xfrm>
            <a:off x="445263" y="2406903"/>
            <a:ext cx="1817750" cy="1173142"/>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图片 7"/>
          <p:cNvPicPr>
            <a:picLocks noChangeAspect="1"/>
          </p:cNvPicPr>
          <p:nvPr/>
        </p:nvPicPr>
        <p:blipFill>
          <a:blip r:embed="rId7"/>
          <a:stretch>
            <a:fillRect/>
          </a:stretch>
        </p:blipFill>
        <p:spPr>
          <a:xfrm>
            <a:off x="936541" y="3751863"/>
            <a:ext cx="1799936" cy="1102603"/>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图片 8"/>
          <p:cNvPicPr>
            <a:picLocks noChangeAspect="1"/>
          </p:cNvPicPr>
          <p:nvPr/>
        </p:nvPicPr>
        <p:blipFill>
          <a:blip r:embed="rId8"/>
          <a:stretch>
            <a:fillRect/>
          </a:stretch>
        </p:blipFill>
        <p:spPr>
          <a:xfrm>
            <a:off x="9208305" y="1198571"/>
            <a:ext cx="1644307" cy="1089598"/>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图片 9"/>
          <p:cNvPicPr>
            <a:picLocks noChangeAspect="1"/>
          </p:cNvPicPr>
          <p:nvPr/>
        </p:nvPicPr>
        <p:blipFill>
          <a:blip r:embed="rId9"/>
          <a:stretch>
            <a:fillRect/>
          </a:stretch>
        </p:blipFill>
        <p:spPr>
          <a:xfrm>
            <a:off x="9486306" y="3941707"/>
            <a:ext cx="1619780" cy="1055419"/>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1" name="248004"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2062089" y="1055972"/>
            <a:ext cx="8213643" cy="4020012"/>
            <a:chOff x="1755727" y="1642205"/>
            <a:chExt cx="8524586" cy="4172198"/>
          </a:xfrm>
        </p:grpSpPr>
        <p:sp>
          <p:nvSpPr>
            <p:cNvPr id="12" name="îşlîḑè"/>
            <p:cNvSpPr/>
            <p:nvPr/>
          </p:nvSpPr>
          <p:spPr>
            <a:xfrm rot="5400000">
              <a:off x="5600096" y="3066728"/>
              <a:ext cx="991839" cy="1145277"/>
            </a:xfrm>
            <a:custGeom>
              <a:avLst/>
              <a:gdLst/>
              <a:ahLst/>
              <a:cxnLst/>
              <a:rect l="l" t="t" r="r" b="b"/>
              <a:pathLst>
                <a:path w="21600" h="21600" extrusionOk="0">
                  <a:moveTo>
                    <a:pt x="10800" y="0"/>
                  </a:moveTo>
                  <a:lnTo>
                    <a:pt x="21600" y="5400"/>
                  </a:lnTo>
                  <a:lnTo>
                    <a:pt x="21600" y="16200"/>
                  </a:lnTo>
                  <a:lnTo>
                    <a:pt x="10800" y="21600"/>
                  </a:lnTo>
                  <a:lnTo>
                    <a:pt x="0" y="16200"/>
                  </a:lnTo>
                  <a:lnTo>
                    <a:pt x="0" y="5400"/>
                  </a:lnTo>
                  <a:close/>
                </a:path>
              </a:pathLst>
            </a:custGeom>
            <a:solidFill>
              <a:schemeClr val="bg1">
                <a:lumMod val="95000"/>
              </a:schemeClr>
            </a:solidFill>
            <a:ln>
              <a:noFill/>
            </a:ln>
          </p:spPr>
          <p:txBody>
            <a:bodyPr spcFirstLastPara="1" wrap="square" lIns="89642" tIns="44821" rIns="89642" bIns="44821" anchor="ctr" anchorCtr="0">
              <a:normAutofit/>
            </a:bodyPr>
            <a:lstStyle/>
            <a:p>
              <a:pPr>
                <a:buClr>
                  <a:srgbClr val="252D30"/>
                </a:buClr>
                <a:buSzPts val="800"/>
              </a:pPr>
              <a:endParaRPr sz="784" dirty="0">
                <a:solidFill>
                  <a:srgbClr val="252D30"/>
                </a:solidFill>
                <a:latin typeface="Segoe UI" panose="020B0502040204020203" pitchFamily="34" charset="0"/>
                <a:cs typeface="Segoe UI" panose="020B0502040204020203" pitchFamily="34" charset="0"/>
              </a:endParaRPr>
            </a:p>
          </p:txBody>
        </p:sp>
        <p:sp>
          <p:nvSpPr>
            <p:cNvPr id="13" name="iSľíḋe"/>
            <p:cNvSpPr/>
            <p:nvPr/>
          </p:nvSpPr>
          <p:spPr>
            <a:xfrm>
              <a:off x="4732752" y="1642205"/>
              <a:ext cx="1327091" cy="1692432"/>
            </a:xfrm>
            <a:custGeom>
              <a:avLst/>
              <a:gdLst/>
              <a:ahLst/>
              <a:cxnLst/>
              <a:rect l="l" t="t" r="r" b="b"/>
              <a:pathLst>
                <a:path w="20804" h="21600" extrusionOk="0">
                  <a:moveTo>
                    <a:pt x="8152" y="0"/>
                  </a:moveTo>
                  <a:cubicBezTo>
                    <a:pt x="6066" y="0"/>
                    <a:pt x="3980" y="649"/>
                    <a:pt x="2388" y="1945"/>
                  </a:cubicBezTo>
                  <a:cubicBezTo>
                    <a:pt x="-796" y="4537"/>
                    <a:pt x="-796" y="8739"/>
                    <a:pt x="2388" y="11330"/>
                  </a:cubicBezTo>
                  <a:cubicBezTo>
                    <a:pt x="4899" y="13375"/>
                    <a:pt x="8636" y="13800"/>
                    <a:pt x="11667" y="12620"/>
                  </a:cubicBezTo>
                  <a:lnTo>
                    <a:pt x="15523" y="17995"/>
                  </a:lnTo>
                  <a:lnTo>
                    <a:pt x="13233" y="21223"/>
                  </a:lnTo>
                  <a:lnTo>
                    <a:pt x="14028" y="21600"/>
                  </a:lnTo>
                  <a:lnTo>
                    <a:pt x="16320" y="18368"/>
                  </a:lnTo>
                  <a:lnTo>
                    <a:pt x="20804" y="18368"/>
                  </a:lnTo>
                  <a:lnTo>
                    <a:pt x="20804" y="17614"/>
                  </a:lnTo>
                  <a:lnTo>
                    <a:pt x="16343" y="17614"/>
                  </a:lnTo>
                  <a:lnTo>
                    <a:pt x="12494" y="12249"/>
                  </a:lnTo>
                  <a:cubicBezTo>
                    <a:pt x="12998" y="11990"/>
                    <a:pt x="13477" y="11688"/>
                    <a:pt x="13916" y="11330"/>
                  </a:cubicBezTo>
                  <a:cubicBezTo>
                    <a:pt x="17100" y="8739"/>
                    <a:pt x="17100" y="4537"/>
                    <a:pt x="13916" y="1945"/>
                  </a:cubicBezTo>
                  <a:cubicBezTo>
                    <a:pt x="12324" y="649"/>
                    <a:pt x="10238" y="0"/>
                    <a:pt x="8152" y="0"/>
                  </a:cubicBezTo>
                  <a:close/>
                  <a:moveTo>
                    <a:pt x="8152" y="754"/>
                  </a:moveTo>
                  <a:cubicBezTo>
                    <a:pt x="10001" y="754"/>
                    <a:pt x="11852" y="1329"/>
                    <a:pt x="13263" y="2478"/>
                  </a:cubicBezTo>
                  <a:cubicBezTo>
                    <a:pt x="16086" y="4776"/>
                    <a:pt x="16086" y="8501"/>
                    <a:pt x="13263" y="10799"/>
                  </a:cubicBezTo>
                  <a:cubicBezTo>
                    <a:pt x="10441" y="13097"/>
                    <a:pt x="5865" y="13097"/>
                    <a:pt x="3043" y="10799"/>
                  </a:cubicBezTo>
                  <a:cubicBezTo>
                    <a:pt x="221" y="8501"/>
                    <a:pt x="221" y="4776"/>
                    <a:pt x="3043" y="2478"/>
                  </a:cubicBezTo>
                  <a:cubicBezTo>
                    <a:pt x="4454" y="1329"/>
                    <a:pt x="6303" y="754"/>
                    <a:pt x="8152" y="754"/>
                  </a:cubicBezTo>
                  <a:close/>
                </a:path>
              </a:pathLst>
            </a:custGeom>
            <a:solidFill>
              <a:schemeClr val="accent1"/>
            </a:solidFill>
            <a:ln>
              <a:noFill/>
            </a:ln>
          </p:spPr>
          <p:txBody>
            <a:bodyPr spcFirstLastPara="1" wrap="square" lIns="89642" tIns="44821" rIns="89642" bIns="44821" anchor="ctr" anchorCtr="0">
              <a:normAutofit/>
            </a:bodyPr>
            <a:lstStyle/>
            <a:p>
              <a:pPr>
                <a:buClr>
                  <a:srgbClr val="252D30"/>
                </a:buClr>
                <a:buSzPts val="800"/>
              </a:pPr>
              <a:endParaRPr sz="784">
                <a:solidFill>
                  <a:srgbClr val="252D30"/>
                </a:solidFill>
                <a:latin typeface="Segoe UI" panose="020B0502040204020203" pitchFamily="34" charset="0"/>
                <a:cs typeface="Segoe UI" panose="020B0502040204020203" pitchFamily="34" charset="0"/>
              </a:endParaRPr>
            </a:p>
          </p:txBody>
        </p:sp>
        <p:sp>
          <p:nvSpPr>
            <p:cNvPr id="14" name="ïṩlide"/>
            <p:cNvSpPr/>
            <p:nvPr/>
          </p:nvSpPr>
          <p:spPr>
            <a:xfrm>
              <a:off x="6120051" y="1642205"/>
              <a:ext cx="1353886" cy="1689688"/>
            </a:xfrm>
            <a:custGeom>
              <a:avLst/>
              <a:gdLst/>
              <a:ahLst/>
              <a:cxnLst/>
              <a:rect l="l" t="t" r="r" b="b"/>
              <a:pathLst>
                <a:path w="20819" h="21600" extrusionOk="0">
                  <a:moveTo>
                    <a:pt x="12823" y="0"/>
                  </a:moveTo>
                  <a:cubicBezTo>
                    <a:pt x="10776" y="0"/>
                    <a:pt x="8730" y="650"/>
                    <a:pt x="7168" y="1948"/>
                  </a:cubicBezTo>
                  <a:cubicBezTo>
                    <a:pt x="4045" y="4544"/>
                    <a:pt x="4045" y="8753"/>
                    <a:pt x="7168" y="11349"/>
                  </a:cubicBezTo>
                  <a:cubicBezTo>
                    <a:pt x="7550" y="11666"/>
                    <a:pt x="7960" y="11943"/>
                    <a:pt x="8392" y="12182"/>
                  </a:cubicBezTo>
                  <a:lnTo>
                    <a:pt x="4535" y="17642"/>
                  </a:lnTo>
                  <a:lnTo>
                    <a:pt x="0" y="17642"/>
                  </a:lnTo>
                  <a:lnTo>
                    <a:pt x="0" y="18398"/>
                  </a:lnTo>
                  <a:lnTo>
                    <a:pt x="4585" y="18398"/>
                  </a:lnTo>
                  <a:lnTo>
                    <a:pt x="6809" y="21600"/>
                  </a:lnTo>
                  <a:lnTo>
                    <a:pt x="7593" y="21229"/>
                  </a:lnTo>
                  <a:lnTo>
                    <a:pt x="5354" y="18001"/>
                  </a:lnTo>
                  <a:lnTo>
                    <a:pt x="9194" y="12570"/>
                  </a:lnTo>
                  <a:cubicBezTo>
                    <a:pt x="12197" y="13843"/>
                    <a:pt x="15964" y="13438"/>
                    <a:pt x="18477" y="11349"/>
                  </a:cubicBezTo>
                  <a:cubicBezTo>
                    <a:pt x="21600" y="8753"/>
                    <a:pt x="21600" y="4544"/>
                    <a:pt x="18477" y="1948"/>
                  </a:cubicBezTo>
                  <a:cubicBezTo>
                    <a:pt x="16916" y="650"/>
                    <a:pt x="14869" y="0"/>
                    <a:pt x="12823" y="0"/>
                  </a:cubicBezTo>
                  <a:close/>
                  <a:moveTo>
                    <a:pt x="12823" y="755"/>
                  </a:moveTo>
                  <a:cubicBezTo>
                    <a:pt x="14637" y="755"/>
                    <a:pt x="16452" y="1332"/>
                    <a:pt x="17837" y="2482"/>
                  </a:cubicBezTo>
                  <a:cubicBezTo>
                    <a:pt x="20605" y="4784"/>
                    <a:pt x="20605" y="8515"/>
                    <a:pt x="17837" y="10817"/>
                  </a:cubicBezTo>
                  <a:cubicBezTo>
                    <a:pt x="15068" y="13118"/>
                    <a:pt x="10580" y="13118"/>
                    <a:pt x="7811" y="10817"/>
                  </a:cubicBezTo>
                  <a:cubicBezTo>
                    <a:pt x="5043" y="8515"/>
                    <a:pt x="5043" y="4784"/>
                    <a:pt x="7811" y="2482"/>
                  </a:cubicBezTo>
                  <a:cubicBezTo>
                    <a:pt x="9195" y="1332"/>
                    <a:pt x="11009" y="755"/>
                    <a:pt x="12823" y="755"/>
                  </a:cubicBezTo>
                  <a:close/>
                </a:path>
              </a:pathLst>
            </a:custGeom>
            <a:solidFill>
              <a:schemeClr val="accent6"/>
            </a:solidFill>
            <a:ln>
              <a:noFill/>
            </a:ln>
          </p:spPr>
          <p:txBody>
            <a:bodyPr spcFirstLastPara="1" wrap="square" lIns="89642" tIns="44821" rIns="89642" bIns="44821" anchor="ctr" anchorCtr="0">
              <a:normAutofit/>
            </a:bodyPr>
            <a:lstStyle/>
            <a:p>
              <a:pPr>
                <a:buClr>
                  <a:srgbClr val="252D30"/>
                </a:buClr>
                <a:buSzPts val="800"/>
              </a:pPr>
              <a:endParaRPr sz="784">
                <a:solidFill>
                  <a:srgbClr val="252D30"/>
                </a:solidFill>
                <a:latin typeface="Segoe UI" panose="020B0502040204020203" pitchFamily="34" charset="0"/>
                <a:cs typeface="Segoe UI" panose="020B0502040204020203" pitchFamily="34" charset="0"/>
              </a:endParaRPr>
            </a:p>
          </p:txBody>
        </p:sp>
        <p:sp>
          <p:nvSpPr>
            <p:cNvPr id="15" name="íṡ1iḓé"/>
            <p:cNvSpPr/>
            <p:nvPr/>
          </p:nvSpPr>
          <p:spPr>
            <a:xfrm>
              <a:off x="6591381" y="3120600"/>
              <a:ext cx="1729659" cy="1040096"/>
            </a:xfrm>
            <a:custGeom>
              <a:avLst/>
              <a:gdLst/>
              <a:ahLst/>
              <a:cxnLst/>
              <a:rect l="l" t="t" r="r" b="b"/>
              <a:pathLst>
                <a:path w="20984" h="20595" extrusionOk="0">
                  <a:moveTo>
                    <a:pt x="14675" y="0"/>
                  </a:moveTo>
                  <a:cubicBezTo>
                    <a:pt x="13061" y="0"/>
                    <a:pt x="11446" y="1007"/>
                    <a:pt x="10214" y="3017"/>
                  </a:cubicBezTo>
                  <a:cubicBezTo>
                    <a:pt x="9083" y="4863"/>
                    <a:pt x="8478" y="7236"/>
                    <a:pt x="8385" y="9652"/>
                  </a:cubicBezTo>
                  <a:lnTo>
                    <a:pt x="2411" y="9652"/>
                  </a:lnTo>
                  <a:lnTo>
                    <a:pt x="636" y="4641"/>
                  </a:lnTo>
                  <a:lnTo>
                    <a:pt x="18" y="5216"/>
                  </a:lnTo>
                  <a:lnTo>
                    <a:pt x="1807" y="10272"/>
                  </a:lnTo>
                  <a:lnTo>
                    <a:pt x="0" y="15380"/>
                  </a:lnTo>
                  <a:lnTo>
                    <a:pt x="607" y="15958"/>
                  </a:lnTo>
                  <a:lnTo>
                    <a:pt x="2416" y="10844"/>
                  </a:lnTo>
                  <a:lnTo>
                    <a:pt x="8381" y="10844"/>
                  </a:lnTo>
                  <a:cubicBezTo>
                    <a:pt x="8461" y="13294"/>
                    <a:pt x="9068" y="15707"/>
                    <a:pt x="10214" y="17579"/>
                  </a:cubicBezTo>
                  <a:cubicBezTo>
                    <a:pt x="12678" y="21600"/>
                    <a:pt x="16672" y="21600"/>
                    <a:pt x="19136" y="17579"/>
                  </a:cubicBezTo>
                  <a:cubicBezTo>
                    <a:pt x="21600" y="13557"/>
                    <a:pt x="21600" y="7038"/>
                    <a:pt x="19136" y="3017"/>
                  </a:cubicBezTo>
                  <a:cubicBezTo>
                    <a:pt x="17904" y="1007"/>
                    <a:pt x="16290" y="0"/>
                    <a:pt x="14675" y="0"/>
                  </a:cubicBezTo>
                  <a:close/>
                  <a:moveTo>
                    <a:pt x="14675" y="1170"/>
                  </a:moveTo>
                  <a:cubicBezTo>
                    <a:pt x="16107" y="1170"/>
                    <a:pt x="17539" y="2063"/>
                    <a:pt x="18631" y="3845"/>
                  </a:cubicBezTo>
                  <a:cubicBezTo>
                    <a:pt x="20815" y="7410"/>
                    <a:pt x="20815" y="13189"/>
                    <a:pt x="18631" y="16754"/>
                  </a:cubicBezTo>
                  <a:cubicBezTo>
                    <a:pt x="16447" y="20319"/>
                    <a:pt x="12906" y="20319"/>
                    <a:pt x="10722" y="16754"/>
                  </a:cubicBezTo>
                  <a:cubicBezTo>
                    <a:pt x="8537" y="13189"/>
                    <a:pt x="8537" y="7410"/>
                    <a:pt x="10722" y="3845"/>
                  </a:cubicBezTo>
                  <a:cubicBezTo>
                    <a:pt x="11814" y="2063"/>
                    <a:pt x="13244" y="1170"/>
                    <a:pt x="14675" y="1170"/>
                  </a:cubicBezTo>
                  <a:close/>
                </a:path>
              </a:pathLst>
            </a:custGeom>
            <a:solidFill>
              <a:schemeClr val="accent5"/>
            </a:solidFill>
            <a:ln>
              <a:noFill/>
            </a:ln>
          </p:spPr>
          <p:txBody>
            <a:bodyPr spcFirstLastPara="1" wrap="square" lIns="89642" tIns="44821" rIns="89642" bIns="44821" anchor="ctr" anchorCtr="0">
              <a:normAutofit/>
            </a:bodyPr>
            <a:lstStyle/>
            <a:p>
              <a:pPr>
                <a:buClr>
                  <a:srgbClr val="252D30"/>
                </a:buClr>
                <a:buSzPts val="800"/>
              </a:pPr>
              <a:endParaRPr sz="784">
                <a:solidFill>
                  <a:srgbClr val="252D30"/>
                </a:solidFill>
                <a:latin typeface="Segoe UI" panose="020B0502040204020203" pitchFamily="34" charset="0"/>
                <a:cs typeface="Segoe UI" panose="020B0502040204020203" pitchFamily="34" charset="0"/>
              </a:endParaRPr>
            </a:p>
          </p:txBody>
        </p:sp>
        <p:sp>
          <p:nvSpPr>
            <p:cNvPr id="16" name="îşļíḑè"/>
            <p:cNvSpPr/>
            <p:nvPr/>
          </p:nvSpPr>
          <p:spPr>
            <a:xfrm>
              <a:off x="3870960" y="3120600"/>
              <a:ext cx="1726592" cy="1040096"/>
            </a:xfrm>
            <a:custGeom>
              <a:avLst/>
              <a:gdLst/>
              <a:ahLst/>
              <a:cxnLst/>
              <a:rect l="l" t="t" r="r" b="b"/>
              <a:pathLst>
                <a:path w="20983" h="20595" extrusionOk="0">
                  <a:moveTo>
                    <a:pt x="6320" y="0"/>
                  </a:moveTo>
                  <a:cubicBezTo>
                    <a:pt x="4702" y="0"/>
                    <a:pt x="3085" y="1007"/>
                    <a:pt x="1851" y="3017"/>
                  </a:cubicBezTo>
                  <a:cubicBezTo>
                    <a:pt x="-617" y="7038"/>
                    <a:pt x="-617" y="13557"/>
                    <a:pt x="1851" y="17579"/>
                  </a:cubicBezTo>
                  <a:cubicBezTo>
                    <a:pt x="4319" y="21600"/>
                    <a:pt x="8320" y="21600"/>
                    <a:pt x="10788" y="17579"/>
                  </a:cubicBezTo>
                  <a:cubicBezTo>
                    <a:pt x="11937" y="15707"/>
                    <a:pt x="12545" y="13294"/>
                    <a:pt x="12624" y="10844"/>
                  </a:cubicBezTo>
                  <a:lnTo>
                    <a:pt x="18600" y="10844"/>
                  </a:lnTo>
                  <a:lnTo>
                    <a:pt x="20322" y="15703"/>
                  </a:lnTo>
                  <a:lnTo>
                    <a:pt x="20932" y="15134"/>
                  </a:lnTo>
                  <a:lnTo>
                    <a:pt x="19210" y="10272"/>
                  </a:lnTo>
                  <a:lnTo>
                    <a:pt x="20983" y="5270"/>
                  </a:lnTo>
                  <a:lnTo>
                    <a:pt x="20367" y="4686"/>
                  </a:lnTo>
                  <a:lnTo>
                    <a:pt x="18605" y="9652"/>
                  </a:lnTo>
                  <a:lnTo>
                    <a:pt x="12621" y="9652"/>
                  </a:lnTo>
                  <a:cubicBezTo>
                    <a:pt x="12528" y="7236"/>
                    <a:pt x="11922" y="4863"/>
                    <a:pt x="10788" y="3017"/>
                  </a:cubicBezTo>
                  <a:cubicBezTo>
                    <a:pt x="9554" y="1007"/>
                    <a:pt x="7937" y="0"/>
                    <a:pt x="6320" y="0"/>
                  </a:cubicBezTo>
                  <a:close/>
                  <a:moveTo>
                    <a:pt x="6320" y="1170"/>
                  </a:moveTo>
                  <a:cubicBezTo>
                    <a:pt x="7753" y="1170"/>
                    <a:pt x="9188" y="2063"/>
                    <a:pt x="10282" y="3845"/>
                  </a:cubicBezTo>
                  <a:cubicBezTo>
                    <a:pt x="12470" y="7410"/>
                    <a:pt x="12470" y="13189"/>
                    <a:pt x="10282" y="16754"/>
                  </a:cubicBezTo>
                  <a:cubicBezTo>
                    <a:pt x="8094" y="20319"/>
                    <a:pt x="4547" y="20319"/>
                    <a:pt x="2359" y="16754"/>
                  </a:cubicBezTo>
                  <a:cubicBezTo>
                    <a:pt x="171" y="13189"/>
                    <a:pt x="171" y="7410"/>
                    <a:pt x="2359" y="3845"/>
                  </a:cubicBezTo>
                  <a:cubicBezTo>
                    <a:pt x="3453" y="2063"/>
                    <a:pt x="4886" y="1170"/>
                    <a:pt x="6320" y="1170"/>
                  </a:cubicBezTo>
                  <a:close/>
                </a:path>
              </a:pathLst>
            </a:custGeom>
            <a:solidFill>
              <a:schemeClr val="accent2"/>
            </a:solidFill>
            <a:ln>
              <a:noFill/>
            </a:ln>
          </p:spPr>
          <p:txBody>
            <a:bodyPr spcFirstLastPara="1" wrap="square" lIns="89642" tIns="44821" rIns="89642" bIns="44821" anchor="ctr" anchorCtr="0">
              <a:normAutofit/>
            </a:bodyPr>
            <a:lstStyle/>
            <a:p>
              <a:pPr>
                <a:buClr>
                  <a:srgbClr val="252D30"/>
                </a:buClr>
                <a:buSzPts val="800"/>
              </a:pPr>
              <a:endParaRPr sz="784">
                <a:solidFill>
                  <a:srgbClr val="252D30"/>
                </a:solidFill>
                <a:latin typeface="Segoe UI" panose="020B0502040204020203" pitchFamily="34" charset="0"/>
                <a:cs typeface="Segoe UI" panose="020B0502040204020203" pitchFamily="34" charset="0"/>
              </a:endParaRPr>
            </a:p>
          </p:txBody>
        </p:sp>
        <p:sp>
          <p:nvSpPr>
            <p:cNvPr id="17" name="îSļiḓê"/>
            <p:cNvSpPr/>
            <p:nvPr/>
          </p:nvSpPr>
          <p:spPr>
            <a:xfrm>
              <a:off x="4730654" y="3936874"/>
              <a:ext cx="1329190" cy="1698021"/>
            </a:xfrm>
            <a:custGeom>
              <a:avLst/>
              <a:gdLst/>
              <a:ahLst/>
              <a:cxnLst/>
              <a:rect l="l" t="t" r="r" b="b"/>
              <a:pathLst>
                <a:path w="20805" h="20973" extrusionOk="0">
                  <a:moveTo>
                    <a:pt x="13973" y="0"/>
                  </a:moveTo>
                  <a:lnTo>
                    <a:pt x="13187" y="355"/>
                  </a:lnTo>
                  <a:lnTo>
                    <a:pt x="15423" y="3409"/>
                  </a:lnTo>
                  <a:lnTo>
                    <a:pt x="11639" y="8756"/>
                  </a:lnTo>
                  <a:cubicBezTo>
                    <a:pt x="10534" y="8341"/>
                    <a:pt x="9338" y="8126"/>
                    <a:pt x="8139" y="8126"/>
                  </a:cubicBezTo>
                  <a:cubicBezTo>
                    <a:pt x="6056" y="8126"/>
                    <a:pt x="3973" y="8754"/>
                    <a:pt x="2384" y="10008"/>
                  </a:cubicBezTo>
                  <a:cubicBezTo>
                    <a:pt x="-795" y="12517"/>
                    <a:pt x="-795" y="16583"/>
                    <a:pt x="2384" y="19092"/>
                  </a:cubicBezTo>
                  <a:cubicBezTo>
                    <a:pt x="5563" y="21600"/>
                    <a:pt x="10716" y="21600"/>
                    <a:pt x="13895" y="19092"/>
                  </a:cubicBezTo>
                  <a:cubicBezTo>
                    <a:pt x="17074" y="16583"/>
                    <a:pt x="17074" y="12517"/>
                    <a:pt x="13895" y="10008"/>
                  </a:cubicBezTo>
                  <a:cubicBezTo>
                    <a:pt x="13454" y="9661"/>
                    <a:pt x="12971" y="9367"/>
                    <a:pt x="12465" y="9115"/>
                  </a:cubicBezTo>
                  <a:lnTo>
                    <a:pt x="16133" y="3928"/>
                  </a:lnTo>
                  <a:lnTo>
                    <a:pt x="20805" y="3928"/>
                  </a:lnTo>
                  <a:lnTo>
                    <a:pt x="20805" y="3218"/>
                  </a:lnTo>
                  <a:lnTo>
                    <a:pt x="16328" y="3218"/>
                  </a:lnTo>
                  <a:lnTo>
                    <a:pt x="13973" y="0"/>
                  </a:lnTo>
                  <a:close/>
                  <a:moveTo>
                    <a:pt x="8139" y="8856"/>
                  </a:moveTo>
                  <a:cubicBezTo>
                    <a:pt x="9986" y="8856"/>
                    <a:pt x="11834" y="9413"/>
                    <a:pt x="13243" y="10525"/>
                  </a:cubicBezTo>
                  <a:cubicBezTo>
                    <a:pt x="16061" y="12748"/>
                    <a:pt x="16061" y="16354"/>
                    <a:pt x="13243" y="18577"/>
                  </a:cubicBezTo>
                  <a:cubicBezTo>
                    <a:pt x="10425" y="20801"/>
                    <a:pt x="5856" y="20801"/>
                    <a:pt x="3038" y="18577"/>
                  </a:cubicBezTo>
                  <a:cubicBezTo>
                    <a:pt x="220" y="16354"/>
                    <a:pt x="220" y="12748"/>
                    <a:pt x="3038" y="10525"/>
                  </a:cubicBezTo>
                  <a:cubicBezTo>
                    <a:pt x="4447" y="9413"/>
                    <a:pt x="6293" y="8856"/>
                    <a:pt x="8139" y="8856"/>
                  </a:cubicBezTo>
                  <a:close/>
                </a:path>
              </a:pathLst>
            </a:custGeom>
            <a:solidFill>
              <a:schemeClr val="accent3"/>
            </a:solidFill>
            <a:ln>
              <a:noFill/>
            </a:ln>
          </p:spPr>
          <p:txBody>
            <a:bodyPr spcFirstLastPara="1" wrap="square" lIns="89642" tIns="44821" rIns="89642" bIns="44821" anchor="ctr" anchorCtr="0">
              <a:normAutofit/>
            </a:bodyPr>
            <a:lstStyle/>
            <a:p>
              <a:pPr>
                <a:buClr>
                  <a:srgbClr val="252D30"/>
                </a:buClr>
                <a:buSzPts val="800"/>
              </a:pPr>
              <a:endParaRPr sz="784">
                <a:solidFill>
                  <a:srgbClr val="252D30"/>
                </a:solidFill>
                <a:latin typeface="Segoe UI" panose="020B0502040204020203" pitchFamily="34" charset="0"/>
                <a:cs typeface="Segoe UI" panose="020B0502040204020203" pitchFamily="34" charset="0"/>
              </a:endParaRPr>
            </a:p>
          </p:txBody>
        </p:sp>
        <p:sp>
          <p:nvSpPr>
            <p:cNvPr id="18" name="îŝliḓê"/>
            <p:cNvSpPr/>
            <p:nvPr/>
          </p:nvSpPr>
          <p:spPr>
            <a:xfrm>
              <a:off x="6120051" y="3949464"/>
              <a:ext cx="1351626" cy="1685431"/>
            </a:xfrm>
            <a:custGeom>
              <a:avLst/>
              <a:gdLst/>
              <a:ahLst/>
              <a:cxnLst/>
              <a:rect l="l" t="t" r="r" b="b"/>
              <a:pathLst>
                <a:path w="20818" h="20968" extrusionOk="0">
                  <a:moveTo>
                    <a:pt x="6797" y="0"/>
                  </a:moveTo>
                  <a:lnTo>
                    <a:pt x="4592" y="3085"/>
                  </a:lnTo>
                  <a:lnTo>
                    <a:pt x="0" y="3085"/>
                  </a:lnTo>
                  <a:lnTo>
                    <a:pt x="0" y="3799"/>
                  </a:lnTo>
                  <a:lnTo>
                    <a:pt x="4542" y="3799"/>
                  </a:lnTo>
                  <a:lnTo>
                    <a:pt x="8319" y="9145"/>
                  </a:lnTo>
                  <a:cubicBezTo>
                    <a:pt x="7906" y="9371"/>
                    <a:pt x="7511" y="9629"/>
                    <a:pt x="7145" y="9924"/>
                  </a:cubicBezTo>
                  <a:cubicBezTo>
                    <a:pt x="4017" y="12451"/>
                    <a:pt x="4017" y="16547"/>
                    <a:pt x="7145" y="19073"/>
                  </a:cubicBezTo>
                  <a:cubicBezTo>
                    <a:pt x="10273" y="21600"/>
                    <a:pt x="15344" y="21600"/>
                    <a:pt x="18472" y="19073"/>
                  </a:cubicBezTo>
                  <a:cubicBezTo>
                    <a:pt x="21600" y="16547"/>
                    <a:pt x="21600" y="12451"/>
                    <a:pt x="18472" y="9924"/>
                  </a:cubicBezTo>
                  <a:cubicBezTo>
                    <a:pt x="16908" y="8661"/>
                    <a:pt x="14858" y="8029"/>
                    <a:pt x="12809" y="8029"/>
                  </a:cubicBezTo>
                  <a:cubicBezTo>
                    <a:pt x="11538" y="8029"/>
                    <a:pt x="10269" y="8272"/>
                    <a:pt x="9114" y="8758"/>
                  </a:cubicBezTo>
                  <a:lnTo>
                    <a:pt x="5360" y="3450"/>
                  </a:lnTo>
                  <a:lnTo>
                    <a:pt x="7568" y="363"/>
                  </a:lnTo>
                  <a:lnTo>
                    <a:pt x="6797" y="0"/>
                  </a:lnTo>
                  <a:close/>
                  <a:moveTo>
                    <a:pt x="12809" y="8764"/>
                  </a:moveTo>
                  <a:cubicBezTo>
                    <a:pt x="14626" y="8764"/>
                    <a:pt x="16444" y="9325"/>
                    <a:pt x="17831" y="10444"/>
                  </a:cubicBezTo>
                  <a:cubicBezTo>
                    <a:pt x="20603" y="12684"/>
                    <a:pt x="20603" y="16316"/>
                    <a:pt x="17831" y="18555"/>
                  </a:cubicBezTo>
                  <a:cubicBezTo>
                    <a:pt x="15058" y="20795"/>
                    <a:pt x="10562" y="20795"/>
                    <a:pt x="7789" y="18555"/>
                  </a:cubicBezTo>
                  <a:cubicBezTo>
                    <a:pt x="5016" y="16316"/>
                    <a:pt x="5016" y="12684"/>
                    <a:pt x="7789" y="10444"/>
                  </a:cubicBezTo>
                  <a:cubicBezTo>
                    <a:pt x="9175" y="9325"/>
                    <a:pt x="10991" y="8764"/>
                    <a:pt x="12809" y="8764"/>
                  </a:cubicBezTo>
                  <a:close/>
                </a:path>
              </a:pathLst>
            </a:custGeom>
            <a:solidFill>
              <a:schemeClr val="accent4"/>
            </a:solidFill>
            <a:ln>
              <a:noFill/>
            </a:ln>
          </p:spPr>
          <p:txBody>
            <a:bodyPr spcFirstLastPara="1" wrap="square" lIns="89642" tIns="44821" rIns="89642" bIns="44821" anchor="ctr" anchorCtr="0">
              <a:normAutofit/>
            </a:bodyPr>
            <a:lstStyle/>
            <a:p>
              <a:pPr>
                <a:buClr>
                  <a:srgbClr val="252D30"/>
                </a:buClr>
                <a:buSzPts val="800"/>
              </a:pPr>
              <a:endParaRPr sz="784">
                <a:solidFill>
                  <a:srgbClr val="252D30"/>
                </a:solidFill>
                <a:latin typeface="Segoe UI" panose="020B0502040204020203" pitchFamily="34" charset="0"/>
                <a:cs typeface="Segoe UI" panose="020B0502040204020203" pitchFamily="34" charset="0"/>
              </a:endParaRPr>
            </a:p>
          </p:txBody>
        </p:sp>
        <p:sp>
          <p:nvSpPr>
            <p:cNvPr id="19" name="iṩḷïdê"/>
            <p:cNvSpPr/>
            <p:nvPr/>
          </p:nvSpPr>
          <p:spPr>
            <a:xfrm>
              <a:off x="4855400" y="1763233"/>
              <a:ext cx="796226" cy="796226"/>
            </a:xfrm>
            <a:prstGeom prst="ellipse">
              <a:avLst/>
            </a:prstGeom>
            <a:solidFill>
              <a:schemeClr val="bg1">
                <a:lumMod val="95000"/>
              </a:schemeClr>
            </a:solidFill>
            <a:ln>
              <a:noFill/>
            </a:ln>
          </p:spPr>
          <p:txBody>
            <a:bodyPr spcFirstLastPara="1" wrap="square" lIns="89642" tIns="44821" rIns="89642" bIns="44821" anchor="ctr" anchorCtr="0">
              <a:normAutofit/>
            </a:bodyPr>
            <a:lstStyle/>
            <a:p>
              <a:pPr>
                <a:buClr>
                  <a:srgbClr val="252D30"/>
                </a:buClr>
                <a:buSzPts val="800"/>
              </a:pPr>
              <a:endParaRPr sz="784">
                <a:solidFill>
                  <a:srgbClr val="252D30"/>
                </a:solidFill>
                <a:latin typeface="Segoe UI" panose="020B0502040204020203" pitchFamily="34" charset="0"/>
                <a:cs typeface="Segoe UI" panose="020B0502040204020203" pitchFamily="34" charset="0"/>
              </a:endParaRPr>
            </a:p>
          </p:txBody>
        </p:sp>
        <p:sp>
          <p:nvSpPr>
            <p:cNvPr id="20" name="ïşḻïḓê"/>
            <p:cNvSpPr/>
            <p:nvPr/>
          </p:nvSpPr>
          <p:spPr>
            <a:xfrm>
              <a:off x="6553739" y="1763233"/>
              <a:ext cx="796226" cy="796226"/>
            </a:xfrm>
            <a:prstGeom prst="ellipse">
              <a:avLst/>
            </a:prstGeom>
            <a:solidFill>
              <a:schemeClr val="bg1">
                <a:lumMod val="95000"/>
              </a:schemeClr>
            </a:solidFill>
            <a:ln>
              <a:noFill/>
            </a:ln>
          </p:spPr>
          <p:txBody>
            <a:bodyPr spcFirstLastPara="1" wrap="square" lIns="89642" tIns="44821" rIns="89642" bIns="44821" anchor="ctr" anchorCtr="0">
              <a:normAutofit/>
            </a:bodyPr>
            <a:lstStyle/>
            <a:p>
              <a:pPr>
                <a:buClr>
                  <a:srgbClr val="252D30"/>
                </a:buClr>
                <a:buSzPts val="800"/>
              </a:pPr>
              <a:endParaRPr sz="784">
                <a:solidFill>
                  <a:srgbClr val="252D30"/>
                </a:solidFill>
                <a:latin typeface="Segoe UI" panose="020B0502040204020203" pitchFamily="34" charset="0"/>
                <a:cs typeface="Segoe UI" panose="020B0502040204020203" pitchFamily="34" charset="0"/>
              </a:endParaRPr>
            </a:p>
          </p:txBody>
        </p:sp>
        <p:sp>
          <p:nvSpPr>
            <p:cNvPr id="21" name="íṥ1îďé"/>
            <p:cNvSpPr/>
            <p:nvPr/>
          </p:nvSpPr>
          <p:spPr>
            <a:xfrm>
              <a:off x="4854932" y="4713633"/>
              <a:ext cx="796226" cy="796226"/>
            </a:xfrm>
            <a:prstGeom prst="ellipse">
              <a:avLst/>
            </a:prstGeom>
            <a:solidFill>
              <a:schemeClr val="bg1">
                <a:lumMod val="95000"/>
              </a:schemeClr>
            </a:solidFill>
            <a:ln>
              <a:noFill/>
            </a:ln>
          </p:spPr>
          <p:txBody>
            <a:bodyPr spcFirstLastPara="1" wrap="square" lIns="89642" tIns="44821" rIns="89642" bIns="44821" anchor="ctr" anchorCtr="0">
              <a:normAutofit/>
            </a:bodyPr>
            <a:lstStyle/>
            <a:p>
              <a:pPr>
                <a:buClr>
                  <a:srgbClr val="252D30"/>
                </a:buClr>
                <a:buSzPts val="800"/>
              </a:pPr>
              <a:endParaRPr sz="784">
                <a:solidFill>
                  <a:srgbClr val="252D30"/>
                </a:solidFill>
                <a:latin typeface="Segoe UI" panose="020B0502040204020203" pitchFamily="34" charset="0"/>
                <a:cs typeface="Segoe UI" panose="020B0502040204020203" pitchFamily="34" charset="0"/>
              </a:endParaRPr>
            </a:p>
          </p:txBody>
        </p:sp>
        <p:sp>
          <p:nvSpPr>
            <p:cNvPr id="22" name="ïŝľiḓe"/>
            <p:cNvSpPr/>
            <p:nvPr/>
          </p:nvSpPr>
          <p:spPr>
            <a:xfrm>
              <a:off x="6553271" y="4713633"/>
              <a:ext cx="796226" cy="796226"/>
            </a:xfrm>
            <a:prstGeom prst="ellipse">
              <a:avLst/>
            </a:prstGeom>
            <a:solidFill>
              <a:schemeClr val="bg1">
                <a:lumMod val="95000"/>
              </a:schemeClr>
            </a:solidFill>
            <a:ln>
              <a:noFill/>
            </a:ln>
          </p:spPr>
          <p:txBody>
            <a:bodyPr spcFirstLastPara="1" wrap="square" lIns="89642" tIns="44821" rIns="89642" bIns="44821" anchor="ctr" anchorCtr="0">
              <a:normAutofit/>
            </a:bodyPr>
            <a:lstStyle/>
            <a:p>
              <a:pPr>
                <a:buClr>
                  <a:srgbClr val="252D30"/>
                </a:buClr>
                <a:buSzPts val="800"/>
              </a:pPr>
              <a:endParaRPr sz="784">
                <a:solidFill>
                  <a:srgbClr val="252D30"/>
                </a:solidFill>
                <a:latin typeface="Segoe UI" panose="020B0502040204020203" pitchFamily="34" charset="0"/>
                <a:cs typeface="Segoe UI" panose="020B0502040204020203" pitchFamily="34" charset="0"/>
              </a:endParaRPr>
            </a:p>
          </p:txBody>
        </p:sp>
        <p:sp>
          <p:nvSpPr>
            <p:cNvPr id="23" name="íṧḷíḍè"/>
            <p:cNvSpPr/>
            <p:nvPr/>
          </p:nvSpPr>
          <p:spPr>
            <a:xfrm>
              <a:off x="7401409" y="3241254"/>
              <a:ext cx="796227" cy="796226"/>
            </a:xfrm>
            <a:prstGeom prst="ellipse">
              <a:avLst/>
            </a:prstGeom>
            <a:solidFill>
              <a:schemeClr val="bg1">
                <a:lumMod val="95000"/>
              </a:schemeClr>
            </a:solidFill>
            <a:ln>
              <a:noFill/>
            </a:ln>
          </p:spPr>
          <p:txBody>
            <a:bodyPr spcFirstLastPara="1" wrap="square" lIns="89642" tIns="44821" rIns="89642" bIns="44821" anchor="ctr" anchorCtr="0">
              <a:normAutofit/>
            </a:bodyPr>
            <a:lstStyle/>
            <a:p>
              <a:pPr>
                <a:buClr>
                  <a:srgbClr val="252D30"/>
                </a:buClr>
                <a:buSzPts val="800"/>
              </a:pPr>
              <a:endParaRPr sz="784">
                <a:solidFill>
                  <a:srgbClr val="252D30"/>
                </a:solidFill>
                <a:latin typeface="Segoe UI" panose="020B0502040204020203" pitchFamily="34" charset="0"/>
                <a:cs typeface="Segoe UI" panose="020B0502040204020203" pitchFamily="34" charset="0"/>
              </a:endParaRPr>
            </a:p>
          </p:txBody>
        </p:sp>
        <p:sp>
          <p:nvSpPr>
            <p:cNvPr id="24" name="ïṡḷíďè"/>
            <p:cNvSpPr/>
            <p:nvPr/>
          </p:nvSpPr>
          <p:spPr>
            <a:xfrm>
              <a:off x="3994399" y="3241254"/>
              <a:ext cx="796226" cy="796226"/>
            </a:xfrm>
            <a:prstGeom prst="ellipse">
              <a:avLst/>
            </a:prstGeom>
            <a:solidFill>
              <a:schemeClr val="bg1">
                <a:lumMod val="95000"/>
              </a:schemeClr>
            </a:solidFill>
            <a:ln>
              <a:noFill/>
            </a:ln>
          </p:spPr>
          <p:txBody>
            <a:bodyPr spcFirstLastPara="1" wrap="square" lIns="89642" tIns="44821" rIns="89642" bIns="44821" anchor="ctr" anchorCtr="0">
              <a:normAutofit/>
            </a:bodyPr>
            <a:lstStyle/>
            <a:p>
              <a:pPr>
                <a:buClr>
                  <a:srgbClr val="252D30"/>
                </a:buClr>
                <a:buSzPts val="800"/>
              </a:pPr>
              <a:endParaRPr sz="784">
                <a:solidFill>
                  <a:srgbClr val="252D30"/>
                </a:solidFill>
                <a:latin typeface="Segoe UI" panose="020B0502040204020203" pitchFamily="34" charset="0"/>
                <a:cs typeface="Segoe UI" panose="020B0502040204020203" pitchFamily="34" charset="0"/>
              </a:endParaRPr>
            </a:p>
          </p:txBody>
        </p:sp>
        <p:sp>
          <p:nvSpPr>
            <p:cNvPr id="25" name="ïŝḻîḑé"/>
            <p:cNvSpPr txBox="1"/>
            <p:nvPr/>
          </p:nvSpPr>
          <p:spPr bwMode="auto">
            <a:xfrm>
              <a:off x="5446103" y="3291841"/>
              <a:ext cx="1274737" cy="66821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eaLnBrk="1" hangingPunct="1">
                <a:lnSpc>
                  <a:spcPct val="100000"/>
                </a:lnSpc>
                <a:spcBef>
                  <a:spcPct val="0"/>
                </a:spcBef>
              </a:pPr>
              <a:r>
                <a:rPr lang="en-US" altLang="zh-CN" sz="3137" b="1" i="1" dirty="0">
                  <a:latin typeface="Segoe UI" panose="020B0502040204020203" pitchFamily="34" charset="0"/>
                  <a:cs typeface="Segoe UI" panose="020B0502040204020203" pitchFamily="34" charset="0"/>
                </a:rPr>
                <a:t>AI</a:t>
              </a:r>
            </a:p>
          </p:txBody>
        </p:sp>
        <p:sp>
          <p:nvSpPr>
            <p:cNvPr id="26" name="î$lîďê"/>
            <p:cNvSpPr txBox="1"/>
            <p:nvPr/>
          </p:nvSpPr>
          <p:spPr bwMode="auto">
            <a:xfrm>
              <a:off x="2296687" y="2560727"/>
              <a:ext cx="3235511" cy="44180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spcBef>
                  <a:spcPct val="0"/>
                </a:spcBef>
              </a:pPr>
              <a:r>
                <a:rPr lang="en-US" altLang="zh-CN" sz="1568" b="1" dirty="0" err="1">
                  <a:latin typeface="Segoe UI" panose="020B0502040204020203" pitchFamily="34" charset="0"/>
                  <a:cs typeface="Segoe UI" panose="020B0502040204020203" pitchFamily="34" charset="0"/>
                </a:rPr>
                <a:t>Phát</a:t>
              </a:r>
              <a:r>
                <a:rPr lang="en-US" altLang="zh-CN" sz="1568" b="1" dirty="0">
                  <a:latin typeface="Segoe UI" panose="020B0502040204020203" pitchFamily="34" charset="0"/>
                  <a:cs typeface="Segoe UI" panose="020B0502040204020203" pitchFamily="34" charset="0"/>
                </a:rPr>
                <a:t> </a:t>
              </a:r>
              <a:r>
                <a:rPr lang="en-US" altLang="zh-CN" sz="1568" b="1" dirty="0" err="1">
                  <a:latin typeface="Segoe UI" panose="020B0502040204020203" pitchFamily="34" charset="0"/>
                  <a:cs typeface="Segoe UI" panose="020B0502040204020203" pitchFamily="34" charset="0"/>
                </a:rPr>
                <a:t>hiện</a:t>
              </a:r>
              <a:r>
                <a:rPr lang="en-US" altLang="zh-CN" sz="1568" b="1" dirty="0">
                  <a:latin typeface="Segoe UI" panose="020B0502040204020203" pitchFamily="34" charset="0"/>
                  <a:cs typeface="Segoe UI" panose="020B0502040204020203" pitchFamily="34" charset="0"/>
                </a:rPr>
                <a:t> </a:t>
              </a:r>
              <a:r>
                <a:rPr lang="en-US" altLang="zh-CN" sz="1568" b="1" dirty="0" err="1">
                  <a:latin typeface="Segoe UI" panose="020B0502040204020203" pitchFamily="34" charset="0"/>
                  <a:cs typeface="Segoe UI" panose="020B0502040204020203" pitchFamily="34" charset="0"/>
                </a:rPr>
                <a:t>khuôn</a:t>
              </a:r>
              <a:r>
                <a:rPr lang="en-US" altLang="zh-CN" sz="1568" b="1" dirty="0">
                  <a:latin typeface="Segoe UI" panose="020B0502040204020203" pitchFamily="34" charset="0"/>
                  <a:cs typeface="Segoe UI" panose="020B0502040204020203" pitchFamily="34" charset="0"/>
                </a:rPr>
                <a:t> </a:t>
              </a:r>
              <a:r>
                <a:rPr lang="en-US" altLang="zh-CN" sz="1568" b="1" dirty="0" err="1">
                  <a:latin typeface="Segoe UI" panose="020B0502040204020203" pitchFamily="34" charset="0"/>
                  <a:cs typeface="Segoe UI" panose="020B0502040204020203" pitchFamily="34" charset="0"/>
                </a:rPr>
                <a:t>mặt</a:t>
              </a:r>
              <a:endParaRPr lang="en-US" altLang="zh-CN" sz="1568" b="1" dirty="0">
                <a:latin typeface="Segoe UI" panose="020B0502040204020203" pitchFamily="34" charset="0"/>
                <a:cs typeface="Segoe UI" panose="020B0502040204020203" pitchFamily="34" charset="0"/>
              </a:endParaRPr>
            </a:p>
          </p:txBody>
        </p:sp>
        <p:sp>
          <p:nvSpPr>
            <p:cNvPr id="27" name="iṣļïḓé"/>
            <p:cNvSpPr txBox="1"/>
            <p:nvPr/>
          </p:nvSpPr>
          <p:spPr bwMode="auto">
            <a:xfrm>
              <a:off x="6668654" y="2607711"/>
              <a:ext cx="3235511" cy="44180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spcBef>
                  <a:spcPct val="0"/>
                </a:spcBef>
              </a:pPr>
              <a:r>
                <a:rPr lang="en-US" altLang="zh-CN" sz="1568" b="1" dirty="0">
                  <a:latin typeface="Segoe UI" panose="020B0502040204020203" pitchFamily="34" charset="0"/>
                  <a:cs typeface="Segoe UI" panose="020B0502040204020203" pitchFamily="34" charset="0"/>
                </a:rPr>
                <a:t>Bảo </a:t>
              </a:r>
              <a:r>
                <a:rPr lang="en-US" altLang="zh-CN" sz="1568" b="1" dirty="0" err="1">
                  <a:latin typeface="Segoe UI" panose="020B0502040204020203" pitchFamily="34" charset="0"/>
                  <a:cs typeface="Segoe UI" panose="020B0502040204020203" pitchFamily="34" charset="0"/>
                </a:rPr>
                <a:t>vệ</a:t>
              </a:r>
              <a:r>
                <a:rPr lang="en-US" altLang="zh-CN" sz="1568" b="1" dirty="0">
                  <a:latin typeface="Segoe UI" panose="020B0502040204020203" pitchFamily="34" charset="0"/>
                  <a:cs typeface="Segoe UI" panose="020B0502040204020203" pitchFamily="34" charset="0"/>
                </a:rPr>
                <a:t> chu vi</a:t>
              </a:r>
            </a:p>
          </p:txBody>
        </p:sp>
        <p:sp>
          <p:nvSpPr>
            <p:cNvPr id="28" name="ïŝ1íḑé"/>
            <p:cNvSpPr txBox="1"/>
            <p:nvPr/>
          </p:nvSpPr>
          <p:spPr bwMode="auto">
            <a:xfrm>
              <a:off x="7225330" y="4051629"/>
              <a:ext cx="3054983" cy="44180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spcBef>
                  <a:spcPct val="0"/>
                </a:spcBef>
              </a:pPr>
              <a:r>
                <a:rPr lang="en-US" altLang="zh-CN" sz="1568" b="1" dirty="0">
                  <a:latin typeface="Segoe UI" panose="020B0502040204020203" pitchFamily="34" charset="0"/>
                  <a:cs typeface="Segoe UI" panose="020B0502040204020203" pitchFamily="34" charset="0"/>
                </a:rPr>
                <a:t>Bản </a:t>
              </a:r>
              <a:r>
                <a:rPr lang="en-US" altLang="zh-CN" sz="1568" b="1" dirty="0" err="1">
                  <a:latin typeface="Segoe UI" panose="020B0502040204020203" pitchFamily="34" charset="0"/>
                  <a:cs typeface="Segoe UI" panose="020B0502040204020203" pitchFamily="34" charset="0"/>
                </a:rPr>
                <a:t>đồ</a:t>
              </a:r>
              <a:r>
                <a:rPr lang="en-US" altLang="zh-CN" sz="1568" b="1" dirty="0">
                  <a:latin typeface="Segoe UI" panose="020B0502040204020203" pitchFamily="34" charset="0"/>
                  <a:cs typeface="Segoe UI" panose="020B0502040204020203" pitchFamily="34" charset="0"/>
                </a:rPr>
                <a:t> </a:t>
              </a:r>
              <a:r>
                <a:rPr lang="en-US" altLang="zh-CN" sz="1568" b="1" dirty="0" err="1">
                  <a:latin typeface="Segoe UI" panose="020B0502040204020203" pitchFamily="34" charset="0"/>
                  <a:cs typeface="Segoe UI" panose="020B0502040204020203" pitchFamily="34" charset="0"/>
                </a:rPr>
                <a:t>nhiệt</a:t>
              </a:r>
              <a:endParaRPr lang="en-US" altLang="zh-CN" sz="1568" b="1" dirty="0">
                <a:latin typeface="Segoe UI" panose="020B0502040204020203" pitchFamily="34" charset="0"/>
                <a:cs typeface="Segoe UI" panose="020B0502040204020203" pitchFamily="34" charset="0"/>
              </a:endParaRPr>
            </a:p>
          </p:txBody>
        </p:sp>
        <p:sp>
          <p:nvSpPr>
            <p:cNvPr id="29" name="íṩlïdè"/>
            <p:cNvSpPr txBox="1"/>
            <p:nvPr/>
          </p:nvSpPr>
          <p:spPr bwMode="auto">
            <a:xfrm>
              <a:off x="3551829" y="4065462"/>
              <a:ext cx="1129339" cy="44180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spcBef>
                  <a:spcPct val="0"/>
                </a:spcBef>
              </a:pPr>
              <a:r>
                <a:rPr lang="en-US" altLang="zh-CN" sz="1568" b="1" dirty="0">
                  <a:latin typeface="Segoe UI" panose="020B0502040204020203" pitchFamily="34" charset="0"/>
                  <a:cs typeface="Segoe UI" panose="020B0502040204020203" pitchFamily="34" charset="0"/>
                </a:rPr>
                <a:t>SMD Plus</a:t>
              </a:r>
            </a:p>
          </p:txBody>
        </p:sp>
        <p:sp>
          <p:nvSpPr>
            <p:cNvPr id="30" name="î$ḻîdè"/>
            <p:cNvSpPr txBox="1"/>
            <p:nvPr/>
          </p:nvSpPr>
          <p:spPr bwMode="auto">
            <a:xfrm>
              <a:off x="1755727" y="5360380"/>
              <a:ext cx="3235511" cy="44180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spcBef>
                  <a:spcPct val="0"/>
                </a:spcBef>
              </a:pPr>
              <a:r>
                <a:rPr lang="en-US" altLang="zh-CN" sz="1568" b="1" dirty="0" err="1">
                  <a:latin typeface="Segoe UI" panose="020B0502040204020203" pitchFamily="34" charset="0"/>
                  <a:cs typeface="Segoe UI" panose="020B0502040204020203" pitchFamily="34" charset="0"/>
                </a:rPr>
                <a:t>Đếm</a:t>
              </a:r>
              <a:r>
                <a:rPr lang="en-US" altLang="zh-CN" sz="1568" b="1" dirty="0">
                  <a:latin typeface="Segoe UI" panose="020B0502040204020203" pitchFamily="34" charset="0"/>
                  <a:cs typeface="Segoe UI" panose="020B0502040204020203" pitchFamily="34" charset="0"/>
                </a:rPr>
                <a:t> </a:t>
              </a:r>
              <a:r>
                <a:rPr lang="en-US" altLang="zh-CN" sz="1568" b="1" dirty="0" err="1">
                  <a:latin typeface="Segoe UI" panose="020B0502040204020203" pitchFamily="34" charset="0"/>
                  <a:cs typeface="Segoe UI" panose="020B0502040204020203" pitchFamily="34" charset="0"/>
                </a:rPr>
                <a:t>người</a:t>
              </a:r>
              <a:endParaRPr lang="en-US" altLang="zh-CN" sz="1568" b="1" dirty="0">
                <a:latin typeface="Segoe UI" panose="020B0502040204020203" pitchFamily="34" charset="0"/>
                <a:cs typeface="Segoe UI" panose="020B0502040204020203" pitchFamily="34" charset="0"/>
              </a:endParaRPr>
            </a:p>
          </p:txBody>
        </p:sp>
        <p:sp>
          <p:nvSpPr>
            <p:cNvPr id="31" name="ïṡḷîḍe"/>
            <p:cNvSpPr txBox="1"/>
            <p:nvPr/>
          </p:nvSpPr>
          <p:spPr bwMode="auto">
            <a:xfrm>
              <a:off x="5938325" y="5372598"/>
              <a:ext cx="3235511" cy="44180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89642" tIns="44821" rIns="89642" bIns="44821"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spcBef>
                  <a:spcPct val="0"/>
                </a:spcBef>
              </a:pPr>
              <a:r>
                <a:rPr lang="en-US" altLang="zh-CN" sz="1568" b="1" dirty="0" err="1">
                  <a:latin typeface="Segoe UI" panose="020B0502040204020203" pitchFamily="34" charset="0"/>
                  <a:cs typeface="Segoe UI" panose="020B0502040204020203" pitchFamily="34" charset="0"/>
                </a:rPr>
                <a:t>Thuộc</a:t>
              </a:r>
              <a:r>
                <a:rPr lang="en-US" altLang="zh-CN" sz="1568" b="1" dirty="0">
                  <a:latin typeface="Segoe UI" panose="020B0502040204020203" pitchFamily="34" charset="0"/>
                  <a:cs typeface="Segoe UI" panose="020B0502040204020203" pitchFamily="34" charset="0"/>
                </a:rPr>
                <a:t> </a:t>
              </a:r>
              <a:r>
                <a:rPr lang="en-US" altLang="zh-CN" sz="1568" b="1" dirty="0" err="1">
                  <a:latin typeface="Segoe UI" panose="020B0502040204020203" pitchFamily="34" charset="0"/>
                  <a:cs typeface="Segoe UI" panose="020B0502040204020203" pitchFamily="34" charset="0"/>
                </a:rPr>
                <a:t>tính</a:t>
              </a:r>
              <a:r>
                <a:rPr lang="en-US" altLang="zh-CN" sz="1568" b="1" dirty="0">
                  <a:latin typeface="Segoe UI" panose="020B0502040204020203" pitchFamily="34" charset="0"/>
                  <a:cs typeface="Segoe UI" panose="020B0502040204020203" pitchFamily="34" charset="0"/>
                </a:rPr>
                <a:t> </a:t>
              </a:r>
              <a:r>
                <a:rPr lang="en-US" altLang="zh-CN" sz="1568" b="1" dirty="0" err="1">
                  <a:latin typeface="Segoe UI" panose="020B0502040204020203" pitchFamily="34" charset="0"/>
                  <a:cs typeface="Segoe UI" panose="020B0502040204020203" pitchFamily="34" charset="0"/>
                </a:rPr>
                <a:t>khuôn</a:t>
              </a:r>
              <a:r>
                <a:rPr lang="en-US" altLang="zh-CN" sz="1568" b="1" dirty="0">
                  <a:latin typeface="Segoe UI" panose="020B0502040204020203" pitchFamily="34" charset="0"/>
                  <a:cs typeface="Segoe UI" panose="020B0502040204020203" pitchFamily="34" charset="0"/>
                </a:rPr>
                <a:t> </a:t>
              </a:r>
              <a:r>
                <a:rPr lang="en-US" altLang="zh-CN" sz="1568" b="1" dirty="0" err="1">
                  <a:latin typeface="Segoe UI" panose="020B0502040204020203" pitchFamily="34" charset="0"/>
                  <a:cs typeface="Segoe UI" panose="020B0502040204020203" pitchFamily="34" charset="0"/>
                </a:rPr>
                <a:t>mặt</a:t>
              </a:r>
              <a:endParaRPr lang="en-US" altLang="zh-CN" sz="1568" b="1" dirty="0">
                <a:latin typeface="Segoe UI" panose="020B0502040204020203" pitchFamily="34" charset="0"/>
                <a:cs typeface="Segoe UI" panose="020B0502040204020203" pitchFamily="34" charset="0"/>
              </a:endParaRPr>
            </a:p>
          </p:txBody>
        </p:sp>
      </p:grpSp>
      <p:sp>
        <p:nvSpPr>
          <p:cNvPr id="32" name="teenager-man_57114"/>
          <p:cNvSpPr>
            <a:spLocks noChangeAspect="1"/>
          </p:cNvSpPr>
          <p:nvPr/>
        </p:nvSpPr>
        <p:spPr bwMode="auto">
          <a:xfrm>
            <a:off x="5217887" y="1243871"/>
            <a:ext cx="438480" cy="597700"/>
          </a:xfrm>
          <a:custGeom>
            <a:avLst/>
            <a:gdLst>
              <a:gd name="connsiteX0" fmla="*/ 106548 w 443856"/>
              <a:gd name="connsiteY0" fmla="*/ 446679 h 605028"/>
              <a:gd name="connsiteX1" fmla="*/ 148183 w 443856"/>
              <a:gd name="connsiteY1" fmla="*/ 446773 h 605028"/>
              <a:gd name="connsiteX2" fmla="*/ 148560 w 443856"/>
              <a:gd name="connsiteY2" fmla="*/ 446773 h 605028"/>
              <a:gd name="connsiteX3" fmla="*/ 148937 w 443856"/>
              <a:gd name="connsiteY3" fmla="*/ 446773 h 605028"/>
              <a:gd name="connsiteX4" fmla="*/ 149408 w 443856"/>
              <a:gd name="connsiteY4" fmla="*/ 446773 h 605028"/>
              <a:gd name="connsiteX5" fmla="*/ 159770 w 443856"/>
              <a:gd name="connsiteY5" fmla="*/ 452889 h 605028"/>
              <a:gd name="connsiteX6" fmla="*/ 160241 w 443856"/>
              <a:gd name="connsiteY6" fmla="*/ 453641 h 605028"/>
              <a:gd name="connsiteX7" fmla="*/ 160241 w 443856"/>
              <a:gd name="connsiteY7" fmla="*/ 453736 h 605028"/>
              <a:gd name="connsiteX8" fmla="*/ 221658 w 443856"/>
              <a:gd name="connsiteY8" fmla="*/ 531075 h 605028"/>
              <a:gd name="connsiteX9" fmla="*/ 282981 w 443856"/>
              <a:gd name="connsiteY9" fmla="*/ 453736 h 605028"/>
              <a:gd name="connsiteX10" fmla="*/ 282981 w 443856"/>
              <a:gd name="connsiteY10" fmla="*/ 453641 h 605028"/>
              <a:gd name="connsiteX11" fmla="*/ 283452 w 443856"/>
              <a:gd name="connsiteY11" fmla="*/ 452889 h 605028"/>
              <a:gd name="connsiteX12" fmla="*/ 293814 w 443856"/>
              <a:gd name="connsiteY12" fmla="*/ 446773 h 605028"/>
              <a:gd name="connsiteX13" fmla="*/ 294285 w 443856"/>
              <a:gd name="connsiteY13" fmla="*/ 446773 h 605028"/>
              <a:gd name="connsiteX14" fmla="*/ 294662 w 443856"/>
              <a:gd name="connsiteY14" fmla="*/ 446773 h 605028"/>
              <a:gd name="connsiteX15" fmla="*/ 295039 w 443856"/>
              <a:gd name="connsiteY15" fmla="*/ 446773 h 605028"/>
              <a:gd name="connsiteX16" fmla="*/ 336674 w 443856"/>
              <a:gd name="connsiteY16" fmla="*/ 446679 h 605028"/>
              <a:gd name="connsiteX17" fmla="*/ 431155 w 443856"/>
              <a:gd name="connsiteY17" fmla="*/ 530229 h 605028"/>
              <a:gd name="connsiteX18" fmla="*/ 431155 w 443856"/>
              <a:gd name="connsiteY18" fmla="*/ 605028 h 605028"/>
              <a:gd name="connsiteX19" fmla="*/ 221752 w 443856"/>
              <a:gd name="connsiteY19" fmla="*/ 605028 h 605028"/>
              <a:gd name="connsiteX20" fmla="*/ 221658 w 443856"/>
              <a:gd name="connsiteY20" fmla="*/ 605028 h 605028"/>
              <a:gd name="connsiteX21" fmla="*/ 221470 w 443856"/>
              <a:gd name="connsiteY21" fmla="*/ 605028 h 605028"/>
              <a:gd name="connsiteX22" fmla="*/ 12067 w 443856"/>
              <a:gd name="connsiteY22" fmla="*/ 605028 h 605028"/>
              <a:gd name="connsiteX23" fmla="*/ 12067 w 443856"/>
              <a:gd name="connsiteY23" fmla="*/ 530229 h 605028"/>
              <a:gd name="connsiteX24" fmla="*/ 106548 w 443856"/>
              <a:gd name="connsiteY24" fmla="*/ 446679 h 605028"/>
              <a:gd name="connsiteX25" fmla="*/ 279853 w 443856"/>
              <a:gd name="connsiteY25" fmla="*/ 256624 h 605028"/>
              <a:gd name="connsiteX26" fmla="*/ 265057 w 443856"/>
              <a:gd name="connsiteY26" fmla="*/ 271395 h 605028"/>
              <a:gd name="connsiteX27" fmla="*/ 279853 w 443856"/>
              <a:gd name="connsiteY27" fmla="*/ 286261 h 605028"/>
              <a:gd name="connsiteX28" fmla="*/ 294743 w 443856"/>
              <a:gd name="connsiteY28" fmla="*/ 271395 h 605028"/>
              <a:gd name="connsiteX29" fmla="*/ 279853 w 443856"/>
              <a:gd name="connsiteY29" fmla="*/ 256624 h 605028"/>
              <a:gd name="connsiteX30" fmla="*/ 164004 w 443856"/>
              <a:gd name="connsiteY30" fmla="*/ 256624 h 605028"/>
              <a:gd name="connsiteX31" fmla="*/ 149114 w 443856"/>
              <a:gd name="connsiteY31" fmla="*/ 271395 h 605028"/>
              <a:gd name="connsiteX32" fmla="*/ 164004 w 443856"/>
              <a:gd name="connsiteY32" fmla="*/ 286261 h 605028"/>
              <a:gd name="connsiteX33" fmla="*/ 178800 w 443856"/>
              <a:gd name="connsiteY33" fmla="*/ 271395 h 605028"/>
              <a:gd name="connsiteX34" fmla="*/ 164004 w 443856"/>
              <a:gd name="connsiteY34" fmla="*/ 256624 h 605028"/>
              <a:gd name="connsiteX35" fmla="*/ 285790 w 443856"/>
              <a:gd name="connsiteY35" fmla="*/ 238935 h 605028"/>
              <a:gd name="connsiteX36" fmla="*/ 314722 w 443856"/>
              <a:gd name="connsiteY36" fmla="*/ 267820 h 605028"/>
              <a:gd name="connsiteX37" fmla="*/ 285790 w 443856"/>
              <a:gd name="connsiteY37" fmla="*/ 296799 h 605028"/>
              <a:gd name="connsiteX38" fmla="*/ 256858 w 443856"/>
              <a:gd name="connsiteY38" fmla="*/ 267820 h 605028"/>
              <a:gd name="connsiteX39" fmla="*/ 285790 w 443856"/>
              <a:gd name="connsiteY39" fmla="*/ 238935 h 605028"/>
              <a:gd name="connsiteX40" fmla="*/ 158067 w 443856"/>
              <a:gd name="connsiteY40" fmla="*/ 238935 h 605028"/>
              <a:gd name="connsiteX41" fmla="*/ 186999 w 443856"/>
              <a:gd name="connsiteY41" fmla="*/ 267820 h 605028"/>
              <a:gd name="connsiteX42" fmla="*/ 158067 w 443856"/>
              <a:gd name="connsiteY42" fmla="*/ 296799 h 605028"/>
              <a:gd name="connsiteX43" fmla="*/ 129135 w 443856"/>
              <a:gd name="connsiteY43" fmla="*/ 267820 h 605028"/>
              <a:gd name="connsiteX44" fmla="*/ 158067 w 443856"/>
              <a:gd name="connsiteY44" fmla="*/ 238935 h 605028"/>
              <a:gd name="connsiteX45" fmla="*/ 166446 w 443856"/>
              <a:gd name="connsiteY45" fmla="*/ 167892 h 605028"/>
              <a:gd name="connsiteX46" fmla="*/ 128673 w 443856"/>
              <a:gd name="connsiteY46" fmla="*/ 169679 h 605028"/>
              <a:gd name="connsiteX47" fmla="*/ 103428 w 443856"/>
              <a:gd name="connsiteY47" fmla="*/ 237118 h 605028"/>
              <a:gd name="connsiteX48" fmla="*/ 103334 w 443856"/>
              <a:gd name="connsiteY48" fmla="*/ 237400 h 605028"/>
              <a:gd name="connsiteX49" fmla="*/ 103146 w 443856"/>
              <a:gd name="connsiteY49" fmla="*/ 237871 h 605028"/>
              <a:gd name="connsiteX50" fmla="*/ 103051 w 443856"/>
              <a:gd name="connsiteY50" fmla="*/ 238153 h 605028"/>
              <a:gd name="connsiteX51" fmla="*/ 95233 w 443856"/>
              <a:gd name="connsiteY51" fmla="*/ 243514 h 605028"/>
              <a:gd name="connsiteX52" fmla="*/ 88357 w 443856"/>
              <a:gd name="connsiteY52" fmla="*/ 240034 h 605028"/>
              <a:gd name="connsiteX53" fmla="*/ 50301 w 443856"/>
              <a:gd name="connsiteY53" fmla="*/ 225455 h 605028"/>
              <a:gd name="connsiteX54" fmla="*/ 25904 w 443856"/>
              <a:gd name="connsiteY54" fmla="*/ 269192 h 605028"/>
              <a:gd name="connsiteX55" fmla="*/ 55765 w 443856"/>
              <a:gd name="connsiteY55" fmla="*/ 308319 h 605028"/>
              <a:gd name="connsiteX56" fmla="*/ 57554 w 443856"/>
              <a:gd name="connsiteY56" fmla="*/ 308225 h 605028"/>
              <a:gd name="connsiteX57" fmla="*/ 66786 w 443856"/>
              <a:gd name="connsiteY57" fmla="*/ 307473 h 605028"/>
              <a:gd name="connsiteX58" fmla="*/ 70648 w 443856"/>
              <a:gd name="connsiteY58" fmla="*/ 315092 h 605028"/>
              <a:gd name="connsiteX59" fmla="*/ 221928 w 443856"/>
              <a:gd name="connsiteY59" fmla="*/ 416673 h 605028"/>
              <a:gd name="connsiteX60" fmla="*/ 373208 w 443856"/>
              <a:gd name="connsiteY60" fmla="*/ 315092 h 605028"/>
              <a:gd name="connsiteX61" fmla="*/ 377165 w 443856"/>
              <a:gd name="connsiteY61" fmla="*/ 307473 h 605028"/>
              <a:gd name="connsiteX62" fmla="*/ 386302 w 443856"/>
              <a:gd name="connsiteY62" fmla="*/ 308225 h 605028"/>
              <a:gd name="connsiteX63" fmla="*/ 388186 w 443856"/>
              <a:gd name="connsiteY63" fmla="*/ 308319 h 605028"/>
              <a:gd name="connsiteX64" fmla="*/ 417952 w 443856"/>
              <a:gd name="connsiteY64" fmla="*/ 269192 h 605028"/>
              <a:gd name="connsiteX65" fmla="*/ 393555 w 443856"/>
              <a:gd name="connsiteY65" fmla="*/ 225455 h 605028"/>
              <a:gd name="connsiteX66" fmla="*/ 355593 w 443856"/>
              <a:gd name="connsiteY66" fmla="*/ 240034 h 605028"/>
              <a:gd name="connsiteX67" fmla="*/ 348717 w 443856"/>
              <a:gd name="connsiteY67" fmla="*/ 243514 h 605028"/>
              <a:gd name="connsiteX68" fmla="*/ 340805 w 443856"/>
              <a:gd name="connsiteY68" fmla="*/ 238153 h 605028"/>
              <a:gd name="connsiteX69" fmla="*/ 340710 w 443856"/>
              <a:gd name="connsiteY69" fmla="*/ 237871 h 605028"/>
              <a:gd name="connsiteX70" fmla="*/ 340522 w 443856"/>
              <a:gd name="connsiteY70" fmla="*/ 237400 h 605028"/>
              <a:gd name="connsiteX71" fmla="*/ 340428 w 443856"/>
              <a:gd name="connsiteY71" fmla="*/ 237118 h 605028"/>
              <a:gd name="connsiteX72" fmla="*/ 315183 w 443856"/>
              <a:gd name="connsiteY72" fmla="*/ 169679 h 605028"/>
              <a:gd name="connsiteX73" fmla="*/ 222399 w 443856"/>
              <a:gd name="connsiteY73" fmla="*/ 170620 h 605028"/>
              <a:gd name="connsiteX74" fmla="*/ 221928 w 443856"/>
              <a:gd name="connsiteY74" fmla="*/ 170620 h 605028"/>
              <a:gd name="connsiteX75" fmla="*/ 221457 w 443856"/>
              <a:gd name="connsiteY75" fmla="*/ 170620 h 605028"/>
              <a:gd name="connsiteX76" fmla="*/ 166446 w 443856"/>
              <a:gd name="connsiteY76" fmla="*/ 167892 h 605028"/>
              <a:gd name="connsiteX77" fmla="*/ 221457 w 443856"/>
              <a:gd name="connsiteY77" fmla="*/ 0 h 605028"/>
              <a:gd name="connsiteX78" fmla="*/ 221928 w 443856"/>
              <a:gd name="connsiteY78" fmla="*/ 0 h 605028"/>
              <a:gd name="connsiteX79" fmla="*/ 222399 w 443856"/>
              <a:gd name="connsiteY79" fmla="*/ 0 h 605028"/>
              <a:gd name="connsiteX80" fmla="*/ 442726 w 443856"/>
              <a:gd name="connsiteY80" fmla="*/ 253766 h 605028"/>
              <a:gd name="connsiteX81" fmla="*/ 443856 w 443856"/>
              <a:gd name="connsiteY81" fmla="*/ 269192 h 605028"/>
              <a:gd name="connsiteX82" fmla="*/ 430292 w 443856"/>
              <a:gd name="connsiteY82" fmla="*/ 315186 h 605028"/>
              <a:gd name="connsiteX83" fmla="*/ 392330 w 443856"/>
              <a:gd name="connsiteY83" fmla="*/ 333997 h 605028"/>
              <a:gd name="connsiteX84" fmla="*/ 324979 w 443856"/>
              <a:gd name="connsiteY84" fmla="*/ 407456 h 605028"/>
              <a:gd name="connsiteX85" fmla="*/ 222399 w 443856"/>
              <a:gd name="connsiteY85" fmla="*/ 442445 h 605028"/>
              <a:gd name="connsiteX86" fmla="*/ 221928 w 443856"/>
              <a:gd name="connsiteY86" fmla="*/ 442445 h 605028"/>
              <a:gd name="connsiteX87" fmla="*/ 221457 w 443856"/>
              <a:gd name="connsiteY87" fmla="*/ 442445 h 605028"/>
              <a:gd name="connsiteX88" fmla="*/ 118971 w 443856"/>
              <a:gd name="connsiteY88" fmla="*/ 407456 h 605028"/>
              <a:gd name="connsiteX89" fmla="*/ 51526 w 443856"/>
              <a:gd name="connsiteY89" fmla="*/ 333997 h 605028"/>
              <a:gd name="connsiteX90" fmla="*/ 13564 w 443856"/>
              <a:gd name="connsiteY90" fmla="*/ 315186 h 605028"/>
              <a:gd name="connsiteX91" fmla="*/ 0 w 443856"/>
              <a:gd name="connsiteY91" fmla="*/ 269192 h 605028"/>
              <a:gd name="connsiteX92" fmla="*/ 1225 w 443856"/>
              <a:gd name="connsiteY92" fmla="*/ 253766 h 605028"/>
              <a:gd name="connsiteX93" fmla="*/ 221457 w 443856"/>
              <a:gd name="connsiteY93" fmla="*/ 0 h 60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443856" h="605028">
                <a:moveTo>
                  <a:pt x="106548" y="446679"/>
                </a:moveTo>
                <a:cubicBezTo>
                  <a:pt x="115497" y="446679"/>
                  <a:pt x="142343" y="446773"/>
                  <a:pt x="148183" y="446773"/>
                </a:cubicBezTo>
                <a:cubicBezTo>
                  <a:pt x="148372" y="446773"/>
                  <a:pt x="148466" y="446773"/>
                  <a:pt x="148560" y="446773"/>
                </a:cubicBezTo>
                <a:cubicBezTo>
                  <a:pt x="148654" y="446773"/>
                  <a:pt x="148843" y="446773"/>
                  <a:pt x="148937" y="446773"/>
                </a:cubicBezTo>
                <a:cubicBezTo>
                  <a:pt x="149220" y="446773"/>
                  <a:pt x="149408" y="446773"/>
                  <a:pt x="149408" y="446773"/>
                </a:cubicBezTo>
                <a:cubicBezTo>
                  <a:pt x="153835" y="447055"/>
                  <a:pt x="157509" y="449408"/>
                  <a:pt x="159770" y="452889"/>
                </a:cubicBezTo>
                <a:cubicBezTo>
                  <a:pt x="159770" y="452889"/>
                  <a:pt x="159958" y="453171"/>
                  <a:pt x="160241" y="453641"/>
                </a:cubicBezTo>
                <a:cubicBezTo>
                  <a:pt x="160241" y="453641"/>
                  <a:pt x="160241" y="453736"/>
                  <a:pt x="160241" y="453736"/>
                </a:cubicBezTo>
                <a:cubicBezTo>
                  <a:pt x="165139" y="462015"/>
                  <a:pt x="205927" y="530605"/>
                  <a:pt x="221658" y="531075"/>
                </a:cubicBezTo>
                <a:cubicBezTo>
                  <a:pt x="237295" y="530605"/>
                  <a:pt x="278083" y="462015"/>
                  <a:pt x="282981" y="453736"/>
                </a:cubicBezTo>
                <a:cubicBezTo>
                  <a:pt x="282981" y="453736"/>
                  <a:pt x="282981" y="453641"/>
                  <a:pt x="282981" y="453641"/>
                </a:cubicBezTo>
                <a:cubicBezTo>
                  <a:pt x="283264" y="453171"/>
                  <a:pt x="283452" y="452889"/>
                  <a:pt x="283452" y="452889"/>
                </a:cubicBezTo>
                <a:cubicBezTo>
                  <a:pt x="285713" y="449408"/>
                  <a:pt x="289387" y="447055"/>
                  <a:pt x="293814" y="446773"/>
                </a:cubicBezTo>
                <a:cubicBezTo>
                  <a:pt x="293814" y="446773"/>
                  <a:pt x="294002" y="446773"/>
                  <a:pt x="294285" y="446773"/>
                </a:cubicBezTo>
                <a:cubicBezTo>
                  <a:pt x="294473" y="446773"/>
                  <a:pt x="294568" y="446773"/>
                  <a:pt x="294662" y="446773"/>
                </a:cubicBezTo>
                <a:cubicBezTo>
                  <a:pt x="294756" y="446773"/>
                  <a:pt x="294850" y="446773"/>
                  <a:pt x="295039" y="446773"/>
                </a:cubicBezTo>
                <a:cubicBezTo>
                  <a:pt x="300879" y="446773"/>
                  <a:pt x="327725" y="446679"/>
                  <a:pt x="336674" y="446679"/>
                </a:cubicBezTo>
                <a:cubicBezTo>
                  <a:pt x="377085" y="446679"/>
                  <a:pt x="431155" y="483373"/>
                  <a:pt x="431155" y="530229"/>
                </a:cubicBezTo>
                <a:lnTo>
                  <a:pt x="431155" y="605028"/>
                </a:lnTo>
                <a:lnTo>
                  <a:pt x="221752" y="605028"/>
                </a:lnTo>
                <a:lnTo>
                  <a:pt x="221658" y="605028"/>
                </a:lnTo>
                <a:lnTo>
                  <a:pt x="221470" y="605028"/>
                </a:lnTo>
                <a:lnTo>
                  <a:pt x="12067" y="605028"/>
                </a:lnTo>
                <a:lnTo>
                  <a:pt x="12067" y="530229"/>
                </a:lnTo>
                <a:cubicBezTo>
                  <a:pt x="12067" y="483373"/>
                  <a:pt x="66137" y="446679"/>
                  <a:pt x="106548" y="446679"/>
                </a:cubicBezTo>
                <a:close/>
                <a:moveTo>
                  <a:pt x="279853" y="256624"/>
                </a:moveTo>
                <a:cubicBezTo>
                  <a:pt x="271654" y="256624"/>
                  <a:pt x="265057" y="263304"/>
                  <a:pt x="265057" y="271395"/>
                </a:cubicBezTo>
                <a:cubicBezTo>
                  <a:pt x="265057" y="279581"/>
                  <a:pt x="271654" y="286261"/>
                  <a:pt x="279853" y="286261"/>
                </a:cubicBezTo>
                <a:cubicBezTo>
                  <a:pt x="288052" y="286261"/>
                  <a:pt x="294743" y="279581"/>
                  <a:pt x="294743" y="271395"/>
                </a:cubicBezTo>
                <a:cubicBezTo>
                  <a:pt x="294743" y="263304"/>
                  <a:pt x="288052" y="256624"/>
                  <a:pt x="279853" y="256624"/>
                </a:cubicBezTo>
                <a:close/>
                <a:moveTo>
                  <a:pt x="164004" y="256624"/>
                </a:moveTo>
                <a:cubicBezTo>
                  <a:pt x="155805" y="256624"/>
                  <a:pt x="149114" y="263304"/>
                  <a:pt x="149114" y="271395"/>
                </a:cubicBezTo>
                <a:cubicBezTo>
                  <a:pt x="149114" y="279581"/>
                  <a:pt x="155805" y="286261"/>
                  <a:pt x="164004" y="286261"/>
                </a:cubicBezTo>
                <a:cubicBezTo>
                  <a:pt x="172203" y="286261"/>
                  <a:pt x="178800" y="279581"/>
                  <a:pt x="178800" y="271395"/>
                </a:cubicBezTo>
                <a:cubicBezTo>
                  <a:pt x="178800" y="263304"/>
                  <a:pt x="172203" y="256624"/>
                  <a:pt x="164004" y="256624"/>
                </a:cubicBezTo>
                <a:close/>
                <a:moveTo>
                  <a:pt x="285790" y="238935"/>
                </a:moveTo>
                <a:cubicBezTo>
                  <a:pt x="301811" y="238935"/>
                  <a:pt x="314722" y="251919"/>
                  <a:pt x="314722" y="267820"/>
                </a:cubicBezTo>
                <a:cubicBezTo>
                  <a:pt x="314722" y="283815"/>
                  <a:pt x="301811" y="296799"/>
                  <a:pt x="285790" y="296799"/>
                </a:cubicBezTo>
                <a:cubicBezTo>
                  <a:pt x="269863" y="296799"/>
                  <a:pt x="256858" y="283815"/>
                  <a:pt x="256858" y="267820"/>
                </a:cubicBezTo>
                <a:cubicBezTo>
                  <a:pt x="256858" y="251919"/>
                  <a:pt x="269863" y="238935"/>
                  <a:pt x="285790" y="238935"/>
                </a:cubicBezTo>
                <a:close/>
                <a:moveTo>
                  <a:pt x="158067" y="238935"/>
                </a:moveTo>
                <a:cubicBezTo>
                  <a:pt x="173994" y="238935"/>
                  <a:pt x="186999" y="251919"/>
                  <a:pt x="186999" y="267820"/>
                </a:cubicBezTo>
                <a:cubicBezTo>
                  <a:pt x="186999" y="283815"/>
                  <a:pt x="173994" y="296799"/>
                  <a:pt x="158067" y="296799"/>
                </a:cubicBezTo>
                <a:cubicBezTo>
                  <a:pt x="142046" y="296799"/>
                  <a:pt x="129135" y="283815"/>
                  <a:pt x="129135" y="267820"/>
                </a:cubicBezTo>
                <a:cubicBezTo>
                  <a:pt x="129135" y="251919"/>
                  <a:pt x="142046" y="238935"/>
                  <a:pt x="158067" y="238935"/>
                </a:cubicBezTo>
                <a:close/>
                <a:moveTo>
                  <a:pt x="166446" y="167892"/>
                </a:moveTo>
                <a:cubicBezTo>
                  <a:pt x="150362" y="167022"/>
                  <a:pt x="137151" y="166905"/>
                  <a:pt x="128673" y="169679"/>
                </a:cubicBezTo>
                <a:cubicBezTo>
                  <a:pt x="110776" y="175417"/>
                  <a:pt x="109080" y="211064"/>
                  <a:pt x="103428" y="237118"/>
                </a:cubicBezTo>
                <a:cubicBezTo>
                  <a:pt x="103428" y="237212"/>
                  <a:pt x="103334" y="237306"/>
                  <a:pt x="103334" y="237400"/>
                </a:cubicBezTo>
                <a:cubicBezTo>
                  <a:pt x="103240" y="237588"/>
                  <a:pt x="103240" y="237683"/>
                  <a:pt x="103146" y="237871"/>
                </a:cubicBezTo>
                <a:cubicBezTo>
                  <a:pt x="103146" y="237965"/>
                  <a:pt x="103146" y="238059"/>
                  <a:pt x="103051" y="238153"/>
                </a:cubicBezTo>
                <a:cubicBezTo>
                  <a:pt x="101827" y="241257"/>
                  <a:pt x="98718" y="243514"/>
                  <a:pt x="95233" y="243514"/>
                </a:cubicBezTo>
                <a:cubicBezTo>
                  <a:pt x="92407" y="243514"/>
                  <a:pt x="89864" y="242103"/>
                  <a:pt x="88357" y="240034"/>
                </a:cubicBezTo>
                <a:cubicBezTo>
                  <a:pt x="76771" y="225831"/>
                  <a:pt x="67916" y="223010"/>
                  <a:pt x="50301" y="225455"/>
                </a:cubicBezTo>
                <a:cubicBezTo>
                  <a:pt x="28918" y="228465"/>
                  <a:pt x="25904" y="260444"/>
                  <a:pt x="25904" y="269192"/>
                </a:cubicBezTo>
                <a:cubicBezTo>
                  <a:pt x="25904" y="295151"/>
                  <a:pt x="35889" y="308319"/>
                  <a:pt x="55765" y="308319"/>
                </a:cubicBezTo>
                <a:cubicBezTo>
                  <a:pt x="56141" y="308319"/>
                  <a:pt x="56895" y="308225"/>
                  <a:pt x="57554" y="308225"/>
                </a:cubicBezTo>
                <a:lnTo>
                  <a:pt x="66786" y="307473"/>
                </a:lnTo>
                <a:lnTo>
                  <a:pt x="70648" y="315092"/>
                </a:lnTo>
                <a:cubicBezTo>
                  <a:pt x="95610" y="363437"/>
                  <a:pt x="153353" y="415357"/>
                  <a:pt x="221928" y="416673"/>
                </a:cubicBezTo>
                <a:cubicBezTo>
                  <a:pt x="290503" y="415357"/>
                  <a:pt x="348246" y="363437"/>
                  <a:pt x="373208" y="315092"/>
                </a:cubicBezTo>
                <a:lnTo>
                  <a:pt x="377165" y="307473"/>
                </a:lnTo>
                <a:lnTo>
                  <a:pt x="386302" y="308225"/>
                </a:lnTo>
                <a:cubicBezTo>
                  <a:pt x="387055" y="308225"/>
                  <a:pt x="387715" y="308319"/>
                  <a:pt x="388186" y="308319"/>
                </a:cubicBezTo>
                <a:cubicBezTo>
                  <a:pt x="407967" y="308319"/>
                  <a:pt x="417952" y="295151"/>
                  <a:pt x="417952" y="269192"/>
                </a:cubicBezTo>
                <a:cubicBezTo>
                  <a:pt x="417952" y="260444"/>
                  <a:pt x="414938" y="228465"/>
                  <a:pt x="393555" y="225455"/>
                </a:cubicBezTo>
                <a:cubicBezTo>
                  <a:pt x="375940" y="223010"/>
                  <a:pt x="367180" y="225831"/>
                  <a:pt x="355593" y="240034"/>
                </a:cubicBezTo>
                <a:cubicBezTo>
                  <a:pt x="353992" y="242103"/>
                  <a:pt x="351543" y="243514"/>
                  <a:pt x="348717" y="243514"/>
                </a:cubicBezTo>
                <a:cubicBezTo>
                  <a:pt x="345138" y="243514"/>
                  <a:pt x="342029" y="241257"/>
                  <a:pt x="340805" y="238153"/>
                </a:cubicBezTo>
                <a:cubicBezTo>
                  <a:pt x="340805" y="238059"/>
                  <a:pt x="340710" y="237965"/>
                  <a:pt x="340710" y="237871"/>
                </a:cubicBezTo>
                <a:cubicBezTo>
                  <a:pt x="340616" y="237683"/>
                  <a:pt x="340616" y="237588"/>
                  <a:pt x="340522" y="237400"/>
                </a:cubicBezTo>
                <a:cubicBezTo>
                  <a:pt x="340522" y="237306"/>
                  <a:pt x="340428" y="237212"/>
                  <a:pt x="340428" y="237118"/>
                </a:cubicBezTo>
                <a:cubicBezTo>
                  <a:pt x="334776" y="211064"/>
                  <a:pt x="333080" y="175417"/>
                  <a:pt x="315183" y="169679"/>
                </a:cubicBezTo>
                <a:cubicBezTo>
                  <a:pt x="298228" y="164130"/>
                  <a:pt x="262339" y="170149"/>
                  <a:pt x="222399" y="170620"/>
                </a:cubicBezTo>
                <a:cubicBezTo>
                  <a:pt x="222211" y="170620"/>
                  <a:pt x="222116" y="170620"/>
                  <a:pt x="221928" y="170620"/>
                </a:cubicBezTo>
                <a:cubicBezTo>
                  <a:pt x="221740" y="170620"/>
                  <a:pt x="221645" y="170620"/>
                  <a:pt x="221457" y="170620"/>
                </a:cubicBezTo>
                <a:cubicBezTo>
                  <a:pt x="201488" y="170385"/>
                  <a:pt x="182530" y="168762"/>
                  <a:pt x="166446" y="167892"/>
                </a:cubicBezTo>
                <a:close/>
                <a:moveTo>
                  <a:pt x="221457" y="0"/>
                </a:moveTo>
                <a:cubicBezTo>
                  <a:pt x="221645" y="0"/>
                  <a:pt x="221740" y="0"/>
                  <a:pt x="221928" y="0"/>
                </a:cubicBezTo>
                <a:cubicBezTo>
                  <a:pt x="222116" y="0"/>
                  <a:pt x="222211" y="0"/>
                  <a:pt x="222399" y="0"/>
                </a:cubicBezTo>
                <a:cubicBezTo>
                  <a:pt x="355688" y="941"/>
                  <a:pt x="440465" y="120393"/>
                  <a:pt x="442726" y="253766"/>
                </a:cubicBezTo>
                <a:cubicBezTo>
                  <a:pt x="443479" y="258657"/>
                  <a:pt x="443856" y="263830"/>
                  <a:pt x="443856" y="269192"/>
                </a:cubicBezTo>
                <a:cubicBezTo>
                  <a:pt x="443856" y="288379"/>
                  <a:pt x="439335" y="303899"/>
                  <a:pt x="430292" y="315186"/>
                </a:cubicBezTo>
                <a:cubicBezTo>
                  <a:pt x="421249" y="326567"/>
                  <a:pt x="408250" y="333057"/>
                  <a:pt x="392330" y="333997"/>
                </a:cubicBezTo>
                <a:cubicBezTo>
                  <a:pt x="376223" y="362496"/>
                  <a:pt x="352485" y="388362"/>
                  <a:pt x="324979" y="407456"/>
                </a:cubicBezTo>
                <a:cubicBezTo>
                  <a:pt x="292858" y="429747"/>
                  <a:pt x="257534" y="441787"/>
                  <a:pt x="222399" y="442445"/>
                </a:cubicBezTo>
                <a:cubicBezTo>
                  <a:pt x="222211" y="442445"/>
                  <a:pt x="222116" y="442445"/>
                  <a:pt x="221928" y="442445"/>
                </a:cubicBezTo>
                <a:cubicBezTo>
                  <a:pt x="221740" y="442445"/>
                  <a:pt x="221645" y="442445"/>
                  <a:pt x="221457" y="442445"/>
                </a:cubicBezTo>
                <a:cubicBezTo>
                  <a:pt x="186416" y="441787"/>
                  <a:pt x="150998" y="429747"/>
                  <a:pt x="118971" y="407456"/>
                </a:cubicBezTo>
                <a:cubicBezTo>
                  <a:pt x="91371" y="388362"/>
                  <a:pt x="67633" y="362496"/>
                  <a:pt x="51526" y="333997"/>
                </a:cubicBezTo>
                <a:cubicBezTo>
                  <a:pt x="35606" y="333057"/>
                  <a:pt x="22607" y="326567"/>
                  <a:pt x="13564" y="315186"/>
                </a:cubicBezTo>
                <a:cubicBezTo>
                  <a:pt x="4616" y="303899"/>
                  <a:pt x="0" y="288379"/>
                  <a:pt x="0" y="269192"/>
                </a:cubicBezTo>
                <a:cubicBezTo>
                  <a:pt x="0" y="263830"/>
                  <a:pt x="471" y="258657"/>
                  <a:pt x="1225" y="253766"/>
                </a:cubicBezTo>
                <a:cubicBezTo>
                  <a:pt x="3391" y="120393"/>
                  <a:pt x="88263" y="941"/>
                  <a:pt x="221457" y="0"/>
                </a:cubicBezTo>
                <a:close/>
              </a:path>
            </a:pathLst>
          </a:custGeom>
          <a:solidFill>
            <a:srgbClr val="D83B01"/>
          </a:solidFill>
          <a:ln>
            <a:noFill/>
          </a:ln>
        </p:spPr>
      </p:sp>
      <p:sp>
        <p:nvSpPr>
          <p:cNvPr id="33" name="crayons_353129"/>
          <p:cNvSpPr>
            <a:spLocks noChangeAspect="1"/>
          </p:cNvSpPr>
          <p:nvPr/>
        </p:nvSpPr>
        <p:spPr bwMode="auto">
          <a:xfrm>
            <a:off x="6815920" y="1259218"/>
            <a:ext cx="543685" cy="597700"/>
          </a:xfrm>
          <a:custGeom>
            <a:avLst/>
            <a:gdLst>
              <a:gd name="connsiteX0" fmla="*/ 503625 w 551892"/>
              <a:gd name="connsiteY0" fmla="*/ 559090 h 606722"/>
              <a:gd name="connsiteX1" fmla="*/ 523383 w 551892"/>
              <a:gd name="connsiteY1" fmla="*/ 559090 h 606722"/>
              <a:gd name="connsiteX2" fmla="*/ 523383 w 551892"/>
              <a:gd name="connsiteY2" fmla="*/ 577649 h 606722"/>
              <a:gd name="connsiteX3" fmla="*/ 503625 w 551892"/>
              <a:gd name="connsiteY3" fmla="*/ 577649 h 606722"/>
              <a:gd name="connsiteX4" fmla="*/ 408362 w 551892"/>
              <a:gd name="connsiteY4" fmla="*/ 559090 h 606722"/>
              <a:gd name="connsiteX5" fmla="*/ 428120 w 551892"/>
              <a:gd name="connsiteY5" fmla="*/ 559090 h 606722"/>
              <a:gd name="connsiteX6" fmla="*/ 428120 w 551892"/>
              <a:gd name="connsiteY6" fmla="*/ 577649 h 606722"/>
              <a:gd name="connsiteX7" fmla="*/ 408362 w 551892"/>
              <a:gd name="connsiteY7" fmla="*/ 577649 h 606722"/>
              <a:gd name="connsiteX8" fmla="*/ 314228 w 551892"/>
              <a:gd name="connsiteY8" fmla="*/ 559090 h 606722"/>
              <a:gd name="connsiteX9" fmla="*/ 332857 w 551892"/>
              <a:gd name="connsiteY9" fmla="*/ 559090 h 606722"/>
              <a:gd name="connsiteX10" fmla="*/ 332857 w 551892"/>
              <a:gd name="connsiteY10" fmla="*/ 577649 h 606722"/>
              <a:gd name="connsiteX11" fmla="*/ 314228 w 551892"/>
              <a:gd name="connsiteY11" fmla="*/ 577649 h 606722"/>
              <a:gd name="connsiteX12" fmla="*/ 219035 w 551892"/>
              <a:gd name="connsiteY12" fmla="*/ 559090 h 606722"/>
              <a:gd name="connsiteX13" fmla="*/ 237523 w 551892"/>
              <a:gd name="connsiteY13" fmla="*/ 559090 h 606722"/>
              <a:gd name="connsiteX14" fmla="*/ 237523 w 551892"/>
              <a:gd name="connsiteY14" fmla="*/ 577649 h 606722"/>
              <a:gd name="connsiteX15" fmla="*/ 219035 w 551892"/>
              <a:gd name="connsiteY15" fmla="*/ 577649 h 606722"/>
              <a:gd name="connsiteX16" fmla="*/ 123701 w 551892"/>
              <a:gd name="connsiteY16" fmla="*/ 559090 h 606722"/>
              <a:gd name="connsiteX17" fmla="*/ 143530 w 551892"/>
              <a:gd name="connsiteY17" fmla="*/ 559090 h 606722"/>
              <a:gd name="connsiteX18" fmla="*/ 143530 w 551892"/>
              <a:gd name="connsiteY18" fmla="*/ 577649 h 606722"/>
              <a:gd name="connsiteX19" fmla="*/ 123701 w 551892"/>
              <a:gd name="connsiteY19" fmla="*/ 577649 h 606722"/>
              <a:gd name="connsiteX20" fmla="*/ 28438 w 551892"/>
              <a:gd name="connsiteY20" fmla="*/ 559090 h 606722"/>
              <a:gd name="connsiteX21" fmla="*/ 48196 w 551892"/>
              <a:gd name="connsiteY21" fmla="*/ 559090 h 606722"/>
              <a:gd name="connsiteX22" fmla="*/ 48196 w 551892"/>
              <a:gd name="connsiteY22" fmla="*/ 577649 h 606722"/>
              <a:gd name="connsiteX23" fmla="*/ 28438 w 551892"/>
              <a:gd name="connsiteY23" fmla="*/ 577649 h 606722"/>
              <a:gd name="connsiteX24" fmla="*/ 494216 w 551892"/>
              <a:gd name="connsiteY24" fmla="*/ 459106 h 606722"/>
              <a:gd name="connsiteX25" fmla="*/ 494216 w 551892"/>
              <a:gd name="connsiteY25" fmla="*/ 483723 h 606722"/>
              <a:gd name="connsiteX26" fmla="*/ 513533 w 551892"/>
              <a:gd name="connsiteY26" fmla="*/ 483723 h 606722"/>
              <a:gd name="connsiteX27" fmla="*/ 513533 w 551892"/>
              <a:gd name="connsiteY27" fmla="*/ 502297 h 606722"/>
              <a:gd name="connsiteX28" fmla="*/ 494216 w 551892"/>
              <a:gd name="connsiteY28" fmla="*/ 502297 h 606722"/>
              <a:gd name="connsiteX29" fmla="*/ 494216 w 551892"/>
              <a:gd name="connsiteY29" fmla="*/ 588148 h 606722"/>
              <a:gd name="connsiteX30" fmla="*/ 532671 w 551892"/>
              <a:gd name="connsiteY30" fmla="*/ 588148 h 606722"/>
              <a:gd name="connsiteX31" fmla="*/ 532671 w 551892"/>
              <a:gd name="connsiteY31" fmla="*/ 459106 h 606722"/>
              <a:gd name="connsiteX32" fmla="*/ 513444 w 551892"/>
              <a:gd name="connsiteY32" fmla="*/ 464438 h 606722"/>
              <a:gd name="connsiteX33" fmla="*/ 494216 w 551892"/>
              <a:gd name="connsiteY33" fmla="*/ 459106 h 606722"/>
              <a:gd name="connsiteX34" fmla="*/ 399235 w 551892"/>
              <a:gd name="connsiteY34" fmla="*/ 459106 h 606722"/>
              <a:gd name="connsiteX35" fmla="*/ 399235 w 551892"/>
              <a:gd name="connsiteY35" fmla="*/ 483723 h 606722"/>
              <a:gd name="connsiteX36" fmla="*/ 418195 w 551892"/>
              <a:gd name="connsiteY36" fmla="*/ 483723 h 606722"/>
              <a:gd name="connsiteX37" fmla="*/ 418195 w 551892"/>
              <a:gd name="connsiteY37" fmla="*/ 502297 h 606722"/>
              <a:gd name="connsiteX38" fmla="*/ 399235 w 551892"/>
              <a:gd name="connsiteY38" fmla="*/ 502297 h 606722"/>
              <a:gd name="connsiteX39" fmla="*/ 399235 w 551892"/>
              <a:gd name="connsiteY39" fmla="*/ 588148 h 606722"/>
              <a:gd name="connsiteX40" fmla="*/ 437601 w 551892"/>
              <a:gd name="connsiteY40" fmla="*/ 588148 h 606722"/>
              <a:gd name="connsiteX41" fmla="*/ 437601 w 551892"/>
              <a:gd name="connsiteY41" fmla="*/ 459106 h 606722"/>
              <a:gd name="connsiteX42" fmla="*/ 418373 w 551892"/>
              <a:gd name="connsiteY42" fmla="*/ 464438 h 606722"/>
              <a:gd name="connsiteX43" fmla="*/ 399235 w 551892"/>
              <a:gd name="connsiteY43" fmla="*/ 459106 h 606722"/>
              <a:gd name="connsiteX44" fmla="*/ 304217 w 551892"/>
              <a:gd name="connsiteY44" fmla="*/ 459106 h 606722"/>
              <a:gd name="connsiteX45" fmla="*/ 304217 w 551892"/>
              <a:gd name="connsiteY45" fmla="*/ 483723 h 606722"/>
              <a:gd name="connsiteX46" fmla="*/ 322982 w 551892"/>
              <a:gd name="connsiteY46" fmla="*/ 483723 h 606722"/>
              <a:gd name="connsiteX47" fmla="*/ 322982 w 551892"/>
              <a:gd name="connsiteY47" fmla="*/ 502297 h 606722"/>
              <a:gd name="connsiteX48" fmla="*/ 304217 w 551892"/>
              <a:gd name="connsiteY48" fmla="*/ 502297 h 606722"/>
              <a:gd name="connsiteX49" fmla="*/ 304217 w 551892"/>
              <a:gd name="connsiteY49" fmla="*/ 588148 h 606722"/>
              <a:gd name="connsiteX50" fmla="*/ 342637 w 551892"/>
              <a:gd name="connsiteY50" fmla="*/ 588148 h 606722"/>
              <a:gd name="connsiteX51" fmla="*/ 342637 w 551892"/>
              <a:gd name="connsiteY51" fmla="*/ 459106 h 606722"/>
              <a:gd name="connsiteX52" fmla="*/ 323427 w 551892"/>
              <a:gd name="connsiteY52" fmla="*/ 464438 h 606722"/>
              <a:gd name="connsiteX53" fmla="*/ 304217 w 551892"/>
              <a:gd name="connsiteY53" fmla="*/ 459106 h 606722"/>
              <a:gd name="connsiteX54" fmla="*/ 209202 w 551892"/>
              <a:gd name="connsiteY54" fmla="*/ 459106 h 606722"/>
              <a:gd name="connsiteX55" fmla="*/ 209202 w 551892"/>
              <a:gd name="connsiteY55" fmla="*/ 483723 h 606722"/>
              <a:gd name="connsiteX56" fmla="*/ 228875 w 551892"/>
              <a:gd name="connsiteY56" fmla="*/ 483723 h 606722"/>
              <a:gd name="connsiteX57" fmla="*/ 228875 w 551892"/>
              <a:gd name="connsiteY57" fmla="*/ 502297 h 606722"/>
              <a:gd name="connsiteX58" fmla="*/ 209202 w 551892"/>
              <a:gd name="connsiteY58" fmla="*/ 502297 h 606722"/>
              <a:gd name="connsiteX59" fmla="*/ 209202 w 551892"/>
              <a:gd name="connsiteY59" fmla="*/ 588148 h 606722"/>
              <a:gd name="connsiteX60" fmla="*/ 247657 w 551892"/>
              <a:gd name="connsiteY60" fmla="*/ 588148 h 606722"/>
              <a:gd name="connsiteX61" fmla="*/ 247657 w 551892"/>
              <a:gd name="connsiteY61" fmla="*/ 459106 h 606722"/>
              <a:gd name="connsiteX62" fmla="*/ 228430 w 551892"/>
              <a:gd name="connsiteY62" fmla="*/ 464438 h 606722"/>
              <a:gd name="connsiteX63" fmla="*/ 209202 w 551892"/>
              <a:gd name="connsiteY63" fmla="*/ 459106 h 606722"/>
              <a:gd name="connsiteX64" fmla="*/ 114203 w 551892"/>
              <a:gd name="connsiteY64" fmla="*/ 459106 h 606722"/>
              <a:gd name="connsiteX65" fmla="*/ 114203 w 551892"/>
              <a:gd name="connsiteY65" fmla="*/ 483723 h 606722"/>
              <a:gd name="connsiteX66" fmla="*/ 133609 w 551892"/>
              <a:gd name="connsiteY66" fmla="*/ 483723 h 606722"/>
              <a:gd name="connsiteX67" fmla="*/ 133609 w 551892"/>
              <a:gd name="connsiteY67" fmla="*/ 502297 h 606722"/>
              <a:gd name="connsiteX68" fmla="*/ 114203 w 551892"/>
              <a:gd name="connsiteY68" fmla="*/ 502297 h 606722"/>
              <a:gd name="connsiteX69" fmla="*/ 114203 w 551892"/>
              <a:gd name="connsiteY69" fmla="*/ 588148 h 606722"/>
              <a:gd name="connsiteX70" fmla="*/ 152658 w 551892"/>
              <a:gd name="connsiteY70" fmla="*/ 588148 h 606722"/>
              <a:gd name="connsiteX71" fmla="*/ 152658 w 551892"/>
              <a:gd name="connsiteY71" fmla="*/ 459106 h 606722"/>
              <a:gd name="connsiteX72" fmla="*/ 133431 w 551892"/>
              <a:gd name="connsiteY72" fmla="*/ 464438 h 606722"/>
              <a:gd name="connsiteX73" fmla="*/ 114203 w 551892"/>
              <a:gd name="connsiteY73" fmla="*/ 459106 h 606722"/>
              <a:gd name="connsiteX74" fmla="*/ 19222 w 551892"/>
              <a:gd name="connsiteY74" fmla="*/ 459106 h 606722"/>
              <a:gd name="connsiteX75" fmla="*/ 19222 w 551892"/>
              <a:gd name="connsiteY75" fmla="*/ 483723 h 606722"/>
              <a:gd name="connsiteX76" fmla="*/ 38343 w 551892"/>
              <a:gd name="connsiteY76" fmla="*/ 483723 h 606722"/>
              <a:gd name="connsiteX77" fmla="*/ 38343 w 551892"/>
              <a:gd name="connsiteY77" fmla="*/ 502297 h 606722"/>
              <a:gd name="connsiteX78" fmla="*/ 19222 w 551892"/>
              <a:gd name="connsiteY78" fmla="*/ 502297 h 606722"/>
              <a:gd name="connsiteX79" fmla="*/ 19222 w 551892"/>
              <a:gd name="connsiteY79" fmla="*/ 588148 h 606722"/>
              <a:gd name="connsiteX80" fmla="*/ 57642 w 551892"/>
              <a:gd name="connsiteY80" fmla="*/ 588148 h 606722"/>
              <a:gd name="connsiteX81" fmla="*/ 57642 w 551892"/>
              <a:gd name="connsiteY81" fmla="*/ 459106 h 606722"/>
              <a:gd name="connsiteX82" fmla="*/ 38432 w 551892"/>
              <a:gd name="connsiteY82" fmla="*/ 464438 h 606722"/>
              <a:gd name="connsiteX83" fmla="*/ 19222 w 551892"/>
              <a:gd name="connsiteY83" fmla="*/ 459106 h 606722"/>
              <a:gd name="connsiteX84" fmla="*/ 513444 w 551892"/>
              <a:gd name="connsiteY84" fmla="*/ 407471 h 606722"/>
              <a:gd name="connsiteX85" fmla="*/ 494216 w 551892"/>
              <a:gd name="connsiteY85" fmla="*/ 426667 h 606722"/>
              <a:gd name="connsiteX86" fmla="*/ 513444 w 551892"/>
              <a:gd name="connsiteY86" fmla="*/ 445864 h 606722"/>
              <a:gd name="connsiteX87" fmla="*/ 532671 w 551892"/>
              <a:gd name="connsiteY87" fmla="*/ 426667 h 606722"/>
              <a:gd name="connsiteX88" fmla="*/ 513444 w 551892"/>
              <a:gd name="connsiteY88" fmla="*/ 407471 h 606722"/>
              <a:gd name="connsiteX89" fmla="*/ 418373 w 551892"/>
              <a:gd name="connsiteY89" fmla="*/ 407471 h 606722"/>
              <a:gd name="connsiteX90" fmla="*/ 399235 w 551892"/>
              <a:gd name="connsiteY90" fmla="*/ 426667 h 606722"/>
              <a:gd name="connsiteX91" fmla="*/ 418373 w 551892"/>
              <a:gd name="connsiteY91" fmla="*/ 445864 h 606722"/>
              <a:gd name="connsiteX92" fmla="*/ 437601 w 551892"/>
              <a:gd name="connsiteY92" fmla="*/ 426667 h 606722"/>
              <a:gd name="connsiteX93" fmla="*/ 418373 w 551892"/>
              <a:gd name="connsiteY93" fmla="*/ 407471 h 606722"/>
              <a:gd name="connsiteX94" fmla="*/ 323427 w 551892"/>
              <a:gd name="connsiteY94" fmla="*/ 407471 h 606722"/>
              <a:gd name="connsiteX95" fmla="*/ 304217 w 551892"/>
              <a:gd name="connsiteY95" fmla="*/ 426667 h 606722"/>
              <a:gd name="connsiteX96" fmla="*/ 323427 w 551892"/>
              <a:gd name="connsiteY96" fmla="*/ 445864 h 606722"/>
              <a:gd name="connsiteX97" fmla="*/ 342637 w 551892"/>
              <a:gd name="connsiteY97" fmla="*/ 426667 h 606722"/>
              <a:gd name="connsiteX98" fmla="*/ 323427 w 551892"/>
              <a:gd name="connsiteY98" fmla="*/ 407471 h 606722"/>
              <a:gd name="connsiteX99" fmla="*/ 228430 w 551892"/>
              <a:gd name="connsiteY99" fmla="*/ 407471 h 606722"/>
              <a:gd name="connsiteX100" fmla="*/ 209202 w 551892"/>
              <a:gd name="connsiteY100" fmla="*/ 426667 h 606722"/>
              <a:gd name="connsiteX101" fmla="*/ 228430 w 551892"/>
              <a:gd name="connsiteY101" fmla="*/ 445864 h 606722"/>
              <a:gd name="connsiteX102" fmla="*/ 247657 w 551892"/>
              <a:gd name="connsiteY102" fmla="*/ 426667 h 606722"/>
              <a:gd name="connsiteX103" fmla="*/ 228430 w 551892"/>
              <a:gd name="connsiteY103" fmla="*/ 407471 h 606722"/>
              <a:gd name="connsiteX104" fmla="*/ 133431 w 551892"/>
              <a:gd name="connsiteY104" fmla="*/ 407471 h 606722"/>
              <a:gd name="connsiteX105" fmla="*/ 114203 w 551892"/>
              <a:gd name="connsiteY105" fmla="*/ 426667 h 606722"/>
              <a:gd name="connsiteX106" fmla="*/ 133431 w 551892"/>
              <a:gd name="connsiteY106" fmla="*/ 445864 h 606722"/>
              <a:gd name="connsiteX107" fmla="*/ 152658 w 551892"/>
              <a:gd name="connsiteY107" fmla="*/ 426667 h 606722"/>
              <a:gd name="connsiteX108" fmla="*/ 133431 w 551892"/>
              <a:gd name="connsiteY108" fmla="*/ 407471 h 606722"/>
              <a:gd name="connsiteX109" fmla="*/ 38432 w 551892"/>
              <a:gd name="connsiteY109" fmla="*/ 407471 h 606722"/>
              <a:gd name="connsiteX110" fmla="*/ 19222 w 551892"/>
              <a:gd name="connsiteY110" fmla="*/ 426667 h 606722"/>
              <a:gd name="connsiteX111" fmla="*/ 38432 w 551892"/>
              <a:gd name="connsiteY111" fmla="*/ 445864 h 606722"/>
              <a:gd name="connsiteX112" fmla="*/ 57642 w 551892"/>
              <a:gd name="connsiteY112" fmla="*/ 426667 h 606722"/>
              <a:gd name="connsiteX113" fmla="*/ 38432 w 551892"/>
              <a:gd name="connsiteY113" fmla="*/ 407471 h 606722"/>
              <a:gd name="connsiteX114" fmla="*/ 503625 w 551892"/>
              <a:gd name="connsiteY114" fmla="*/ 179801 h 606722"/>
              <a:gd name="connsiteX115" fmla="*/ 523383 w 551892"/>
              <a:gd name="connsiteY115" fmla="*/ 179801 h 606722"/>
              <a:gd name="connsiteX116" fmla="*/ 523383 w 551892"/>
              <a:gd name="connsiteY116" fmla="*/ 198360 h 606722"/>
              <a:gd name="connsiteX117" fmla="*/ 503625 w 551892"/>
              <a:gd name="connsiteY117" fmla="*/ 198360 h 606722"/>
              <a:gd name="connsiteX118" fmla="*/ 408362 w 551892"/>
              <a:gd name="connsiteY118" fmla="*/ 179801 h 606722"/>
              <a:gd name="connsiteX119" fmla="*/ 428120 w 551892"/>
              <a:gd name="connsiteY119" fmla="*/ 179801 h 606722"/>
              <a:gd name="connsiteX120" fmla="*/ 428120 w 551892"/>
              <a:gd name="connsiteY120" fmla="*/ 198360 h 606722"/>
              <a:gd name="connsiteX121" fmla="*/ 408362 w 551892"/>
              <a:gd name="connsiteY121" fmla="*/ 198360 h 606722"/>
              <a:gd name="connsiteX122" fmla="*/ 314228 w 551892"/>
              <a:gd name="connsiteY122" fmla="*/ 179801 h 606722"/>
              <a:gd name="connsiteX123" fmla="*/ 332857 w 551892"/>
              <a:gd name="connsiteY123" fmla="*/ 179801 h 606722"/>
              <a:gd name="connsiteX124" fmla="*/ 332857 w 551892"/>
              <a:gd name="connsiteY124" fmla="*/ 198360 h 606722"/>
              <a:gd name="connsiteX125" fmla="*/ 314228 w 551892"/>
              <a:gd name="connsiteY125" fmla="*/ 198360 h 606722"/>
              <a:gd name="connsiteX126" fmla="*/ 219035 w 551892"/>
              <a:gd name="connsiteY126" fmla="*/ 179801 h 606722"/>
              <a:gd name="connsiteX127" fmla="*/ 237523 w 551892"/>
              <a:gd name="connsiteY127" fmla="*/ 179801 h 606722"/>
              <a:gd name="connsiteX128" fmla="*/ 237523 w 551892"/>
              <a:gd name="connsiteY128" fmla="*/ 198360 h 606722"/>
              <a:gd name="connsiteX129" fmla="*/ 219035 w 551892"/>
              <a:gd name="connsiteY129" fmla="*/ 198360 h 606722"/>
              <a:gd name="connsiteX130" fmla="*/ 123701 w 551892"/>
              <a:gd name="connsiteY130" fmla="*/ 179801 h 606722"/>
              <a:gd name="connsiteX131" fmla="*/ 143530 w 551892"/>
              <a:gd name="connsiteY131" fmla="*/ 179801 h 606722"/>
              <a:gd name="connsiteX132" fmla="*/ 143530 w 551892"/>
              <a:gd name="connsiteY132" fmla="*/ 198360 h 606722"/>
              <a:gd name="connsiteX133" fmla="*/ 123701 w 551892"/>
              <a:gd name="connsiteY133" fmla="*/ 198360 h 606722"/>
              <a:gd name="connsiteX134" fmla="*/ 28438 w 551892"/>
              <a:gd name="connsiteY134" fmla="*/ 179801 h 606722"/>
              <a:gd name="connsiteX135" fmla="*/ 48196 w 551892"/>
              <a:gd name="connsiteY135" fmla="*/ 179801 h 606722"/>
              <a:gd name="connsiteX136" fmla="*/ 48196 w 551892"/>
              <a:gd name="connsiteY136" fmla="*/ 198360 h 606722"/>
              <a:gd name="connsiteX137" fmla="*/ 28438 w 551892"/>
              <a:gd name="connsiteY137" fmla="*/ 198360 h 606722"/>
              <a:gd name="connsiteX138" fmla="*/ 494216 w 551892"/>
              <a:gd name="connsiteY138" fmla="*/ 170271 h 606722"/>
              <a:gd name="connsiteX139" fmla="*/ 494216 w 551892"/>
              <a:gd name="connsiteY139" fmla="*/ 394229 h 606722"/>
              <a:gd name="connsiteX140" fmla="*/ 513444 w 551892"/>
              <a:gd name="connsiteY140" fmla="*/ 388985 h 606722"/>
              <a:gd name="connsiteX141" fmla="*/ 532671 w 551892"/>
              <a:gd name="connsiteY141" fmla="*/ 394229 h 606722"/>
              <a:gd name="connsiteX142" fmla="*/ 532671 w 551892"/>
              <a:gd name="connsiteY142" fmla="*/ 370056 h 606722"/>
              <a:gd name="connsiteX143" fmla="*/ 513533 w 551892"/>
              <a:gd name="connsiteY143" fmla="*/ 370056 h 606722"/>
              <a:gd name="connsiteX144" fmla="*/ 513533 w 551892"/>
              <a:gd name="connsiteY144" fmla="*/ 351570 h 606722"/>
              <a:gd name="connsiteX145" fmla="*/ 532671 w 551892"/>
              <a:gd name="connsiteY145" fmla="*/ 351570 h 606722"/>
              <a:gd name="connsiteX146" fmla="*/ 532671 w 551892"/>
              <a:gd name="connsiteY146" fmla="*/ 170271 h 606722"/>
              <a:gd name="connsiteX147" fmla="*/ 399235 w 551892"/>
              <a:gd name="connsiteY147" fmla="*/ 170271 h 606722"/>
              <a:gd name="connsiteX148" fmla="*/ 399235 w 551892"/>
              <a:gd name="connsiteY148" fmla="*/ 394229 h 606722"/>
              <a:gd name="connsiteX149" fmla="*/ 418373 w 551892"/>
              <a:gd name="connsiteY149" fmla="*/ 388985 h 606722"/>
              <a:gd name="connsiteX150" fmla="*/ 437601 w 551892"/>
              <a:gd name="connsiteY150" fmla="*/ 394229 h 606722"/>
              <a:gd name="connsiteX151" fmla="*/ 437601 w 551892"/>
              <a:gd name="connsiteY151" fmla="*/ 370056 h 606722"/>
              <a:gd name="connsiteX152" fmla="*/ 418195 w 551892"/>
              <a:gd name="connsiteY152" fmla="*/ 370056 h 606722"/>
              <a:gd name="connsiteX153" fmla="*/ 418195 w 551892"/>
              <a:gd name="connsiteY153" fmla="*/ 351570 h 606722"/>
              <a:gd name="connsiteX154" fmla="*/ 437601 w 551892"/>
              <a:gd name="connsiteY154" fmla="*/ 351570 h 606722"/>
              <a:gd name="connsiteX155" fmla="*/ 437601 w 551892"/>
              <a:gd name="connsiteY155" fmla="*/ 170271 h 606722"/>
              <a:gd name="connsiteX156" fmla="*/ 304217 w 551892"/>
              <a:gd name="connsiteY156" fmla="*/ 170271 h 606722"/>
              <a:gd name="connsiteX157" fmla="*/ 304217 w 551892"/>
              <a:gd name="connsiteY157" fmla="*/ 394229 h 606722"/>
              <a:gd name="connsiteX158" fmla="*/ 323427 w 551892"/>
              <a:gd name="connsiteY158" fmla="*/ 388985 h 606722"/>
              <a:gd name="connsiteX159" fmla="*/ 342637 w 551892"/>
              <a:gd name="connsiteY159" fmla="*/ 394229 h 606722"/>
              <a:gd name="connsiteX160" fmla="*/ 342637 w 551892"/>
              <a:gd name="connsiteY160" fmla="*/ 370056 h 606722"/>
              <a:gd name="connsiteX161" fmla="*/ 322982 w 551892"/>
              <a:gd name="connsiteY161" fmla="*/ 370056 h 606722"/>
              <a:gd name="connsiteX162" fmla="*/ 322982 w 551892"/>
              <a:gd name="connsiteY162" fmla="*/ 351570 h 606722"/>
              <a:gd name="connsiteX163" fmla="*/ 342637 w 551892"/>
              <a:gd name="connsiteY163" fmla="*/ 351570 h 606722"/>
              <a:gd name="connsiteX164" fmla="*/ 342637 w 551892"/>
              <a:gd name="connsiteY164" fmla="*/ 170271 h 606722"/>
              <a:gd name="connsiteX165" fmla="*/ 209202 w 551892"/>
              <a:gd name="connsiteY165" fmla="*/ 170271 h 606722"/>
              <a:gd name="connsiteX166" fmla="*/ 209202 w 551892"/>
              <a:gd name="connsiteY166" fmla="*/ 394229 h 606722"/>
              <a:gd name="connsiteX167" fmla="*/ 228430 w 551892"/>
              <a:gd name="connsiteY167" fmla="*/ 388985 h 606722"/>
              <a:gd name="connsiteX168" fmla="*/ 247657 w 551892"/>
              <a:gd name="connsiteY168" fmla="*/ 394229 h 606722"/>
              <a:gd name="connsiteX169" fmla="*/ 247657 w 551892"/>
              <a:gd name="connsiteY169" fmla="*/ 370056 h 606722"/>
              <a:gd name="connsiteX170" fmla="*/ 228875 w 551892"/>
              <a:gd name="connsiteY170" fmla="*/ 370056 h 606722"/>
              <a:gd name="connsiteX171" fmla="*/ 228875 w 551892"/>
              <a:gd name="connsiteY171" fmla="*/ 351570 h 606722"/>
              <a:gd name="connsiteX172" fmla="*/ 247657 w 551892"/>
              <a:gd name="connsiteY172" fmla="*/ 351570 h 606722"/>
              <a:gd name="connsiteX173" fmla="*/ 247657 w 551892"/>
              <a:gd name="connsiteY173" fmla="*/ 170271 h 606722"/>
              <a:gd name="connsiteX174" fmla="*/ 114203 w 551892"/>
              <a:gd name="connsiteY174" fmla="*/ 170271 h 606722"/>
              <a:gd name="connsiteX175" fmla="*/ 114203 w 551892"/>
              <a:gd name="connsiteY175" fmla="*/ 394229 h 606722"/>
              <a:gd name="connsiteX176" fmla="*/ 133431 w 551892"/>
              <a:gd name="connsiteY176" fmla="*/ 388985 h 606722"/>
              <a:gd name="connsiteX177" fmla="*/ 152658 w 551892"/>
              <a:gd name="connsiteY177" fmla="*/ 394229 h 606722"/>
              <a:gd name="connsiteX178" fmla="*/ 152658 w 551892"/>
              <a:gd name="connsiteY178" fmla="*/ 370056 h 606722"/>
              <a:gd name="connsiteX179" fmla="*/ 133609 w 551892"/>
              <a:gd name="connsiteY179" fmla="*/ 370056 h 606722"/>
              <a:gd name="connsiteX180" fmla="*/ 133609 w 551892"/>
              <a:gd name="connsiteY180" fmla="*/ 351570 h 606722"/>
              <a:gd name="connsiteX181" fmla="*/ 152658 w 551892"/>
              <a:gd name="connsiteY181" fmla="*/ 351570 h 606722"/>
              <a:gd name="connsiteX182" fmla="*/ 152658 w 551892"/>
              <a:gd name="connsiteY182" fmla="*/ 170271 h 606722"/>
              <a:gd name="connsiteX183" fmla="*/ 19222 w 551892"/>
              <a:gd name="connsiteY183" fmla="*/ 170271 h 606722"/>
              <a:gd name="connsiteX184" fmla="*/ 19222 w 551892"/>
              <a:gd name="connsiteY184" fmla="*/ 394229 h 606722"/>
              <a:gd name="connsiteX185" fmla="*/ 38432 w 551892"/>
              <a:gd name="connsiteY185" fmla="*/ 388985 h 606722"/>
              <a:gd name="connsiteX186" fmla="*/ 57642 w 551892"/>
              <a:gd name="connsiteY186" fmla="*/ 394229 h 606722"/>
              <a:gd name="connsiteX187" fmla="*/ 57642 w 551892"/>
              <a:gd name="connsiteY187" fmla="*/ 370056 h 606722"/>
              <a:gd name="connsiteX188" fmla="*/ 38343 w 551892"/>
              <a:gd name="connsiteY188" fmla="*/ 370056 h 606722"/>
              <a:gd name="connsiteX189" fmla="*/ 38343 w 551892"/>
              <a:gd name="connsiteY189" fmla="*/ 351570 h 606722"/>
              <a:gd name="connsiteX190" fmla="*/ 57642 w 551892"/>
              <a:gd name="connsiteY190" fmla="*/ 351570 h 606722"/>
              <a:gd name="connsiteX191" fmla="*/ 57642 w 551892"/>
              <a:gd name="connsiteY191" fmla="*/ 170271 h 606722"/>
              <a:gd name="connsiteX192" fmla="*/ 475611 w 551892"/>
              <a:gd name="connsiteY192" fmla="*/ 151786 h 606722"/>
              <a:gd name="connsiteX193" fmla="*/ 551187 w 551892"/>
              <a:gd name="connsiteY193" fmla="*/ 151786 h 606722"/>
              <a:gd name="connsiteX194" fmla="*/ 551187 w 551892"/>
              <a:gd name="connsiteY194" fmla="*/ 606722 h 606722"/>
              <a:gd name="connsiteX195" fmla="*/ 475611 w 551892"/>
              <a:gd name="connsiteY195" fmla="*/ 606722 h 606722"/>
              <a:gd name="connsiteX196" fmla="*/ 380630 w 551892"/>
              <a:gd name="connsiteY196" fmla="*/ 151786 h 606722"/>
              <a:gd name="connsiteX197" fmla="*/ 456206 w 551892"/>
              <a:gd name="connsiteY197" fmla="*/ 151786 h 606722"/>
              <a:gd name="connsiteX198" fmla="*/ 456206 w 551892"/>
              <a:gd name="connsiteY198" fmla="*/ 606722 h 606722"/>
              <a:gd name="connsiteX199" fmla="*/ 380630 w 551892"/>
              <a:gd name="connsiteY199" fmla="*/ 606722 h 606722"/>
              <a:gd name="connsiteX200" fmla="*/ 285719 w 551892"/>
              <a:gd name="connsiteY200" fmla="*/ 151786 h 606722"/>
              <a:gd name="connsiteX201" fmla="*/ 361224 w 551892"/>
              <a:gd name="connsiteY201" fmla="*/ 151786 h 606722"/>
              <a:gd name="connsiteX202" fmla="*/ 361224 w 551892"/>
              <a:gd name="connsiteY202" fmla="*/ 606722 h 606722"/>
              <a:gd name="connsiteX203" fmla="*/ 285719 w 551892"/>
              <a:gd name="connsiteY203" fmla="*/ 606722 h 606722"/>
              <a:gd name="connsiteX204" fmla="*/ 190597 w 551892"/>
              <a:gd name="connsiteY204" fmla="*/ 151786 h 606722"/>
              <a:gd name="connsiteX205" fmla="*/ 266173 w 551892"/>
              <a:gd name="connsiteY205" fmla="*/ 151786 h 606722"/>
              <a:gd name="connsiteX206" fmla="*/ 266173 w 551892"/>
              <a:gd name="connsiteY206" fmla="*/ 606722 h 606722"/>
              <a:gd name="connsiteX207" fmla="*/ 190597 w 551892"/>
              <a:gd name="connsiteY207" fmla="*/ 606722 h 606722"/>
              <a:gd name="connsiteX208" fmla="*/ 95687 w 551892"/>
              <a:gd name="connsiteY208" fmla="*/ 151786 h 606722"/>
              <a:gd name="connsiteX209" fmla="*/ 171263 w 551892"/>
              <a:gd name="connsiteY209" fmla="*/ 151786 h 606722"/>
              <a:gd name="connsiteX210" fmla="*/ 171263 w 551892"/>
              <a:gd name="connsiteY210" fmla="*/ 606722 h 606722"/>
              <a:gd name="connsiteX211" fmla="*/ 95687 w 551892"/>
              <a:gd name="connsiteY211" fmla="*/ 606722 h 606722"/>
              <a:gd name="connsiteX212" fmla="*/ 635 w 551892"/>
              <a:gd name="connsiteY212" fmla="*/ 151786 h 606722"/>
              <a:gd name="connsiteX213" fmla="*/ 76140 w 551892"/>
              <a:gd name="connsiteY213" fmla="*/ 151786 h 606722"/>
              <a:gd name="connsiteX214" fmla="*/ 76140 w 551892"/>
              <a:gd name="connsiteY214" fmla="*/ 606722 h 606722"/>
              <a:gd name="connsiteX215" fmla="*/ 635 w 551892"/>
              <a:gd name="connsiteY215" fmla="*/ 606722 h 606722"/>
              <a:gd name="connsiteX216" fmla="*/ 0 w 551892"/>
              <a:gd name="connsiteY216" fmla="*/ 124125 h 606722"/>
              <a:gd name="connsiteX217" fmla="*/ 76705 w 551892"/>
              <a:gd name="connsiteY217" fmla="*/ 124125 h 606722"/>
              <a:gd name="connsiteX218" fmla="*/ 76705 w 551892"/>
              <a:gd name="connsiteY218" fmla="*/ 142754 h 606722"/>
              <a:gd name="connsiteX219" fmla="*/ 0 w 551892"/>
              <a:gd name="connsiteY219" fmla="*/ 142754 h 606722"/>
              <a:gd name="connsiteX220" fmla="*/ 475187 w 551892"/>
              <a:gd name="connsiteY220" fmla="*/ 122925 h 606722"/>
              <a:gd name="connsiteX221" fmla="*/ 551892 w 551892"/>
              <a:gd name="connsiteY221" fmla="*/ 122925 h 606722"/>
              <a:gd name="connsiteX222" fmla="*/ 551892 w 551892"/>
              <a:gd name="connsiteY222" fmla="*/ 141484 h 606722"/>
              <a:gd name="connsiteX223" fmla="*/ 475187 w 551892"/>
              <a:gd name="connsiteY223" fmla="*/ 141484 h 606722"/>
              <a:gd name="connsiteX224" fmla="*/ 379854 w 551892"/>
              <a:gd name="connsiteY224" fmla="*/ 122925 h 606722"/>
              <a:gd name="connsiteX225" fmla="*/ 456559 w 551892"/>
              <a:gd name="connsiteY225" fmla="*/ 122925 h 606722"/>
              <a:gd name="connsiteX226" fmla="*/ 456559 w 551892"/>
              <a:gd name="connsiteY226" fmla="*/ 141484 h 606722"/>
              <a:gd name="connsiteX227" fmla="*/ 379854 w 551892"/>
              <a:gd name="connsiteY227" fmla="*/ 141484 h 606722"/>
              <a:gd name="connsiteX228" fmla="*/ 285860 w 551892"/>
              <a:gd name="connsiteY228" fmla="*/ 122925 h 606722"/>
              <a:gd name="connsiteX229" fmla="*/ 361365 w 551892"/>
              <a:gd name="connsiteY229" fmla="*/ 122925 h 606722"/>
              <a:gd name="connsiteX230" fmla="*/ 361365 w 551892"/>
              <a:gd name="connsiteY230" fmla="*/ 141484 h 606722"/>
              <a:gd name="connsiteX231" fmla="*/ 285860 w 551892"/>
              <a:gd name="connsiteY231" fmla="*/ 141484 h 606722"/>
              <a:gd name="connsiteX232" fmla="*/ 190527 w 551892"/>
              <a:gd name="connsiteY232" fmla="*/ 122925 h 606722"/>
              <a:gd name="connsiteX233" fmla="*/ 266032 w 551892"/>
              <a:gd name="connsiteY233" fmla="*/ 122925 h 606722"/>
              <a:gd name="connsiteX234" fmla="*/ 266032 w 551892"/>
              <a:gd name="connsiteY234" fmla="*/ 141484 h 606722"/>
              <a:gd name="connsiteX235" fmla="*/ 190527 w 551892"/>
              <a:gd name="connsiteY235" fmla="*/ 141484 h 606722"/>
              <a:gd name="connsiteX236" fmla="*/ 95193 w 551892"/>
              <a:gd name="connsiteY236" fmla="*/ 122925 h 606722"/>
              <a:gd name="connsiteX237" fmla="*/ 171968 w 551892"/>
              <a:gd name="connsiteY237" fmla="*/ 122925 h 606722"/>
              <a:gd name="connsiteX238" fmla="*/ 171968 w 551892"/>
              <a:gd name="connsiteY238" fmla="*/ 141484 h 606722"/>
              <a:gd name="connsiteX239" fmla="*/ 95193 w 551892"/>
              <a:gd name="connsiteY239" fmla="*/ 141484 h 606722"/>
              <a:gd name="connsiteX240" fmla="*/ 513470 w 551892"/>
              <a:gd name="connsiteY240" fmla="*/ 0 h 606722"/>
              <a:gd name="connsiteX241" fmla="*/ 533137 w 551892"/>
              <a:gd name="connsiteY241" fmla="*/ 17774 h 606722"/>
              <a:gd name="connsiteX242" fmla="*/ 540879 w 551892"/>
              <a:gd name="connsiteY242" fmla="*/ 94825 h 606722"/>
              <a:gd name="connsiteX243" fmla="*/ 551469 w 551892"/>
              <a:gd name="connsiteY243" fmla="*/ 94825 h 606722"/>
              <a:gd name="connsiteX244" fmla="*/ 551469 w 551892"/>
              <a:gd name="connsiteY244" fmla="*/ 113399 h 606722"/>
              <a:gd name="connsiteX245" fmla="*/ 524060 w 551892"/>
              <a:gd name="connsiteY245" fmla="*/ 113399 h 606722"/>
              <a:gd name="connsiteX246" fmla="*/ 514715 w 551892"/>
              <a:gd name="connsiteY246" fmla="*/ 19640 h 606722"/>
              <a:gd name="connsiteX247" fmla="*/ 513470 w 551892"/>
              <a:gd name="connsiteY247" fmla="*/ 18574 h 606722"/>
              <a:gd name="connsiteX248" fmla="*/ 512224 w 551892"/>
              <a:gd name="connsiteY248" fmla="*/ 19640 h 606722"/>
              <a:gd name="connsiteX249" fmla="*/ 502879 w 551892"/>
              <a:gd name="connsiteY249" fmla="*/ 113399 h 606722"/>
              <a:gd name="connsiteX250" fmla="*/ 475470 w 551892"/>
              <a:gd name="connsiteY250" fmla="*/ 113399 h 606722"/>
              <a:gd name="connsiteX251" fmla="*/ 475470 w 551892"/>
              <a:gd name="connsiteY251" fmla="*/ 94825 h 606722"/>
              <a:gd name="connsiteX252" fmla="*/ 486060 w 551892"/>
              <a:gd name="connsiteY252" fmla="*/ 94825 h 606722"/>
              <a:gd name="connsiteX253" fmla="*/ 493802 w 551892"/>
              <a:gd name="connsiteY253" fmla="*/ 17774 h 606722"/>
              <a:gd name="connsiteX254" fmla="*/ 513470 w 551892"/>
              <a:gd name="connsiteY254" fmla="*/ 0 h 606722"/>
              <a:gd name="connsiteX255" fmla="*/ 418408 w 551892"/>
              <a:gd name="connsiteY255" fmla="*/ 0 h 606722"/>
              <a:gd name="connsiteX256" fmla="*/ 438169 w 551892"/>
              <a:gd name="connsiteY256" fmla="*/ 17774 h 606722"/>
              <a:gd name="connsiteX257" fmla="*/ 445824 w 551892"/>
              <a:gd name="connsiteY257" fmla="*/ 94825 h 606722"/>
              <a:gd name="connsiteX258" fmla="*/ 456417 w 551892"/>
              <a:gd name="connsiteY258" fmla="*/ 94825 h 606722"/>
              <a:gd name="connsiteX259" fmla="*/ 456417 w 551892"/>
              <a:gd name="connsiteY259" fmla="*/ 113399 h 606722"/>
              <a:gd name="connsiteX260" fmla="*/ 429090 w 551892"/>
              <a:gd name="connsiteY260" fmla="*/ 113399 h 606722"/>
              <a:gd name="connsiteX261" fmla="*/ 419655 w 551892"/>
              <a:gd name="connsiteY261" fmla="*/ 19640 h 606722"/>
              <a:gd name="connsiteX262" fmla="*/ 418497 w 551892"/>
              <a:gd name="connsiteY262" fmla="*/ 18574 h 606722"/>
              <a:gd name="connsiteX263" fmla="*/ 417251 w 551892"/>
              <a:gd name="connsiteY263" fmla="*/ 19640 h 606722"/>
              <a:gd name="connsiteX264" fmla="*/ 407816 w 551892"/>
              <a:gd name="connsiteY264" fmla="*/ 113399 h 606722"/>
              <a:gd name="connsiteX265" fmla="*/ 380489 w 551892"/>
              <a:gd name="connsiteY265" fmla="*/ 113399 h 606722"/>
              <a:gd name="connsiteX266" fmla="*/ 380489 w 551892"/>
              <a:gd name="connsiteY266" fmla="*/ 94825 h 606722"/>
              <a:gd name="connsiteX267" fmla="*/ 391082 w 551892"/>
              <a:gd name="connsiteY267" fmla="*/ 94825 h 606722"/>
              <a:gd name="connsiteX268" fmla="*/ 398737 w 551892"/>
              <a:gd name="connsiteY268" fmla="*/ 17774 h 606722"/>
              <a:gd name="connsiteX269" fmla="*/ 418408 w 551892"/>
              <a:gd name="connsiteY269" fmla="*/ 0 h 606722"/>
              <a:gd name="connsiteX270" fmla="*/ 323436 w 551892"/>
              <a:gd name="connsiteY270" fmla="*/ 0 h 606722"/>
              <a:gd name="connsiteX271" fmla="*/ 343104 w 551892"/>
              <a:gd name="connsiteY271" fmla="*/ 17774 h 606722"/>
              <a:gd name="connsiteX272" fmla="*/ 350846 w 551892"/>
              <a:gd name="connsiteY272" fmla="*/ 94825 h 606722"/>
              <a:gd name="connsiteX273" fmla="*/ 361436 w 551892"/>
              <a:gd name="connsiteY273" fmla="*/ 94825 h 606722"/>
              <a:gd name="connsiteX274" fmla="*/ 361436 w 551892"/>
              <a:gd name="connsiteY274" fmla="*/ 113399 h 606722"/>
              <a:gd name="connsiteX275" fmla="*/ 334027 w 551892"/>
              <a:gd name="connsiteY275" fmla="*/ 113399 h 606722"/>
              <a:gd name="connsiteX276" fmla="*/ 324682 w 551892"/>
              <a:gd name="connsiteY276" fmla="*/ 19640 h 606722"/>
              <a:gd name="connsiteX277" fmla="*/ 323436 w 551892"/>
              <a:gd name="connsiteY277" fmla="*/ 18574 h 606722"/>
              <a:gd name="connsiteX278" fmla="*/ 322191 w 551892"/>
              <a:gd name="connsiteY278" fmla="*/ 19640 h 606722"/>
              <a:gd name="connsiteX279" fmla="*/ 312846 w 551892"/>
              <a:gd name="connsiteY279" fmla="*/ 113399 h 606722"/>
              <a:gd name="connsiteX280" fmla="*/ 285437 w 551892"/>
              <a:gd name="connsiteY280" fmla="*/ 113399 h 606722"/>
              <a:gd name="connsiteX281" fmla="*/ 285437 w 551892"/>
              <a:gd name="connsiteY281" fmla="*/ 94825 h 606722"/>
              <a:gd name="connsiteX282" fmla="*/ 296027 w 551892"/>
              <a:gd name="connsiteY282" fmla="*/ 94825 h 606722"/>
              <a:gd name="connsiteX283" fmla="*/ 303769 w 551892"/>
              <a:gd name="connsiteY283" fmla="*/ 17774 h 606722"/>
              <a:gd name="connsiteX284" fmla="*/ 323436 w 551892"/>
              <a:gd name="connsiteY284" fmla="*/ 0 h 606722"/>
              <a:gd name="connsiteX285" fmla="*/ 228456 w 551892"/>
              <a:gd name="connsiteY285" fmla="*/ 0 h 606722"/>
              <a:gd name="connsiteX286" fmla="*/ 248123 w 551892"/>
              <a:gd name="connsiteY286" fmla="*/ 17774 h 606722"/>
              <a:gd name="connsiteX287" fmla="*/ 255865 w 551892"/>
              <a:gd name="connsiteY287" fmla="*/ 94825 h 606722"/>
              <a:gd name="connsiteX288" fmla="*/ 266455 w 551892"/>
              <a:gd name="connsiteY288" fmla="*/ 94825 h 606722"/>
              <a:gd name="connsiteX289" fmla="*/ 266455 w 551892"/>
              <a:gd name="connsiteY289" fmla="*/ 113399 h 606722"/>
              <a:gd name="connsiteX290" fmla="*/ 239046 w 551892"/>
              <a:gd name="connsiteY290" fmla="*/ 113399 h 606722"/>
              <a:gd name="connsiteX291" fmla="*/ 229612 w 551892"/>
              <a:gd name="connsiteY291" fmla="*/ 19640 h 606722"/>
              <a:gd name="connsiteX292" fmla="*/ 228456 w 551892"/>
              <a:gd name="connsiteY292" fmla="*/ 18574 h 606722"/>
              <a:gd name="connsiteX293" fmla="*/ 227210 w 551892"/>
              <a:gd name="connsiteY293" fmla="*/ 19640 h 606722"/>
              <a:gd name="connsiteX294" fmla="*/ 217866 w 551892"/>
              <a:gd name="connsiteY294" fmla="*/ 113399 h 606722"/>
              <a:gd name="connsiteX295" fmla="*/ 190456 w 551892"/>
              <a:gd name="connsiteY295" fmla="*/ 113399 h 606722"/>
              <a:gd name="connsiteX296" fmla="*/ 190456 w 551892"/>
              <a:gd name="connsiteY296" fmla="*/ 94825 h 606722"/>
              <a:gd name="connsiteX297" fmla="*/ 201046 w 551892"/>
              <a:gd name="connsiteY297" fmla="*/ 94825 h 606722"/>
              <a:gd name="connsiteX298" fmla="*/ 208699 w 551892"/>
              <a:gd name="connsiteY298" fmla="*/ 17774 h 606722"/>
              <a:gd name="connsiteX299" fmla="*/ 228456 w 551892"/>
              <a:gd name="connsiteY299" fmla="*/ 0 h 606722"/>
              <a:gd name="connsiteX300" fmla="*/ 133404 w 551892"/>
              <a:gd name="connsiteY300" fmla="*/ 0 h 606722"/>
              <a:gd name="connsiteX301" fmla="*/ 153071 w 551892"/>
              <a:gd name="connsiteY301" fmla="*/ 17774 h 606722"/>
              <a:gd name="connsiteX302" fmla="*/ 160813 w 551892"/>
              <a:gd name="connsiteY302" fmla="*/ 94825 h 606722"/>
              <a:gd name="connsiteX303" fmla="*/ 171403 w 551892"/>
              <a:gd name="connsiteY303" fmla="*/ 94825 h 606722"/>
              <a:gd name="connsiteX304" fmla="*/ 171403 w 551892"/>
              <a:gd name="connsiteY304" fmla="*/ 113399 h 606722"/>
              <a:gd name="connsiteX305" fmla="*/ 143994 w 551892"/>
              <a:gd name="connsiteY305" fmla="*/ 113399 h 606722"/>
              <a:gd name="connsiteX306" fmla="*/ 134649 w 551892"/>
              <a:gd name="connsiteY306" fmla="*/ 19640 h 606722"/>
              <a:gd name="connsiteX307" fmla="*/ 133404 w 551892"/>
              <a:gd name="connsiteY307" fmla="*/ 18574 h 606722"/>
              <a:gd name="connsiteX308" fmla="*/ 132247 w 551892"/>
              <a:gd name="connsiteY308" fmla="*/ 19640 h 606722"/>
              <a:gd name="connsiteX309" fmla="*/ 122814 w 551892"/>
              <a:gd name="connsiteY309" fmla="*/ 113399 h 606722"/>
              <a:gd name="connsiteX310" fmla="*/ 95404 w 551892"/>
              <a:gd name="connsiteY310" fmla="*/ 113399 h 606722"/>
              <a:gd name="connsiteX311" fmla="*/ 95404 w 551892"/>
              <a:gd name="connsiteY311" fmla="*/ 94825 h 606722"/>
              <a:gd name="connsiteX312" fmla="*/ 105994 w 551892"/>
              <a:gd name="connsiteY312" fmla="*/ 94825 h 606722"/>
              <a:gd name="connsiteX313" fmla="*/ 113736 w 551892"/>
              <a:gd name="connsiteY313" fmla="*/ 17774 h 606722"/>
              <a:gd name="connsiteX314" fmla="*/ 133404 w 551892"/>
              <a:gd name="connsiteY314" fmla="*/ 0 h 606722"/>
              <a:gd name="connsiteX315" fmla="*/ 38423 w 551892"/>
              <a:gd name="connsiteY315" fmla="*/ 0 h 606722"/>
              <a:gd name="connsiteX316" fmla="*/ 58090 w 551892"/>
              <a:gd name="connsiteY316" fmla="*/ 17774 h 606722"/>
              <a:gd name="connsiteX317" fmla="*/ 65832 w 551892"/>
              <a:gd name="connsiteY317" fmla="*/ 94825 h 606722"/>
              <a:gd name="connsiteX318" fmla="*/ 76422 w 551892"/>
              <a:gd name="connsiteY318" fmla="*/ 94825 h 606722"/>
              <a:gd name="connsiteX319" fmla="*/ 76422 w 551892"/>
              <a:gd name="connsiteY319" fmla="*/ 113399 h 606722"/>
              <a:gd name="connsiteX320" fmla="*/ 49013 w 551892"/>
              <a:gd name="connsiteY320" fmla="*/ 113399 h 606722"/>
              <a:gd name="connsiteX321" fmla="*/ 39579 w 551892"/>
              <a:gd name="connsiteY321" fmla="*/ 19640 h 606722"/>
              <a:gd name="connsiteX322" fmla="*/ 38423 w 551892"/>
              <a:gd name="connsiteY322" fmla="*/ 18574 h 606722"/>
              <a:gd name="connsiteX323" fmla="*/ 37177 w 551892"/>
              <a:gd name="connsiteY323" fmla="*/ 19640 h 606722"/>
              <a:gd name="connsiteX324" fmla="*/ 27832 w 551892"/>
              <a:gd name="connsiteY324" fmla="*/ 113399 h 606722"/>
              <a:gd name="connsiteX325" fmla="*/ 423 w 551892"/>
              <a:gd name="connsiteY325" fmla="*/ 113399 h 606722"/>
              <a:gd name="connsiteX326" fmla="*/ 423 w 551892"/>
              <a:gd name="connsiteY326" fmla="*/ 94825 h 606722"/>
              <a:gd name="connsiteX327" fmla="*/ 11013 w 551892"/>
              <a:gd name="connsiteY327" fmla="*/ 94825 h 606722"/>
              <a:gd name="connsiteX328" fmla="*/ 18755 w 551892"/>
              <a:gd name="connsiteY328" fmla="*/ 17774 h 606722"/>
              <a:gd name="connsiteX329" fmla="*/ 38423 w 551892"/>
              <a:gd name="connsiteY32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Lst>
            <a:rect l="l" t="t" r="r" b="b"/>
            <a:pathLst>
              <a:path w="551892" h="606722">
                <a:moveTo>
                  <a:pt x="503625" y="559090"/>
                </a:moveTo>
                <a:lnTo>
                  <a:pt x="523383" y="559090"/>
                </a:lnTo>
                <a:lnTo>
                  <a:pt x="523383" y="577649"/>
                </a:lnTo>
                <a:lnTo>
                  <a:pt x="503625" y="577649"/>
                </a:lnTo>
                <a:close/>
                <a:moveTo>
                  <a:pt x="408362" y="559090"/>
                </a:moveTo>
                <a:lnTo>
                  <a:pt x="428120" y="559090"/>
                </a:lnTo>
                <a:lnTo>
                  <a:pt x="428120" y="577649"/>
                </a:lnTo>
                <a:lnTo>
                  <a:pt x="408362" y="577649"/>
                </a:lnTo>
                <a:close/>
                <a:moveTo>
                  <a:pt x="314228" y="559090"/>
                </a:moveTo>
                <a:lnTo>
                  <a:pt x="332857" y="559090"/>
                </a:lnTo>
                <a:lnTo>
                  <a:pt x="332857" y="577649"/>
                </a:lnTo>
                <a:lnTo>
                  <a:pt x="314228" y="577649"/>
                </a:lnTo>
                <a:close/>
                <a:moveTo>
                  <a:pt x="219035" y="559090"/>
                </a:moveTo>
                <a:lnTo>
                  <a:pt x="237523" y="559090"/>
                </a:lnTo>
                <a:lnTo>
                  <a:pt x="237523" y="577649"/>
                </a:lnTo>
                <a:lnTo>
                  <a:pt x="219035" y="577649"/>
                </a:lnTo>
                <a:close/>
                <a:moveTo>
                  <a:pt x="123701" y="559090"/>
                </a:moveTo>
                <a:lnTo>
                  <a:pt x="143530" y="559090"/>
                </a:lnTo>
                <a:lnTo>
                  <a:pt x="143530" y="577649"/>
                </a:lnTo>
                <a:lnTo>
                  <a:pt x="123701" y="577649"/>
                </a:lnTo>
                <a:close/>
                <a:moveTo>
                  <a:pt x="28438" y="559090"/>
                </a:moveTo>
                <a:lnTo>
                  <a:pt x="48196" y="559090"/>
                </a:lnTo>
                <a:lnTo>
                  <a:pt x="48196" y="577649"/>
                </a:lnTo>
                <a:lnTo>
                  <a:pt x="28438" y="577649"/>
                </a:lnTo>
                <a:close/>
                <a:moveTo>
                  <a:pt x="494216" y="459106"/>
                </a:moveTo>
                <a:lnTo>
                  <a:pt x="494216" y="483723"/>
                </a:lnTo>
                <a:lnTo>
                  <a:pt x="513533" y="483723"/>
                </a:lnTo>
                <a:lnTo>
                  <a:pt x="513533" y="502297"/>
                </a:lnTo>
                <a:lnTo>
                  <a:pt x="494216" y="502297"/>
                </a:lnTo>
                <a:lnTo>
                  <a:pt x="494216" y="588148"/>
                </a:lnTo>
                <a:lnTo>
                  <a:pt x="532671" y="588148"/>
                </a:lnTo>
                <a:lnTo>
                  <a:pt x="532671" y="459106"/>
                </a:lnTo>
                <a:cubicBezTo>
                  <a:pt x="527063" y="462483"/>
                  <a:pt x="520476" y="464438"/>
                  <a:pt x="513444" y="464438"/>
                </a:cubicBezTo>
                <a:cubicBezTo>
                  <a:pt x="506411" y="464438"/>
                  <a:pt x="499824" y="462483"/>
                  <a:pt x="494216" y="459106"/>
                </a:cubicBezTo>
                <a:close/>
                <a:moveTo>
                  <a:pt x="399235" y="459106"/>
                </a:moveTo>
                <a:lnTo>
                  <a:pt x="399235" y="483723"/>
                </a:lnTo>
                <a:lnTo>
                  <a:pt x="418195" y="483723"/>
                </a:lnTo>
                <a:lnTo>
                  <a:pt x="418195" y="502297"/>
                </a:lnTo>
                <a:lnTo>
                  <a:pt x="399235" y="502297"/>
                </a:lnTo>
                <a:lnTo>
                  <a:pt x="399235" y="588148"/>
                </a:lnTo>
                <a:lnTo>
                  <a:pt x="437601" y="588148"/>
                </a:lnTo>
                <a:lnTo>
                  <a:pt x="437601" y="459106"/>
                </a:lnTo>
                <a:cubicBezTo>
                  <a:pt x="431993" y="462483"/>
                  <a:pt x="425406" y="464438"/>
                  <a:pt x="418373" y="464438"/>
                </a:cubicBezTo>
                <a:cubicBezTo>
                  <a:pt x="411430" y="464438"/>
                  <a:pt x="404843" y="462483"/>
                  <a:pt x="399235" y="459106"/>
                </a:cubicBezTo>
                <a:close/>
                <a:moveTo>
                  <a:pt x="304217" y="459106"/>
                </a:moveTo>
                <a:lnTo>
                  <a:pt x="304217" y="483723"/>
                </a:lnTo>
                <a:lnTo>
                  <a:pt x="322982" y="483723"/>
                </a:lnTo>
                <a:lnTo>
                  <a:pt x="322982" y="502297"/>
                </a:lnTo>
                <a:lnTo>
                  <a:pt x="304217" y="502297"/>
                </a:lnTo>
                <a:lnTo>
                  <a:pt x="304217" y="588148"/>
                </a:lnTo>
                <a:lnTo>
                  <a:pt x="342637" y="588148"/>
                </a:lnTo>
                <a:lnTo>
                  <a:pt x="342637" y="459106"/>
                </a:lnTo>
                <a:cubicBezTo>
                  <a:pt x="337034" y="462483"/>
                  <a:pt x="330453" y="464438"/>
                  <a:pt x="323427" y="464438"/>
                </a:cubicBezTo>
                <a:cubicBezTo>
                  <a:pt x="316401" y="464438"/>
                  <a:pt x="309820" y="462483"/>
                  <a:pt x="304217" y="459106"/>
                </a:cubicBezTo>
                <a:close/>
                <a:moveTo>
                  <a:pt x="209202" y="459106"/>
                </a:moveTo>
                <a:lnTo>
                  <a:pt x="209202" y="483723"/>
                </a:lnTo>
                <a:lnTo>
                  <a:pt x="228875" y="483723"/>
                </a:lnTo>
                <a:lnTo>
                  <a:pt x="228875" y="502297"/>
                </a:lnTo>
                <a:lnTo>
                  <a:pt x="209202" y="502297"/>
                </a:lnTo>
                <a:lnTo>
                  <a:pt x="209202" y="588148"/>
                </a:lnTo>
                <a:lnTo>
                  <a:pt x="247657" y="588148"/>
                </a:lnTo>
                <a:lnTo>
                  <a:pt x="247657" y="459106"/>
                </a:lnTo>
                <a:cubicBezTo>
                  <a:pt x="241960" y="462483"/>
                  <a:pt x="235373" y="464438"/>
                  <a:pt x="228430" y="464438"/>
                </a:cubicBezTo>
                <a:cubicBezTo>
                  <a:pt x="221397" y="464438"/>
                  <a:pt x="214810" y="462483"/>
                  <a:pt x="209202" y="459106"/>
                </a:cubicBezTo>
                <a:close/>
                <a:moveTo>
                  <a:pt x="114203" y="459106"/>
                </a:moveTo>
                <a:lnTo>
                  <a:pt x="114203" y="483723"/>
                </a:lnTo>
                <a:lnTo>
                  <a:pt x="133609" y="483723"/>
                </a:lnTo>
                <a:lnTo>
                  <a:pt x="133609" y="502297"/>
                </a:lnTo>
                <a:lnTo>
                  <a:pt x="114203" y="502297"/>
                </a:lnTo>
                <a:lnTo>
                  <a:pt x="114203" y="588148"/>
                </a:lnTo>
                <a:lnTo>
                  <a:pt x="152658" y="588148"/>
                </a:lnTo>
                <a:lnTo>
                  <a:pt x="152658" y="459106"/>
                </a:lnTo>
                <a:cubicBezTo>
                  <a:pt x="147050" y="462483"/>
                  <a:pt x="140463" y="464438"/>
                  <a:pt x="133431" y="464438"/>
                </a:cubicBezTo>
                <a:cubicBezTo>
                  <a:pt x="126398" y="464438"/>
                  <a:pt x="119900" y="462483"/>
                  <a:pt x="114203" y="459106"/>
                </a:cubicBezTo>
                <a:close/>
                <a:moveTo>
                  <a:pt x="19222" y="459106"/>
                </a:moveTo>
                <a:lnTo>
                  <a:pt x="19222" y="483723"/>
                </a:lnTo>
                <a:lnTo>
                  <a:pt x="38343" y="483723"/>
                </a:lnTo>
                <a:lnTo>
                  <a:pt x="38343" y="502297"/>
                </a:lnTo>
                <a:lnTo>
                  <a:pt x="19222" y="502297"/>
                </a:lnTo>
                <a:lnTo>
                  <a:pt x="19222" y="588148"/>
                </a:lnTo>
                <a:lnTo>
                  <a:pt x="57642" y="588148"/>
                </a:lnTo>
                <a:lnTo>
                  <a:pt x="57642" y="459106"/>
                </a:lnTo>
                <a:cubicBezTo>
                  <a:pt x="51950" y="462483"/>
                  <a:pt x="45458" y="464438"/>
                  <a:pt x="38432" y="464438"/>
                </a:cubicBezTo>
                <a:cubicBezTo>
                  <a:pt x="31406" y="464438"/>
                  <a:pt x="24825" y="462483"/>
                  <a:pt x="19222" y="459106"/>
                </a:cubicBezTo>
                <a:close/>
                <a:moveTo>
                  <a:pt x="513444" y="407471"/>
                </a:moveTo>
                <a:cubicBezTo>
                  <a:pt x="502850" y="407471"/>
                  <a:pt x="494216" y="416091"/>
                  <a:pt x="494216" y="426667"/>
                </a:cubicBezTo>
                <a:cubicBezTo>
                  <a:pt x="494216" y="437243"/>
                  <a:pt x="502850" y="445864"/>
                  <a:pt x="513444" y="445864"/>
                </a:cubicBezTo>
                <a:cubicBezTo>
                  <a:pt x="524037" y="445864"/>
                  <a:pt x="532671" y="437243"/>
                  <a:pt x="532671" y="426667"/>
                </a:cubicBezTo>
                <a:cubicBezTo>
                  <a:pt x="532671" y="416091"/>
                  <a:pt x="524037" y="407471"/>
                  <a:pt x="513444" y="407471"/>
                </a:cubicBezTo>
                <a:close/>
                <a:moveTo>
                  <a:pt x="418373" y="407471"/>
                </a:moveTo>
                <a:cubicBezTo>
                  <a:pt x="407780" y="407471"/>
                  <a:pt x="399235" y="416091"/>
                  <a:pt x="399235" y="426667"/>
                </a:cubicBezTo>
                <a:cubicBezTo>
                  <a:pt x="399235" y="437243"/>
                  <a:pt x="407780" y="445864"/>
                  <a:pt x="418373" y="445864"/>
                </a:cubicBezTo>
                <a:cubicBezTo>
                  <a:pt x="429056" y="445864"/>
                  <a:pt x="437601" y="437243"/>
                  <a:pt x="437601" y="426667"/>
                </a:cubicBezTo>
                <a:cubicBezTo>
                  <a:pt x="437601" y="416091"/>
                  <a:pt x="429056" y="407471"/>
                  <a:pt x="418373" y="407471"/>
                </a:cubicBezTo>
                <a:close/>
                <a:moveTo>
                  <a:pt x="323427" y="407471"/>
                </a:moveTo>
                <a:cubicBezTo>
                  <a:pt x="312844" y="407471"/>
                  <a:pt x="304217" y="416091"/>
                  <a:pt x="304217" y="426667"/>
                </a:cubicBezTo>
                <a:cubicBezTo>
                  <a:pt x="304217" y="437243"/>
                  <a:pt x="312844" y="445864"/>
                  <a:pt x="323427" y="445864"/>
                </a:cubicBezTo>
                <a:cubicBezTo>
                  <a:pt x="334010" y="445864"/>
                  <a:pt x="342637" y="437243"/>
                  <a:pt x="342637" y="426667"/>
                </a:cubicBezTo>
                <a:cubicBezTo>
                  <a:pt x="342637" y="416091"/>
                  <a:pt x="334010" y="407471"/>
                  <a:pt x="323427" y="407471"/>
                </a:cubicBezTo>
                <a:close/>
                <a:moveTo>
                  <a:pt x="228430" y="407471"/>
                </a:moveTo>
                <a:cubicBezTo>
                  <a:pt x="217836" y="407471"/>
                  <a:pt x="209202" y="416091"/>
                  <a:pt x="209202" y="426667"/>
                </a:cubicBezTo>
                <a:cubicBezTo>
                  <a:pt x="209202" y="437243"/>
                  <a:pt x="217836" y="445864"/>
                  <a:pt x="228430" y="445864"/>
                </a:cubicBezTo>
                <a:cubicBezTo>
                  <a:pt x="239023" y="445864"/>
                  <a:pt x="247657" y="437243"/>
                  <a:pt x="247657" y="426667"/>
                </a:cubicBezTo>
                <a:cubicBezTo>
                  <a:pt x="247657" y="416091"/>
                  <a:pt x="239023" y="407471"/>
                  <a:pt x="228430" y="407471"/>
                </a:cubicBezTo>
                <a:close/>
                <a:moveTo>
                  <a:pt x="133431" y="407471"/>
                </a:moveTo>
                <a:cubicBezTo>
                  <a:pt x="122837" y="407471"/>
                  <a:pt x="114203" y="416091"/>
                  <a:pt x="114203" y="426667"/>
                </a:cubicBezTo>
                <a:cubicBezTo>
                  <a:pt x="114203" y="437243"/>
                  <a:pt x="122837" y="445864"/>
                  <a:pt x="133431" y="445864"/>
                </a:cubicBezTo>
                <a:cubicBezTo>
                  <a:pt x="144024" y="445864"/>
                  <a:pt x="152658" y="437243"/>
                  <a:pt x="152658" y="426667"/>
                </a:cubicBezTo>
                <a:cubicBezTo>
                  <a:pt x="152658" y="416091"/>
                  <a:pt x="144024" y="407471"/>
                  <a:pt x="133431" y="407471"/>
                </a:cubicBezTo>
                <a:close/>
                <a:moveTo>
                  <a:pt x="38432" y="407471"/>
                </a:moveTo>
                <a:cubicBezTo>
                  <a:pt x="27849" y="407471"/>
                  <a:pt x="19222" y="416091"/>
                  <a:pt x="19222" y="426667"/>
                </a:cubicBezTo>
                <a:cubicBezTo>
                  <a:pt x="19222" y="437243"/>
                  <a:pt x="27849" y="445864"/>
                  <a:pt x="38432" y="445864"/>
                </a:cubicBezTo>
                <a:cubicBezTo>
                  <a:pt x="49015" y="445864"/>
                  <a:pt x="57642" y="437243"/>
                  <a:pt x="57642" y="426667"/>
                </a:cubicBezTo>
                <a:cubicBezTo>
                  <a:pt x="57642" y="416091"/>
                  <a:pt x="49015" y="407471"/>
                  <a:pt x="38432" y="407471"/>
                </a:cubicBezTo>
                <a:close/>
                <a:moveTo>
                  <a:pt x="503625" y="179801"/>
                </a:moveTo>
                <a:lnTo>
                  <a:pt x="523383" y="179801"/>
                </a:lnTo>
                <a:lnTo>
                  <a:pt x="523383" y="198360"/>
                </a:lnTo>
                <a:lnTo>
                  <a:pt x="503625" y="198360"/>
                </a:lnTo>
                <a:close/>
                <a:moveTo>
                  <a:pt x="408362" y="179801"/>
                </a:moveTo>
                <a:lnTo>
                  <a:pt x="428120" y="179801"/>
                </a:lnTo>
                <a:lnTo>
                  <a:pt x="428120" y="198360"/>
                </a:lnTo>
                <a:lnTo>
                  <a:pt x="408362" y="198360"/>
                </a:lnTo>
                <a:close/>
                <a:moveTo>
                  <a:pt x="314228" y="179801"/>
                </a:moveTo>
                <a:lnTo>
                  <a:pt x="332857" y="179801"/>
                </a:lnTo>
                <a:lnTo>
                  <a:pt x="332857" y="198360"/>
                </a:lnTo>
                <a:lnTo>
                  <a:pt x="314228" y="198360"/>
                </a:lnTo>
                <a:close/>
                <a:moveTo>
                  <a:pt x="219035" y="179801"/>
                </a:moveTo>
                <a:lnTo>
                  <a:pt x="237523" y="179801"/>
                </a:lnTo>
                <a:lnTo>
                  <a:pt x="237523" y="198360"/>
                </a:lnTo>
                <a:lnTo>
                  <a:pt x="219035" y="198360"/>
                </a:lnTo>
                <a:close/>
                <a:moveTo>
                  <a:pt x="123701" y="179801"/>
                </a:moveTo>
                <a:lnTo>
                  <a:pt x="143530" y="179801"/>
                </a:lnTo>
                <a:lnTo>
                  <a:pt x="143530" y="198360"/>
                </a:lnTo>
                <a:lnTo>
                  <a:pt x="123701" y="198360"/>
                </a:lnTo>
                <a:close/>
                <a:moveTo>
                  <a:pt x="28438" y="179801"/>
                </a:moveTo>
                <a:lnTo>
                  <a:pt x="48196" y="179801"/>
                </a:lnTo>
                <a:lnTo>
                  <a:pt x="48196" y="198360"/>
                </a:lnTo>
                <a:lnTo>
                  <a:pt x="28438" y="198360"/>
                </a:lnTo>
                <a:close/>
                <a:moveTo>
                  <a:pt x="494216" y="170271"/>
                </a:moveTo>
                <a:lnTo>
                  <a:pt x="494216" y="394229"/>
                </a:lnTo>
                <a:cubicBezTo>
                  <a:pt x="499824" y="390852"/>
                  <a:pt x="506411" y="388985"/>
                  <a:pt x="513444" y="388985"/>
                </a:cubicBezTo>
                <a:cubicBezTo>
                  <a:pt x="520476" y="388985"/>
                  <a:pt x="527063" y="390852"/>
                  <a:pt x="532671" y="394229"/>
                </a:cubicBezTo>
                <a:lnTo>
                  <a:pt x="532671" y="370056"/>
                </a:lnTo>
                <a:lnTo>
                  <a:pt x="513533" y="370056"/>
                </a:lnTo>
                <a:lnTo>
                  <a:pt x="513533" y="351570"/>
                </a:lnTo>
                <a:lnTo>
                  <a:pt x="532671" y="351570"/>
                </a:lnTo>
                <a:lnTo>
                  <a:pt x="532671" y="170271"/>
                </a:lnTo>
                <a:close/>
                <a:moveTo>
                  <a:pt x="399235" y="170271"/>
                </a:moveTo>
                <a:lnTo>
                  <a:pt x="399235" y="394229"/>
                </a:lnTo>
                <a:cubicBezTo>
                  <a:pt x="404843" y="390852"/>
                  <a:pt x="411430" y="388985"/>
                  <a:pt x="418373" y="388985"/>
                </a:cubicBezTo>
                <a:cubicBezTo>
                  <a:pt x="425406" y="388985"/>
                  <a:pt x="431993" y="390852"/>
                  <a:pt x="437601" y="394229"/>
                </a:cubicBezTo>
                <a:lnTo>
                  <a:pt x="437601" y="370056"/>
                </a:lnTo>
                <a:lnTo>
                  <a:pt x="418195" y="370056"/>
                </a:lnTo>
                <a:lnTo>
                  <a:pt x="418195" y="351570"/>
                </a:lnTo>
                <a:lnTo>
                  <a:pt x="437601" y="351570"/>
                </a:lnTo>
                <a:lnTo>
                  <a:pt x="437601" y="170271"/>
                </a:lnTo>
                <a:close/>
                <a:moveTo>
                  <a:pt x="304217" y="170271"/>
                </a:moveTo>
                <a:lnTo>
                  <a:pt x="304217" y="394229"/>
                </a:lnTo>
                <a:cubicBezTo>
                  <a:pt x="309820" y="390852"/>
                  <a:pt x="316401" y="388985"/>
                  <a:pt x="323427" y="388985"/>
                </a:cubicBezTo>
                <a:cubicBezTo>
                  <a:pt x="330453" y="388985"/>
                  <a:pt x="337034" y="390852"/>
                  <a:pt x="342637" y="394229"/>
                </a:cubicBezTo>
                <a:lnTo>
                  <a:pt x="342637" y="370056"/>
                </a:lnTo>
                <a:lnTo>
                  <a:pt x="322982" y="370056"/>
                </a:lnTo>
                <a:lnTo>
                  <a:pt x="322982" y="351570"/>
                </a:lnTo>
                <a:lnTo>
                  <a:pt x="342637" y="351570"/>
                </a:lnTo>
                <a:lnTo>
                  <a:pt x="342637" y="170271"/>
                </a:lnTo>
                <a:close/>
                <a:moveTo>
                  <a:pt x="209202" y="170271"/>
                </a:moveTo>
                <a:lnTo>
                  <a:pt x="209202" y="394229"/>
                </a:lnTo>
                <a:cubicBezTo>
                  <a:pt x="214810" y="390852"/>
                  <a:pt x="221397" y="388985"/>
                  <a:pt x="228430" y="388985"/>
                </a:cubicBezTo>
                <a:cubicBezTo>
                  <a:pt x="235373" y="388985"/>
                  <a:pt x="241960" y="390852"/>
                  <a:pt x="247657" y="394229"/>
                </a:cubicBezTo>
                <a:lnTo>
                  <a:pt x="247657" y="370056"/>
                </a:lnTo>
                <a:lnTo>
                  <a:pt x="228875" y="370056"/>
                </a:lnTo>
                <a:lnTo>
                  <a:pt x="228875" y="351570"/>
                </a:lnTo>
                <a:lnTo>
                  <a:pt x="247657" y="351570"/>
                </a:lnTo>
                <a:lnTo>
                  <a:pt x="247657" y="170271"/>
                </a:lnTo>
                <a:close/>
                <a:moveTo>
                  <a:pt x="114203" y="170271"/>
                </a:moveTo>
                <a:lnTo>
                  <a:pt x="114203" y="394229"/>
                </a:lnTo>
                <a:cubicBezTo>
                  <a:pt x="119900" y="390852"/>
                  <a:pt x="126398" y="388985"/>
                  <a:pt x="133431" y="388985"/>
                </a:cubicBezTo>
                <a:cubicBezTo>
                  <a:pt x="140463" y="388985"/>
                  <a:pt x="147050" y="390852"/>
                  <a:pt x="152658" y="394229"/>
                </a:cubicBezTo>
                <a:lnTo>
                  <a:pt x="152658" y="370056"/>
                </a:lnTo>
                <a:lnTo>
                  <a:pt x="133609" y="370056"/>
                </a:lnTo>
                <a:lnTo>
                  <a:pt x="133609" y="351570"/>
                </a:lnTo>
                <a:lnTo>
                  <a:pt x="152658" y="351570"/>
                </a:lnTo>
                <a:lnTo>
                  <a:pt x="152658" y="170271"/>
                </a:lnTo>
                <a:close/>
                <a:moveTo>
                  <a:pt x="19222" y="170271"/>
                </a:moveTo>
                <a:lnTo>
                  <a:pt x="19222" y="394229"/>
                </a:lnTo>
                <a:cubicBezTo>
                  <a:pt x="24825" y="390852"/>
                  <a:pt x="31406" y="388985"/>
                  <a:pt x="38432" y="388985"/>
                </a:cubicBezTo>
                <a:cubicBezTo>
                  <a:pt x="45458" y="388985"/>
                  <a:pt x="51950" y="390852"/>
                  <a:pt x="57642" y="394229"/>
                </a:cubicBezTo>
                <a:lnTo>
                  <a:pt x="57642" y="370056"/>
                </a:lnTo>
                <a:lnTo>
                  <a:pt x="38343" y="370056"/>
                </a:lnTo>
                <a:lnTo>
                  <a:pt x="38343" y="351570"/>
                </a:lnTo>
                <a:lnTo>
                  <a:pt x="57642" y="351570"/>
                </a:lnTo>
                <a:lnTo>
                  <a:pt x="57642" y="170271"/>
                </a:lnTo>
                <a:close/>
                <a:moveTo>
                  <a:pt x="475611" y="151786"/>
                </a:moveTo>
                <a:lnTo>
                  <a:pt x="551187" y="151786"/>
                </a:lnTo>
                <a:lnTo>
                  <a:pt x="551187" y="606722"/>
                </a:lnTo>
                <a:lnTo>
                  <a:pt x="475611" y="606722"/>
                </a:lnTo>
                <a:close/>
                <a:moveTo>
                  <a:pt x="380630" y="151786"/>
                </a:moveTo>
                <a:lnTo>
                  <a:pt x="456206" y="151786"/>
                </a:lnTo>
                <a:lnTo>
                  <a:pt x="456206" y="606722"/>
                </a:lnTo>
                <a:lnTo>
                  <a:pt x="380630" y="606722"/>
                </a:lnTo>
                <a:close/>
                <a:moveTo>
                  <a:pt x="285719" y="151786"/>
                </a:moveTo>
                <a:lnTo>
                  <a:pt x="361224" y="151786"/>
                </a:lnTo>
                <a:lnTo>
                  <a:pt x="361224" y="606722"/>
                </a:lnTo>
                <a:lnTo>
                  <a:pt x="285719" y="606722"/>
                </a:lnTo>
                <a:close/>
                <a:moveTo>
                  <a:pt x="190597" y="151786"/>
                </a:moveTo>
                <a:lnTo>
                  <a:pt x="266173" y="151786"/>
                </a:lnTo>
                <a:lnTo>
                  <a:pt x="266173" y="606722"/>
                </a:lnTo>
                <a:lnTo>
                  <a:pt x="190597" y="606722"/>
                </a:lnTo>
                <a:close/>
                <a:moveTo>
                  <a:pt x="95687" y="151786"/>
                </a:moveTo>
                <a:lnTo>
                  <a:pt x="171263" y="151786"/>
                </a:lnTo>
                <a:lnTo>
                  <a:pt x="171263" y="606722"/>
                </a:lnTo>
                <a:lnTo>
                  <a:pt x="95687" y="606722"/>
                </a:lnTo>
                <a:close/>
                <a:moveTo>
                  <a:pt x="635" y="151786"/>
                </a:moveTo>
                <a:lnTo>
                  <a:pt x="76140" y="151786"/>
                </a:lnTo>
                <a:lnTo>
                  <a:pt x="76140" y="606722"/>
                </a:lnTo>
                <a:lnTo>
                  <a:pt x="635" y="606722"/>
                </a:lnTo>
                <a:close/>
                <a:moveTo>
                  <a:pt x="0" y="124125"/>
                </a:moveTo>
                <a:lnTo>
                  <a:pt x="76705" y="124125"/>
                </a:lnTo>
                <a:lnTo>
                  <a:pt x="76705" y="142754"/>
                </a:lnTo>
                <a:lnTo>
                  <a:pt x="0" y="142754"/>
                </a:lnTo>
                <a:close/>
                <a:moveTo>
                  <a:pt x="475187" y="122925"/>
                </a:moveTo>
                <a:lnTo>
                  <a:pt x="551892" y="122925"/>
                </a:lnTo>
                <a:lnTo>
                  <a:pt x="551892" y="141484"/>
                </a:lnTo>
                <a:lnTo>
                  <a:pt x="475187" y="141484"/>
                </a:lnTo>
                <a:close/>
                <a:moveTo>
                  <a:pt x="379854" y="122925"/>
                </a:moveTo>
                <a:lnTo>
                  <a:pt x="456559" y="122925"/>
                </a:lnTo>
                <a:lnTo>
                  <a:pt x="456559" y="141484"/>
                </a:lnTo>
                <a:lnTo>
                  <a:pt x="379854" y="141484"/>
                </a:lnTo>
                <a:close/>
                <a:moveTo>
                  <a:pt x="285860" y="122925"/>
                </a:moveTo>
                <a:lnTo>
                  <a:pt x="361365" y="122925"/>
                </a:lnTo>
                <a:lnTo>
                  <a:pt x="361365" y="141484"/>
                </a:lnTo>
                <a:lnTo>
                  <a:pt x="285860" y="141484"/>
                </a:lnTo>
                <a:close/>
                <a:moveTo>
                  <a:pt x="190527" y="122925"/>
                </a:moveTo>
                <a:lnTo>
                  <a:pt x="266032" y="122925"/>
                </a:lnTo>
                <a:lnTo>
                  <a:pt x="266032" y="141484"/>
                </a:lnTo>
                <a:lnTo>
                  <a:pt x="190527" y="141484"/>
                </a:lnTo>
                <a:close/>
                <a:moveTo>
                  <a:pt x="95193" y="122925"/>
                </a:moveTo>
                <a:lnTo>
                  <a:pt x="171968" y="122925"/>
                </a:lnTo>
                <a:lnTo>
                  <a:pt x="171968" y="141484"/>
                </a:lnTo>
                <a:lnTo>
                  <a:pt x="95193" y="141484"/>
                </a:lnTo>
                <a:close/>
                <a:moveTo>
                  <a:pt x="513470" y="0"/>
                </a:moveTo>
                <a:cubicBezTo>
                  <a:pt x="523704" y="0"/>
                  <a:pt x="532158" y="7643"/>
                  <a:pt x="533137" y="17774"/>
                </a:cubicBezTo>
                <a:lnTo>
                  <a:pt x="540879" y="94825"/>
                </a:lnTo>
                <a:lnTo>
                  <a:pt x="551469" y="94825"/>
                </a:lnTo>
                <a:lnTo>
                  <a:pt x="551469" y="113399"/>
                </a:lnTo>
                <a:lnTo>
                  <a:pt x="524060" y="113399"/>
                </a:lnTo>
                <a:lnTo>
                  <a:pt x="514715" y="19640"/>
                </a:lnTo>
                <a:cubicBezTo>
                  <a:pt x="514626" y="19018"/>
                  <a:pt x="514092" y="18574"/>
                  <a:pt x="513470" y="18574"/>
                </a:cubicBezTo>
                <a:cubicBezTo>
                  <a:pt x="512847" y="18574"/>
                  <a:pt x="512313" y="19018"/>
                  <a:pt x="512224" y="19640"/>
                </a:cubicBezTo>
                <a:lnTo>
                  <a:pt x="502879" y="113399"/>
                </a:lnTo>
                <a:lnTo>
                  <a:pt x="475470" y="113399"/>
                </a:lnTo>
                <a:lnTo>
                  <a:pt x="475470" y="94825"/>
                </a:lnTo>
                <a:lnTo>
                  <a:pt x="486060" y="94825"/>
                </a:lnTo>
                <a:lnTo>
                  <a:pt x="493802" y="17774"/>
                </a:lnTo>
                <a:cubicBezTo>
                  <a:pt x="494781" y="7643"/>
                  <a:pt x="503235" y="0"/>
                  <a:pt x="513470" y="0"/>
                </a:cubicBezTo>
                <a:close/>
                <a:moveTo>
                  <a:pt x="418408" y="0"/>
                </a:moveTo>
                <a:cubicBezTo>
                  <a:pt x="428645" y="0"/>
                  <a:pt x="437101" y="7643"/>
                  <a:pt x="438169" y="17774"/>
                </a:cubicBezTo>
                <a:lnTo>
                  <a:pt x="445824" y="94825"/>
                </a:lnTo>
                <a:lnTo>
                  <a:pt x="456417" y="94825"/>
                </a:lnTo>
                <a:lnTo>
                  <a:pt x="456417" y="113399"/>
                </a:lnTo>
                <a:lnTo>
                  <a:pt x="429090" y="113399"/>
                </a:lnTo>
                <a:lnTo>
                  <a:pt x="419655" y="19640"/>
                </a:lnTo>
                <a:cubicBezTo>
                  <a:pt x="419566" y="19018"/>
                  <a:pt x="419121" y="18574"/>
                  <a:pt x="418497" y="18574"/>
                </a:cubicBezTo>
                <a:cubicBezTo>
                  <a:pt x="417785" y="18574"/>
                  <a:pt x="417340" y="19018"/>
                  <a:pt x="417251" y="19640"/>
                </a:cubicBezTo>
                <a:lnTo>
                  <a:pt x="407816" y="113399"/>
                </a:lnTo>
                <a:lnTo>
                  <a:pt x="380489" y="113399"/>
                </a:lnTo>
                <a:lnTo>
                  <a:pt x="380489" y="94825"/>
                </a:lnTo>
                <a:lnTo>
                  <a:pt x="391082" y="94825"/>
                </a:lnTo>
                <a:lnTo>
                  <a:pt x="398737" y="17774"/>
                </a:lnTo>
                <a:cubicBezTo>
                  <a:pt x="399805" y="7643"/>
                  <a:pt x="408261" y="0"/>
                  <a:pt x="418408" y="0"/>
                </a:cubicBezTo>
                <a:close/>
                <a:moveTo>
                  <a:pt x="323436" y="0"/>
                </a:moveTo>
                <a:cubicBezTo>
                  <a:pt x="333671" y="0"/>
                  <a:pt x="342125" y="7643"/>
                  <a:pt x="343104" y="17774"/>
                </a:cubicBezTo>
                <a:lnTo>
                  <a:pt x="350846" y="94825"/>
                </a:lnTo>
                <a:lnTo>
                  <a:pt x="361436" y="94825"/>
                </a:lnTo>
                <a:lnTo>
                  <a:pt x="361436" y="113399"/>
                </a:lnTo>
                <a:lnTo>
                  <a:pt x="334027" y="113399"/>
                </a:lnTo>
                <a:lnTo>
                  <a:pt x="324682" y="19640"/>
                </a:lnTo>
                <a:cubicBezTo>
                  <a:pt x="324593" y="19018"/>
                  <a:pt x="324059" y="18574"/>
                  <a:pt x="323436" y="18574"/>
                </a:cubicBezTo>
                <a:cubicBezTo>
                  <a:pt x="322814" y="18574"/>
                  <a:pt x="322280" y="19018"/>
                  <a:pt x="322191" y="19640"/>
                </a:cubicBezTo>
                <a:lnTo>
                  <a:pt x="312846" y="113399"/>
                </a:lnTo>
                <a:lnTo>
                  <a:pt x="285437" y="113399"/>
                </a:lnTo>
                <a:lnTo>
                  <a:pt x="285437" y="94825"/>
                </a:lnTo>
                <a:lnTo>
                  <a:pt x="296027" y="94825"/>
                </a:lnTo>
                <a:lnTo>
                  <a:pt x="303769" y="17774"/>
                </a:lnTo>
                <a:cubicBezTo>
                  <a:pt x="304748" y="7643"/>
                  <a:pt x="313202" y="0"/>
                  <a:pt x="323436" y="0"/>
                </a:cubicBezTo>
                <a:close/>
                <a:moveTo>
                  <a:pt x="228456" y="0"/>
                </a:moveTo>
                <a:cubicBezTo>
                  <a:pt x="238601" y="0"/>
                  <a:pt x="247055" y="7643"/>
                  <a:pt x="248123" y="17774"/>
                </a:cubicBezTo>
                <a:lnTo>
                  <a:pt x="255865" y="94825"/>
                </a:lnTo>
                <a:lnTo>
                  <a:pt x="266455" y="94825"/>
                </a:lnTo>
                <a:lnTo>
                  <a:pt x="266455" y="113399"/>
                </a:lnTo>
                <a:lnTo>
                  <a:pt x="239046" y="113399"/>
                </a:lnTo>
                <a:lnTo>
                  <a:pt x="229612" y="19640"/>
                </a:lnTo>
                <a:cubicBezTo>
                  <a:pt x="229612" y="19018"/>
                  <a:pt x="229079" y="18574"/>
                  <a:pt x="228456" y="18574"/>
                </a:cubicBezTo>
                <a:cubicBezTo>
                  <a:pt x="227833" y="18574"/>
                  <a:pt x="227299" y="19018"/>
                  <a:pt x="227210" y="19640"/>
                </a:cubicBezTo>
                <a:lnTo>
                  <a:pt x="217866" y="113399"/>
                </a:lnTo>
                <a:lnTo>
                  <a:pt x="190456" y="113399"/>
                </a:lnTo>
                <a:lnTo>
                  <a:pt x="190456" y="94825"/>
                </a:lnTo>
                <a:lnTo>
                  <a:pt x="201046" y="94825"/>
                </a:lnTo>
                <a:lnTo>
                  <a:pt x="208699" y="17774"/>
                </a:lnTo>
                <a:cubicBezTo>
                  <a:pt x="209767" y="7643"/>
                  <a:pt x="218221" y="0"/>
                  <a:pt x="228456" y="0"/>
                </a:cubicBezTo>
                <a:close/>
                <a:moveTo>
                  <a:pt x="133404" y="0"/>
                </a:moveTo>
                <a:cubicBezTo>
                  <a:pt x="143638" y="0"/>
                  <a:pt x="152092" y="7643"/>
                  <a:pt x="153071" y="17774"/>
                </a:cubicBezTo>
                <a:lnTo>
                  <a:pt x="160813" y="94825"/>
                </a:lnTo>
                <a:lnTo>
                  <a:pt x="171403" y="94825"/>
                </a:lnTo>
                <a:lnTo>
                  <a:pt x="171403" y="113399"/>
                </a:lnTo>
                <a:lnTo>
                  <a:pt x="143994" y="113399"/>
                </a:lnTo>
                <a:lnTo>
                  <a:pt x="134649" y="19640"/>
                </a:lnTo>
                <a:cubicBezTo>
                  <a:pt x="134560" y="19018"/>
                  <a:pt x="134026" y="18574"/>
                  <a:pt x="133404" y="18574"/>
                </a:cubicBezTo>
                <a:cubicBezTo>
                  <a:pt x="132781" y="18574"/>
                  <a:pt x="132247" y="19018"/>
                  <a:pt x="132247" y="19640"/>
                </a:cubicBezTo>
                <a:lnTo>
                  <a:pt x="122814" y="113399"/>
                </a:lnTo>
                <a:lnTo>
                  <a:pt x="95404" y="113399"/>
                </a:lnTo>
                <a:lnTo>
                  <a:pt x="95404" y="94825"/>
                </a:lnTo>
                <a:lnTo>
                  <a:pt x="105994" y="94825"/>
                </a:lnTo>
                <a:lnTo>
                  <a:pt x="113736" y="17774"/>
                </a:lnTo>
                <a:cubicBezTo>
                  <a:pt x="114715" y="7643"/>
                  <a:pt x="123259" y="0"/>
                  <a:pt x="133404" y="0"/>
                </a:cubicBezTo>
                <a:close/>
                <a:moveTo>
                  <a:pt x="38423" y="0"/>
                </a:moveTo>
                <a:cubicBezTo>
                  <a:pt x="48568" y="0"/>
                  <a:pt x="57022" y="7643"/>
                  <a:pt x="58090" y="17774"/>
                </a:cubicBezTo>
                <a:lnTo>
                  <a:pt x="65832" y="94825"/>
                </a:lnTo>
                <a:lnTo>
                  <a:pt x="76422" y="94825"/>
                </a:lnTo>
                <a:lnTo>
                  <a:pt x="76422" y="113399"/>
                </a:lnTo>
                <a:lnTo>
                  <a:pt x="49013" y="113399"/>
                </a:lnTo>
                <a:lnTo>
                  <a:pt x="39579" y="19640"/>
                </a:lnTo>
                <a:cubicBezTo>
                  <a:pt x="39579" y="19018"/>
                  <a:pt x="39045" y="18574"/>
                  <a:pt x="38423" y="18574"/>
                </a:cubicBezTo>
                <a:cubicBezTo>
                  <a:pt x="37800" y="18574"/>
                  <a:pt x="37266" y="19018"/>
                  <a:pt x="37177" y="19640"/>
                </a:cubicBezTo>
                <a:lnTo>
                  <a:pt x="27832" y="113399"/>
                </a:lnTo>
                <a:lnTo>
                  <a:pt x="423" y="113399"/>
                </a:lnTo>
                <a:lnTo>
                  <a:pt x="423" y="94825"/>
                </a:lnTo>
                <a:lnTo>
                  <a:pt x="11013" y="94825"/>
                </a:lnTo>
                <a:lnTo>
                  <a:pt x="18755" y="17774"/>
                </a:lnTo>
                <a:cubicBezTo>
                  <a:pt x="19734" y="7643"/>
                  <a:pt x="28188" y="0"/>
                  <a:pt x="38423" y="0"/>
                </a:cubicBezTo>
                <a:close/>
              </a:path>
            </a:pathLst>
          </a:custGeom>
          <a:solidFill>
            <a:srgbClr val="FF8C00"/>
          </a:solidFill>
          <a:ln>
            <a:noFill/>
          </a:ln>
        </p:spPr>
      </p:sp>
      <p:sp>
        <p:nvSpPr>
          <p:cNvPr id="34" name="alarm_100897"/>
          <p:cNvSpPr>
            <a:spLocks noChangeAspect="1"/>
          </p:cNvSpPr>
          <p:nvPr/>
        </p:nvSpPr>
        <p:spPr bwMode="auto">
          <a:xfrm>
            <a:off x="4349993" y="2689112"/>
            <a:ext cx="512198" cy="597700"/>
          </a:xfrm>
          <a:custGeom>
            <a:avLst/>
            <a:gdLst>
              <a:gd name="connsiteX0" fmla="*/ 193886 w 520414"/>
              <a:gd name="connsiteY0" fmla="*/ 323151 h 607286"/>
              <a:gd name="connsiteX1" fmla="*/ 179147 w 520414"/>
              <a:gd name="connsiteY1" fmla="*/ 329992 h 607286"/>
              <a:gd name="connsiteX2" fmla="*/ 150147 w 520414"/>
              <a:gd name="connsiteY2" fmla="*/ 404446 h 607286"/>
              <a:gd name="connsiteX3" fmla="*/ 150147 w 520414"/>
              <a:gd name="connsiteY3" fmla="*/ 465696 h 607286"/>
              <a:gd name="connsiteX4" fmla="*/ 171340 w 520414"/>
              <a:gd name="connsiteY4" fmla="*/ 486855 h 607286"/>
              <a:gd name="connsiteX5" fmla="*/ 192532 w 520414"/>
              <a:gd name="connsiteY5" fmla="*/ 465696 h 607286"/>
              <a:gd name="connsiteX6" fmla="*/ 192532 w 520414"/>
              <a:gd name="connsiteY6" fmla="*/ 404446 h 607286"/>
              <a:gd name="connsiteX7" fmla="*/ 210378 w 520414"/>
              <a:gd name="connsiteY7" fmla="*/ 358787 h 607286"/>
              <a:gd name="connsiteX8" fmla="*/ 209103 w 520414"/>
              <a:gd name="connsiteY8" fmla="*/ 328719 h 607286"/>
              <a:gd name="connsiteX9" fmla="*/ 193886 w 520414"/>
              <a:gd name="connsiteY9" fmla="*/ 323151 h 607286"/>
              <a:gd name="connsiteX10" fmla="*/ 260251 w 520414"/>
              <a:gd name="connsiteY10" fmla="*/ 254106 h 607286"/>
              <a:gd name="connsiteX11" fmla="*/ 408756 w 520414"/>
              <a:gd name="connsiteY11" fmla="*/ 402537 h 607286"/>
              <a:gd name="connsiteX12" fmla="*/ 408756 w 520414"/>
              <a:gd name="connsiteY12" fmla="*/ 513105 h 607286"/>
              <a:gd name="connsiteX13" fmla="*/ 455920 w 520414"/>
              <a:gd name="connsiteY13" fmla="*/ 560195 h 607286"/>
              <a:gd name="connsiteX14" fmla="*/ 408756 w 520414"/>
              <a:gd name="connsiteY14" fmla="*/ 607286 h 607286"/>
              <a:gd name="connsiteX15" fmla="*/ 111587 w 520414"/>
              <a:gd name="connsiteY15" fmla="*/ 607286 h 607286"/>
              <a:gd name="connsiteX16" fmla="*/ 64423 w 520414"/>
              <a:gd name="connsiteY16" fmla="*/ 560195 h 607286"/>
              <a:gd name="connsiteX17" fmla="*/ 111587 w 520414"/>
              <a:gd name="connsiteY17" fmla="*/ 513105 h 607286"/>
              <a:gd name="connsiteX18" fmla="*/ 111587 w 520414"/>
              <a:gd name="connsiteY18" fmla="*/ 402537 h 607286"/>
              <a:gd name="connsiteX19" fmla="*/ 260251 w 520414"/>
              <a:gd name="connsiteY19" fmla="*/ 254106 h 607286"/>
              <a:gd name="connsiteX20" fmla="*/ 488545 w 520414"/>
              <a:gd name="connsiteY20" fmla="*/ 102389 h 607286"/>
              <a:gd name="connsiteX21" fmla="*/ 511093 w 520414"/>
              <a:gd name="connsiteY21" fmla="*/ 111698 h 607286"/>
              <a:gd name="connsiteX22" fmla="*/ 511093 w 520414"/>
              <a:gd name="connsiteY22" fmla="*/ 156729 h 607286"/>
              <a:gd name="connsiteX23" fmla="*/ 425522 w 520414"/>
              <a:gd name="connsiteY23" fmla="*/ 242178 h 607286"/>
              <a:gd name="connsiteX24" fmla="*/ 403053 w 520414"/>
              <a:gd name="connsiteY24" fmla="*/ 251566 h 607286"/>
              <a:gd name="connsiteX25" fmla="*/ 380426 w 520414"/>
              <a:gd name="connsiteY25" fmla="*/ 242178 h 607286"/>
              <a:gd name="connsiteX26" fmla="*/ 380426 w 520414"/>
              <a:gd name="connsiteY26" fmla="*/ 197146 h 607286"/>
              <a:gd name="connsiteX27" fmla="*/ 465997 w 520414"/>
              <a:gd name="connsiteY27" fmla="*/ 111698 h 607286"/>
              <a:gd name="connsiteX28" fmla="*/ 488545 w 520414"/>
              <a:gd name="connsiteY28" fmla="*/ 102389 h 607286"/>
              <a:gd name="connsiteX29" fmla="*/ 31869 w 520414"/>
              <a:gd name="connsiteY29" fmla="*/ 102389 h 607286"/>
              <a:gd name="connsiteX30" fmla="*/ 54417 w 520414"/>
              <a:gd name="connsiteY30" fmla="*/ 111698 h 607286"/>
              <a:gd name="connsiteX31" fmla="*/ 139988 w 520414"/>
              <a:gd name="connsiteY31" fmla="*/ 197146 h 607286"/>
              <a:gd name="connsiteX32" fmla="*/ 139988 w 520414"/>
              <a:gd name="connsiteY32" fmla="*/ 242178 h 607286"/>
              <a:gd name="connsiteX33" fmla="*/ 117361 w 520414"/>
              <a:gd name="connsiteY33" fmla="*/ 251566 h 607286"/>
              <a:gd name="connsiteX34" fmla="*/ 94892 w 520414"/>
              <a:gd name="connsiteY34" fmla="*/ 242178 h 607286"/>
              <a:gd name="connsiteX35" fmla="*/ 9321 w 520414"/>
              <a:gd name="connsiteY35" fmla="*/ 156729 h 607286"/>
              <a:gd name="connsiteX36" fmla="*/ 9321 w 520414"/>
              <a:gd name="connsiteY36" fmla="*/ 111698 h 607286"/>
              <a:gd name="connsiteX37" fmla="*/ 31869 w 520414"/>
              <a:gd name="connsiteY37" fmla="*/ 102389 h 607286"/>
              <a:gd name="connsiteX38" fmla="*/ 260277 w 520414"/>
              <a:gd name="connsiteY38" fmla="*/ 0 h 607286"/>
              <a:gd name="connsiteX39" fmla="*/ 292138 w 520414"/>
              <a:gd name="connsiteY39" fmla="*/ 31818 h 607286"/>
              <a:gd name="connsiteX40" fmla="*/ 292138 w 520414"/>
              <a:gd name="connsiteY40" fmla="*/ 152569 h 607286"/>
              <a:gd name="connsiteX41" fmla="*/ 260277 w 520414"/>
              <a:gd name="connsiteY41" fmla="*/ 184387 h 607286"/>
              <a:gd name="connsiteX42" fmla="*/ 228417 w 520414"/>
              <a:gd name="connsiteY42" fmla="*/ 152569 h 607286"/>
              <a:gd name="connsiteX43" fmla="*/ 228417 w 520414"/>
              <a:gd name="connsiteY43" fmla="*/ 31818 h 607286"/>
              <a:gd name="connsiteX44" fmla="*/ 260277 w 520414"/>
              <a:gd name="connsiteY44" fmla="*/ 0 h 607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20414" h="607286">
                <a:moveTo>
                  <a:pt x="193886" y="323151"/>
                </a:moveTo>
                <a:cubicBezTo>
                  <a:pt x="188469" y="323390"/>
                  <a:pt x="183131" y="325697"/>
                  <a:pt x="179147" y="329992"/>
                </a:cubicBezTo>
                <a:cubicBezTo>
                  <a:pt x="160345" y="350356"/>
                  <a:pt x="150147" y="376765"/>
                  <a:pt x="150147" y="404446"/>
                </a:cubicBezTo>
                <a:lnTo>
                  <a:pt x="150147" y="465696"/>
                </a:lnTo>
                <a:cubicBezTo>
                  <a:pt x="150147" y="477310"/>
                  <a:pt x="159548" y="486855"/>
                  <a:pt x="171340" y="486855"/>
                </a:cubicBezTo>
                <a:cubicBezTo>
                  <a:pt x="183131" y="486855"/>
                  <a:pt x="192532" y="477310"/>
                  <a:pt x="192532" y="465696"/>
                </a:cubicBezTo>
                <a:lnTo>
                  <a:pt x="192532" y="404446"/>
                </a:lnTo>
                <a:cubicBezTo>
                  <a:pt x="192532" y="387424"/>
                  <a:pt x="198905" y="371196"/>
                  <a:pt x="210378" y="358787"/>
                </a:cubicBezTo>
                <a:cubicBezTo>
                  <a:pt x="218345" y="350037"/>
                  <a:pt x="217707" y="336674"/>
                  <a:pt x="209103" y="328719"/>
                </a:cubicBezTo>
                <a:cubicBezTo>
                  <a:pt x="204801" y="324742"/>
                  <a:pt x="199304" y="322913"/>
                  <a:pt x="193886" y="323151"/>
                </a:cubicBezTo>
                <a:close/>
                <a:moveTo>
                  <a:pt x="260251" y="254106"/>
                </a:moveTo>
                <a:cubicBezTo>
                  <a:pt x="342311" y="254106"/>
                  <a:pt x="408756" y="320606"/>
                  <a:pt x="408756" y="402537"/>
                </a:cubicBezTo>
                <a:lnTo>
                  <a:pt x="408756" y="513105"/>
                </a:lnTo>
                <a:cubicBezTo>
                  <a:pt x="434887" y="513105"/>
                  <a:pt x="455920" y="534264"/>
                  <a:pt x="455920" y="560195"/>
                </a:cubicBezTo>
                <a:cubicBezTo>
                  <a:pt x="455920" y="586286"/>
                  <a:pt x="434887" y="607286"/>
                  <a:pt x="408756" y="607286"/>
                </a:cubicBezTo>
                <a:lnTo>
                  <a:pt x="111587" y="607286"/>
                </a:lnTo>
                <a:cubicBezTo>
                  <a:pt x="85615" y="607286"/>
                  <a:pt x="64423" y="586286"/>
                  <a:pt x="64423" y="560195"/>
                </a:cubicBezTo>
                <a:cubicBezTo>
                  <a:pt x="64423" y="534264"/>
                  <a:pt x="85615" y="513105"/>
                  <a:pt x="111587" y="513105"/>
                </a:cubicBezTo>
                <a:lnTo>
                  <a:pt x="111587" y="402537"/>
                </a:lnTo>
                <a:cubicBezTo>
                  <a:pt x="111587" y="320606"/>
                  <a:pt x="178191" y="254106"/>
                  <a:pt x="260251" y="254106"/>
                </a:cubicBezTo>
                <a:close/>
                <a:moveTo>
                  <a:pt x="488545" y="102389"/>
                </a:moveTo>
                <a:cubicBezTo>
                  <a:pt x="496712" y="102389"/>
                  <a:pt x="504878" y="105492"/>
                  <a:pt x="511093" y="111698"/>
                </a:cubicBezTo>
                <a:cubicBezTo>
                  <a:pt x="523522" y="124268"/>
                  <a:pt x="523522" y="144318"/>
                  <a:pt x="511093" y="156729"/>
                </a:cubicBezTo>
                <a:lnTo>
                  <a:pt x="425522" y="242178"/>
                </a:lnTo>
                <a:cubicBezTo>
                  <a:pt x="419307" y="248384"/>
                  <a:pt x="411180" y="251566"/>
                  <a:pt x="403053" y="251566"/>
                </a:cubicBezTo>
                <a:cubicBezTo>
                  <a:pt x="394926" y="251566"/>
                  <a:pt x="386640" y="248384"/>
                  <a:pt x="380426" y="242178"/>
                </a:cubicBezTo>
                <a:cubicBezTo>
                  <a:pt x="367996" y="229766"/>
                  <a:pt x="367996" y="209558"/>
                  <a:pt x="380426" y="197146"/>
                </a:cubicBezTo>
                <a:lnTo>
                  <a:pt x="465997" y="111698"/>
                </a:lnTo>
                <a:cubicBezTo>
                  <a:pt x="472212" y="105492"/>
                  <a:pt x="480378" y="102389"/>
                  <a:pt x="488545" y="102389"/>
                </a:cubicBezTo>
                <a:close/>
                <a:moveTo>
                  <a:pt x="31869" y="102389"/>
                </a:moveTo>
                <a:cubicBezTo>
                  <a:pt x="40036" y="102389"/>
                  <a:pt x="48203" y="105492"/>
                  <a:pt x="54417" y="111698"/>
                </a:cubicBezTo>
                <a:lnTo>
                  <a:pt x="139988" y="197146"/>
                </a:lnTo>
                <a:cubicBezTo>
                  <a:pt x="152418" y="209558"/>
                  <a:pt x="152418" y="229766"/>
                  <a:pt x="139988" y="242178"/>
                </a:cubicBezTo>
                <a:cubicBezTo>
                  <a:pt x="133774" y="248384"/>
                  <a:pt x="125647" y="251566"/>
                  <a:pt x="117361" y="251566"/>
                </a:cubicBezTo>
                <a:cubicBezTo>
                  <a:pt x="109234" y="251566"/>
                  <a:pt x="101107" y="248384"/>
                  <a:pt x="94892" y="242178"/>
                </a:cubicBezTo>
                <a:lnTo>
                  <a:pt x="9321" y="156729"/>
                </a:lnTo>
                <a:cubicBezTo>
                  <a:pt x="-3108" y="144318"/>
                  <a:pt x="-3108" y="124268"/>
                  <a:pt x="9321" y="111698"/>
                </a:cubicBezTo>
                <a:cubicBezTo>
                  <a:pt x="15536" y="105492"/>
                  <a:pt x="23702" y="102389"/>
                  <a:pt x="31869" y="102389"/>
                </a:cubicBezTo>
                <a:close/>
                <a:moveTo>
                  <a:pt x="260277" y="0"/>
                </a:moveTo>
                <a:cubicBezTo>
                  <a:pt x="277801" y="0"/>
                  <a:pt x="292138" y="14318"/>
                  <a:pt x="292138" y="31818"/>
                </a:cubicBezTo>
                <a:lnTo>
                  <a:pt x="292138" y="152569"/>
                </a:lnTo>
                <a:cubicBezTo>
                  <a:pt x="292138" y="170228"/>
                  <a:pt x="277801" y="184387"/>
                  <a:pt x="260277" y="184387"/>
                </a:cubicBezTo>
                <a:cubicBezTo>
                  <a:pt x="242595" y="184387"/>
                  <a:pt x="228417" y="170228"/>
                  <a:pt x="228417" y="152569"/>
                </a:cubicBezTo>
                <a:lnTo>
                  <a:pt x="228417" y="31818"/>
                </a:lnTo>
                <a:cubicBezTo>
                  <a:pt x="228417" y="14318"/>
                  <a:pt x="242595" y="0"/>
                  <a:pt x="260277" y="0"/>
                </a:cubicBezTo>
                <a:close/>
              </a:path>
            </a:pathLst>
          </a:custGeom>
          <a:solidFill>
            <a:srgbClr val="0078D7"/>
          </a:solidFill>
          <a:ln>
            <a:noFill/>
          </a:ln>
        </p:spPr>
      </p:sp>
      <p:sp>
        <p:nvSpPr>
          <p:cNvPr id="35" name="face-detection_316402"/>
          <p:cNvSpPr>
            <a:spLocks noChangeAspect="1"/>
          </p:cNvSpPr>
          <p:nvPr/>
        </p:nvSpPr>
        <p:spPr bwMode="auto">
          <a:xfrm>
            <a:off x="6769830" y="4113653"/>
            <a:ext cx="597700" cy="596797"/>
          </a:xfrm>
          <a:custGeom>
            <a:avLst/>
            <a:gdLst>
              <a:gd name="connsiteX0" fmla="*/ 221996 w 607639"/>
              <a:gd name="connsiteY0" fmla="*/ 349864 h 606722"/>
              <a:gd name="connsiteX1" fmla="*/ 231519 w 607639"/>
              <a:gd name="connsiteY1" fmla="*/ 359285 h 606722"/>
              <a:gd name="connsiteX2" fmla="*/ 303785 w 607639"/>
              <a:gd name="connsiteY2" fmla="*/ 431542 h 606722"/>
              <a:gd name="connsiteX3" fmla="*/ 376140 w 607639"/>
              <a:gd name="connsiteY3" fmla="*/ 359285 h 606722"/>
              <a:gd name="connsiteX4" fmla="*/ 385663 w 607639"/>
              <a:gd name="connsiteY4" fmla="*/ 349864 h 606722"/>
              <a:gd name="connsiteX5" fmla="*/ 395096 w 607639"/>
              <a:gd name="connsiteY5" fmla="*/ 359285 h 606722"/>
              <a:gd name="connsiteX6" fmla="*/ 303785 w 607639"/>
              <a:gd name="connsiteY6" fmla="*/ 450561 h 606722"/>
              <a:gd name="connsiteX7" fmla="*/ 212473 w 607639"/>
              <a:gd name="connsiteY7" fmla="*/ 359285 h 606722"/>
              <a:gd name="connsiteX8" fmla="*/ 221996 w 607639"/>
              <a:gd name="connsiteY8" fmla="*/ 349864 h 606722"/>
              <a:gd name="connsiteX9" fmla="*/ 579160 w 607639"/>
              <a:gd name="connsiteY9" fmla="*/ 348398 h 606722"/>
              <a:gd name="connsiteX10" fmla="*/ 569637 w 607639"/>
              <a:gd name="connsiteY10" fmla="*/ 357906 h 606722"/>
              <a:gd name="connsiteX11" fmla="*/ 569637 w 607639"/>
              <a:gd name="connsiteY11" fmla="*/ 559269 h 606722"/>
              <a:gd name="connsiteX12" fmla="*/ 560114 w 607639"/>
              <a:gd name="connsiteY12" fmla="*/ 568778 h 606722"/>
              <a:gd name="connsiteX13" fmla="*/ 358444 w 607639"/>
              <a:gd name="connsiteY13" fmla="*/ 568778 h 606722"/>
              <a:gd name="connsiteX14" fmla="*/ 348921 w 607639"/>
              <a:gd name="connsiteY14" fmla="*/ 578286 h 606722"/>
              <a:gd name="connsiteX15" fmla="*/ 358444 w 607639"/>
              <a:gd name="connsiteY15" fmla="*/ 587706 h 606722"/>
              <a:gd name="connsiteX16" fmla="*/ 579160 w 607639"/>
              <a:gd name="connsiteY16" fmla="*/ 587706 h 606722"/>
              <a:gd name="connsiteX17" fmla="*/ 588594 w 607639"/>
              <a:gd name="connsiteY17" fmla="*/ 578286 h 606722"/>
              <a:gd name="connsiteX18" fmla="*/ 588594 w 607639"/>
              <a:gd name="connsiteY18" fmla="*/ 357906 h 606722"/>
              <a:gd name="connsiteX19" fmla="*/ 579160 w 607639"/>
              <a:gd name="connsiteY19" fmla="*/ 348398 h 606722"/>
              <a:gd name="connsiteX20" fmla="*/ 28479 w 607639"/>
              <a:gd name="connsiteY20" fmla="*/ 348398 h 606722"/>
              <a:gd name="connsiteX21" fmla="*/ 18956 w 607639"/>
              <a:gd name="connsiteY21" fmla="*/ 357906 h 606722"/>
              <a:gd name="connsiteX22" fmla="*/ 18956 w 607639"/>
              <a:gd name="connsiteY22" fmla="*/ 578286 h 606722"/>
              <a:gd name="connsiteX23" fmla="*/ 28479 w 607639"/>
              <a:gd name="connsiteY23" fmla="*/ 587706 h 606722"/>
              <a:gd name="connsiteX24" fmla="*/ 249196 w 607639"/>
              <a:gd name="connsiteY24" fmla="*/ 587706 h 606722"/>
              <a:gd name="connsiteX25" fmla="*/ 258719 w 607639"/>
              <a:gd name="connsiteY25" fmla="*/ 578286 h 606722"/>
              <a:gd name="connsiteX26" fmla="*/ 249196 w 607639"/>
              <a:gd name="connsiteY26" fmla="*/ 568778 h 606722"/>
              <a:gd name="connsiteX27" fmla="*/ 47436 w 607639"/>
              <a:gd name="connsiteY27" fmla="*/ 568778 h 606722"/>
              <a:gd name="connsiteX28" fmla="*/ 38002 w 607639"/>
              <a:gd name="connsiteY28" fmla="*/ 559269 h 606722"/>
              <a:gd name="connsiteX29" fmla="*/ 38002 w 607639"/>
              <a:gd name="connsiteY29" fmla="*/ 357906 h 606722"/>
              <a:gd name="connsiteX30" fmla="*/ 28479 w 607639"/>
              <a:gd name="connsiteY30" fmla="*/ 348398 h 606722"/>
              <a:gd name="connsiteX31" fmla="*/ 579160 w 607639"/>
              <a:gd name="connsiteY31" fmla="*/ 329470 h 606722"/>
              <a:gd name="connsiteX32" fmla="*/ 607639 w 607639"/>
              <a:gd name="connsiteY32" fmla="*/ 357906 h 606722"/>
              <a:gd name="connsiteX33" fmla="*/ 607639 w 607639"/>
              <a:gd name="connsiteY33" fmla="*/ 578286 h 606722"/>
              <a:gd name="connsiteX34" fmla="*/ 579160 w 607639"/>
              <a:gd name="connsiteY34" fmla="*/ 606722 h 606722"/>
              <a:gd name="connsiteX35" fmla="*/ 358444 w 607639"/>
              <a:gd name="connsiteY35" fmla="*/ 606722 h 606722"/>
              <a:gd name="connsiteX36" fmla="*/ 329964 w 607639"/>
              <a:gd name="connsiteY36" fmla="*/ 578286 h 606722"/>
              <a:gd name="connsiteX37" fmla="*/ 358444 w 607639"/>
              <a:gd name="connsiteY37" fmla="*/ 549850 h 606722"/>
              <a:gd name="connsiteX38" fmla="*/ 550680 w 607639"/>
              <a:gd name="connsiteY38" fmla="*/ 549850 h 606722"/>
              <a:gd name="connsiteX39" fmla="*/ 550680 w 607639"/>
              <a:gd name="connsiteY39" fmla="*/ 357906 h 606722"/>
              <a:gd name="connsiteX40" fmla="*/ 579160 w 607639"/>
              <a:gd name="connsiteY40" fmla="*/ 329470 h 606722"/>
              <a:gd name="connsiteX41" fmla="*/ 28479 w 607639"/>
              <a:gd name="connsiteY41" fmla="*/ 329470 h 606722"/>
              <a:gd name="connsiteX42" fmla="*/ 56959 w 607639"/>
              <a:gd name="connsiteY42" fmla="*/ 357906 h 606722"/>
              <a:gd name="connsiteX43" fmla="*/ 56959 w 607639"/>
              <a:gd name="connsiteY43" fmla="*/ 549850 h 606722"/>
              <a:gd name="connsiteX44" fmla="*/ 249196 w 607639"/>
              <a:gd name="connsiteY44" fmla="*/ 549850 h 606722"/>
              <a:gd name="connsiteX45" fmla="*/ 277675 w 607639"/>
              <a:gd name="connsiteY45" fmla="*/ 578286 h 606722"/>
              <a:gd name="connsiteX46" fmla="*/ 249196 w 607639"/>
              <a:gd name="connsiteY46" fmla="*/ 606722 h 606722"/>
              <a:gd name="connsiteX47" fmla="*/ 28479 w 607639"/>
              <a:gd name="connsiteY47" fmla="*/ 606722 h 606722"/>
              <a:gd name="connsiteX48" fmla="*/ 0 w 607639"/>
              <a:gd name="connsiteY48" fmla="*/ 578286 h 606722"/>
              <a:gd name="connsiteX49" fmla="*/ 0 w 607639"/>
              <a:gd name="connsiteY49" fmla="*/ 357906 h 606722"/>
              <a:gd name="connsiteX50" fmla="*/ 28479 w 607639"/>
              <a:gd name="connsiteY50" fmla="*/ 329470 h 606722"/>
              <a:gd name="connsiteX51" fmla="*/ 303784 w 607639"/>
              <a:gd name="connsiteY51" fmla="*/ 282560 h 606722"/>
              <a:gd name="connsiteX52" fmla="*/ 287133 w 607639"/>
              <a:gd name="connsiteY52" fmla="*/ 299267 h 606722"/>
              <a:gd name="connsiteX53" fmla="*/ 287133 w 607639"/>
              <a:gd name="connsiteY53" fmla="*/ 340410 h 606722"/>
              <a:gd name="connsiteX54" fmla="*/ 303784 w 607639"/>
              <a:gd name="connsiteY54" fmla="*/ 357117 h 606722"/>
              <a:gd name="connsiteX55" fmla="*/ 320524 w 607639"/>
              <a:gd name="connsiteY55" fmla="*/ 340410 h 606722"/>
              <a:gd name="connsiteX56" fmla="*/ 320524 w 607639"/>
              <a:gd name="connsiteY56" fmla="*/ 299267 h 606722"/>
              <a:gd name="connsiteX57" fmla="*/ 303784 w 607639"/>
              <a:gd name="connsiteY57" fmla="*/ 282560 h 606722"/>
              <a:gd name="connsiteX58" fmla="*/ 303784 w 607639"/>
              <a:gd name="connsiteY58" fmla="*/ 263633 h 606722"/>
              <a:gd name="connsiteX59" fmla="*/ 339490 w 607639"/>
              <a:gd name="connsiteY59" fmla="*/ 299267 h 606722"/>
              <a:gd name="connsiteX60" fmla="*/ 339490 w 607639"/>
              <a:gd name="connsiteY60" fmla="*/ 340410 h 606722"/>
              <a:gd name="connsiteX61" fmla="*/ 303784 w 607639"/>
              <a:gd name="connsiteY61" fmla="*/ 376044 h 606722"/>
              <a:gd name="connsiteX62" fmla="*/ 268078 w 607639"/>
              <a:gd name="connsiteY62" fmla="*/ 340410 h 606722"/>
              <a:gd name="connsiteX63" fmla="*/ 268078 w 607639"/>
              <a:gd name="connsiteY63" fmla="*/ 299267 h 606722"/>
              <a:gd name="connsiteX64" fmla="*/ 303784 w 607639"/>
              <a:gd name="connsiteY64" fmla="*/ 263633 h 606722"/>
              <a:gd name="connsiteX65" fmla="*/ 404613 w 607639"/>
              <a:gd name="connsiteY65" fmla="*/ 251495 h 606722"/>
              <a:gd name="connsiteX66" fmla="*/ 446891 w 607639"/>
              <a:gd name="connsiteY66" fmla="*/ 293636 h 606722"/>
              <a:gd name="connsiteX67" fmla="*/ 437368 w 607639"/>
              <a:gd name="connsiteY67" fmla="*/ 303149 h 606722"/>
              <a:gd name="connsiteX68" fmla="*/ 427844 w 607639"/>
              <a:gd name="connsiteY68" fmla="*/ 293636 h 606722"/>
              <a:gd name="connsiteX69" fmla="*/ 404613 w 607639"/>
              <a:gd name="connsiteY69" fmla="*/ 270432 h 606722"/>
              <a:gd name="connsiteX70" fmla="*/ 381383 w 607639"/>
              <a:gd name="connsiteY70" fmla="*/ 293636 h 606722"/>
              <a:gd name="connsiteX71" fmla="*/ 371859 w 607639"/>
              <a:gd name="connsiteY71" fmla="*/ 303149 h 606722"/>
              <a:gd name="connsiteX72" fmla="*/ 362424 w 607639"/>
              <a:gd name="connsiteY72" fmla="*/ 293636 h 606722"/>
              <a:gd name="connsiteX73" fmla="*/ 404613 w 607639"/>
              <a:gd name="connsiteY73" fmla="*/ 251495 h 606722"/>
              <a:gd name="connsiteX74" fmla="*/ 203026 w 607639"/>
              <a:gd name="connsiteY74" fmla="*/ 251495 h 606722"/>
              <a:gd name="connsiteX75" fmla="*/ 245215 w 607639"/>
              <a:gd name="connsiteY75" fmla="*/ 293636 h 606722"/>
              <a:gd name="connsiteX76" fmla="*/ 235692 w 607639"/>
              <a:gd name="connsiteY76" fmla="*/ 303149 h 606722"/>
              <a:gd name="connsiteX77" fmla="*/ 226257 w 607639"/>
              <a:gd name="connsiteY77" fmla="*/ 293636 h 606722"/>
              <a:gd name="connsiteX78" fmla="*/ 203026 w 607639"/>
              <a:gd name="connsiteY78" fmla="*/ 270432 h 606722"/>
              <a:gd name="connsiteX79" fmla="*/ 179795 w 607639"/>
              <a:gd name="connsiteY79" fmla="*/ 293636 h 606722"/>
              <a:gd name="connsiteX80" fmla="*/ 170271 w 607639"/>
              <a:gd name="connsiteY80" fmla="*/ 303149 h 606722"/>
              <a:gd name="connsiteX81" fmla="*/ 160748 w 607639"/>
              <a:gd name="connsiteY81" fmla="*/ 293636 h 606722"/>
              <a:gd name="connsiteX82" fmla="*/ 203026 w 607639"/>
              <a:gd name="connsiteY82" fmla="*/ 251495 h 606722"/>
              <a:gd name="connsiteX83" fmla="*/ 367227 w 607639"/>
              <a:gd name="connsiteY83" fmla="*/ 183147 h 606722"/>
              <a:gd name="connsiteX84" fmla="*/ 209265 w 607639"/>
              <a:gd name="connsiteY84" fmla="*/ 237894 h 606722"/>
              <a:gd name="connsiteX85" fmla="*/ 119383 w 607639"/>
              <a:gd name="connsiteY85" fmla="*/ 221630 h 606722"/>
              <a:gd name="connsiteX86" fmla="*/ 101940 w 607639"/>
              <a:gd name="connsiteY86" fmla="*/ 303572 h 606722"/>
              <a:gd name="connsiteX87" fmla="*/ 303775 w 607639"/>
              <a:gd name="connsiteY87" fmla="*/ 505230 h 606722"/>
              <a:gd name="connsiteX88" fmla="*/ 505699 w 607639"/>
              <a:gd name="connsiteY88" fmla="*/ 303572 h 606722"/>
              <a:gd name="connsiteX89" fmla="*/ 480692 w 607639"/>
              <a:gd name="connsiteY89" fmla="*/ 206343 h 606722"/>
              <a:gd name="connsiteX90" fmla="*/ 464406 w 607639"/>
              <a:gd name="connsiteY90" fmla="*/ 207054 h 606722"/>
              <a:gd name="connsiteX91" fmla="*/ 367227 w 607639"/>
              <a:gd name="connsiteY91" fmla="*/ 183147 h 606722"/>
              <a:gd name="connsiteX92" fmla="*/ 303775 w 607639"/>
              <a:gd name="connsiteY92" fmla="*/ 85562 h 606722"/>
              <a:gd name="connsiteX93" fmla="*/ 112530 w 607639"/>
              <a:gd name="connsiteY93" fmla="*/ 198344 h 606722"/>
              <a:gd name="connsiteX94" fmla="*/ 209265 w 607639"/>
              <a:gd name="connsiteY94" fmla="*/ 218963 h 606722"/>
              <a:gd name="connsiteX95" fmla="*/ 360196 w 607639"/>
              <a:gd name="connsiteY95" fmla="*/ 164483 h 606722"/>
              <a:gd name="connsiteX96" fmla="*/ 370875 w 607639"/>
              <a:gd name="connsiteY96" fmla="*/ 163505 h 606722"/>
              <a:gd name="connsiteX97" fmla="*/ 464406 w 607639"/>
              <a:gd name="connsiteY97" fmla="*/ 188035 h 606722"/>
              <a:gd name="connsiteX98" fmla="*/ 486566 w 607639"/>
              <a:gd name="connsiteY98" fmla="*/ 186791 h 606722"/>
              <a:gd name="connsiteX99" fmla="*/ 487277 w 607639"/>
              <a:gd name="connsiteY99" fmla="*/ 186257 h 606722"/>
              <a:gd name="connsiteX100" fmla="*/ 487277 w 607639"/>
              <a:gd name="connsiteY100" fmla="*/ 185280 h 606722"/>
              <a:gd name="connsiteX101" fmla="*/ 303775 w 607639"/>
              <a:gd name="connsiteY101" fmla="*/ 85562 h 606722"/>
              <a:gd name="connsiteX102" fmla="*/ 303775 w 607639"/>
              <a:gd name="connsiteY102" fmla="*/ 66543 h 606722"/>
              <a:gd name="connsiteX103" fmla="*/ 503207 w 607639"/>
              <a:gd name="connsiteY103" fmla="*/ 174970 h 606722"/>
              <a:gd name="connsiteX104" fmla="*/ 504453 w 607639"/>
              <a:gd name="connsiteY104" fmla="*/ 194256 h 606722"/>
              <a:gd name="connsiteX105" fmla="*/ 499291 w 607639"/>
              <a:gd name="connsiteY105" fmla="*/ 201011 h 606722"/>
              <a:gd name="connsiteX106" fmla="*/ 524654 w 607639"/>
              <a:gd name="connsiteY106" fmla="*/ 303572 h 606722"/>
              <a:gd name="connsiteX107" fmla="*/ 303775 w 607639"/>
              <a:gd name="connsiteY107" fmla="*/ 524160 h 606722"/>
              <a:gd name="connsiteX108" fmla="*/ 82985 w 607639"/>
              <a:gd name="connsiteY108" fmla="*/ 303572 h 606722"/>
              <a:gd name="connsiteX109" fmla="*/ 101940 w 607639"/>
              <a:gd name="connsiteY109" fmla="*/ 213986 h 606722"/>
              <a:gd name="connsiteX110" fmla="*/ 94554 w 607639"/>
              <a:gd name="connsiteY110" fmla="*/ 204299 h 606722"/>
              <a:gd name="connsiteX111" fmla="*/ 95889 w 607639"/>
              <a:gd name="connsiteY111" fmla="*/ 189190 h 606722"/>
              <a:gd name="connsiteX112" fmla="*/ 303775 w 607639"/>
              <a:gd name="connsiteY112" fmla="*/ 66543 h 606722"/>
              <a:gd name="connsiteX113" fmla="*/ 358444 w 607639"/>
              <a:gd name="connsiteY113" fmla="*/ 18928 h 606722"/>
              <a:gd name="connsiteX114" fmla="*/ 348921 w 607639"/>
              <a:gd name="connsiteY114" fmla="*/ 28436 h 606722"/>
              <a:gd name="connsiteX115" fmla="*/ 358444 w 607639"/>
              <a:gd name="connsiteY115" fmla="*/ 37944 h 606722"/>
              <a:gd name="connsiteX116" fmla="*/ 560114 w 607639"/>
              <a:gd name="connsiteY116" fmla="*/ 37944 h 606722"/>
              <a:gd name="connsiteX117" fmla="*/ 569637 w 607639"/>
              <a:gd name="connsiteY117" fmla="*/ 47364 h 606722"/>
              <a:gd name="connsiteX118" fmla="*/ 569637 w 607639"/>
              <a:gd name="connsiteY118" fmla="*/ 248816 h 606722"/>
              <a:gd name="connsiteX119" fmla="*/ 579160 w 607639"/>
              <a:gd name="connsiteY119" fmla="*/ 258324 h 606722"/>
              <a:gd name="connsiteX120" fmla="*/ 588594 w 607639"/>
              <a:gd name="connsiteY120" fmla="*/ 248816 h 606722"/>
              <a:gd name="connsiteX121" fmla="*/ 588594 w 607639"/>
              <a:gd name="connsiteY121" fmla="*/ 28436 h 606722"/>
              <a:gd name="connsiteX122" fmla="*/ 579160 w 607639"/>
              <a:gd name="connsiteY122" fmla="*/ 18928 h 606722"/>
              <a:gd name="connsiteX123" fmla="*/ 28479 w 607639"/>
              <a:gd name="connsiteY123" fmla="*/ 18928 h 606722"/>
              <a:gd name="connsiteX124" fmla="*/ 18956 w 607639"/>
              <a:gd name="connsiteY124" fmla="*/ 28436 h 606722"/>
              <a:gd name="connsiteX125" fmla="*/ 18956 w 607639"/>
              <a:gd name="connsiteY125" fmla="*/ 248816 h 606722"/>
              <a:gd name="connsiteX126" fmla="*/ 28479 w 607639"/>
              <a:gd name="connsiteY126" fmla="*/ 258324 h 606722"/>
              <a:gd name="connsiteX127" fmla="*/ 38002 w 607639"/>
              <a:gd name="connsiteY127" fmla="*/ 248816 h 606722"/>
              <a:gd name="connsiteX128" fmla="*/ 38002 w 607639"/>
              <a:gd name="connsiteY128" fmla="*/ 47364 h 606722"/>
              <a:gd name="connsiteX129" fmla="*/ 47436 w 607639"/>
              <a:gd name="connsiteY129" fmla="*/ 37944 h 606722"/>
              <a:gd name="connsiteX130" fmla="*/ 249196 w 607639"/>
              <a:gd name="connsiteY130" fmla="*/ 37944 h 606722"/>
              <a:gd name="connsiteX131" fmla="*/ 258719 w 607639"/>
              <a:gd name="connsiteY131" fmla="*/ 28436 h 606722"/>
              <a:gd name="connsiteX132" fmla="*/ 249196 w 607639"/>
              <a:gd name="connsiteY132" fmla="*/ 18928 h 606722"/>
              <a:gd name="connsiteX133" fmla="*/ 358444 w 607639"/>
              <a:gd name="connsiteY133" fmla="*/ 0 h 606722"/>
              <a:gd name="connsiteX134" fmla="*/ 579160 w 607639"/>
              <a:gd name="connsiteY134" fmla="*/ 0 h 606722"/>
              <a:gd name="connsiteX135" fmla="*/ 607639 w 607639"/>
              <a:gd name="connsiteY135" fmla="*/ 28436 h 606722"/>
              <a:gd name="connsiteX136" fmla="*/ 607639 w 607639"/>
              <a:gd name="connsiteY136" fmla="*/ 248816 h 606722"/>
              <a:gd name="connsiteX137" fmla="*/ 579160 w 607639"/>
              <a:gd name="connsiteY137" fmla="*/ 277252 h 606722"/>
              <a:gd name="connsiteX138" fmla="*/ 550680 w 607639"/>
              <a:gd name="connsiteY138" fmla="*/ 248816 h 606722"/>
              <a:gd name="connsiteX139" fmla="*/ 550680 w 607639"/>
              <a:gd name="connsiteY139" fmla="*/ 56872 h 606722"/>
              <a:gd name="connsiteX140" fmla="*/ 358444 w 607639"/>
              <a:gd name="connsiteY140" fmla="*/ 56872 h 606722"/>
              <a:gd name="connsiteX141" fmla="*/ 329964 w 607639"/>
              <a:gd name="connsiteY141" fmla="*/ 28436 h 606722"/>
              <a:gd name="connsiteX142" fmla="*/ 358444 w 607639"/>
              <a:gd name="connsiteY142" fmla="*/ 0 h 606722"/>
              <a:gd name="connsiteX143" fmla="*/ 28479 w 607639"/>
              <a:gd name="connsiteY143" fmla="*/ 0 h 606722"/>
              <a:gd name="connsiteX144" fmla="*/ 249196 w 607639"/>
              <a:gd name="connsiteY144" fmla="*/ 0 h 606722"/>
              <a:gd name="connsiteX145" fmla="*/ 277675 w 607639"/>
              <a:gd name="connsiteY145" fmla="*/ 28436 h 606722"/>
              <a:gd name="connsiteX146" fmla="*/ 249196 w 607639"/>
              <a:gd name="connsiteY146" fmla="*/ 56872 h 606722"/>
              <a:gd name="connsiteX147" fmla="*/ 56959 w 607639"/>
              <a:gd name="connsiteY147" fmla="*/ 56872 h 606722"/>
              <a:gd name="connsiteX148" fmla="*/ 56959 w 607639"/>
              <a:gd name="connsiteY148" fmla="*/ 248816 h 606722"/>
              <a:gd name="connsiteX149" fmla="*/ 28479 w 607639"/>
              <a:gd name="connsiteY149" fmla="*/ 277252 h 606722"/>
              <a:gd name="connsiteX150" fmla="*/ 0 w 607639"/>
              <a:gd name="connsiteY150" fmla="*/ 248816 h 606722"/>
              <a:gd name="connsiteX151" fmla="*/ 0 w 607639"/>
              <a:gd name="connsiteY151" fmla="*/ 28436 h 606722"/>
              <a:gd name="connsiteX152" fmla="*/ 28479 w 607639"/>
              <a:gd name="connsiteY152"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607639" h="606722">
                <a:moveTo>
                  <a:pt x="221996" y="349864"/>
                </a:moveTo>
                <a:cubicBezTo>
                  <a:pt x="227247" y="349864"/>
                  <a:pt x="231519" y="354130"/>
                  <a:pt x="231519" y="359285"/>
                </a:cubicBezTo>
                <a:cubicBezTo>
                  <a:pt x="231519" y="399191"/>
                  <a:pt x="263914" y="431542"/>
                  <a:pt x="303785" y="431542"/>
                </a:cubicBezTo>
                <a:cubicBezTo>
                  <a:pt x="343745" y="431542"/>
                  <a:pt x="376140" y="399191"/>
                  <a:pt x="376140" y="359285"/>
                </a:cubicBezTo>
                <a:cubicBezTo>
                  <a:pt x="376140" y="354130"/>
                  <a:pt x="380412" y="349864"/>
                  <a:pt x="385663" y="349864"/>
                </a:cubicBezTo>
                <a:cubicBezTo>
                  <a:pt x="390913" y="349864"/>
                  <a:pt x="395096" y="354130"/>
                  <a:pt x="395096" y="359285"/>
                </a:cubicBezTo>
                <a:cubicBezTo>
                  <a:pt x="395096" y="409589"/>
                  <a:pt x="354157" y="450561"/>
                  <a:pt x="303785" y="450561"/>
                </a:cubicBezTo>
                <a:cubicBezTo>
                  <a:pt x="253501" y="450561"/>
                  <a:pt x="212473" y="409589"/>
                  <a:pt x="212473" y="359285"/>
                </a:cubicBezTo>
                <a:cubicBezTo>
                  <a:pt x="212473" y="354130"/>
                  <a:pt x="216745" y="349864"/>
                  <a:pt x="221996" y="349864"/>
                </a:cubicBezTo>
                <a:close/>
                <a:moveTo>
                  <a:pt x="579160" y="348398"/>
                </a:moveTo>
                <a:cubicBezTo>
                  <a:pt x="573909" y="348398"/>
                  <a:pt x="569637" y="352663"/>
                  <a:pt x="569637" y="357906"/>
                </a:cubicBezTo>
                <a:lnTo>
                  <a:pt x="569637" y="559269"/>
                </a:lnTo>
                <a:cubicBezTo>
                  <a:pt x="569637" y="564512"/>
                  <a:pt x="565365" y="568778"/>
                  <a:pt x="560114" y="568778"/>
                </a:cubicBezTo>
                <a:lnTo>
                  <a:pt x="358444" y="568778"/>
                </a:lnTo>
                <a:cubicBezTo>
                  <a:pt x="353193" y="568778"/>
                  <a:pt x="348921" y="573043"/>
                  <a:pt x="348921" y="578286"/>
                </a:cubicBezTo>
                <a:cubicBezTo>
                  <a:pt x="348921" y="583440"/>
                  <a:pt x="353193" y="587706"/>
                  <a:pt x="358444" y="587706"/>
                </a:cubicBezTo>
                <a:lnTo>
                  <a:pt x="579160" y="587706"/>
                </a:lnTo>
                <a:cubicBezTo>
                  <a:pt x="584322" y="587706"/>
                  <a:pt x="588594" y="583440"/>
                  <a:pt x="588594" y="578286"/>
                </a:cubicBezTo>
                <a:lnTo>
                  <a:pt x="588594" y="357906"/>
                </a:lnTo>
                <a:cubicBezTo>
                  <a:pt x="588594" y="352663"/>
                  <a:pt x="584322" y="348398"/>
                  <a:pt x="579160" y="348398"/>
                </a:cubicBezTo>
                <a:close/>
                <a:moveTo>
                  <a:pt x="28479" y="348398"/>
                </a:moveTo>
                <a:cubicBezTo>
                  <a:pt x="23228" y="348398"/>
                  <a:pt x="18956" y="352663"/>
                  <a:pt x="18956" y="357906"/>
                </a:cubicBezTo>
                <a:lnTo>
                  <a:pt x="18956" y="578286"/>
                </a:lnTo>
                <a:cubicBezTo>
                  <a:pt x="18956" y="583440"/>
                  <a:pt x="23228" y="587706"/>
                  <a:pt x="28479" y="587706"/>
                </a:cubicBezTo>
                <a:lnTo>
                  <a:pt x="249196" y="587706"/>
                </a:lnTo>
                <a:cubicBezTo>
                  <a:pt x="254447" y="587706"/>
                  <a:pt x="258719" y="583440"/>
                  <a:pt x="258719" y="578286"/>
                </a:cubicBezTo>
                <a:cubicBezTo>
                  <a:pt x="258719" y="573043"/>
                  <a:pt x="254447" y="568778"/>
                  <a:pt x="249196" y="568778"/>
                </a:cubicBezTo>
                <a:lnTo>
                  <a:pt x="47436" y="568778"/>
                </a:lnTo>
                <a:cubicBezTo>
                  <a:pt x="42185" y="568778"/>
                  <a:pt x="38002" y="564512"/>
                  <a:pt x="38002" y="559269"/>
                </a:cubicBezTo>
                <a:lnTo>
                  <a:pt x="38002" y="357906"/>
                </a:lnTo>
                <a:cubicBezTo>
                  <a:pt x="38002" y="352663"/>
                  <a:pt x="33730" y="348398"/>
                  <a:pt x="28479" y="348398"/>
                </a:cubicBezTo>
                <a:close/>
                <a:moveTo>
                  <a:pt x="579160" y="329470"/>
                </a:moveTo>
                <a:cubicBezTo>
                  <a:pt x="594823" y="329470"/>
                  <a:pt x="607639" y="342177"/>
                  <a:pt x="607639" y="357906"/>
                </a:cubicBezTo>
                <a:lnTo>
                  <a:pt x="607639" y="578286"/>
                </a:lnTo>
                <a:cubicBezTo>
                  <a:pt x="607639" y="593926"/>
                  <a:pt x="594823" y="606722"/>
                  <a:pt x="579160" y="606722"/>
                </a:cubicBezTo>
                <a:lnTo>
                  <a:pt x="358444" y="606722"/>
                </a:lnTo>
                <a:cubicBezTo>
                  <a:pt x="342691" y="606722"/>
                  <a:pt x="329964" y="593926"/>
                  <a:pt x="329964" y="578286"/>
                </a:cubicBezTo>
                <a:cubicBezTo>
                  <a:pt x="329964" y="562557"/>
                  <a:pt x="342691" y="549850"/>
                  <a:pt x="358444" y="549850"/>
                </a:cubicBezTo>
                <a:lnTo>
                  <a:pt x="550680" y="549850"/>
                </a:lnTo>
                <a:lnTo>
                  <a:pt x="550680" y="357906"/>
                </a:lnTo>
                <a:cubicBezTo>
                  <a:pt x="550680" y="342177"/>
                  <a:pt x="563407" y="329470"/>
                  <a:pt x="579160" y="329470"/>
                </a:cubicBezTo>
                <a:close/>
                <a:moveTo>
                  <a:pt x="28479" y="329470"/>
                </a:moveTo>
                <a:cubicBezTo>
                  <a:pt x="44143" y="329470"/>
                  <a:pt x="56959" y="342177"/>
                  <a:pt x="56959" y="357906"/>
                </a:cubicBezTo>
                <a:lnTo>
                  <a:pt x="56959" y="549850"/>
                </a:lnTo>
                <a:lnTo>
                  <a:pt x="249196" y="549850"/>
                </a:lnTo>
                <a:cubicBezTo>
                  <a:pt x="264948" y="549850"/>
                  <a:pt x="277675" y="562557"/>
                  <a:pt x="277675" y="578286"/>
                </a:cubicBezTo>
                <a:cubicBezTo>
                  <a:pt x="277675" y="593926"/>
                  <a:pt x="264948" y="606722"/>
                  <a:pt x="249196" y="606722"/>
                </a:cubicBezTo>
                <a:lnTo>
                  <a:pt x="28479" y="606722"/>
                </a:lnTo>
                <a:cubicBezTo>
                  <a:pt x="12816" y="606722"/>
                  <a:pt x="0" y="593926"/>
                  <a:pt x="0" y="578286"/>
                </a:cubicBezTo>
                <a:lnTo>
                  <a:pt x="0" y="357906"/>
                </a:lnTo>
                <a:cubicBezTo>
                  <a:pt x="0" y="342177"/>
                  <a:pt x="12816" y="329470"/>
                  <a:pt x="28479" y="329470"/>
                </a:cubicBezTo>
                <a:close/>
                <a:moveTo>
                  <a:pt x="303784" y="282560"/>
                </a:moveTo>
                <a:cubicBezTo>
                  <a:pt x="294613" y="282560"/>
                  <a:pt x="287133" y="290025"/>
                  <a:pt x="287133" y="299267"/>
                </a:cubicBezTo>
                <a:lnTo>
                  <a:pt x="287133" y="340410"/>
                </a:lnTo>
                <a:cubicBezTo>
                  <a:pt x="287133" y="349652"/>
                  <a:pt x="294613" y="357117"/>
                  <a:pt x="303784" y="357117"/>
                </a:cubicBezTo>
                <a:cubicBezTo>
                  <a:pt x="313045" y="357117"/>
                  <a:pt x="320524" y="349652"/>
                  <a:pt x="320524" y="340410"/>
                </a:cubicBezTo>
                <a:lnTo>
                  <a:pt x="320524" y="299267"/>
                </a:lnTo>
                <a:cubicBezTo>
                  <a:pt x="320524" y="290025"/>
                  <a:pt x="313045" y="282560"/>
                  <a:pt x="303784" y="282560"/>
                </a:cubicBezTo>
                <a:close/>
                <a:moveTo>
                  <a:pt x="303784" y="263633"/>
                </a:moveTo>
                <a:cubicBezTo>
                  <a:pt x="323463" y="263633"/>
                  <a:pt x="339490" y="279628"/>
                  <a:pt x="339490" y="299267"/>
                </a:cubicBezTo>
                <a:lnTo>
                  <a:pt x="339490" y="340410"/>
                </a:lnTo>
                <a:cubicBezTo>
                  <a:pt x="339490" y="360049"/>
                  <a:pt x="323463" y="376044"/>
                  <a:pt x="303784" y="376044"/>
                </a:cubicBezTo>
                <a:cubicBezTo>
                  <a:pt x="284106" y="376044"/>
                  <a:pt x="268078" y="360049"/>
                  <a:pt x="268078" y="340410"/>
                </a:cubicBezTo>
                <a:lnTo>
                  <a:pt x="268078" y="299267"/>
                </a:lnTo>
                <a:cubicBezTo>
                  <a:pt x="268078" y="279628"/>
                  <a:pt x="284106" y="263633"/>
                  <a:pt x="303784" y="263633"/>
                </a:cubicBezTo>
                <a:close/>
                <a:moveTo>
                  <a:pt x="404613" y="251495"/>
                </a:moveTo>
                <a:cubicBezTo>
                  <a:pt x="427933" y="251495"/>
                  <a:pt x="446802" y="270432"/>
                  <a:pt x="446891" y="293636"/>
                </a:cubicBezTo>
                <a:cubicBezTo>
                  <a:pt x="446891" y="298881"/>
                  <a:pt x="442619" y="303149"/>
                  <a:pt x="437368" y="303149"/>
                </a:cubicBezTo>
                <a:cubicBezTo>
                  <a:pt x="432116" y="303149"/>
                  <a:pt x="427844" y="298881"/>
                  <a:pt x="427844" y="293636"/>
                </a:cubicBezTo>
                <a:cubicBezTo>
                  <a:pt x="427844" y="280834"/>
                  <a:pt x="417430" y="270432"/>
                  <a:pt x="404613" y="270432"/>
                </a:cubicBezTo>
                <a:cubicBezTo>
                  <a:pt x="391796" y="270432"/>
                  <a:pt x="381383" y="280834"/>
                  <a:pt x="381383" y="293636"/>
                </a:cubicBezTo>
                <a:cubicBezTo>
                  <a:pt x="381383" y="298881"/>
                  <a:pt x="377110" y="303149"/>
                  <a:pt x="371859" y="303149"/>
                </a:cubicBezTo>
                <a:cubicBezTo>
                  <a:pt x="366608" y="303149"/>
                  <a:pt x="362424" y="298881"/>
                  <a:pt x="362424" y="293636"/>
                </a:cubicBezTo>
                <a:cubicBezTo>
                  <a:pt x="362424" y="270432"/>
                  <a:pt x="381294" y="251495"/>
                  <a:pt x="404613" y="251495"/>
                </a:cubicBezTo>
                <a:close/>
                <a:moveTo>
                  <a:pt x="203026" y="251495"/>
                </a:moveTo>
                <a:cubicBezTo>
                  <a:pt x="226257" y="251495"/>
                  <a:pt x="245215" y="270432"/>
                  <a:pt x="245215" y="293636"/>
                </a:cubicBezTo>
                <a:cubicBezTo>
                  <a:pt x="245215" y="298881"/>
                  <a:pt x="240943" y="303149"/>
                  <a:pt x="235692" y="303149"/>
                </a:cubicBezTo>
                <a:cubicBezTo>
                  <a:pt x="230440" y="303149"/>
                  <a:pt x="226257" y="298881"/>
                  <a:pt x="226257" y="293636"/>
                </a:cubicBezTo>
                <a:cubicBezTo>
                  <a:pt x="226257" y="280834"/>
                  <a:pt x="215843" y="270432"/>
                  <a:pt x="203026" y="270432"/>
                </a:cubicBezTo>
                <a:cubicBezTo>
                  <a:pt x="190209" y="270432"/>
                  <a:pt x="179795" y="280834"/>
                  <a:pt x="179795" y="293636"/>
                </a:cubicBezTo>
                <a:cubicBezTo>
                  <a:pt x="179795" y="298881"/>
                  <a:pt x="175523" y="303149"/>
                  <a:pt x="170271" y="303149"/>
                </a:cubicBezTo>
                <a:cubicBezTo>
                  <a:pt x="165020" y="303149"/>
                  <a:pt x="160748" y="298881"/>
                  <a:pt x="160748" y="293636"/>
                </a:cubicBezTo>
                <a:cubicBezTo>
                  <a:pt x="160748" y="270432"/>
                  <a:pt x="179706" y="251495"/>
                  <a:pt x="203026" y="251495"/>
                </a:cubicBezTo>
                <a:close/>
                <a:moveTo>
                  <a:pt x="367227" y="183147"/>
                </a:moveTo>
                <a:cubicBezTo>
                  <a:pt x="322464" y="218519"/>
                  <a:pt x="266576" y="237894"/>
                  <a:pt x="209265" y="237894"/>
                </a:cubicBezTo>
                <a:cubicBezTo>
                  <a:pt x="178207" y="237894"/>
                  <a:pt x="148038" y="232472"/>
                  <a:pt x="119383" y="221630"/>
                </a:cubicBezTo>
                <a:cubicBezTo>
                  <a:pt x="107814" y="247403"/>
                  <a:pt x="101940" y="274954"/>
                  <a:pt x="101940" y="303572"/>
                </a:cubicBezTo>
                <a:cubicBezTo>
                  <a:pt x="101940" y="414755"/>
                  <a:pt x="192445" y="505230"/>
                  <a:pt x="303775" y="505230"/>
                </a:cubicBezTo>
                <a:cubicBezTo>
                  <a:pt x="415105" y="505230"/>
                  <a:pt x="505699" y="414755"/>
                  <a:pt x="505699" y="303572"/>
                </a:cubicBezTo>
                <a:cubicBezTo>
                  <a:pt x="505699" y="269533"/>
                  <a:pt x="497067" y="236027"/>
                  <a:pt x="480692" y="206343"/>
                </a:cubicBezTo>
                <a:cubicBezTo>
                  <a:pt x="475263" y="206787"/>
                  <a:pt x="469835" y="207054"/>
                  <a:pt x="464406" y="207054"/>
                </a:cubicBezTo>
                <a:cubicBezTo>
                  <a:pt x="430500" y="207054"/>
                  <a:pt x="397039" y="198789"/>
                  <a:pt x="367227" y="183147"/>
                </a:cubicBezTo>
                <a:close/>
                <a:moveTo>
                  <a:pt x="303775" y="85562"/>
                </a:moveTo>
                <a:cubicBezTo>
                  <a:pt x="224305" y="85562"/>
                  <a:pt x="150975" y="128755"/>
                  <a:pt x="112530" y="198344"/>
                </a:cubicBezTo>
                <a:cubicBezTo>
                  <a:pt x="143055" y="212031"/>
                  <a:pt x="175537" y="218963"/>
                  <a:pt x="209265" y="218963"/>
                </a:cubicBezTo>
                <a:cubicBezTo>
                  <a:pt x="264352" y="218963"/>
                  <a:pt x="317925" y="199589"/>
                  <a:pt x="360196" y="164483"/>
                </a:cubicBezTo>
                <a:cubicBezTo>
                  <a:pt x="363222" y="161994"/>
                  <a:pt x="367494" y="161639"/>
                  <a:pt x="370875" y="163505"/>
                </a:cubicBezTo>
                <a:cubicBezTo>
                  <a:pt x="399264" y="179592"/>
                  <a:pt x="431568" y="188035"/>
                  <a:pt x="464406" y="188035"/>
                </a:cubicBezTo>
                <a:cubicBezTo>
                  <a:pt x="471793" y="188035"/>
                  <a:pt x="479179" y="187590"/>
                  <a:pt x="486566" y="186791"/>
                </a:cubicBezTo>
                <a:cubicBezTo>
                  <a:pt x="486655" y="186791"/>
                  <a:pt x="487010" y="186702"/>
                  <a:pt x="487277" y="186257"/>
                </a:cubicBezTo>
                <a:cubicBezTo>
                  <a:pt x="487544" y="185724"/>
                  <a:pt x="487277" y="185369"/>
                  <a:pt x="487277" y="185280"/>
                </a:cubicBezTo>
                <a:cubicBezTo>
                  <a:pt x="446786" y="122801"/>
                  <a:pt x="378173" y="85562"/>
                  <a:pt x="303775" y="85562"/>
                </a:cubicBezTo>
                <a:close/>
                <a:moveTo>
                  <a:pt x="303775" y="66543"/>
                </a:moveTo>
                <a:cubicBezTo>
                  <a:pt x="384669" y="66543"/>
                  <a:pt x="459156" y="107070"/>
                  <a:pt x="503207" y="174970"/>
                </a:cubicBezTo>
                <a:cubicBezTo>
                  <a:pt x="506945" y="180747"/>
                  <a:pt x="507390" y="188035"/>
                  <a:pt x="504453" y="194256"/>
                </a:cubicBezTo>
                <a:cubicBezTo>
                  <a:pt x="503207" y="196922"/>
                  <a:pt x="501427" y="199233"/>
                  <a:pt x="499291" y="201011"/>
                </a:cubicBezTo>
                <a:cubicBezTo>
                  <a:pt x="515933" y="232472"/>
                  <a:pt x="524654" y="267756"/>
                  <a:pt x="524654" y="303572"/>
                </a:cubicBezTo>
                <a:cubicBezTo>
                  <a:pt x="524654" y="425242"/>
                  <a:pt x="425606" y="524160"/>
                  <a:pt x="303775" y="524160"/>
                </a:cubicBezTo>
                <a:cubicBezTo>
                  <a:pt x="182033" y="524160"/>
                  <a:pt x="82985" y="425242"/>
                  <a:pt x="82985" y="303572"/>
                </a:cubicBezTo>
                <a:cubicBezTo>
                  <a:pt x="82985" y="272288"/>
                  <a:pt x="89303" y="242248"/>
                  <a:pt x="101940" y="213986"/>
                </a:cubicBezTo>
                <a:cubicBezTo>
                  <a:pt x="98469" y="211676"/>
                  <a:pt x="95889" y="208298"/>
                  <a:pt x="94554" y="204299"/>
                </a:cubicBezTo>
                <a:cubicBezTo>
                  <a:pt x="92863" y="199322"/>
                  <a:pt x="93397" y="193812"/>
                  <a:pt x="95889" y="189190"/>
                </a:cubicBezTo>
                <a:cubicBezTo>
                  <a:pt x="137715" y="113558"/>
                  <a:pt x="217364" y="66543"/>
                  <a:pt x="303775" y="66543"/>
                </a:cubicBezTo>
                <a:close/>
                <a:moveTo>
                  <a:pt x="358444" y="18928"/>
                </a:moveTo>
                <a:cubicBezTo>
                  <a:pt x="353193" y="18928"/>
                  <a:pt x="348921" y="23193"/>
                  <a:pt x="348921" y="28436"/>
                </a:cubicBezTo>
                <a:cubicBezTo>
                  <a:pt x="348921" y="33679"/>
                  <a:pt x="353193" y="37944"/>
                  <a:pt x="358444" y="37944"/>
                </a:cubicBezTo>
                <a:lnTo>
                  <a:pt x="560114" y="37944"/>
                </a:lnTo>
                <a:cubicBezTo>
                  <a:pt x="565365" y="37944"/>
                  <a:pt x="569637" y="42121"/>
                  <a:pt x="569637" y="47364"/>
                </a:cubicBezTo>
                <a:lnTo>
                  <a:pt x="569637" y="248816"/>
                </a:lnTo>
                <a:cubicBezTo>
                  <a:pt x="569637" y="254059"/>
                  <a:pt x="573909" y="258324"/>
                  <a:pt x="579160" y="258324"/>
                </a:cubicBezTo>
                <a:cubicBezTo>
                  <a:pt x="584322" y="258324"/>
                  <a:pt x="588594" y="254059"/>
                  <a:pt x="588594" y="248816"/>
                </a:cubicBezTo>
                <a:lnTo>
                  <a:pt x="588594" y="28436"/>
                </a:lnTo>
                <a:cubicBezTo>
                  <a:pt x="588594" y="23193"/>
                  <a:pt x="584322" y="18928"/>
                  <a:pt x="579160" y="18928"/>
                </a:cubicBezTo>
                <a:close/>
                <a:moveTo>
                  <a:pt x="28479" y="18928"/>
                </a:moveTo>
                <a:cubicBezTo>
                  <a:pt x="23228" y="18928"/>
                  <a:pt x="18956" y="23193"/>
                  <a:pt x="18956" y="28436"/>
                </a:cubicBezTo>
                <a:lnTo>
                  <a:pt x="18956" y="248816"/>
                </a:lnTo>
                <a:cubicBezTo>
                  <a:pt x="18956" y="254059"/>
                  <a:pt x="23228" y="258324"/>
                  <a:pt x="28479" y="258324"/>
                </a:cubicBezTo>
                <a:cubicBezTo>
                  <a:pt x="33730" y="258324"/>
                  <a:pt x="38002" y="254059"/>
                  <a:pt x="38002" y="248816"/>
                </a:cubicBezTo>
                <a:lnTo>
                  <a:pt x="38002" y="47364"/>
                </a:lnTo>
                <a:cubicBezTo>
                  <a:pt x="38002" y="42121"/>
                  <a:pt x="42185" y="37944"/>
                  <a:pt x="47436" y="37944"/>
                </a:cubicBezTo>
                <a:lnTo>
                  <a:pt x="249196" y="37944"/>
                </a:lnTo>
                <a:cubicBezTo>
                  <a:pt x="254447" y="37944"/>
                  <a:pt x="258719" y="33679"/>
                  <a:pt x="258719" y="28436"/>
                </a:cubicBezTo>
                <a:cubicBezTo>
                  <a:pt x="258719" y="23193"/>
                  <a:pt x="254447" y="18928"/>
                  <a:pt x="249196" y="18928"/>
                </a:cubicBezTo>
                <a:close/>
                <a:moveTo>
                  <a:pt x="358444" y="0"/>
                </a:moveTo>
                <a:lnTo>
                  <a:pt x="579160" y="0"/>
                </a:lnTo>
                <a:cubicBezTo>
                  <a:pt x="594823" y="0"/>
                  <a:pt x="607639" y="12796"/>
                  <a:pt x="607639" y="28436"/>
                </a:cubicBezTo>
                <a:lnTo>
                  <a:pt x="607639" y="248816"/>
                </a:lnTo>
                <a:cubicBezTo>
                  <a:pt x="607639" y="264544"/>
                  <a:pt x="594823" y="277252"/>
                  <a:pt x="579160" y="277252"/>
                </a:cubicBezTo>
                <a:cubicBezTo>
                  <a:pt x="563407" y="277252"/>
                  <a:pt x="550680" y="264544"/>
                  <a:pt x="550680" y="248816"/>
                </a:cubicBezTo>
                <a:lnTo>
                  <a:pt x="550680" y="56872"/>
                </a:lnTo>
                <a:lnTo>
                  <a:pt x="358444" y="56872"/>
                </a:lnTo>
                <a:cubicBezTo>
                  <a:pt x="342691" y="56872"/>
                  <a:pt x="329964" y="44076"/>
                  <a:pt x="329964" y="28436"/>
                </a:cubicBezTo>
                <a:cubicBezTo>
                  <a:pt x="329964" y="12796"/>
                  <a:pt x="342691" y="0"/>
                  <a:pt x="358444" y="0"/>
                </a:cubicBezTo>
                <a:close/>
                <a:moveTo>
                  <a:pt x="28479" y="0"/>
                </a:moveTo>
                <a:lnTo>
                  <a:pt x="249196" y="0"/>
                </a:lnTo>
                <a:cubicBezTo>
                  <a:pt x="264948" y="0"/>
                  <a:pt x="277675" y="12796"/>
                  <a:pt x="277675" y="28436"/>
                </a:cubicBezTo>
                <a:cubicBezTo>
                  <a:pt x="277675" y="44076"/>
                  <a:pt x="264948" y="56872"/>
                  <a:pt x="249196" y="56872"/>
                </a:cubicBezTo>
                <a:lnTo>
                  <a:pt x="56959" y="56872"/>
                </a:lnTo>
                <a:lnTo>
                  <a:pt x="56959" y="248816"/>
                </a:lnTo>
                <a:cubicBezTo>
                  <a:pt x="56959" y="264544"/>
                  <a:pt x="44143" y="277252"/>
                  <a:pt x="28479" y="277252"/>
                </a:cubicBezTo>
                <a:cubicBezTo>
                  <a:pt x="12816" y="277252"/>
                  <a:pt x="0" y="264544"/>
                  <a:pt x="0" y="248816"/>
                </a:cubicBezTo>
                <a:lnTo>
                  <a:pt x="0" y="28436"/>
                </a:lnTo>
                <a:cubicBezTo>
                  <a:pt x="0" y="12796"/>
                  <a:pt x="12816" y="0"/>
                  <a:pt x="28479" y="0"/>
                </a:cubicBezTo>
                <a:close/>
              </a:path>
            </a:pathLst>
          </a:custGeom>
          <a:solidFill>
            <a:srgbClr val="D2D2D2"/>
          </a:solidFill>
          <a:ln>
            <a:noFill/>
          </a:ln>
        </p:spPr>
      </p:sp>
      <p:sp>
        <p:nvSpPr>
          <p:cNvPr id="36" name="crowd-of-users_33887"/>
          <p:cNvSpPr>
            <a:spLocks noChangeAspect="1"/>
          </p:cNvSpPr>
          <p:nvPr/>
        </p:nvSpPr>
        <p:spPr bwMode="auto">
          <a:xfrm>
            <a:off x="5132988" y="4163233"/>
            <a:ext cx="597700" cy="457038"/>
          </a:xfrm>
          <a:custGeom>
            <a:avLst/>
            <a:gdLst>
              <a:gd name="connsiteX0" fmla="*/ 279380 w 602133"/>
              <a:gd name="connsiteY0" fmla="*/ 303917 h 460429"/>
              <a:gd name="connsiteX1" fmla="*/ 329638 w 602133"/>
              <a:gd name="connsiteY1" fmla="*/ 303917 h 460429"/>
              <a:gd name="connsiteX2" fmla="*/ 405716 w 602133"/>
              <a:gd name="connsiteY2" fmla="*/ 379871 h 460429"/>
              <a:gd name="connsiteX3" fmla="*/ 405716 w 602133"/>
              <a:gd name="connsiteY3" fmla="*/ 441555 h 460429"/>
              <a:gd name="connsiteX4" fmla="*/ 405255 w 602133"/>
              <a:gd name="connsiteY4" fmla="*/ 441555 h 460429"/>
              <a:gd name="connsiteX5" fmla="*/ 401566 w 602133"/>
              <a:gd name="connsiteY5" fmla="*/ 443857 h 460429"/>
              <a:gd name="connsiteX6" fmla="*/ 311195 w 602133"/>
              <a:gd name="connsiteY6" fmla="*/ 460429 h 460429"/>
              <a:gd name="connsiteX7" fmla="*/ 207452 w 602133"/>
              <a:gd name="connsiteY7" fmla="*/ 443857 h 460429"/>
              <a:gd name="connsiteX8" fmla="*/ 203302 w 602133"/>
              <a:gd name="connsiteY8" fmla="*/ 442476 h 460429"/>
              <a:gd name="connsiteX9" fmla="*/ 203302 w 602133"/>
              <a:gd name="connsiteY9" fmla="*/ 441555 h 460429"/>
              <a:gd name="connsiteX10" fmla="*/ 203302 w 602133"/>
              <a:gd name="connsiteY10" fmla="*/ 379871 h 460429"/>
              <a:gd name="connsiteX11" fmla="*/ 279380 w 602133"/>
              <a:gd name="connsiteY11" fmla="*/ 303917 h 460429"/>
              <a:gd name="connsiteX12" fmla="*/ 378044 w 602133"/>
              <a:gd name="connsiteY12" fmla="*/ 242690 h 460429"/>
              <a:gd name="connsiteX13" fmla="*/ 428312 w 602133"/>
              <a:gd name="connsiteY13" fmla="*/ 242690 h 460429"/>
              <a:gd name="connsiteX14" fmla="*/ 504406 w 602133"/>
              <a:gd name="connsiteY14" fmla="*/ 318644 h 460429"/>
              <a:gd name="connsiteX15" fmla="*/ 504406 w 602133"/>
              <a:gd name="connsiteY15" fmla="*/ 380329 h 460429"/>
              <a:gd name="connsiteX16" fmla="*/ 503945 w 602133"/>
              <a:gd name="connsiteY16" fmla="*/ 380329 h 460429"/>
              <a:gd name="connsiteX17" fmla="*/ 499794 w 602133"/>
              <a:gd name="connsiteY17" fmla="*/ 382630 h 460429"/>
              <a:gd name="connsiteX18" fmla="*/ 420011 w 602133"/>
              <a:gd name="connsiteY18" fmla="*/ 399202 h 460429"/>
              <a:gd name="connsiteX19" fmla="*/ 420011 w 602133"/>
              <a:gd name="connsiteY19" fmla="*/ 380329 h 460429"/>
              <a:gd name="connsiteX20" fmla="*/ 355446 w 602133"/>
              <a:gd name="connsiteY20" fmla="*/ 293787 h 460429"/>
              <a:gd name="connsiteX21" fmla="*/ 378044 w 602133"/>
              <a:gd name="connsiteY21" fmla="*/ 242690 h 460429"/>
              <a:gd name="connsiteX22" fmla="*/ 175210 w 602133"/>
              <a:gd name="connsiteY22" fmla="*/ 242690 h 460429"/>
              <a:gd name="connsiteX23" fmla="*/ 225454 w 602133"/>
              <a:gd name="connsiteY23" fmla="*/ 242690 h 460429"/>
              <a:gd name="connsiteX24" fmla="*/ 230986 w 602133"/>
              <a:gd name="connsiteY24" fmla="*/ 243150 h 460429"/>
              <a:gd name="connsiteX25" fmla="*/ 253573 w 602133"/>
              <a:gd name="connsiteY25" fmla="*/ 293792 h 460429"/>
              <a:gd name="connsiteX26" fmla="*/ 189038 w 602133"/>
              <a:gd name="connsiteY26" fmla="*/ 380343 h 460429"/>
              <a:gd name="connsiteX27" fmla="*/ 189038 w 602133"/>
              <a:gd name="connsiteY27" fmla="*/ 398758 h 460429"/>
              <a:gd name="connsiteX28" fmla="*/ 103300 w 602133"/>
              <a:gd name="connsiteY28" fmla="*/ 382645 h 460429"/>
              <a:gd name="connsiteX29" fmla="*/ 99151 w 602133"/>
              <a:gd name="connsiteY29" fmla="*/ 381264 h 460429"/>
              <a:gd name="connsiteX30" fmla="*/ 98690 w 602133"/>
              <a:gd name="connsiteY30" fmla="*/ 380343 h 460429"/>
              <a:gd name="connsiteX31" fmla="*/ 98690 w 602133"/>
              <a:gd name="connsiteY31" fmla="*/ 318652 h 460429"/>
              <a:gd name="connsiteX32" fmla="*/ 175210 w 602133"/>
              <a:gd name="connsiteY32" fmla="*/ 242690 h 460429"/>
              <a:gd name="connsiteX33" fmla="*/ 76056 w 602133"/>
              <a:gd name="connsiteY33" fmla="*/ 185090 h 460429"/>
              <a:gd name="connsiteX34" fmla="*/ 126300 w 602133"/>
              <a:gd name="connsiteY34" fmla="*/ 185090 h 460429"/>
              <a:gd name="connsiteX35" fmla="*/ 148886 w 602133"/>
              <a:gd name="connsiteY35" fmla="*/ 235732 h 460429"/>
              <a:gd name="connsiteX36" fmla="*/ 84353 w 602133"/>
              <a:gd name="connsiteY36" fmla="*/ 322283 h 460429"/>
              <a:gd name="connsiteX37" fmla="*/ 84353 w 602133"/>
              <a:gd name="connsiteY37" fmla="*/ 341158 h 460429"/>
              <a:gd name="connsiteX38" fmla="*/ 4609 w 602133"/>
              <a:gd name="connsiteY38" fmla="*/ 324584 h 460429"/>
              <a:gd name="connsiteX39" fmla="*/ 461 w 602133"/>
              <a:gd name="connsiteY39" fmla="*/ 322743 h 460429"/>
              <a:gd name="connsiteX40" fmla="*/ 0 w 602133"/>
              <a:gd name="connsiteY40" fmla="*/ 322743 h 460429"/>
              <a:gd name="connsiteX41" fmla="*/ 0 w 602133"/>
              <a:gd name="connsiteY41" fmla="*/ 261052 h 460429"/>
              <a:gd name="connsiteX42" fmla="*/ 76056 w 602133"/>
              <a:gd name="connsiteY42" fmla="*/ 185090 h 460429"/>
              <a:gd name="connsiteX43" fmla="*/ 476280 w 602133"/>
              <a:gd name="connsiteY43" fmla="*/ 183239 h 460429"/>
              <a:gd name="connsiteX44" fmla="*/ 526068 w 602133"/>
              <a:gd name="connsiteY44" fmla="*/ 183239 h 460429"/>
              <a:gd name="connsiteX45" fmla="*/ 602133 w 602133"/>
              <a:gd name="connsiteY45" fmla="*/ 259201 h 460429"/>
              <a:gd name="connsiteX46" fmla="*/ 602133 w 602133"/>
              <a:gd name="connsiteY46" fmla="*/ 320432 h 460429"/>
              <a:gd name="connsiteX47" fmla="*/ 601672 w 602133"/>
              <a:gd name="connsiteY47" fmla="*/ 320432 h 460429"/>
              <a:gd name="connsiteX48" fmla="*/ 597984 w 602133"/>
              <a:gd name="connsiteY48" fmla="*/ 322733 h 460429"/>
              <a:gd name="connsiteX49" fmla="*/ 518231 w 602133"/>
              <a:gd name="connsiteY49" fmla="*/ 339307 h 460429"/>
              <a:gd name="connsiteX50" fmla="*/ 518231 w 602133"/>
              <a:gd name="connsiteY50" fmla="*/ 320432 h 460429"/>
              <a:gd name="connsiteX51" fmla="*/ 453691 w 602133"/>
              <a:gd name="connsiteY51" fmla="*/ 233881 h 460429"/>
              <a:gd name="connsiteX52" fmla="*/ 476280 w 602133"/>
              <a:gd name="connsiteY52" fmla="*/ 183239 h 460429"/>
              <a:gd name="connsiteX53" fmla="*/ 304510 w 602133"/>
              <a:gd name="connsiteY53" fmla="*/ 181462 h 460429"/>
              <a:gd name="connsiteX54" fmla="*/ 363739 w 602133"/>
              <a:gd name="connsiteY54" fmla="*/ 240839 h 460429"/>
              <a:gd name="connsiteX55" fmla="*/ 304510 w 602133"/>
              <a:gd name="connsiteY55" fmla="*/ 300216 h 460429"/>
              <a:gd name="connsiteX56" fmla="*/ 245281 w 602133"/>
              <a:gd name="connsiteY56" fmla="*/ 240839 h 460429"/>
              <a:gd name="connsiteX57" fmla="*/ 304510 w 602133"/>
              <a:gd name="connsiteY57" fmla="*/ 181462 h 460429"/>
              <a:gd name="connsiteX58" fmla="*/ 274338 w 602133"/>
              <a:gd name="connsiteY58" fmla="*/ 133116 h 460429"/>
              <a:gd name="connsiteX59" fmla="*/ 328757 w 602133"/>
              <a:gd name="connsiteY59" fmla="*/ 133116 h 460429"/>
              <a:gd name="connsiteX60" fmla="*/ 345821 w 602133"/>
              <a:gd name="connsiteY60" fmla="*/ 134957 h 460429"/>
              <a:gd name="connsiteX61" fmla="*/ 332447 w 602133"/>
              <a:gd name="connsiteY61" fmla="*/ 172703 h 460429"/>
              <a:gd name="connsiteX62" fmla="*/ 304776 w 602133"/>
              <a:gd name="connsiteY62" fmla="*/ 166719 h 460429"/>
              <a:gd name="connsiteX63" fmla="*/ 270648 w 602133"/>
              <a:gd name="connsiteY63" fmla="*/ 175465 h 460429"/>
              <a:gd name="connsiteX64" fmla="*/ 257274 w 602133"/>
              <a:gd name="connsiteY64" fmla="*/ 134957 h 460429"/>
              <a:gd name="connsiteX65" fmla="*/ 274338 w 602133"/>
              <a:gd name="connsiteY65" fmla="*/ 133116 h 460429"/>
              <a:gd name="connsiteX66" fmla="*/ 402940 w 602133"/>
              <a:gd name="connsiteY66" fmla="*/ 120160 h 460429"/>
              <a:gd name="connsiteX67" fmla="*/ 462427 w 602133"/>
              <a:gd name="connsiteY67" fmla="*/ 179582 h 460429"/>
              <a:gd name="connsiteX68" fmla="*/ 402940 w 602133"/>
              <a:gd name="connsiteY68" fmla="*/ 238543 h 460429"/>
              <a:gd name="connsiteX69" fmla="*/ 377577 w 602133"/>
              <a:gd name="connsiteY69" fmla="*/ 233015 h 460429"/>
              <a:gd name="connsiteX70" fmla="*/ 343452 w 602133"/>
              <a:gd name="connsiteY70" fmla="*/ 178661 h 460429"/>
              <a:gd name="connsiteX71" fmla="*/ 402940 w 602133"/>
              <a:gd name="connsiteY71" fmla="*/ 120160 h 460429"/>
              <a:gd name="connsiteX72" fmla="*/ 200081 w 602133"/>
              <a:gd name="connsiteY72" fmla="*/ 120160 h 460429"/>
              <a:gd name="connsiteX73" fmla="*/ 259569 w 602133"/>
              <a:gd name="connsiteY73" fmla="*/ 179582 h 460429"/>
              <a:gd name="connsiteX74" fmla="*/ 259569 w 602133"/>
              <a:gd name="connsiteY74" fmla="*/ 182806 h 460429"/>
              <a:gd name="connsiteX75" fmla="*/ 231900 w 602133"/>
              <a:gd name="connsiteY75" fmla="*/ 229791 h 460429"/>
              <a:gd name="connsiteX76" fmla="*/ 200081 w 602133"/>
              <a:gd name="connsiteY76" fmla="*/ 238543 h 460429"/>
              <a:gd name="connsiteX77" fmla="*/ 140594 w 602133"/>
              <a:gd name="connsiteY77" fmla="*/ 179582 h 460429"/>
              <a:gd name="connsiteX78" fmla="*/ 200081 w 602133"/>
              <a:gd name="connsiteY78" fmla="*/ 120160 h 460429"/>
              <a:gd name="connsiteX79" fmla="*/ 101428 w 602133"/>
              <a:gd name="connsiteY79" fmla="*/ 62190 h 460429"/>
              <a:gd name="connsiteX80" fmla="*/ 160879 w 602133"/>
              <a:gd name="connsiteY80" fmla="*/ 120646 h 460429"/>
              <a:gd name="connsiteX81" fmla="*/ 126315 w 602133"/>
              <a:gd name="connsiteY81" fmla="*/ 175421 h 460429"/>
              <a:gd name="connsiteX82" fmla="*/ 101428 w 602133"/>
              <a:gd name="connsiteY82" fmla="*/ 180944 h 460429"/>
              <a:gd name="connsiteX83" fmla="*/ 41978 w 602133"/>
              <a:gd name="connsiteY83" fmla="*/ 121567 h 460429"/>
              <a:gd name="connsiteX84" fmla="*/ 101428 w 602133"/>
              <a:gd name="connsiteY84" fmla="*/ 62190 h 460429"/>
              <a:gd name="connsiteX85" fmla="*/ 500695 w 602133"/>
              <a:gd name="connsiteY85" fmla="*/ 60339 h 460429"/>
              <a:gd name="connsiteX86" fmla="*/ 560154 w 602133"/>
              <a:gd name="connsiteY86" fmla="*/ 119716 h 460429"/>
              <a:gd name="connsiteX87" fmla="*/ 500695 w 602133"/>
              <a:gd name="connsiteY87" fmla="*/ 179093 h 460429"/>
              <a:gd name="connsiteX88" fmla="*/ 475805 w 602133"/>
              <a:gd name="connsiteY88" fmla="*/ 173570 h 460429"/>
              <a:gd name="connsiteX89" fmla="*/ 441697 w 602133"/>
              <a:gd name="connsiteY89" fmla="*/ 118795 h 460429"/>
              <a:gd name="connsiteX90" fmla="*/ 500695 w 602133"/>
              <a:gd name="connsiteY90" fmla="*/ 60339 h 460429"/>
              <a:gd name="connsiteX91" fmla="*/ 413085 w 602133"/>
              <a:gd name="connsiteY91" fmla="*/ 16140 h 460429"/>
              <a:gd name="connsiteX92" fmla="*/ 468869 w 602133"/>
              <a:gd name="connsiteY92" fmla="*/ 55274 h 460429"/>
              <a:gd name="connsiteX93" fmla="*/ 429221 w 602133"/>
              <a:gd name="connsiteY93" fmla="*/ 112824 h 460429"/>
              <a:gd name="connsiteX94" fmla="*/ 402020 w 602133"/>
              <a:gd name="connsiteY94" fmla="*/ 107760 h 460429"/>
              <a:gd name="connsiteX95" fmla="*/ 370670 w 602133"/>
              <a:gd name="connsiteY95" fmla="*/ 115126 h 460429"/>
              <a:gd name="connsiteX96" fmla="*/ 363294 w 602133"/>
              <a:gd name="connsiteY96" fmla="*/ 105918 h 460429"/>
              <a:gd name="connsiteX97" fmla="*/ 376664 w 602133"/>
              <a:gd name="connsiteY97" fmla="*/ 63561 h 460429"/>
              <a:gd name="connsiteX98" fmla="*/ 370670 w 602133"/>
              <a:gd name="connsiteY98" fmla="*/ 34556 h 460429"/>
              <a:gd name="connsiteX99" fmla="*/ 413085 w 602133"/>
              <a:gd name="connsiteY99" fmla="*/ 16140 h 460429"/>
              <a:gd name="connsiteX100" fmla="*/ 192697 w 602133"/>
              <a:gd name="connsiteY100" fmla="*/ 16140 h 460429"/>
              <a:gd name="connsiteX101" fmla="*/ 231875 w 602133"/>
              <a:gd name="connsiteY101" fmla="*/ 31337 h 460429"/>
              <a:gd name="connsiteX102" fmla="*/ 224501 w 602133"/>
              <a:gd name="connsiteY102" fmla="*/ 63573 h 460429"/>
              <a:gd name="connsiteX103" fmla="*/ 240172 w 602133"/>
              <a:gd name="connsiteY103" fmla="*/ 109165 h 460429"/>
              <a:gd name="connsiteX104" fmla="*/ 233719 w 602133"/>
              <a:gd name="connsiteY104" fmla="*/ 116533 h 460429"/>
              <a:gd name="connsiteX105" fmla="*/ 199150 w 602133"/>
              <a:gd name="connsiteY105" fmla="*/ 107783 h 460429"/>
              <a:gd name="connsiteX106" fmla="*/ 171034 w 602133"/>
              <a:gd name="connsiteY106" fmla="*/ 114230 h 460429"/>
              <a:gd name="connsiteX107" fmla="*/ 136004 w 602133"/>
              <a:gd name="connsiteY107" fmla="*/ 59429 h 460429"/>
              <a:gd name="connsiteX108" fmla="*/ 192697 w 602133"/>
              <a:gd name="connsiteY108" fmla="*/ 16140 h 460429"/>
              <a:gd name="connsiteX109" fmla="*/ 301511 w 602133"/>
              <a:gd name="connsiteY109" fmla="*/ 0 h 460429"/>
              <a:gd name="connsiteX110" fmla="*/ 366033 w 602133"/>
              <a:gd name="connsiteY110" fmla="*/ 64485 h 460429"/>
              <a:gd name="connsiteX111" fmla="*/ 301511 w 602133"/>
              <a:gd name="connsiteY111" fmla="*/ 128970 h 460429"/>
              <a:gd name="connsiteX112" fmla="*/ 236989 w 602133"/>
              <a:gd name="connsiteY112" fmla="*/ 64485 h 460429"/>
              <a:gd name="connsiteX113" fmla="*/ 301511 w 602133"/>
              <a:gd name="connsiteY113" fmla="*/ 0 h 460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602133" h="460429">
                <a:moveTo>
                  <a:pt x="279380" y="303917"/>
                </a:moveTo>
                <a:lnTo>
                  <a:pt x="329638" y="303917"/>
                </a:lnTo>
                <a:cubicBezTo>
                  <a:pt x="371596" y="303917"/>
                  <a:pt x="405716" y="337981"/>
                  <a:pt x="405716" y="379871"/>
                </a:cubicBezTo>
                <a:lnTo>
                  <a:pt x="405716" y="441555"/>
                </a:lnTo>
                <a:lnTo>
                  <a:pt x="405255" y="441555"/>
                </a:lnTo>
                <a:lnTo>
                  <a:pt x="401566" y="443857"/>
                </a:lnTo>
                <a:cubicBezTo>
                  <a:pt x="399261" y="444778"/>
                  <a:pt x="366985" y="460429"/>
                  <a:pt x="311195" y="460429"/>
                </a:cubicBezTo>
                <a:cubicBezTo>
                  <a:pt x="282608" y="460429"/>
                  <a:pt x="247566" y="456286"/>
                  <a:pt x="207452" y="443857"/>
                </a:cubicBezTo>
                <a:lnTo>
                  <a:pt x="203302" y="442476"/>
                </a:lnTo>
                <a:lnTo>
                  <a:pt x="203302" y="441555"/>
                </a:lnTo>
                <a:lnTo>
                  <a:pt x="203302" y="379871"/>
                </a:lnTo>
                <a:cubicBezTo>
                  <a:pt x="203302" y="337981"/>
                  <a:pt x="237422" y="303917"/>
                  <a:pt x="279380" y="303917"/>
                </a:cubicBezTo>
                <a:close/>
                <a:moveTo>
                  <a:pt x="378044" y="242690"/>
                </a:moveTo>
                <a:lnTo>
                  <a:pt x="428312" y="242690"/>
                </a:lnTo>
                <a:cubicBezTo>
                  <a:pt x="470279" y="242690"/>
                  <a:pt x="504406" y="276754"/>
                  <a:pt x="504406" y="318644"/>
                </a:cubicBezTo>
                <a:lnTo>
                  <a:pt x="504406" y="380329"/>
                </a:lnTo>
                <a:lnTo>
                  <a:pt x="503945" y="380329"/>
                </a:lnTo>
                <a:lnTo>
                  <a:pt x="499794" y="382630"/>
                </a:lnTo>
                <a:cubicBezTo>
                  <a:pt x="497950" y="383551"/>
                  <a:pt x="469357" y="397361"/>
                  <a:pt x="420011" y="399202"/>
                </a:cubicBezTo>
                <a:lnTo>
                  <a:pt x="420011" y="380329"/>
                </a:lnTo>
                <a:cubicBezTo>
                  <a:pt x="420011" y="339359"/>
                  <a:pt x="392801" y="304834"/>
                  <a:pt x="355446" y="293787"/>
                </a:cubicBezTo>
                <a:cubicBezTo>
                  <a:pt x="368820" y="280897"/>
                  <a:pt x="377583" y="262944"/>
                  <a:pt x="378044" y="242690"/>
                </a:cubicBezTo>
                <a:close/>
                <a:moveTo>
                  <a:pt x="175210" y="242690"/>
                </a:moveTo>
                <a:lnTo>
                  <a:pt x="225454" y="242690"/>
                </a:lnTo>
                <a:cubicBezTo>
                  <a:pt x="227298" y="242690"/>
                  <a:pt x="229142" y="243150"/>
                  <a:pt x="230986" y="243150"/>
                </a:cubicBezTo>
                <a:cubicBezTo>
                  <a:pt x="231447" y="262947"/>
                  <a:pt x="240205" y="280901"/>
                  <a:pt x="253573" y="293792"/>
                </a:cubicBezTo>
                <a:cubicBezTo>
                  <a:pt x="216235" y="304841"/>
                  <a:pt x="189038" y="339369"/>
                  <a:pt x="189038" y="380343"/>
                </a:cubicBezTo>
                <a:lnTo>
                  <a:pt x="189038" y="398758"/>
                </a:lnTo>
                <a:cubicBezTo>
                  <a:pt x="164146" y="397377"/>
                  <a:pt x="135567" y="392773"/>
                  <a:pt x="103300" y="382645"/>
                </a:cubicBezTo>
                <a:lnTo>
                  <a:pt x="99151" y="381264"/>
                </a:lnTo>
                <a:lnTo>
                  <a:pt x="98690" y="380343"/>
                </a:lnTo>
                <a:lnTo>
                  <a:pt x="98690" y="318652"/>
                </a:lnTo>
                <a:cubicBezTo>
                  <a:pt x="98690" y="276758"/>
                  <a:pt x="133262" y="242690"/>
                  <a:pt x="175210" y="242690"/>
                </a:cubicBezTo>
                <a:close/>
                <a:moveTo>
                  <a:pt x="76056" y="185090"/>
                </a:moveTo>
                <a:lnTo>
                  <a:pt x="126300" y="185090"/>
                </a:lnTo>
                <a:cubicBezTo>
                  <a:pt x="126760" y="204886"/>
                  <a:pt x="135058" y="222841"/>
                  <a:pt x="148886" y="235732"/>
                </a:cubicBezTo>
                <a:cubicBezTo>
                  <a:pt x="111549" y="246781"/>
                  <a:pt x="84353" y="281309"/>
                  <a:pt x="84353" y="322283"/>
                </a:cubicBezTo>
                <a:lnTo>
                  <a:pt x="84353" y="341158"/>
                </a:lnTo>
                <a:cubicBezTo>
                  <a:pt x="34571" y="339316"/>
                  <a:pt x="6453" y="325505"/>
                  <a:pt x="4609" y="324584"/>
                </a:cubicBezTo>
                <a:lnTo>
                  <a:pt x="461" y="322743"/>
                </a:lnTo>
                <a:lnTo>
                  <a:pt x="0" y="322743"/>
                </a:lnTo>
                <a:lnTo>
                  <a:pt x="0" y="261052"/>
                </a:lnTo>
                <a:cubicBezTo>
                  <a:pt x="0" y="219158"/>
                  <a:pt x="34110" y="185090"/>
                  <a:pt x="76056" y="185090"/>
                </a:cubicBezTo>
                <a:close/>
                <a:moveTo>
                  <a:pt x="476280" y="183239"/>
                </a:moveTo>
                <a:lnTo>
                  <a:pt x="526068" y="183239"/>
                </a:lnTo>
                <a:cubicBezTo>
                  <a:pt x="568019" y="183239"/>
                  <a:pt x="602133" y="217307"/>
                  <a:pt x="602133" y="259201"/>
                </a:cubicBezTo>
                <a:lnTo>
                  <a:pt x="602133" y="320432"/>
                </a:lnTo>
                <a:lnTo>
                  <a:pt x="601672" y="320432"/>
                </a:lnTo>
                <a:lnTo>
                  <a:pt x="597984" y="322733"/>
                </a:lnTo>
                <a:cubicBezTo>
                  <a:pt x="596140" y="323654"/>
                  <a:pt x="567558" y="337465"/>
                  <a:pt x="518231" y="339307"/>
                </a:cubicBezTo>
                <a:lnTo>
                  <a:pt x="518231" y="320432"/>
                </a:lnTo>
                <a:cubicBezTo>
                  <a:pt x="518231" y="279458"/>
                  <a:pt x="490571" y="244930"/>
                  <a:pt x="453691" y="233881"/>
                </a:cubicBezTo>
                <a:cubicBezTo>
                  <a:pt x="467060" y="220990"/>
                  <a:pt x="475358" y="203035"/>
                  <a:pt x="476280" y="183239"/>
                </a:cubicBezTo>
                <a:close/>
                <a:moveTo>
                  <a:pt x="304510" y="181462"/>
                </a:moveTo>
                <a:cubicBezTo>
                  <a:pt x="337221" y="181462"/>
                  <a:pt x="363739" y="208046"/>
                  <a:pt x="363739" y="240839"/>
                </a:cubicBezTo>
                <a:cubicBezTo>
                  <a:pt x="363739" y="273632"/>
                  <a:pt x="337221" y="300216"/>
                  <a:pt x="304510" y="300216"/>
                </a:cubicBezTo>
                <a:cubicBezTo>
                  <a:pt x="271799" y="300216"/>
                  <a:pt x="245281" y="273632"/>
                  <a:pt x="245281" y="240839"/>
                </a:cubicBezTo>
                <a:cubicBezTo>
                  <a:pt x="245281" y="208046"/>
                  <a:pt x="271799" y="181462"/>
                  <a:pt x="304510" y="181462"/>
                </a:cubicBezTo>
                <a:close/>
                <a:moveTo>
                  <a:pt x="274338" y="133116"/>
                </a:moveTo>
                <a:lnTo>
                  <a:pt x="328757" y="133116"/>
                </a:lnTo>
                <a:cubicBezTo>
                  <a:pt x="334753" y="133116"/>
                  <a:pt x="340287" y="134037"/>
                  <a:pt x="345821" y="134957"/>
                </a:cubicBezTo>
                <a:cubicBezTo>
                  <a:pt x="337981" y="145545"/>
                  <a:pt x="333369" y="158894"/>
                  <a:pt x="332447" y="172703"/>
                </a:cubicBezTo>
                <a:cubicBezTo>
                  <a:pt x="324145" y="169021"/>
                  <a:pt x="314461" y="166719"/>
                  <a:pt x="304776" y="166719"/>
                </a:cubicBezTo>
                <a:cubicBezTo>
                  <a:pt x="292324" y="166719"/>
                  <a:pt x="280794" y="169941"/>
                  <a:pt x="270648" y="175465"/>
                </a:cubicBezTo>
                <a:cubicBezTo>
                  <a:pt x="270648" y="160275"/>
                  <a:pt x="265575" y="146465"/>
                  <a:pt x="257274" y="134957"/>
                </a:cubicBezTo>
                <a:cubicBezTo>
                  <a:pt x="262808" y="134037"/>
                  <a:pt x="268342" y="133116"/>
                  <a:pt x="274338" y="133116"/>
                </a:cubicBezTo>
                <a:close/>
                <a:moveTo>
                  <a:pt x="402940" y="120160"/>
                </a:moveTo>
                <a:cubicBezTo>
                  <a:pt x="435681" y="120160"/>
                  <a:pt x="462427" y="146416"/>
                  <a:pt x="462427" y="179582"/>
                </a:cubicBezTo>
                <a:cubicBezTo>
                  <a:pt x="462427" y="212287"/>
                  <a:pt x="435681" y="238543"/>
                  <a:pt x="402940" y="238543"/>
                </a:cubicBezTo>
                <a:cubicBezTo>
                  <a:pt x="393717" y="238543"/>
                  <a:pt x="385416" y="236700"/>
                  <a:pt x="377577" y="233015"/>
                </a:cubicBezTo>
                <a:cubicBezTo>
                  <a:pt x="375271" y="209984"/>
                  <a:pt x="362359" y="190176"/>
                  <a:pt x="343452" y="178661"/>
                </a:cubicBezTo>
                <a:cubicBezTo>
                  <a:pt x="343913" y="145956"/>
                  <a:pt x="370198" y="120160"/>
                  <a:pt x="402940" y="120160"/>
                </a:cubicBezTo>
                <a:close/>
                <a:moveTo>
                  <a:pt x="200081" y="120160"/>
                </a:moveTo>
                <a:cubicBezTo>
                  <a:pt x="232823" y="120160"/>
                  <a:pt x="259569" y="146416"/>
                  <a:pt x="259569" y="179582"/>
                </a:cubicBezTo>
                <a:cubicBezTo>
                  <a:pt x="259569" y="180503"/>
                  <a:pt x="259569" y="181424"/>
                  <a:pt x="259569" y="182806"/>
                </a:cubicBezTo>
                <a:cubicBezTo>
                  <a:pt x="244812" y="193861"/>
                  <a:pt x="234667" y="210444"/>
                  <a:pt x="231900" y="229791"/>
                </a:cubicBezTo>
                <a:cubicBezTo>
                  <a:pt x="222677" y="235319"/>
                  <a:pt x="212071" y="238543"/>
                  <a:pt x="200081" y="238543"/>
                </a:cubicBezTo>
                <a:cubicBezTo>
                  <a:pt x="167340" y="238543"/>
                  <a:pt x="140594" y="212287"/>
                  <a:pt x="140594" y="179582"/>
                </a:cubicBezTo>
                <a:cubicBezTo>
                  <a:pt x="140594" y="146416"/>
                  <a:pt x="167340" y="120160"/>
                  <a:pt x="200081" y="120160"/>
                </a:cubicBezTo>
                <a:close/>
                <a:moveTo>
                  <a:pt x="101428" y="62190"/>
                </a:moveTo>
                <a:cubicBezTo>
                  <a:pt x="133688" y="62190"/>
                  <a:pt x="160418" y="88426"/>
                  <a:pt x="160879" y="120646"/>
                </a:cubicBezTo>
                <a:cubicBezTo>
                  <a:pt x="141984" y="132154"/>
                  <a:pt x="128619" y="152406"/>
                  <a:pt x="126315" y="175421"/>
                </a:cubicBezTo>
                <a:cubicBezTo>
                  <a:pt x="118941" y="178643"/>
                  <a:pt x="110185" y="180944"/>
                  <a:pt x="101428" y="180944"/>
                </a:cubicBezTo>
                <a:cubicBezTo>
                  <a:pt x="68708" y="180944"/>
                  <a:pt x="41978" y="154247"/>
                  <a:pt x="41978" y="121567"/>
                </a:cubicBezTo>
                <a:cubicBezTo>
                  <a:pt x="41978" y="88887"/>
                  <a:pt x="68708" y="62190"/>
                  <a:pt x="101428" y="62190"/>
                </a:cubicBezTo>
                <a:close/>
                <a:moveTo>
                  <a:pt x="500695" y="60339"/>
                </a:moveTo>
                <a:cubicBezTo>
                  <a:pt x="533882" y="60339"/>
                  <a:pt x="560154" y="87036"/>
                  <a:pt x="560154" y="119716"/>
                </a:cubicBezTo>
                <a:cubicBezTo>
                  <a:pt x="560154" y="152396"/>
                  <a:pt x="533882" y="179093"/>
                  <a:pt x="500695" y="179093"/>
                </a:cubicBezTo>
                <a:cubicBezTo>
                  <a:pt x="491938" y="179093"/>
                  <a:pt x="483180" y="176792"/>
                  <a:pt x="475805" y="173570"/>
                </a:cubicBezTo>
                <a:cubicBezTo>
                  <a:pt x="473501" y="150095"/>
                  <a:pt x="460134" y="130303"/>
                  <a:pt x="441697" y="118795"/>
                </a:cubicBezTo>
                <a:cubicBezTo>
                  <a:pt x="442158" y="86575"/>
                  <a:pt x="468431" y="60339"/>
                  <a:pt x="500695" y="60339"/>
                </a:cubicBezTo>
                <a:close/>
                <a:moveTo>
                  <a:pt x="413085" y="16140"/>
                </a:moveTo>
                <a:cubicBezTo>
                  <a:pt x="438441" y="16140"/>
                  <a:pt x="460571" y="31794"/>
                  <a:pt x="468869" y="55274"/>
                </a:cubicBezTo>
                <a:cubicBezTo>
                  <a:pt x="446279" y="66324"/>
                  <a:pt x="431526" y="87962"/>
                  <a:pt x="429221" y="112824"/>
                </a:cubicBezTo>
                <a:cubicBezTo>
                  <a:pt x="422766" y="110522"/>
                  <a:pt x="412624" y="107760"/>
                  <a:pt x="402020" y="107760"/>
                </a:cubicBezTo>
                <a:cubicBezTo>
                  <a:pt x="390956" y="107760"/>
                  <a:pt x="380352" y="110062"/>
                  <a:pt x="370670" y="115126"/>
                </a:cubicBezTo>
                <a:cubicBezTo>
                  <a:pt x="367904" y="112364"/>
                  <a:pt x="365599" y="109141"/>
                  <a:pt x="363294" y="105918"/>
                </a:cubicBezTo>
                <a:cubicBezTo>
                  <a:pt x="372054" y="93487"/>
                  <a:pt x="376664" y="78754"/>
                  <a:pt x="376664" y="63561"/>
                </a:cubicBezTo>
                <a:cubicBezTo>
                  <a:pt x="376664" y="53432"/>
                  <a:pt x="374359" y="43764"/>
                  <a:pt x="370670" y="34556"/>
                </a:cubicBezTo>
                <a:cubicBezTo>
                  <a:pt x="381735" y="22586"/>
                  <a:pt x="396949" y="16140"/>
                  <a:pt x="413085" y="16140"/>
                </a:cubicBezTo>
                <a:close/>
                <a:moveTo>
                  <a:pt x="192697" y="16140"/>
                </a:moveTo>
                <a:cubicBezTo>
                  <a:pt x="207447" y="16140"/>
                  <a:pt x="221274" y="21206"/>
                  <a:pt x="231875" y="31337"/>
                </a:cubicBezTo>
                <a:cubicBezTo>
                  <a:pt x="227266" y="41008"/>
                  <a:pt x="224501" y="52060"/>
                  <a:pt x="224501" y="63573"/>
                </a:cubicBezTo>
                <a:cubicBezTo>
                  <a:pt x="224501" y="80152"/>
                  <a:pt x="230032" y="96270"/>
                  <a:pt x="240172" y="109165"/>
                </a:cubicBezTo>
                <a:cubicBezTo>
                  <a:pt x="238328" y="111928"/>
                  <a:pt x="236024" y="114230"/>
                  <a:pt x="233719" y="116533"/>
                </a:cubicBezTo>
                <a:cubicBezTo>
                  <a:pt x="223118" y="111007"/>
                  <a:pt x="211134" y="107783"/>
                  <a:pt x="199150" y="107783"/>
                </a:cubicBezTo>
                <a:cubicBezTo>
                  <a:pt x="189010" y="107783"/>
                  <a:pt x="177948" y="111467"/>
                  <a:pt x="171034" y="114230"/>
                </a:cubicBezTo>
                <a:cubicBezTo>
                  <a:pt x="168729" y="91204"/>
                  <a:pt x="155824" y="70942"/>
                  <a:pt x="136004" y="59429"/>
                </a:cubicBezTo>
                <a:cubicBezTo>
                  <a:pt x="142457" y="34100"/>
                  <a:pt x="165964" y="16140"/>
                  <a:pt x="192697" y="16140"/>
                </a:cubicBezTo>
                <a:close/>
                <a:moveTo>
                  <a:pt x="301511" y="0"/>
                </a:moveTo>
                <a:cubicBezTo>
                  <a:pt x="337146" y="0"/>
                  <a:pt x="366033" y="28871"/>
                  <a:pt x="366033" y="64485"/>
                </a:cubicBezTo>
                <a:cubicBezTo>
                  <a:pt x="366033" y="100099"/>
                  <a:pt x="337146" y="128970"/>
                  <a:pt x="301511" y="128970"/>
                </a:cubicBezTo>
                <a:cubicBezTo>
                  <a:pt x="265876" y="128970"/>
                  <a:pt x="236989" y="100099"/>
                  <a:pt x="236989" y="64485"/>
                </a:cubicBezTo>
                <a:cubicBezTo>
                  <a:pt x="236989" y="28871"/>
                  <a:pt x="265876" y="0"/>
                  <a:pt x="301511" y="0"/>
                </a:cubicBezTo>
                <a:close/>
              </a:path>
            </a:pathLst>
          </a:custGeom>
          <a:solidFill>
            <a:srgbClr val="505050"/>
          </a:solidFill>
          <a:ln>
            <a:noFill/>
          </a:ln>
        </p:spPr>
      </p:sp>
      <p:grpSp>
        <p:nvGrpSpPr>
          <p:cNvPr id="37" name="组合 36"/>
          <p:cNvGrpSpPr/>
          <p:nvPr/>
        </p:nvGrpSpPr>
        <p:grpSpPr>
          <a:xfrm>
            <a:off x="7592468" y="2738740"/>
            <a:ext cx="585925" cy="430445"/>
            <a:chOff x="6652" y="6796"/>
            <a:chExt cx="712" cy="564"/>
          </a:xfrm>
        </p:grpSpPr>
        <p:grpSp>
          <p:nvGrpSpPr>
            <p:cNvPr id="38" name="组合 37"/>
            <p:cNvGrpSpPr/>
            <p:nvPr/>
          </p:nvGrpSpPr>
          <p:grpSpPr>
            <a:xfrm>
              <a:off x="6744" y="6872"/>
              <a:ext cx="533" cy="424"/>
              <a:chOff x="8624888" y="1714500"/>
              <a:chExt cx="622300" cy="495300"/>
            </a:xfrm>
            <a:solidFill>
              <a:schemeClr val="bg1"/>
            </a:solidFill>
          </p:grpSpPr>
          <p:sp>
            <p:nvSpPr>
              <p:cNvPr id="40" name="Freeform 544"/>
              <p:cNvSpPr/>
              <p:nvPr/>
            </p:nvSpPr>
            <p:spPr bwMode="auto">
              <a:xfrm>
                <a:off x="8653463" y="1952625"/>
                <a:ext cx="66675" cy="66675"/>
              </a:xfrm>
              <a:custGeom>
                <a:avLst/>
                <a:gdLst>
                  <a:gd name="T0" fmla="*/ 42 w 42"/>
                  <a:gd name="T1" fmla="*/ 26 h 42"/>
                  <a:gd name="T2" fmla="*/ 42 w 42"/>
                  <a:gd name="T3" fmla="*/ 26 h 42"/>
                  <a:gd name="T4" fmla="*/ 38 w 42"/>
                  <a:gd name="T5" fmla="*/ 34 h 42"/>
                  <a:gd name="T6" fmla="*/ 32 w 42"/>
                  <a:gd name="T7" fmla="*/ 38 h 42"/>
                  <a:gd name="T8" fmla="*/ 24 w 42"/>
                  <a:gd name="T9" fmla="*/ 42 h 42"/>
                  <a:gd name="T10" fmla="*/ 16 w 42"/>
                  <a:gd name="T11" fmla="*/ 42 h 42"/>
                  <a:gd name="T12" fmla="*/ 16 w 42"/>
                  <a:gd name="T13" fmla="*/ 42 h 42"/>
                  <a:gd name="T14" fmla="*/ 8 w 42"/>
                  <a:gd name="T15" fmla="*/ 38 h 42"/>
                  <a:gd name="T16" fmla="*/ 4 w 42"/>
                  <a:gd name="T17" fmla="*/ 32 h 42"/>
                  <a:gd name="T18" fmla="*/ 0 w 42"/>
                  <a:gd name="T19" fmla="*/ 24 h 42"/>
                  <a:gd name="T20" fmla="*/ 0 w 42"/>
                  <a:gd name="T21" fmla="*/ 16 h 42"/>
                  <a:gd name="T22" fmla="*/ 0 w 42"/>
                  <a:gd name="T23" fmla="*/ 16 h 42"/>
                  <a:gd name="T24" fmla="*/ 4 w 42"/>
                  <a:gd name="T25" fmla="*/ 8 h 42"/>
                  <a:gd name="T26" fmla="*/ 10 w 42"/>
                  <a:gd name="T27" fmla="*/ 4 h 42"/>
                  <a:gd name="T28" fmla="*/ 18 w 42"/>
                  <a:gd name="T29" fmla="*/ 0 h 42"/>
                  <a:gd name="T30" fmla="*/ 26 w 42"/>
                  <a:gd name="T31" fmla="*/ 0 h 42"/>
                  <a:gd name="T32" fmla="*/ 26 w 42"/>
                  <a:gd name="T33" fmla="*/ 0 h 42"/>
                  <a:gd name="T34" fmla="*/ 34 w 42"/>
                  <a:gd name="T35" fmla="*/ 4 h 42"/>
                  <a:gd name="T36" fmla="*/ 40 w 42"/>
                  <a:gd name="T37" fmla="*/ 10 h 42"/>
                  <a:gd name="T38" fmla="*/ 42 w 42"/>
                  <a:gd name="T39" fmla="*/ 18 h 42"/>
                  <a:gd name="T40" fmla="*/ 42 w 42"/>
                  <a:gd name="T41" fmla="*/ 26 h 42"/>
                  <a:gd name="T42" fmla="*/ 42 w 42"/>
                  <a:gd name="T43"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42">
                    <a:moveTo>
                      <a:pt x="42" y="26"/>
                    </a:moveTo>
                    <a:lnTo>
                      <a:pt x="42" y="26"/>
                    </a:lnTo>
                    <a:lnTo>
                      <a:pt x="38" y="34"/>
                    </a:lnTo>
                    <a:lnTo>
                      <a:pt x="32" y="38"/>
                    </a:lnTo>
                    <a:lnTo>
                      <a:pt x="24" y="42"/>
                    </a:lnTo>
                    <a:lnTo>
                      <a:pt x="16" y="42"/>
                    </a:lnTo>
                    <a:lnTo>
                      <a:pt x="16" y="42"/>
                    </a:lnTo>
                    <a:lnTo>
                      <a:pt x="8" y="38"/>
                    </a:lnTo>
                    <a:lnTo>
                      <a:pt x="4" y="32"/>
                    </a:lnTo>
                    <a:lnTo>
                      <a:pt x="0" y="24"/>
                    </a:lnTo>
                    <a:lnTo>
                      <a:pt x="0" y="16"/>
                    </a:lnTo>
                    <a:lnTo>
                      <a:pt x="0" y="16"/>
                    </a:lnTo>
                    <a:lnTo>
                      <a:pt x="4" y="8"/>
                    </a:lnTo>
                    <a:lnTo>
                      <a:pt x="10" y="4"/>
                    </a:lnTo>
                    <a:lnTo>
                      <a:pt x="18" y="0"/>
                    </a:lnTo>
                    <a:lnTo>
                      <a:pt x="26" y="0"/>
                    </a:lnTo>
                    <a:lnTo>
                      <a:pt x="26" y="0"/>
                    </a:lnTo>
                    <a:lnTo>
                      <a:pt x="34" y="4"/>
                    </a:lnTo>
                    <a:lnTo>
                      <a:pt x="40" y="10"/>
                    </a:lnTo>
                    <a:lnTo>
                      <a:pt x="42" y="18"/>
                    </a:lnTo>
                    <a:lnTo>
                      <a:pt x="42" y="26"/>
                    </a:lnTo>
                    <a:lnTo>
                      <a:pt x="42" y="26"/>
                    </a:lnTo>
                    <a:close/>
                  </a:path>
                </a:pathLst>
              </a:custGeom>
              <a:grpFill/>
              <a:ln w="12700">
                <a:solidFill>
                  <a:srgbClr val="FFC000"/>
                </a:solidFill>
                <a:round/>
              </a:ln>
            </p:spPr>
            <p:txBody>
              <a:bodyPr vert="horz" wrap="square" lIns="91427" tIns="45713" rIns="91427" bIns="457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sp>
            <p:nvSpPr>
              <p:cNvPr id="41" name="Freeform 545"/>
              <p:cNvSpPr/>
              <p:nvPr/>
            </p:nvSpPr>
            <p:spPr bwMode="auto">
              <a:xfrm>
                <a:off x="8716963" y="1895475"/>
                <a:ext cx="69850" cy="66675"/>
              </a:xfrm>
              <a:custGeom>
                <a:avLst/>
                <a:gdLst>
                  <a:gd name="T0" fmla="*/ 42 w 44"/>
                  <a:gd name="T1" fmla="*/ 26 h 42"/>
                  <a:gd name="T2" fmla="*/ 42 w 44"/>
                  <a:gd name="T3" fmla="*/ 26 h 42"/>
                  <a:gd name="T4" fmla="*/ 40 w 44"/>
                  <a:gd name="T5" fmla="*/ 32 h 42"/>
                  <a:gd name="T6" fmla="*/ 34 w 44"/>
                  <a:gd name="T7" fmla="*/ 38 h 42"/>
                  <a:gd name="T8" fmla="*/ 26 w 44"/>
                  <a:gd name="T9" fmla="*/ 42 h 42"/>
                  <a:gd name="T10" fmla="*/ 18 w 44"/>
                  <a:gd name="T11" fmla="*/ 42 h 42"/>
                  <a:gd name="T12" fmla="*/ 18 w 44"/>
                  <a:gd name="T13" fmla="*/ 42 h 42"/>
                  <a:gd name="T14" fmla="*/ 10 w 44"/>
                  <a:gd name="T15" fmla="*/ 38 h 42"/>
                  <a:gd name="T16" fmla="*/ 4 w 44"/>
                  <a:gd name="T17" fmla="*/ 32 h 42"/>
                  <a:gd name="T18" fmla="*/ 0 w 44"/>
                  <a:gd name="T19" fmla="*/ 24 h 42"/>
                  <a:gd name="T20" fmla="*/ 2 w 44"/>
                  <a:gd name="T21" fmla="*/ 16 h 42"/>
                  <a:gd name="T22" fmla="*/ 2 w 44"/>
                  <a:gd name="T23" fmla="*/ 16 h 42"/>
                  <a:gd name="T24" fmla="*/ 4 w 44"/>
                  <a:gd name="T25" fmla="*/ 8 h 42"/>
                  <a:gd name="T26" fmla="*/ 10 w 44"/>
                  <a:gd name="T27" fmla="*/ 4 h 42"/>
                  <a:gd name="T28" fmla="*/ 18 w 44"/>
                  <a:gd name="T29" fmla="*/ 0 h 42"/>
                  <a:gd name="T30" fmla="*/ 26 w 44"/>
                  <a:gd name="T31" fmla="*/ 0 h 42"/>
                  <a:gd name="T32" fmla="*/ 26 w 44"/>
                  <a:gd name="T33" fmla="*/ 0 h 42"/>
                  <a:gd name="T34" fmla="*/ 34 w 44"/>
                  <a:gd name="T35" fmla="*/ 4 h 42"/>
                  <a:gd name="T36" fmla="*/ 40 w 44"/>
                  <a:gd name="T37" fmla="*/ 10 h 42"/>
                  <a:gd name="T38" fmla="*/ 44 w 44"/>
                  <a:gd name="T39" fmla="*/ 18 h 42"/>
                  <a:gd name="T40" fmla="*/ 42 w 44"/>
                  <a:gd name="T41" fmla="*/ 26 h 42"/>
                  <a:gd name="T42" fmla="*/ 42 w 44"/>
                  <a:gd name="T43"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42">
                    <a:moveTo>
                      <a:pt x="42" y="26"/>
                    </a:moveTo>
                    <a:lnTo>
                      <a:pt x="42" y="26"/>
                    </a:lnTo>
                    <a:lnTo>
                      <a:pt x="40" y="32"/>
                    </a:lnTo>
                    <a:lnTo>
                      <a:pt x="34" y="38"/>
                    </a:lnTo>
                    <a:lnTo>
                      <a:pt x="26" y="42"/>
                    </a:lnTo>
                    <a:lnTo>
                      <a:pt x="18" y="42"/>
                    </a:lnTo>
                    <a:lnTo>
                      <a:pt x="18" y="42"/>
                    </a:lnTo>
                    <a:lnTo>
                      <a:pt x="10" y="38"/>
                    </a:lnTo>
                    <a:lnTo>
                      <a:pt x="4" y="32"/>
                    </a:lnTo>
                    <a:lnTo>
                      <a:pt x="0" y="24"/>
                    </a:lnTo>
                    <a:lnTo>
                      <a:pt x="2" y="16"/>
                    </a:lnTo>
                    <a:lnTo>
                      <a:pt x="2" y="16"/>
                    </a:lnTo>
                    <a:lnTo>
                      <a:pt x="4" y="8"/>
                    </a:lnTo>
                    <a:lnTo>
                      <a:pt x="10" y="4"/>
                    </a:lnTo>
                    <a:lnTo>
                      <a:pt x="18" y="0"/>
                    </a:lnTo>
                    <a:lnTo>
                      <a:pt x="26" y="0"/>
                    </a:lnTo>
                    <a:lnTo>
                      <a:pt x="26" y="0"/>
                    </a:lnTo>
                    <a:lnTo>
                      <a:pt x="34" y="4"/>
                    </a:lnTo>
                    <a:lnTo>
                      <a:pt x="40" y="10"/>
                    </a:lnTo>
                    <a:lnTo>
                      <a:pt x="44" y="18"/>
                    </a:lnTo>
                    <a:lnTo>
                      <a:pt x="42" y="26"/>
                    </a:lnTo>
                    <a:lnTo>
                      <a:pt x="42" y="26"/>
                    </a:lnTo>
                    <a:close/>
                  </a:path>
                </a:pathLst>
              </a:custGeom>
              <a:grpFill/>
              <a:ln w="12700">
                <a:solidFill>
                  <a:srgbClr val="FFC000"/>
                </a:solidFill>
                <a:round/>
              </a:ln>
            </p:spPr>
            <p:txBody>
              <a:bodyPr vert="horz" wrap="square" lIns="91427" tIns="45713" rIns="91427" bIns="457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sp>
            <p:nvSpPr>
              <p:cNvPr id="42" name="Freeform 546"/>
              <p:cNvSpPr/>
              <p:nvPr/>
            </p:nvSpPr>
            <p:spPr bwMode="auto">
              <a:xfrm>
                <a:off x="8732838" y="1981200"/>
                <a:ext cx="66675" cy="63500"/>
              </a:xfrm>
              <a:custGeom>
                <a:avLst/>
                <a:gdLst>
                  <a:gd name="T0" fmla="*/ 42 w 42"/>
                  <a:gd name="T1" fmla="*/ 24 h 40"/>
                  <a:gd name="T2" fmla="*/ 42 w 42"/>
                  <a:gd name="T3" fmla="*/ 24 h 40"/>
                  <a:gd name="T4" fmla="*/ 40 w 42"/>
                  <a:gd name="T5" fmla="*/ 32 h 40"/>
                  <a:gd name="T6" fmla="*/ 34 w 42"/>
                  <a:gd name="T7" fmla="*/ 38 h 40"/>
                  <a:gd name="T8" fmla="*/ 26 w 42"/>
                  <a:gd name="T9" fmla="*/ 40 h 40"/>
                  <a:gd name="T10" fmla="*/ 16 w 42"/>
                  <a:gd name="T11" fmla="*/ 40 h 40"/>
                  <a:gd name="T12" fmla="*/ 16 w 42"/>
                  <a:gd name="T13" fmla="*/ 40 h 40"/>
                  <a:gd name="T14" fmla="*/ 10 w 42"/>
                  <a:gd name="T15" fmla="*/ 38 h 40"/>
                  <a:gd name="T16" fmla="*/ 4 w 42"/>
                  <a:gd name="T17" fmla="*/ 32 h 40"/>
                  <a:gd name="T18" fmla="*/ 0 w 42"/>
                  <a:gd name="T19" fmla="*/ 24 h 40"/>
                  <a:gd name="T20" fmla="*/ 0 w 42"/>
                  <a:gd name="T21" fmla="*/ 16 h 40"/>
                  <a:gd name="T22" fmla="*/ 0 w 42"/>
                  <a:gd name="T23" fmla="*/ 16 h 40"/>
                  <a:gd name="T24" fmla="*/ 4 w 42"/>
                  <a:gd name="T25" fmla="*/ 8 h 40"/>
                  <a:gd name="T26" fmla="*/ 10 w 42"/>
                  <a:gd name="T27" fmla="*/ 2 h 40"/>
                  <a:gd name="T28" fmla="*/ 18 w 42"/>
                  <a:gd name="T29" fmla="*/ 0 h 40"/>
                  <a:gd name="T30" fmla="*/ 26 w 42"/>
                  <a:gd name="T31" fmla="*/ 0 h 40"/>
                  <a:gd name="T32" fmla="*/ 26 w 42"/>
                  <a:gd name="T33" fmla="*/ 0 h 40"/>
                  <a:gd name="T34" fmla="*/ 34 w 42"/>
                  <a:gd name="T35" fmla="*/ 4 h 40"/>
                  <a:gd name="T36" fmla="*/ 40 w 42"/>
                  <a:gd name="T37" fmla="*/ 10 h 40"/>
                  <a:gd name="T38" fmla="*/ 42 w 42"/>
                  <a:gd name="T39" fmla="*/ 16 h 40"/>
                  <a:gd name="T40" fmla="*/ 42 w 42"/>
                  <a:gd name="T41" fmla="*/ 24 h 40"/>
                  <a:gd name="T42" fmla="*/ 42 w 42"/>
                  <a:gd name="T43"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40">
                    <a:moveTo>
                      <a:pt x="42" y="24"/>
                    </a:moveTo>
                    <a:lnTo>
                      <a:pt x="42" y="24"/>
                    </a:lnTo>
                    <a:lnTo>
                      <a:pt x="40" y="32"/>
                    </a:lnTo>
                    <a:lnTo>
                      <a:pt x="34" y="38"/>
                    </a:lnTo>
                    <a:lnTo>
                      <a:pt x="26" y="40"/>
                    </a:lnTo>
                    <a:lnTo>
                      <a:pt x="16" y="40"/>
                    </a:lnTo>
                    <a:lnTo>
                      <a:pt x="16" y="40"/>
                    </a:lnTo>
                    <a:lnTo>
                      <a:pt x="10" y="38"/>
                    </a:lnTo>
                    <a:lnTo>
                      <a:pt x="4" y="32"/>
                    </a:lnTo>
                    <a:lnTo>
                      <a:pt x="0" y="24"/>
                    </a:lnTo>
                    <a:lnTo>
                      <a:pt x="0" y="16"/>
                    </a:lnTo>
                    <a:lnTo>
                      <a:pt x="0" y="16"/>
                    </a:lnTo>
                    <a:lnTo>
                      <a:pt x="4" y="8"/>
                    </a:lnTo>
                    <a:lnTo>
                      <a:pt x="10" y="2"/>
                    </a:lnTo>
                    <a:lnTo>
                      <a:pt x="18" y="0"/>
                    </a:lnTo>
                    <a:lnTo>
                      <a:pt x="26" y="0"/>
                    </a:lnTo>
                    <a:lnTo>
                      <a:pt x="26" y="0"/>
                    </a:lnTo>
                    <a:lnTo>
                      <a:pt x="34" y="4"/>
                    </a:lnTo>
                    <a:lnTo>
                      <a:pt x="40" y="10"/>
                    </a:lnTo>
                    <a:lnTo>
                      <a:pt x="42" y="16"/>
                    </a:lnTo>
                    <a:lnTo>
                      <a:pt x="42" y="24"/>
                    </a:lnTo>
                    <a:lnTo>
                      <a:pt x="42" y="24"/>
                    </a:lnTo>
                    <a:close/>
                  </a:path>
                </a:pathLst>
              </a:custGeom>
              <a:grpFill/>
              <a:ln w="12700">
                <a:solidFill>
                  <a:srgbClr val="FFC000"/>
                </a:solidFill>
                <a:round/>
              </a:ln>
            </p:spPr>
            <p:txBody>
              <a:bodyPr vert="horz" wrap="square" lIns="91427" tIns="45713" rIns="91427" bIns="457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sp>
            <p:nvSpPr>
              <p:cNvPr id="43" name="Freeform 547"/>
              <p:cNvSpPr/>
              <p:nvPr/>
            </p:nvSpPr>
            <p:spPr bwMode="auto">
              <a:xfrm>
                <a:off x="8624888" y="2019300"/>
                <a:ext cx="69850" cy="66675"/>
              </a:xfrm>
              <a:custGeom>
                <a:avLst/>
                <a:gdLst>
                  <a:gd name="T0" fmla="*/ 44 w 44"/>
                  <a:gd name="T1" fmla="*/ 26 h 42"/>
                  <a:gd name="T2" fmla="*/ 44 w 44"/>
                  <a:gd name="T3" fmla="*/ 26 h 42"/>
                  <a:gd name="T4" fmla="*/ 40 w 44"/>
                  <a:gd name="T5" fmla="*/ 32 h 42"/>
                  <a:gd name="T6" fmla="*/ 34 w 44"/>
                  <a:gd name="T7" fmla="*/ 38 h 42"/>
                  <a:gd name="T8" fmla="*/ 26 w 44"/>
                  <a:gd name="T9" fmla="*/ 42 h 42"/>
                  <a:gd name="T10" fmla="*/ 18 w 44"/>
                  <a:gd name="T11" fmla="*/ 40 h 42"/>
                  <a:gd name="T12" fmla="*/ 18 w 44"/>
                  <a:gd name="T13" fmla="*/ 40 h 42"/>
                  <a:gd name="T14" fmla="*/ 10 w 44"/>
                  <a:gd name="T15" fmla="*/ 38 h 42"/>
                  <a:gd name="T16" fmla="*/ 4 w 44"/>
                  <a:gd name="T17" fmla="*/ 32 h 42"/>
                  <a:gd name="T18" fmla="*/ 0 w 44"/>
                  <a:gd name="T19" fmla="*/ 24 h 42"/>
                  <a:gd name="T20" fmla="*/ 2 w 44"/>
                  <a:gd name="T21" fmla="*/ 16 h 42"/>
                  <a:gd name="T22" fmla="*/ 2 w 44"/>
                  <a:gd name="T23" fmla="*/ 16 h 42"/>
                  <a:gd name="T24" fmla="*/ 4 w 44"/>
                  <a:gd name="T25" fmla="*/ 8 h 42"/>
                  <a:gd name="T26" fmla="*/ 10 w 44"/>
                  <a:gd name="T27" fmla="*/ 2 h 42"/>
                  <a:gd name="T28" fmla="*/ 18 w 44"/>
                  <a:gd name="T29" fmla="*/ 0 h 42"/>
                  <a:gd name="T30" fmla="*/ 26 w 44"/>
                  <a:gd name="T31" fmla="*/ 0 h 42"/>
                  <a:gd name="T32" fmla="*/ 26 w 44"/>
                  <a:gd name="T33" fmla="*/ 0 h 42"/>
                  <a:gd name="T34" fmla="*/ 34 w 44"/>
                  <a:gd name="T35" fmla="*/ 4 h 42"/>
                  <a:gd name="T36" fmla="*/ 40 w 44"/>
                  <a:gd name="T37" fmla="*/ 10 h 42"/>
                  <a:gd name="T38" fmla="*/ 44 w 44"/>
                  <a:gd name="T39" fmla="*/ 16 h 42"/>
                  <a:gd name="T40" fmla="*/ 44 w 44"/>
                  <a:gd name="T41" fmla="*/ 26 h 42"/>
                  <a:gd name="T42" fmla="*/ 44 w 44"/>
                  <a:gd name="T43"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42">
                    <a:moveTo>
                      <a:pt x="44" y="26"/>
                    </a:moveTo>
                    <a:lnTo>
                      <a:pt x="44" y="26"/>
                    </a:lnTo>
                    <a:lnTo>
                      <a:pt x="40" y="32"/>
                    </a:lnTo>
                    <a:lnTo>
                      <a:pt x="34" y="38"/>
                    </a:lnTo>
                    <a:lnTo>
                      <a:pt x="26" y="42"/>
                    </a:lnTo>
                    <a:lnTo>
                      <a:pt x="18" y="40"/>
                    </a:lnTo>
                    <a:lnTo>
                      <a:pt x="18" y="40"/>
                    </a:lnTo>
                    <a:lnTo>
                      <a:pt x="10" y="38"/>
                    </a:lnTo>
                    <a:lnTo>
                      <a:pt x="4" y="32"/>
                    </a:lnTo>
                    <a:lnTo>
                      <a:pt x="0" y="24"/>
                    </a:lnTo>
                    <a:lnTo>
                      <a:pt x="2" y="16"/>
                    </a:lnTo>
                    <a:lnTo>
                      <a:pt x="2" y="16"/>
                    </a:lnTo>
                    <a:lnTo>
                      <a:pt x="4" y="8"/>
                    </a:lnTo>
                    <a:lnTo>
                      <a:pt x="10" y="2"/>
                    </a:lnTo>
                    <a:lnTo>
                      <a:pt x="18" y="0"/>
                    </a:lnTo>
                    <a:lnTo>
                      <a:pt x="26" y="0"/>
                    </a:lnTo>
                    <a:lnTo>
                      <a:pt x="26" y="0"/>
                    </a:lnTo>
                    <a:lnTo>
                      <a:pt x="34" y="4"/>
                    </a:lnTo>
                    <a:lnTo>
                      <a:pt x="40" y="10"/>
                    </a:lnTo>
                    <a:lnTo>
                      <a:pt x="44" y="16"/>
                    </a:lnTo>
                    <a:lnTo>
                      <a:pt x="44" y="26"/>
                    </a:lnTo>
                    <a:lnTo>
                      <a:pt x="44" y="26"/>
                    </a:lnTo>
                    <a:close/>
                  </a:path>
                </a:pathLst>
              </a:custGeom>
              <a:grpFill/>
              <a:ln w="12700">
                <a:solidFill>
                  <a:srgbClr val="FFC000"/>
                </a:solidFill>
                <a:round/>
              </a:ln>
            </p:spPr>
            <p:txBody>
              <a:bodyPr vert="horz" wrap="square" lIns="91427" tIns="45713" rIns="91427" bIns="457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sp>
            <p:nvSpPr>
              <p:cNvPr id="44" name="Freeform 548"/>
              <p:cNvSpPr/>
              <p:nvPr/>
            </p:nvSpPr>
            <p:spPr bwMode="auto">
              <a:xfrm>
                <a:off x="8713788" y="2070100"/>
                <a:ext cx="66675" cy="66675"/>
              </a:xfrm>
              <a:custGeom>
                <a:avLst/>
                <a:gdLst>
                  <a:gd name="T0" fmla="*/ 42 w 42"/>
                  <a:gd name="T1" fmla="*/ 26 h 42"/>
                  <a:gd name="T2" fmla="*/ 42 w 42"/>
                  <a:gd name="T3" fmla="*/ 26 h 42"/>
                  <a:gd name="T4" fmla="*/ 38 w 42"/>
                  <a:gd name="T5" fmla="*/ 34 h 42"/>
                  <a:gd name="T6" fmla="*/ 32 w 42"/>
                  <a:gd name="T7" fmla="*/ 40 h 42"/>
                  <a:gd name="T8" fmla="*/ 24 w 42"/>
                  <a:gd name="T9" fmla="*/ 42 h 42"/>
                  <a:gd name="T10" fmla="*/ 16 w 42"/>
                  <a:gd name="T11" fmla="*/ 42 h 42"/>
                  <a:gd name="T12" fmla="*/ 16 w 42"/>
                  <a:gd name="T13" fmla="*/ 42 h 42"/>
                  <a:gd name="T14" fmla="*/ 8 w 42"/>
                  <a:gd name="T15" fmla="*/ 38 h 42"/>
                  <a:gd name="T16" fmla="*/ 2 w 42"/>
                  <a:gd name="T17" fmla="*/ 32 h 42"/>
                  <a:gd name="T18" fmla="*/ 0 w 42"/>
                  <a:gd name="T19" fmla="*/ 26 h 42"/>
                  <a:gd name="T20" fmla="*/ 0 w 42"/>
                  <a:gd name="T21" fmla="*/ 16 h 42"/>
                  <a:gd name="T22" fmla="*/ 0 w 42"/>
                  <a:gd name="T23" fmla="*/ 16 h 42"/>
                  <a:gd name="T24" fmla="*/ 2 w 42"/>
                  <a:gd name="T25" fmla="*/ 10 h 42"/>
                  <a:gd name="T26" fmla="*/ 8 w 42"/>
                  <a:gd name="T27" fmla="*/ 4 h 42"/>
                  <a:gd name="T28" fmla="*/ 16 w 42"/>
                  <a:gd name="T29" fmla="*/ 0 h 42"/>
                  <a:gd name="T30" fmla="*/ 26 w 42"/>
                  <a:gd name="T31" fmla="*/ 2 h 42"/>
                  <a:gd name="T32" fmla="*/ 26 w 42"/>
                  <a:gd name="T33" fmla="*/ 2 h 42"/>
                  <a:gd name="T34" fmla="*/ 32 w 42"/>
                  <a:gd name="T35" fmla="*/ 4 h 42"/>
                  <a:gd name="T36" fmla="*/ 38 w 42"/>
                  <a:gd name="T37" fmla="*/ 10 h 42"/>
                  <a:gd name="T38" fmla="*/ 42 w 42"/>
                  <a:gd name="T39" fmla="*/ 18 h 42"/>
                  <a:gd name="T40" fmla="*/ 42 w 42"/>
                  <a:gd name="T41" fmla="*/ 26 h 42"/>
                  <a:gd name="T42" fmla="*/ 42 w 42"/>
                  <a:gd name="T43"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42">
                    <a:moveTo>
                      <a:pt x="42" y="26"/>
                    </a:moveTo>
                    <a:lnTo>
                      <a:pt x="42" y="26"/>
                    </a:lnTo>
                    <a:lnTo>
                      <a:pt x="38" y="34"/>
                    </a:lnTo>
                    <a:lnTo>
                      <a:pt x="32" y="40"/>
                    </a:lnTo>
                    <a:lnTo>
                      <a:pt x="24" y="42"/>
                    </a:lnTo>
                    <a:lnTo>
                      <a:pt x="16" y="42"/>
                    </a:lnTo>
                    <a:lnTo>
                      <a:pt x="16" y="42"/>
                    </a:lnTo>
                    <a:lnTo>
                      <a:pt x="8" y="38"/>
                    </a:lnTo>
                    <a:lnTo>
                      <a:pt x="2" y="32"/>
                    </a:lnTo>
                    <a:lnTo>
                      <a:pt x="0" y="26"/>
                    </a:lnTo>
                    <a:lnTo>
                      <a:pt x="0" y="16"/>
                    </a:lnTo>
                    <a:lnTo>
                      <a:pt x="0" y="16"/>
                    </a:lnTo>
                    <a:lnTo>
                      <a:pt x="2" y="10"/>
                    </a:lnTo>
                    <a:lnTo>
                      <a:pt x="8" y="4"/>
                    </a:lnTo>
                    <a:lnTo>
                      <a:pt x="16" y="0"/>
                    </a:lnTo>
                    <a:lnTo>
                      <a:pt x="26" y="2"/>
                    </a:lnTo>
                    <a:lnTo>
                      <a:pt x="26" y="2"/>
                    </a:lnTo>
                    <a:lnTo>
                      <a:pt x="32" y="4"/>
                    </a:lnTo>
                    <a:lnTo>
                      <a:pt x="38" y="10"/>
                    </a:lnTo>
                    <a:lnTo>
                      <a:pt x="42" y="18"/>
                    </a:lnTo>
                    <a:lnTo>
                      <a:pt x="42" y="26"/>
                    </a:lnTo>
                    <a:lnTo>
                      <a:pt x="42" y="26"/>
                    </a:lnTo>
                    <a:close/>
                  </a:path>
                </a:pathLst>
              </a:custGeom>
              <a:grpFill/>
              <a:ln w="12700">
                <a:solidFill>
                  <a:srgbClr val="FFC000"/>
                </a:solidFill>
                <a:round/>
              </a:ln>
            </p:spPr>
            <p:txBody>
              <a:bodyPr vert="horz" wrap="square" lIns="91427" tIns="45713" rIns="91427" bIns="457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sp>
            <p:nvSpPr>
              <p:cNvPr id="45" name="Freeform 549"/>
              <p:cNvSpPr/>
              <p:nvPr/>
            </p:nvSpPr>
            <p:spPr bwMode="auto">
              <a:xfrm>
                <a:off x="8840788" y="1978025"/>
                <a:ext cx="69850" cy="63500"/>
              </a:xfrm>
              <a:custGeom>
                <a:avLst/>
                <a:gdLst>
                  <a:gd name="T0" fmla="*/ 44 w 44"/>
                  <a:gd name="T1" fmla="*/ 24 h 40"/>
                  <a:gd name="T2" fmla="*/ 44 w 44"/>
                  <a:gd name="T3" fmla="*/ 24 h 40"/>
                  <a:gd name="T4" fmla="*/ 40 w 44"/>
                  <a:gd name="T5" fmla="*/ 32 h 40"/>
                  <a:gd name="T6" fmla="*/ 34 w 44"/>
                  <a:gd name="T7" fmla="*/ 38 h 40"/>
                  <a:gd name="T8" fmla="*/ 26 w 44"/>
                  <a:gd name="T9" fmla="*/ 40 h 40"/>
                  <a:gd name="T10" fmla="*/ 18 w 44"/>
                  <a:gd name="T11" fmla="*/ 40 h 40"/>
                  <a:gd name="T12" fmla="*/ 18 w 44"/>
                  <a:gd name="T13" fmla="*/ 40 h 40"/>
                  <a:gd name="T14" fmla="*/ 10 w 44"/>
                  <a:gd name="T15" fmla="*/ 36 h 40"/>
                  <a:gd name="T16" fmla="*/ 4 w 44"/>
                  <a:gd name="T17" fmla="*/ 30 h 40"/>
                  <a:gd name="T18" fmla="*/ 0 w 44"/>
                  <a:gd name="T19" fmla="*/ 24 h 40"/>
                  <a:gd name="T20" fmla="*/ 2 w 44"/>
                  <a:gd name="T21" fmla="*/ 16 h 40"/>
                  <a:gd name="T22" fmla="*/ 2 w 44"/>
                  <a:gd name="T23" fmla="*/ 16 h 40"/>
                  <a:gd name="T24" fmla="*/ 4 w 44"/>
                  <a:gd name="T25" fmla="*/ 8 h 40"/>
                  <a:gd name="T26" fmla="*/ 10 w 44"/>
                  <a:gd name="T27" fmla="*/ 2 h 40"/>
                  <a:gd name="T28" fmla="*/ 18 w 44"/>
                  <a:gd name="T29" fmla="*/ 0 h 40"/>
                  <a:gd name="T30" fmla="*/ 26 w 44"/>
                  <a:gd name="T31" fmla="*/ 0 h 40"/>
                  <a:gd name="T32" fmla="*/ 26 w 44"/>
                  <a:gd name="T33" fmla="*/ 0 h 40"/>
                  <a:gd name="T34" fmla="*/ 34 w 44"/>
                  <a:gd name="T35" fmla="*/ 2 h 40"/>
                  <a:gd name="T36" fmla="*/ 40 w 44"/>
                  <a:gd name="T37" fmla="*/ 8 h 40"/>
                  <a:gd name="T38" fmla="*/ 44 w 44"/>
                  <a:gd name="T39" fmla="*/ 16 h 40"/>
                  <a:gd name="T40" fmla="*/ 44 w 44"/>
                  <a:gd name="T41" fmla="*/ 24 h 40"/>
                  <a:gd name="T42" fmla="*/ 44 w 44"/>
                  <a:gd name="T43"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40">
                    <a:moveTo>
                      <a:pt x="44" y="24"/>
                    </a:moveTo>
                    <a:lnTo>
                      <a:pt x="44" y="24"/>
                    </a:lnTo>
                    <a:lnTo>
                      <a:pt x="40" y="32"/>
                    </a:lnTo>
                    <a:lnTo>
                      <a:pt x="34" y="38"/>
                    </a:lnTo>
                    <a:lnTo>
                      <a:pt x="26" y="40"/>
                    </a:lnTo>
                    <a:lnTo>
                      <a:pt x="18" y="40"/>
                    </a:lnTo>
                    <a:lnTo>
                      <a:pt x="18" y="40"/>
                    </a:lnTo>
                    <a:lnTo>
                      <a:pt x="10" y="36"/>
                    </a:lnTo>
                    <a:lnTo>
                      <a:pt x="4" y="30"/>
                    </a:lnTo>
                    <a:lnTo>
                      <a:pt x="0" y="24"/>
                    </a:lnTo>
                    <a:lnTo>
                      <a:pt x="2" y="16"/>
                    </a:lnTo>
                    <a:lnTo>
                      <a:pt x="2" y="16"/>
                    </a:lnTo>
                    <a:lnTo>
                      <a:pt x="4" y="8"/>
                    </a:lnTo>
                    <a:lnTo>
                      <a:pt x="10" y="2"/>
                    </a:lnTo>
                    <a:lnTo>
                      <a:pt x="18" y="0"/>
                    </a:lnTo>
                    <a:lnTo>
                      <a:pt x="26" y="0"/>
                    </a:lnTo>
                    <a:lnTo>
                      <a:pt x="26" y="0"/>
                    </a:lnTo>
                    <a:lnTo>
                      <a:pt x="34" y="2"/>
                    </a:lnTo>
                    <a:lnTo>
                      <a:pt x="40" y="8"/>
                    </a:lnTo>
                    <a:lnTo>
                      <a:pt x="44" y="16"/>
                    </a:lnTo>
                    <a:lnTo>
                      <a:pt x="44" y="24"/>
                    </a:lnTo>
                    <a:lnTo>
                      <a:pt x="44" y="24"/>
                    </a:lnTo>
                    <a:close/>
                  </a:path>
                </a:pathLst>
              </a:custGeom>
              <a:grpFill/>
              <a:ln w="12700">
                <a:solidFill>
                  <a:srgbClr val="FFC000"/>
                </a:solidFill>
                <a:round/>
              </a:ln>
            </p:spPr>
            <p:txBody>
              <a:bodyPr vert="horz" wrap="square" lIns="91427" tIns="45713" rIns="91427" bIns="457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sp>
            <p:nvSpPr>
              <p:cNvPr id="46" name="Freeform 550"/>
              <p:cNvSpPr/>
              <p:nvPr/>
            </p:nvSpPr>
            <p:spPr bwMode="auto">
              <a:xfrm>
                <a:off x="8866188" y="2060575"/>
                <a:ext cx="66675" cy="66675"/>
              </a:xfrm>
              <a:custGeom>
                <a:avLst/>
                <a:gdLst>
                  <a:gd name="T0" fmla="*/ 42 w 42"/>
                  <a:gd name="T1" fmla="*/ 26 h 42"/>
                  <a:gd name="T2" fmla="*/ 42 w 42"/>
                  <a:gd name="T3" fmla="*/ 26 h 42"/>
                  <a:gd name="T4" fmla="*/ 38 w 42"/>
                  <a:gd name="T5" fmla="*/ 32 h 42"/>
                  <a:gd name="T6" fmla="*/ 32 w 42"/>
                  <a:gd name="T7" fmla="*/ 38 h 42"/>
                  <a:gd name="T8" fmla="*/ 24 w 42"/>
                  <a:gd name="T9" fmla="*/ 42 h 42"/>
                  <a:gd name="T10" fmla="*/ 16 w 42"/>
                  <a:gd name="T11" fmla="*/ 42 h 42"/>
                  <a:gd name="T12" fmla="*/ 16 w 42"/>
                  <a:gd name="T13" fmla="*/ 42 h 42"/>
                  <a:gd name="T14" fmla="*/ 8 w 42"/>
                  <a:gd name="T15" fmla="*/ 38 h 42"/>
                  <a:gd name="T16" fmla="*/ 2 w 42"/>
                  <a:gd name="T17" fmla="*/ 32 h 42"/>
                  <a:gd name="T18" fmla="*/ 0 w 42"/>
                  <a:gd name="T19" fmla="*/ 24 h 42"/>
                  <a:gd name="T20" fmla="*/ 0 w 42"/>
                  <a:gd name="T21" fmla="*/ 16 h 42"/>
                  <a:gd name="T22" fmla="*/ 0 w 42"/>
                  <a:gd name="T23" fmla="*/ 16 h 42"/>
                  <a:gd name="T24" fmla="*/ 2 w 42"/>
                  <a:gd name="T25" fmla="*/ 8 h 42"/>
                  <a:gd name="T26" fmla="*/ 8 w 42"/>
                  <a:gd name="T27" fmla="*/ 2 h 42"/>
                  <a:gd name="T28" fmla="*/ 16 w 42"/>
                  <a:gd name="T29" fmla="*/ 0 h 42"/>
                  <a:gd name="T30" fmla="*/ 24 w 42"/>
                  <a:gd name="T31" fmla="*/ 0 h 42"/>
                  <a:gd name="T32" fmla="*/ 24 w 42"/>
                  <a:gd name="T33" fmla="*/ 0 h 42"/>
                  <a:gd name="T34" fmla="*/ 32 w 42"/>
                  <a:gd name="T35" fmla="*/ 4 h 42"/>
                  <a:gd name="T36" fmla="*/ 38 w 42"/>
                  <a:gd name="T37" fmla="*/ 10 h 42"/>
                  <a:gd name="T38" fmla="*/ 42 w 42"/>
                  <a:gd name="T39" fmla="*/ 16 h 42"/>
                  <a:gd name="T40" fmla="*/ 42 w 42"/>
                  <a:gd name="T41" fmla="*/ 26 h 42"/>
                  <a:gd name="T42" fmla="*/ 42 w 42"/>
                  <a:gd name="T43"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42">
                    <a:moveTo>
                      <a:pt x="42" y="26"/>
                    </a:moveTo>
                    <a:lnTo>
                      <a:pt x="42" y="26"/>
                    </a:lnTo>
                    <a:lnTo>
                      <a:pt x="38" y="32"/>
                    </a:lnTo>
                    <a:lnTo>
                      <a:pt x="32" y="38"/>
                    </a:lnTo>
                    <a:lnTo>
                      <a:pt x="24" y="42"/>
                    </a:lnTo>
                    <a:lnTo>
                      <a:pt x="16" y="42"/>
                    </a:lnTo>
                    <a:lnTo>
                      <a:pt x="16" y="42"/>
                    </a:lnTo>
                    <a:lnTo>
                      <a:pt x="8" y="38"/>
                    </a:lnTo>
                    <a:lnTo>
                      <a:pt x="2" y="32"/>
                    </a:lnTo>
                    <a:lnTo>
                      <a:pt x="0" y="24"/>
                    </a:lnTo>
                    <a:lnTo>
                      <a:pt x="0" y="16"/>
                    </a:lnTo>
                    <a:lnTo>
                      <a:pt x="0" y="16"/>
                    </a:lnTo>
                    <a:lnTo>
                      <a:pt x="2" y="8"/>
                    </a:lnTo>
                    <a:lnTo>
                      <a:pt x="8" y="2"/>
                    </a:lnTo>
                    <a:lnTo>
                      <a:pt x="16" y="0"/>
                    </a:lnTo>
                    <a:lnTo>
                      <a:pt x="24" y="0"/>
                    </a:lnTo>
                    <a:lnTo>
                      <a:pt x="24" y="0"/>
                    </a:lnTo>
                    <a:lnTo>
                      <a:pt x="32" y="4"/>
                    </a:lnTo>
                    <a:lnTo>
                      <a:pt x="38" y="10"/>
                    </a:lnTo>
                    <a:lnTo>
                      <a:pt x="42" y="16"/>
                    </a:lnTo>
                    <a:lnTo>
                      <a:pt x="42" y="26"/>
                    </a:lnTo>
                    <a:lnTo>
                      <a:pt x="42" y="26"/>
                    </a:lnTo>
                    <a:close/>
                  </a:path>
                </a:pathLst>
              </a:custGeom>
              <a:grpFill/>
              <a:ln w="12700">
                <a:solidFill>
                  <a:srgbClr val="FFC000"/>
                </a:solidFill>
                <a:round/>
              </a:ln>
            </p:spPr>
            <p:txBody>
              <a:bodyPr vert="horz" wrap="square" lIns="91427" tIns="45713" rIns="91427" bIns="457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sp>
            <p:nvSpPr>
              <p:cNvPr id="47" name="Freeform 551"/>
              <p:cNvSpPr/>
              <p:nvPr/>
            </p:nvSpPr>
            <p:spPr bwMode="auto">
              <a:xfrm>
                <a:off x="9180513" y="1835150"/>
                <a:ext cx="66675" cy="66675"/>
              </a:xfrm>
              <a:custGeom>
                <a:avLst/>
                <a:gdLst>
                  <a:gd name="T0" fmla="*/ 42 w 42"/>
                  <a:gd name="T1" fmla="*/ 26 h 42"/>
                  <a:gd name="T2" fmla="*/ 42 w 42"/>
                  <a:gd name="T3" fmla="*/ 26 h 42"/>
                  <a:gd name="T4" fmla="*/ 38 w 42"/>
                  <a:gd name="T5" fmla="*/ 34 h 42"/>
                  <a:gd name="T6" fmla="*/ 32 w 42"/>
                  <a:gd name="T7" fmla="*/ 40 h 42"/>
                  <a:gd name="T8" fmla="*/ 24 w 42"/>
                  <a:gd name="T9" fmla="*/ 42 h 42"/>
                  <a:gd name="T10" fmla="*/ 16 w 42"/>
                  <a:gd name="T11" fmla="*/ 42 h 42"/>
                  <a:gd name="T12" fmla="*/ 16 w 42"/>
                  <a:gd name="T13" fmla="*/ 42 h 42"/>
                  <a:gd name="T14" fmla="*/ 8 w 42"/>
                  <a:gd name="T15" fmla="*/ 38 h 42"/>
                  <a:gd name="T16" fmla="*/ 2 w 42"/>
                  <a:gd name="T17" fmla="*/ 32 h 42"/>
                  <a:gd name="T18" fmla="*/ 0 w 42"/>
                  <a:gd name="T19" fmla="*/ 26 h 42"/>
                  <a:gd name="T20" fmla="*/ 0 w 42"/>
                  <a:gd name="T21" fmla="*/ 16 h 42"/>
                  <a:gd name="T22" fmla="*/ 0 w 42"/>
                  <a:gd name="T23" fmla="*/ 16 h 42"/>
                  <a:gd name="T24" fmla="*/ 4 w 42"/>
                  <a:gd name="T25" fmla="*/ 10 h 42"/>
                  <a:gd name="T26" fmla="*/ 10 w 42"/>
                  <a:gd name="T27" fmla="*/ 4 h 42"/>
                  <a:gd name="T28" fmla="*/ 18 w 42"/>
                  <a:gd name="T29" fmla="*/ 0 h 42"/>
                  <a:gd name="T30" fmla="*/ 26 w 42"/>
                  <a:gd name="T31" fmla="*/ 2 h 42"/>
                  <a:gd name="T32" fmla="*/ 26 w 42"/>
                  <a:gd name="T33" fmla="*/ 2 h 42"/>
                  <a:gd name="T34" fmla="*/ 34 w 42"/>
                  <a:gd name="T35" fmla="*/ 4 h 42"/>
                  <a:gd name="T36" fmla="*/ 38 w 42"/>
                  <a:gd name="T37" fmla="*/ 10 h 42"/>
                  <a:gd name="T38" fmla="*/ 42 w 42"/>
                  <a:gd name="T39" fmla="*/ 18 h 42"/>
                  <a:gd name="T40" fmla="*/ 42 w 42"/>
                  <a:gd name="T41" fmla="*/ 26 h 42"/>
                  <a:gd name="T42" fmla="*/ 42 w 42"/>
                  <a:gd name="T43"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42">
                    <a:moveTo>
                      <a:pt x="42" y="26"/>
                    </a:moveTo>
                    <a:lnTo>
                      <a:pt x="42" y="26"/>
                    </a:lnTo>
                    <a:lnTo>
                      <a:pt x="38" y="34"/>
                    </a:lnTo>
                    <a:lnTo>
                      <a:pt x="32" y="40"/>
                    </a:lnTo>
                    <a:lnTo>
                      <a:pt x="24" y="42"/>
                    </a:lnTo>
                    <a:lnTo>
                      <a:pt x="16" y="42"/>
                    </a:lnTo>
                    <a:lnTo>
                      <a:pt x="16" y="42"/>
                    </a:lnTo>
                    <a:lnTo>
                      <a:pt x="8" y="38"/>
                    </a:lnTo>
                    <a:lnTo>
                      <a:pt x="2" y="32"/>
                    </a:lnTo>
                    <a:lnTo>
                      <a:pt x="0" y="26"/>
                    </a:lnTo>
                    <a:lnTo>
                      <a:pt x="0" y="16"/>
                    </a:lnTo>
                    <a:lnTo>
                      <a:pt x="0" y="16"/>
                    </a:lnTo>
                    <a:lnTo>
                      <a:pt x="4" y="10"/>
                    </a:lnTo>
                    <a:lnTo>
                      <a:pt x="10" y="4"/>
                    </a:lnTo>
                    <a:lnTo>
                      <a:pt x="18" y="0"/>
                    </a:lnTo>
                    <a:lnTo>
                      <a:pt x="26" y="2"/>
                    </a:lnTo>
                    <a:lnTo>
                      <a:pt x="26" y="2"/>
                    </a:lnTo>
                    <a:lnTo>
                      <a:pt x="34" y="4"/>
                    </a:lnTo>
                    <a:lnTo>
                      <a:pt x="38" y="10"/>
                    </a:lnTo>
                    <a:lnTo>
                      <a:pt x="42" y="18"/>
                    </a:lnTo>
                    <a:lnTo>
                      <a:pt x="42" y="26"/>
                    </a:lnTo>
                    <a:lnTo>
                      <a:pt x="42" y="26"/>
                    </a:lnTo>
                    <a:close/>
                  </a:path>
                </a:pathLst>
              </a:custGeom>
              <a:grpFill/>
              <a:ln w="12700">
                <a:solidFill>
                  <a:srgbClr val="FFC000"/>
                </a:solidFill>
                <a:round/>
              </a:ln>
            </p:spPr>
            <p:txBody>
              <a:bodyPr vert="horz" wrap="square" lIns="91427" tIns="45713" rIns="91427" bIns="457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sp>
            <p:nvSpPr>
              <p:cNvPr id="48" name="Freeform 552"/>
              <p:cNvSpPr/>
              <p:nvPr/>
            </p:nvSpPr>
            <p:spPr bwMode="auto">
              <a:xfrm>
                <a:off x="9005888" y="1714500"/>
                <a:ext cx="66675" cy="66675"/>
              </a:xfrm>
              <a:custGeom>
                <a:avLst/>
                <a:gdLst>
                  <a:gd name="T0" fmla="*/ 42 w 42"/>
                  <a:gd name="T1" fmla="*/ 26 h 42"/>
                  <a:gd name="T2" fmla="*/ 42 w 42"/>
                  <a:gd name="T3" fmla="*/ 26 h 42"/>
                  <a:gd name="T4" fmla="*/ 38 w 42"/>
                  <a:gd name="T5" fmla="*/ 34 h 42"/>
                  <a:gd name="T6" fmla="*/ 32 w 42"/>
                  <a:gd name="T7" fmla="*/ 38 h 42"/>
                  <a:gd name="T8" fmla="*/ 24 w 42"/>
                  <a:gd name="T9" fmla="*/ 42 h 42"/>
                  <a:gd name="T10" fmla="*/ 16 w 42"/>
                  <a:gd name="T11" fmla="*/ 42 h 42"/>
                  <a:gd name="T12" fmla="*/ 16 w 42"/>
                  <a:gd name="T13" fmla="*/ 42 h 42"/>
                  <a:gd name="T14" fmla="*/ 8 w 42"/>
                  <a:gd name="T15" fmla="*/ 38 h 42"/>
                  <a:gd name="T16" fmla="*/ 2 w 42"/>
                  <a:gd name="T17" fmla="*/ 32 h 42"/>
                  <a:gd name="T18" fmla="*/ 0 w 42"/>
                  <a:gd name="T19" fmla="*/ 24 h 42"/>
                  <a:gd name="T20" fmla="*/ 0 w 42"/>
                  <a:gd name="T21" fmla="*/ 16 h 42"/>
                  <a:gd name="T22" fmla="*/ 0 w 42"/>
                  <a:gd name="T23" fmla="*/ 16 h 42"/>
                  <a:gd name="T24" fmla="*/ 2 w 42"/>
                  <a:gd name="T25" fmla="*/ 8 h 42"/>
                  <a:gd name="T26" fmla="*/ 8 w 42"/>
                  <a:gd name="T27" fmla="*/ 4 h 42"/>
                  <a:gd name="T28" fmla="*/ 16 w 42"/>
                  <a:gd name="T29" fmla="*/ 0 h 42"/>
                  <a:gd name="T30" fmla="*/ 26 w 42"/>
                  <a:gd name="T31" fmla="*/ 0 h 42"/>
                  <a:gd name="T32" fmla="*/ 26 w 42"/>
                  <a:gd name="T33" fmla="*/ 0 h 42"/>
                  <a:gd name="T34" fmla="*/ 32 w 42"/>
                  <a:gd name="T35" fmla="*/ 4 h 42"/>
                  <a:gd name="T36" fmla="*/ 38 w 42"/>
                  <a:gd name="T37" fmla="*/ 10 h 42"/>
                  <a:gd name="T38" fmla="*/ 42 w 42"/>
                  <a:gd name="T39" fmla="*/ 18 h 42"/>
                  <a:gd name="T40" fmla="*/ 42 w 42"/>
                  <a:gd name="T41" fmla="*/ 26 h 42"/>
                  <a:gd name="T42" fmla="*/ 42 w 42"/>
                  <a:gd name="T43"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42">
                    <a:moveTo>
                      <a:pt x="42" y="26"/>
                    </a:moveTo>
                    <a:lnTo>
                      <a:pt x="42" y="26"/>
                    </a:lnTo>
                    <a:lnTo>
                      <a:pt x="38" y="34"/>
                    </a:lnTo>
                    <a:lnTo>
                      <a:pt x="32" y="38"/>
                    </a:lnTo>
                    <a:lnTo>
                      <a:pt x="24" y="42"/>
                    </a:lnTo>
                    <a:lnTo>
                      <a:pt x="16" y="42"/>
                    </a:lnTo>
                    <a:lnTo>
                      <a:pt x="16" y="42"/>
                    </a:lnTo>
                    <a:lnTo>
                      <a:pt x="8" y="38"/>
                    </a:lnTo>
                    <a:lnTo>
                      <a:pt x="2" y="32"/>
                    </a:lnTo>
                    <a:lnTo>
                      <a:pt x="0" y="24"/>
                    </a:lnTo>
                    <a:lnTo>
                      <a:pt x="0" y="16"/>
                    </a:lnTo>
                    <a:lnTo>
                      <a:pt x="0" y="16"/>
                    </a:lnTo>
                    <a:lnTo>
                      <a:pt x="2" y="8"/>
                    </a:lnTo>
                    <a:lnTo>
                      <a:pt x="8" y="4"/>
                    </a:lnTo>
                    <a:lnTo>
                      <a:pt x="16" y="0"/>
                    </a:lnTo>
                    <a:lnTo>
                      <a:pt x="26" y="0"/>
                    </a:lnTo>
                    <a:lnTo>
                      <a:pt x="26" y="0"/>
                    </a:lnTo>
                    <a:lnTo>
                      <a:pt x="32" y="4"/>
                    </a:lnTo>
                    <a:lnTo>
                      <a:pt x="38" y="10"/>
                    </a:lnTo>
                    <a:lnTo>
                      <a:pt x="42" y="18"/>
                    </a:lnTo>
                    <a:lnTo>
                      <a:pt x="42" y="26"/>
                    </a:lnTo>
                    <a:lnTo>
                      <a:pt x="42" y="26"/>
                    </a:lnTo>
                    <a:close/>
                  </a:path>
                </a:pathLst>
              </a:custGeom>
              <a:grpFill/>
              <a:ln w="12700">
                <a:solidFill>
                  <a:srgbClr val="FFC000"/>
                </a:solidFill>
                <a:round/>
              </a:ln>
            </p:spPr>
            <p:txBody>
              <a:bodyPr vert="horz" wrap="square" lIns="91427" tIns="45713" rIns="91427" bIns="457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sp>
            <p:nvSpPr>
              <p:cNvPr id="49" name="Freeform 553"/>
              <p:cNvSpPr/>
              <p:nvPr/>
            </p:nvSpPr>
            <p:spPr bwMode="auto">
              <a:xfrm>
                <a:off x="8786813" y="1908175"/>
                <a:ext cx="69850" cy="66675"/>
              </a:xfrm>
              <a:custGeom>
                <a:avLst/>
                <a:gdLst>
                  <a:gd name="T0" fmla="*/ 42 w 44"/>
                  <a:gd name="T1" fmla="*/ 26 h 42"/>
                  <a:gd name="T2" fmla="*/ 42 w 44"/>
                  <a:gd name="T3" fmla="*/ 26 h 42"/>
                  <a:gd name="T4" fmla="*/ 40 w 44"/>
                  <a:gd name="T5" fmla="*/ 32 h 42"/>
                  <a:gd name="T6" fmla="*/ 34 w 44"/>
                  <a:gd name="T7" fmla="*/ 38 h 42"/>
                  <a:gd name="T8" fmla="*/ 26 w 44"/>
                  <a:gd name="T9" fmla="*/ 42 h 42"/>
                  <a:gd name="T10" fmla="*/ 18 w 44"/>
                  <a:gd name="T11" fmla="*/ 42 h 42"/>
                  <a:gd name="T12" fmla="*/ 18 w 44"/>
                  <a:gd name="T13" fmla="*/ 42 h 42"/>
                  <a:gd name="T14" fmla="*/ 10 w 44"/>
                  <a:gd name="T15" fmla="*/ 38 h 42"/>
                  <a:gd name="T16" fmla="*/ 4 w 44"/>
                  <a:gd name="T17" fmla="*/ 32 h 42"/>
                  <a:gd name="T18" fmla="*/ 0 w 44"/>
                  <a:gd name="T19" fmla="*/ 24 h 42"/>
                  <a:gd name="T20" fmla="*/ 2 w 44"/>
                  <a:gd name="T21" fmla="*/ 16 h 42"/>
                  <a:gd name="T22" fmla="*/ 2 w 44"/>
                  <a:gd name="T23" fmla="*/ 16 h 42"/>
                  <a:gd name="T24" fmla="*/ 4 w 44"/>
                  <a:gd name="T25" fmla="*/ 8 h 42"/>
                  <a:gd name="T26" fmla="*/ 10 w 44"/>
                  <a:gd name="T27" fmla="*/ 2 h 42"/>
                  <a:gd name="T28" fmla="*/ 18 w 44"/>
                  <a:gd name="T29" fmla="*/ 0 h 42"/>
                  <a:gd name="T30" fmla="*/ 26 w 44"/>
                  <a:gd name="T31" fmla="*/ 0 h 42"/>
                  <a:gd name="T32" fmla="*/ 26 w 44"/>
                  <a:gd name="T33" fmla="*/ 0 h 42"/>
                  <a:gd name="T34" fmla="*/ 34 w 44"/>
                  <a:gd name="T35" fmla="*/ 4 h 42"/>
                  <a:gd name="T36" fmla="*/ 40 w 44"/>
                  <a:gd name="T37" fmla="*/ 10 h 42"/>
                  <a:gd name="T38" fmla="*/ 44 w 44"/>
                  <a:gd name="T39" fmla="*/ 18 h 42"/>
                  <a:gd name="T40" fmla="*/ 42 w 44"/>
                  <a:gd name="T41" fmla="*/ 26 h 42"/>
                  <a:gd name="T42" fmla="*/ 42 w 44"/>
                  <a:gd name="T43"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42">
                    <a:moveTo>
                      <a:pt x="42" y="26"/>
                    </a:moveTo>
                    <a:lnTo>
                      <a:pt x="42" y="26"/>
                    </a:lnTo>
                    <a:lnTo>
                      <a:pt x="40" y="32"/>
                    </a:lnTo>
                    <a:lnTo>
                      <a:pt x="34" y="38"/>
                    </a:lnTo>
                    <a:lnTo>
                      <a:pt x="26" y="42"/>
                    </a:lnTo>
                    <a:lnTo>
                      <a:pt x="18" y="42"/>
                    </a:lnTo>
                    <a:lnTo>
                      <a:pt x="18" y="42"/>
                    </a:lnTo>
                    <a:lnTo>
                      <a:pt x="10" y="38"/>
                    </a:lnTo>
                    <a:lnTo>
                      <a:pt x="4" y="32"/>
                    </a:lnTo>
                    <a:lnTo>
                      <a:pt x="0" y="24"/>
                    </a:lnTo>
                    <a:lnTo>
                      <a:pt x="2" y="16"/>
                    </a:lnTo>
                    <a:lnTo>
                      <a:pt x="2" y="16"/>
                    </a:lnTo>
                    <a:lnTo>
                      <a:pt x="4" y="8"/>
                    </a:lnTo>
                    <a:lnTo>
                      <a:pt x="10" y="2"/>
                    </a:lnTo>
                    <a:lnTo>
                      <a:pt x="18" y="0"/>
                    </a:lnTo>
                    <a:lnTo>
                      <a:pt x="26" y="0"/>
                    </a:lnTo>
                    <a:lnTo>
                      <a:pt x="26" y="0"/>
                    </a:lnTo>
                    <a:lnTo>
                      <a:pt x="34" y="4"/>
                    </a:lnTo>
                    <a:lnTo>
                      <a:pt x="40" y="10"/>
                    </a:lnTo>
                    <a:lnTo>
                      <a:pt x="44" y="18"/>
                    </a:lnTo>
                    <a:lnTo>
                      <a:pt x="42" y="26"/>
                    </a:lnTo>
                    <a:lnTo>
                      <a:pt x="42" y="26"/>
                    </a:lnTo>
                    <a:close/>
                  </a:path>
                </a:pathLst>
              </a:custGeom>
              <a:grpFill/>
              <a:ln w="12700">
                <a:solidFill>
                  <a:srgbClr val="FFC000"/>
                </a:solidFill>
                <a:round/>
              </a:ln>
            </p:spPr>
            <p:txBody>
              <a:bodyPr vert="horz" wrap="square" lIns="91427" tIns="45713" rIns="91427" bIns="457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sp>
            <p:nvSpPr>
              <p:cNvPr id="50" name="Freeform 554"/>
              <p:cNvSpPr/>
              <p:nvPr/>
            </p:nvSpPr>
            <p:spPr bwMode="auto">
              <a:xfrm>
                <a:off x="8789988" y="2054225"/>
                <a:ext cx="66675" cy="66675"/>
              </a:xfrm>
              <a:custGeom>
                <a:avLst/>
                <a:gdLst>
                  <a:gd name="T0" fmla="*/ 42 w 42"/>
                  <a:gd name="T1" fmla="*/ 26 h 42"/>
                  <a:gd name="T2" fmla="*/ 42 w 42"/>
                  <a:gd name="T3" fmla="*/ 26 h 42"/>
                  <a:gd name="T4" fmla="*/ 38 w 42"/>
                  <a:gd name="T5" fmla="*/ 34 h 42"/>
                  <a:gd name="T6" fmla="*/ 32 w 42"/>
                  <a:gd name="T7" fmla="*/ 38 h 42"/>
                  <a:gd name="T8" fmla="*/ 24 w 42"/>
                  <a:gd name="T9" fmla="*/ 42 h 42"/>
                  <a:gd name="T10" fmla="*/ 16 w 42"/>
                  <a:gd name="T11" fmla="*/ 42 h 42"/>
                  <a:gd name="T12" fmla="*/ 16 w 42"/>
                  <a:gd name="T13" fmla="*/ 42 h 42"/>
                  <a:gd name="T14" fmla="*/ 8 w 42"/>
                  <a:gd name="T15" fmla="*/ 38 h 42"/>
                  <a:gd name="T16" fmla="*/ 2 w 42"/>
                  <a:gd name="T17" fmla="*/ 32 h 42"/>
                  <a:gd name="T18" fmla="*/ 0 w 42"/>
                  <a:gd name="T19" fmla="*/ 24 h 42"/>
                  <a:gd name="T20" fmla="*/ 0 w 42"/>
                  <a:gd name="T21" fmla="*/ 16 h 42"/>
                  <a:gd name="T22" fmla="*/ 0 w 42"/>
                  <a:gd name="T23" fmla="*/ 16 h 42"/>
                  <a:gd name="T24" fmla="*/ 4 w 42"/>
                  <a:gd name="T25" fmla="*/ 8 h 42"/>
                  <a:gd name="T26" fmla="*/ 10 w 42"/>
                  <a:gd name="T27" fmla="*/ 4 h 42"/>
                  <a:gd name="T28" fmla="*/ 16 w 42"/>
                  <a:gd name="T29" fmla="*/ 0 h 42"/>
                  <a:gd name="T30" fmla="*/ 26 w 42"/>
                  <a:gd name="T31" fmla="*/ 0 h 42"/>
                  <a:gd name="T32" fmla="*/ 26 w 42"/>
                  <a:gd name="T33" fmla="*/ 0 h 42"/>
                  <a:gd name="T34" fmla="*/ 34 w 42"/>
                  <a:gd name="T35" fmla="*/ 4 h 42"/>
                  <a:gd name="T36" fmla="*/ 38 w 42"/>
                  <a:gd name="T37" fmla="*/ 10 h 42"/>
                  <a:gd name="T38" fmla="*/ 42 w 42"/>
                  <a:gd name="T39" fmla="*/ 18 h 42"/>
                  <a:gd name="T40" fmla="*/ 42 w 42"/>
                  <a:gd name="T41" fmla="*/ 26 h 42"/>
                  <a:gd name="T42" fmla="*/ 42 w 42"/>
                  <a:gd name="T43"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42">
                    <a:moveTo>
                      <a:pt x="42" y="26"/>
                    </a:moveTo>
                    <a:lnTo>
                      <a:pt x="42" y="26"/>
                    </a:lnTo>
                    <a:lnTo>
                      <a:pt x="38" y="34"/>
                    </a:lnTo>
                    <a:lnTo>
                      <a:pt x="32" y="38"/>
                    </a:lnTo>
                    <a:lnTo>
                      <a:pt x="24" y="42"/>
                    </a:lnTo>
                    <a:lnTo>
                      <a:pt x="16" y="42"/>
                    </a:lnTo>
                    <a:lnTo>
                      <a:pt x="16" y="42"/>
                    </a:lnTo>
                    <a:lnTo>
                      <a:pt x="8" y="38"/>
                    </a:lnTo>
                    <a:lnTo>
                      <a:pt x="2" y="32"/>
                    </a:lnTo>
                    <a:lnTo>
                      <a:pt x="0" y="24"/>
                    </a:lnTo>
                    <a:lnTo>
                      <a:pt x="0" y="16"/>
                    </a:lnTo>
                    <a:lnTo>
                      <a:pt x="0" y="16"/>
                    </a:lnTo>
                    <a:lnTo>
                      <a:pt x="4" y="8"/>
                    </a:lnTo>
                    <a:lnTo>
                      <a:pt x="10" y="4"/>
                    </a:lnTo>
                    <a:lnTo>
                      <a:pt x="16" y="0"/>
                    </a:lnTo>
                    <a:lnTo>
                      <a:pt x="26" y="0"/>
                    </a:lnTo>
                    <a:lnTo>
                      <a:pt x="26" y="0"/>
                    </a:lnTo>
                    <a:lnTo>
                      <a:pt x="34" y="4"/>
                    </a:lnTo>
                    <a:lnTo>
                      <a:pt x="38" y="10"/>
                    </a:lnTo>
                    <a:lnTo>
                      <a:pt x="42" y="18"/>
                    </a:lnTo>
                    <a:lnTo>
                      <a:pt x="42" y="26"/>
                    </a:lnTo>
                    <a:lnTo>
                      <a:pt x="42" y="26"/>
                    </a:lnTo>
                    <a:close/>
                  </a:path>
                </a:pathLst>
              </a:custGeom>
              <a:grpFill/>
              <a:ln w="12700">
                <a:solidFill>
                  <a:srgbClr val="FFC000"/>
                </a:solidFill>
                <a:round/>
              </a:ln>
            </p:spPr>
            <p:txBody>
              <a:bodyPr vert="horz" wrap="square" lIns="91427" tIns="45713" rIns="91427" bIns="457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sp>
            <p:nvSpPr>
              <p:cNvPr id="51" name="Freeform 555"/>
              <p:cNvSpPr/>
              <p:nvPr/>
            </p:nvSpPr>
            <p:spPr bwMode="auto">
              <a:xfrm>
                <a:off x="8837613" y="2143125"/>
                <a:ext cx="66675" cy="66675"/>
              </a:xfrm>
              <a:custGeom>
                <a:avLst/>
                <a:gdLst>
                  <a:gd name="T0" fmla="*/ 42 w 42"/>
                  <a:gd name="T1" fmla="*/ 26 h 42"/>
                  <a:gd name="T2" fmla="*/ 42 w 42"/>
                  <a:gd name="T3" fmla="*/ 26 h 42"/>
                  <a:gd name="T4" fmla="*/ 40 w 42"/>
                  <a:gd name="T5" fmla="*/ 34 h 42"/>
                  <a:gd name="T6" fmla="*/ 34 w 42"/>
                  <a:gd name="T7" fmla="*/ 40 h 42"/>
                  <a:gd name="T8" fmla="*/ 26 w 42"/>
                  <a:gd name="T9" fmla="*/ 42 h 42"/>
                  <a:gd name="T10" fmla="*/ 16 w 42"/>
                  <a:gd name="T11" fmla="*/ 42 h 42"/>
                  <a:gd name="T12" fmla="*/ 16 w 42"/>
                  <a:gd name="T13" fmla="*/ 42 h 42"/>
                  <a:gd name="T14" fmla="*/ 10 w 42"/>
                  <a:gd name="T15" fmla="*/ 38 h 42"/>
                  <a:gd name="T16" fmla="*/ 4 w 42"/>
                  <a:gd name="T17" fmla="*/ 32 h 42"/>
                  <a:gd name="T18" fmla="*/ 0 w 42"/>
                  <a:gd name="T19" fmla="*/ 26 h 42"/>
                  <a:gd name="T20" fmla="*/ 0 w 42"/>
                  <a:gd name="T21" fmla="*/ 16 h 42"/>
                  <a:gd name="T22" fmla="*/ 0 w 42"/>
                  <a:gd name="T23" fmla="*/ 16 h 42"/>
                  <a:gd name="T24" fmla="*/ 4 w 42"/>
                  <a:gd name="T25" fmla="*/ 10 h 42"/>
                  <a:gd name="T26" fmla="*/ 10 w 42"/>
                  <a:gd name="T27" fmla="*/ 4 h 42"/>
                  <a:gd name="T28" fmla="*/ 18 w 42"/>
                  <a:gd name="T29" fmla="*/ 0 h 42"/>
                  <a:gd name="T30" fmla="*/ 26 w 42"/>
                  <a:gd name="T31" fmla="*/ 2 h 42"/>
                  <a:gd name="T32" fmla="*/ 26 w 42"/>
                  <a:gd name="T33" fmla="*/ 2 h 42"/>
                  <a:gd name="T34" fmla="*/ 34 w 42"/>
                  <a:gd name="T35" fmla="*/ 4 h 42"/>
                  <a:gd name="T36" fmla="*/ 40 w 42"/>
                  <a:gd name="T37" fmla="*/ 10 h 42"/>
                  <a:gd name="T38" fmla="*/ 42 w 42"/>
                  <a:gd name="T39" fmla="*/ 18 h 42"/>
                  <a:gd name="T40" fmla="*/ 42 w 42"/>
                  <a:gd name="T41" fmla="*/ 26 h 42"/>
                  <a:gd name="T42" fmla="*/ 42 w 42"/>
                  <a:gd name="T43"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42">
                    <a:moveTo>
                      <a:pt x="42" y="26"/>
                    </a:moveTo>
                    <a:lnTo>
                      <a:pt x="42" y="26"/>
                    </a:lnTo>
                    <a:lnTo>
                      <a:pt x="40" y="34"/>
                    </a:lnTo>
                    <a:lnTo>
                      <a:pt x="34" y="40"/>
                    </a:lnTo>
                    <a:lnTo>
                      <a:pt x="26" y="42"/>
                    </a:lnTo>
                    <a:lnTo>
                      <a:pt x="16" y="42"/>
                    </a:lnTo>
                    <a:lnTo>
                      <a:pt x="16" y="42"/>
                    </a:lnTo>
                    <a:lnTo>
                      <a:pt x="10" y="38"/>
                    </a:lnTo>
                    <a:lnTo>
                      <a:pt x="4" y="32"/>
                    </a:lnTo>
                    <a:lnTo>
                      <a:pt x="0" y="26"/>
                    </a:lnTo>
                    <a:lnTo>
                      <a:pt x="0" y="16"/>
                    </a:lnTo>
                    <a:lnTo>
                      <a:pt x="0" y="16"/>
                    </a:lnTo>
                    <a:lnTo>
                      <a:pt x="4" y="10"/>
                    </a:lnTo>
                    <a:lnTo>
                      <a:pt x="10" y="4"/>
                    </a:lnTo>
                    <a:lnTo>
                      <a:pt x="18" y="0"/>
                    </a:lnTo>
                    <a:lnTo>
                      <a:pt x="26" y="2"/>
                    </a:lnTo>
                    <a:lnTo>
                      <a:pt x="26" y="2"/>
                    </a:lnTo>
                    <a:lnTo>
                      <a:pt x="34" y="4"/>
                    </a:lnTo>
                    <a:lnTo>
                      <a:pt x="40" y="10"/>
                    </a:lnTo>
                    <a:lnTo>
                      <a:pt x="42" y="18"/>
                    </a:lnTo>
                    <a:lnTo>
                      <a:pt x="42" y="26"/>
                    </a:lnTo>
                    <a:lnTo>
                      <a:pt x="42" y="26"/>
                    </a:lnTo>
                    <a:close/>
                  </a:path>
                </a:pathLst>
              </a:custGeom>
              <a:grpFill/>
              <a:ln w="12700">
                <a:solidFill>
                  <a:srgbClr val="FFC000"/>
                </a:solidFill>
                <a:round/>
              </a:ln>
            </p:spPr>
            <p:txBody>
              <a:bodyPr vert="horz" wrap="square" lIns="91427" tIns="45713" rIns="91427" bIns="457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sp>
            <p:nvSpPr>
              <p:cNvPr id="52" name="Freeform 556"/>
              <p:cNvSpPr/>
              <p:nvPr/>
            </p:nvSpPr>
            <p:spPr bwMode="auto">
              <a:xfrm>
                <a:off x="8913813" y="1993900"/>
                <a:ext cx="69850" cy="66675"/>
              </a:xfrm>
              <a:custGeom>
                <a:avLst/>
                <a:gdLst>
                  <a:gd name="T0" fmla="*/ 42 w 44"/>
                  <a:gd name="T1" fmla="*/ 26 h 42"/>
                  <a:gd name="T2" fmla="*/ 42 w 44"/>
                  <a:gd name="T3" fmla="*/ 26 h 42"/>
                  <a:gd name="T4" fmla="*/ 40 w 44"/>
                  <a:gd name="T5" fmla="*/ 32 h 42"/>
                  <a:gd name="T6" fmla="*/ 34 w 44"/>
                  <a:gd name="T7" fmla="*/ 38 h 42"/>
                  <a:gd name="T8" fmla="*/ 26 w 44"/>
                  <a:gd name="T9" fmla="*/ 42 h 42"/>
                  <a:gd name="T10" fmla="*/ 18 w 44"/>
                  <a:gd name="T11" fmla="*/ 40 h 42"/>
                  <a:gd name="T12" fmla="*/ 18 w 44"/>
                  <a:gd name="T13" fmla="*/ 40 h 42"/>
                  <a:gd name="T14" fmla="*/ 10 w 44"/>
                  <a:gd name="T15" fmla="*/ 38 h 42"/>
                  <a:gd name="T16" fmla="*/ 4 w 44"/>
                  <a:gd name="T17" fmla="*/ 32 h 42"/>
                  <a:gd name="T18" fmla="*/ 0 w 44"/>
                  <a:gd name="T19" fmla="*/ 24 h 42"/>
                  <a:gd name="T20" fmla="*/ 2 w 44"/>
                  <a:gd name="T21" fmla="*/ 16 h 42"/>
                  <a:gd name="T22" fmla="*/ 2 w 44"/>
                  <a:gd name="T23" fmla="*/ 16 h 42"/>
                  <a:gd name="T24" fmla="*/ 4 w 44"/>
                  <a:gd name="T25" fmla="*/ 8 h 42"/>
                  <a:gd name="T26" fmla="*/ 10 w 44"/>
                  <a:gd name="T27" fmla="*/ 2 h 42"/>
                  <a:gd name="T28" fmla="*/ 18 w 44"/>
                  <a:gd name="T29" fmla="*/ 0 h 42"/>
                  <a:gd name="T30" fmla="*/ 26 w 44"/>
                  <a:gd name="T31" fmla="*/ 0 h 42"/>
                  <a:gd name="T32" fmla="*/ 26 w 44"/>
                  <a:gd name="T33" fmla="*/ 0 h 42"/>
                  <a:gd name="T34" fmla="*/ 34 w 44"/>
                  <a:gd name="T35" fmla="*/ 4 h 42"/>
                  <a:gd name="T36" fmla="*/ 40 w 44"/>
                  <a:gd name="T37" fmla="*/ 10 h 42"/>
                  <a:gd name="T38" fmla="*/ 44 w 44"/>
                  <a:gd name="T39" fmla="*/ 16 h 42"/>
                  <a:gd name="T40" fmla="*/ 42 w 44"/>
                  <a:gd name="T41" fmla="*/ 26 h 42"/>
                  <a:gd name="T42" fmla="*/ 42 w 44"/>
                  <a:gd name="T43"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42">
                    <a:moveTo>
                      <a:pt x="42" y="26"/>
                    </a:moveTo>
                    <a:lnTo>
                      <a:pt x="42" y="26"/>
                    </a:lnTo>
                    <a:lnTo>
                      <a:pt x="40" y="32"/>
                    </a:lnTo>
                    <a:lnTo>
                      <a:pt x="34" y="38"/>
                    </a:lnTo>
                    <a:lnTo>
                      <a:pt x="26" y="42"/>
                    </a:lnTo>
                    <a:lnTo>
                      <a:pt x="18" y="40"/>
                    </a:lnTo>
                    <a:lnTo>
                      <a:pt x="18" y="40"/>
                    </a:lnTo>
                    <a:lnTo>
                      <a:pt x="10" y="38"/>
                    </a:lnTo>
                    <a:lnTo>
                      <a:pt x="4" y="32"/>
                    </a:lnTo>
                    <a:lnTo>
                      <a:pt x="0" y="24"/>
                    </a:lnTo>
                    <a:lnTo>
                      <a:pt x="2" y="16"/>
                    </a:lnTo>
                    <a:lnTo>
                      <a:pt x="2" y="16"/>
                    </a:lnTo>
                    <a:lnTo>
                      <a:pt x="4" y="8"/>
                    </a:lnTo>
                    <a:lnTo>
                      <a:pt x="10" y="2"/>
                    </a:lnTo>
                    <a:lnTo>
                      <a:pt x="18" y="0"/>
                    </a:lnTo>
                    <a:lnTo>
                      <a:pt x="26" y="0"/>
                    </a:lnTo>
                    <a:lnTo>
                      <a:pt x="26" y="0"/>
                    </a:lnTo>
                    <a:lnTo>
                      <a:pt x="34" y="4"/>
                    </a:lnTo>
                    <a:lnTo>
                      <a:pt x="40" y="10"/>
                    </a:lnTo>
                    <a:lnTo>
                      <a:pt x="44" y="16"/>
                    </a:lnTo>
                    <a:lnTo>
                      <a:pt x="42" y="26"/>
                    </a:lnTo>
                    <a:lnTo>
                      <a:pt x="42" y="26"/>
                    </a:lnTo>
                    <a:close/>
                  </a:path>
                </a:pathLst>
              </a:custGeom>
              <a:grpFill/>
              <a:ln w="12700">
                <a:solidFill>
                  <a:srgbClr val="FFC000"/>
                </a:solidFill>
                <a:round/>
              </a:ln>
            </p:spPr>
            <p:txBody>
              <a:bodyPr vert="horz" wrap="square" lIns="91427" tIns="45713" rIns="91427" bIns="457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sp>
            <p:nvSpPr>
              <p:cNvPr id="53" name="Freeform 557"/>
              <p:cNvSpPr/>
              <p:nvPr/>
            </p:nvSpPr>
            <p:spPr bwMode="auto">
              <a:xfrm>
                <a:off x="8894763" y="1895475"/>
                <a:ext cx="69850" cy="66675"/>
              </a:xfrm>
              <a:custGeom>
                <a:avLst/>
                <a:gdLst>
                  <a:gd name="T0" fmla="*/ 44 w 44"/>
                  <a:gd name="T1" fmla="*/ 26 h 42"/>
                  <a:gd name="T2" fmla="*/ 44 w 44"/>
                  <a:gd name="T3" fmla="*/ 26 h 42"/>
                  <a:gd name="T4" fmla="*/ 40 w 44"/>
                  <a:gd name="T5" fmla="*/ 34 h 42"/>
                  <a:gd name="T6" fmla="*/ 34 w 44"/>
                  <a:gd name="T7" fmla="*/ 38 h 42"/>
                  <a:gd name="T8" fmla="*/ 26 w 44"/>
                  <a:gd name="T9" fmla="*/ 42 h 42"/>
                  <a:gd name="T10" fmla="*/ 18 w 44"/>
                  <a:gd name="T11" fmla="*/ 42 h 42"/>
                  <a:gd name="T12" fmla="*/ 18 w 44"/>
                  <a:gd name="T13" fmla="*/ 42 h 42"/>
                  <a:gd name="T14" fmla="*/ 10 w 44"/>
                  <a:gd name="T15" fmla="*/ 38 h 42"/>
                  <a:gd name="T16" fmla="*/ 4 w 44"/>
                  <a:gd name="T17" fmla="*/ 32 h 42"/>
                  <a:gd name="T18" fmla="*/ 0 w 44"/>
                  <a:gd name="T19" fmla="*/ 24 h 42"/>
                  <a:gd name="T20" fmla="*/ 2 w 44"/>
                  <a:gd name="T21" fmla="*/ 16 h 42"/>
                  <a:gd name="T22" fmla="*/ 2 w 44"/>
                  <a:gd name="T23" fmla="*/ 16 h 42"/>
                  <a:gd name="T24" fmla="*/ 4 w 44"/>
                  <a:gd name="T25" fmla="*/ 8 h 42"/>
                  <a:gd name="T26" fmla="*/ 10 w 44"/>
                  <a:gd name="T27" fmla="*/ 4 h 42"/>
                  <a:gd name="T28" fmla="*/ 18 w 44"/>
                  <a:gd name="T29" fmla="*/ 0 h 42"/>
                  <a:gd name="T30" fmla="*/ 26 w 44"/>
                  <a:gd name="T31" fmla="*/ 0 h 42"/>
                  <a:gd name="T32" fmla="*/ 26 w 44"/>
                  <a:gd name="T33" fmla="*/ 0 h 42"/>
                  <a:gd name="T34" fmla="*/ 34 w 44"/>
                  <a:gd name="T35" fmla="*/ 4 h 42"/>
                  <a:gd name="T36" fmla="*/ 40 w 44"/>
                  <a:gd name="T37" fmla="*/ 10 h 42"/>
                  <a:gd name="T38" fmla="*/ 44 w 44"/>
                  <a:gd name="T39" fmla="*/ 18 h 42"/>
                  <a:gd name="T40" fmla="*/ 44 w 44"/>
                  <a:gd name="T41" fmla="*/ 26 h 42"/>
                  <a:gd name="T42" fmla="*/ 44 w 44"/>
                  <a:gd name="T43"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42">
                    <a:moveTo>
                      <a:pt x="44" y="26"/>
                    </a:moveTo>
                    <a:lnTo>
                      <a:pt x="44" y="26"/>
                    </a:lnTo>
                    <a:lnTo>
                      <a:pt x="40" y="34"/>
                    </a:lnTo>
                    <a:lnTo>
                      <a:pt x="34" y="38"/>
                    </a:lnTo>
                    <a:lnTo>
                      <a:pt x="26" y="42"/>
                    </a:lnTo>
                    <a:lnTo>
                      <a:pt x="18" y="42"/>
                    </a:lnTo>
                    <a:lnTo>
                      <a:pt x="18" y="42"/>
                    </a:lnTo>
                    <a:lnTo>
                      <a:pt x="10" y="38"/>
                    </a:lnTo>
                    <a:lnTo>
                      <a:pt x="4" y="32"/>
                    </a:lnTo>
                    <a:lnTo>
                      <a:pt x="0" y="24"/>
                    </a:lnTo>
                    <a:lnTo>
                      <a:pt x="2" y="16"/>
                    </a:lnTo>
                    <a:lnTo>
                      <a:pt x="2" y="16"/>
                    </a:lnTo>
                    <a:lnTo>
                      <a:pt x="4" y="8"/>
                    </a:lnTo>
                    <a:lnTo>
                      <a:pt x="10" y="4"/>
                    </a:lnTo>
                    <a:lnTo>
                      <a:pt x="18" y="0"/>
                    </a:lnTo>
                    <a:lnTo>
                      <a:pt x="26" y="0"/>
                    </a:lnTo>
                    <a:lnTo>
                      <a:pt x="26" y="0"/>
                    </a:lnTo>
                    <a:lnTo>
                      <a:pt x="34" y="4"/>
                    </a:lnTo>
                    <a:lnTo>
                      <a:pt x="40" y="10"/>
                    </a:lnTo>
                    <a:lnTo>
                      <a:pt x="44" y="18"/>
                    </a:lnTo>
                    <a:lnTo>
                      <a:pt x="44" y="26"/>
                    </a:lnTo>
                    <a:lnTo>
                      <a:pt x="44" y="26"/>
                    </a:lnTo>
                    <a:close/>
                  </a:path>
                </a:pathLst>
              </a:custGeom>
              <a:grpFill/>
              <a:ln w="12700">
                <a:solidFill>
                  <a:srgbClr val="FFC000"/>
                </a:solidFill>
                <a:round/>
              </a:ln>
            </p:spPr>
            <p:txBody>
              <a:bodyPr vert="horz" wrap="square" lIns="91427" tIns="45713" rIns="91427" bIns="457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sp>
            <p:nvSpPr>
              <p:cNvPr id="54" name="Freeform 558"/>
              <p:cNvSpPr/>
              <p:nvPr/>
            </p:nvSpPr>
            <p:spPr bwMode="auto">
              <a:xfrm>
                <a:off x="8961438" y="2092325"/>
                <a:ext cx="66675" cy="66675"/>
              </a:xfrm>
              <a:custGeom>
                <a:avLst/>
                <a:gdLst>
                  <a:gd name="T0" fmla="*/ 42 w 42"/>
                  <a:gd name="T1" fmla="*/ 26 h 42"/>
                  <a:gd name="T2" fmla="*/ 42 w 42"/>
                  <a:gd name="T3" fmla="*/ 26 h 42"/>
                  <a:gd name="T4" fmla="*/ 40 w 42"/>
                  <a:gd name="T5" fmla="*/ 32 h 42"/>
                  <a:gd name="T6" fmla="*/ 34 w 42"/>
                  <a:gd name="T7" fmla="*/ 38 h 42"/>
                  <a:gd name="T8" fmla="*/ 26 w 42"/>
                  <a:gd name="T9" fmla="*/ 42 h 42"/>
                  <a:gd name="T10" fmla="*/ 16 w 42"/>
                  <a:gd name="T11" fmla="*/ 40 h 42"/>
                  <a:gd name="T12" fmla="*/ 16 w 42"/>
                  <a:gd name="T13" fmla="*/ 40 h 42"/>
                  <a:gd name="T14" fmla="*/ 10 w 42"/>
                  <a:gd name="T15" fmla="*/ 38 h 42"/>
                  <a:gd name="T16" fmla="*/ 4 w 42"/>
                  <a:gd name="T17" fmla="*/ 32 h 42"/>
                  <a:gd name="T18" fmla="*/ 0 w 42"/>
                  <a:gd name="T19" fmla="*/ 24 h 42"/>
                  <a:gd name="T20" fmla="*/ 0 w 42"/>
                  <a:gd name="T21" fmla="*/ 16 h 42"/>
                  <a:gd name="T22" fmla="*/ 0 w 42"/>
                  <a:gd name="T23" fmla="*/ 16 h 42"/>
                  <a:gd name="T24" fmla="*/ 4 w 42"/>
                  <a:gd name="T25" fmla="*/ 8 h 42"/>
                  <a:gd name="T26" fmla="*/ 10 w 42"/>
                  <a:gd name="T27" fmla="*/ 2 h 42"/>
                  <a:gd name="T28" fmla="*/ 18 w 42"/>
                  <a:gd name="T29" fmla="*/ 0 h 42"/>
                  <a:gd name="T30" fmla="*/ 26 w 42"/>
                  <a:gd name="T31" fmla="*/ 0 h 42"/>
                  <a:gd name="T32" fmla="*/ 26 w 42"/>
                  <a:gd name="T33" fmla="*/ 0 h 42"/>
                  <a:gd name="T34" fmla="*/ 34 w 42"/>
                  <a:gd name="T35" fmla="*/ 4 h 42"/>
                  <a:gd name="T36" fmla="*/ 40 w 42"/>
                  <a:gd name="T37" fmla="*/ 10 h 42"/>
                  <a:gd name="T38" fmla="*/ 42 w 42"/>
                  <a:gd name="T39" fmla="*/ 16 h 42"/>
                  <a:gd name="T40" fmla="*/ 42 w 42"/>
                  <a:gd name="T41" fmla="*/ 26 h 42"/>
                  <a:gd name="T42" fmla="*/ 42 w 42"/>
                  <a:gd name="T43"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42">
                    <a:moveTo>
                      <a:pt x="42" y="26"/>
                    </a:moveTo>
                    <a:lnTo>
                      <a:pt x="42" y="26"/>
                    </a:lnTo>
                    <a:lnTo>
                      <a:pt x="40" y="32"/>
                    </a:lnTo>
                    <a:lnTo>
                      <a:pt x="34" y="38"/>
                    </a:lnTo>
                    <a:lnTo>
                      <a:pt x="26" y="42"/>
                    </a:lnTo>
                    <a:lnTo>
                      <a:pt x="16" y="40"/>
                    </a:lnTo>
                    <a:lnTo>
                      <a:pt x="16" y="40"/>
                    </a:lnTo>
                    <a:lnTo>
                      <a:pt x="10" y="38"/>
                    </a:lnTo>
                    <a:lnTo>
                      <a:pt x="4" y="32"/>
                    </a:lnTo>
                    <a:lnTo>
                      <a:pt x="0" y="24"/>
                    </a:lnTo>
                    <a:lnTo>
                      <a:pt x="0" y="16"/>
                    </a:lnTo>
                    <a:lnTo>
                      <a:pt x="0" y="16"/>
                    </a:lnTo>
                    <a:lnTo>
                      <a:pt x="4" y="8"/>
                    </a:lnTo>
                    <a:lnTo>
                      <a:pt x="10" y="2"/>
                    </a:lnTo>
                    <a:lnTo>
                      <a:pt x="18" y="0"/>
                    </a:lnTo>
                    <a:lnTo>
                      <a:pt x="26" y="0"/>
                    </a:lnTo>
                    <a:lnTo>
                      <a:pt x="26" y="0"/>
                    </a:lnTo>
                    <a:lnTo>
                      <a:pt x="34" y="4"/>
                    </a:lnTo>
                    <a:lnTo>
                      <a:pt x="40" y="10"/>
                    </a:lnTo>
                    <a:lnTo>
                      <a:pt x="42" y="16"/>
                    </a:lnTo>
                    <a:lnTo>
                      <a:pt x="42" y="26"/>
                    </a:lnTo>
                    <a:lnTo>
                      <a:pt x="42" y="26"/>
                    </a:lnTo>
                    <a:close/>
                  </a:path>
                </a:pathLst>
              </a:custGeom>
              <a:grpFill/>
              <a:ln w="12700">
                <a:solidFill>
                  <a:srgbClr val="FFC000"/>
                </a:solidFill>
                <a:round/>
              </a:ln>
            </p:spPr>
            <p:txBody>
              <a:bodyPr vert="horz" wrap="square" lIns="91427" tIns="45713" rIns="91427" bIns="457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sp>
            <p:nvSpPr>
              <p:cNvPr id="55" name="Line 559"/>
              <p:cNvSpPr>
                <a:spLocks noChangeShapeType="1"/>
              </p:cNvSpPr>
              <p:nvPr/>
            </p:nvSpPr>
            <p:spPr bwMode="auto">
              <a:xfrm>
                <a:off x="9234488" y="2187575"/>
                <a:ext cx="0" cy="0"/>
              </a:xfrm>
              <a:prstGeom prst="line">
                <a:avLst/>
              </a:prstGeom>
              <a:grpFill/>
              <a:ln w="12700">
                <a:solidFill>
                  <a:srgbClr val="FFC000"/>
                </a:solidFill>
                <a:round/>
              </a:ln>
            </p:spPr>
            <p:txBody>
              <a:bodyPr vert="horz" wrap="square" lIns="91427" tIns="45713" rIns="91427" bIns="457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sp>
            <p:nvSpPr>
              <p:cNvPr id="56" name="Line 560"/>
              <p:cNvSpPr>
                <a:spLocks noChangeShapeType="1"/>
              </p:cNvSpPr>
              <p:nvPr/>
            </p:nvSpPr>
            <p:spPr bwMode="auto">
              <a:xfrm>
                <a:off x="9234488" y="2187575"/>
                <a:ext cx="0" cy="0"/>
              </a:xfrm>
              <a:prstGeom prst="line">
                <a:avLst/>
              </a:prstGeom>
              <a:grpFill/>
              <a:ln w="12700">
                <a:solidFill>
                  <a:srgbClr val="FFC000"/>
                </a:solidFill>
                <a:round/>
              </a:ln>
            </p:spPr>
            <p:txBody>
              <a:bodyPr vert="horz" wrap="square" lIns="91427" tIns="45713" rIns="91427" bIns="45713"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grpSp>
        <p:sp>
          <p:nvSpPr>
            <p:cNvPr id="39" name="圆角矩形 42"/>
            <p:cNvSpPr/>
            <p:nvPr/>
          </p:nvSpPr>
          <p:spPr>
            <a:xfrm>
              <a:off x="6652" y="6796"/>
              <a:ext cx="713" cy="565"/>
            </a:xfrm>
            <a:prstGeom prst="roundRect">
              <a:avLst/>
            </a:prstGeom>
            <a:noFill/>
            <a:ln w="19050">
              <a:solidFill>
                <a:srgbClr val="FFC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solidFill>
                  <a:schemeClr val="tx1">
                    <a:lumMod val="50000"/>
                  </a:schemeClr>
                </a:solidFill>
                <a:latin typeface="Segoe UI" panose="020B0502040204020203" pitchFamily="34" charset="0"/>
                <a:cs typeface="Segoe UI" panose="020B0502040204020203" pitchFamily="34" charset="0"/>
              </a:endParaRPr>
            </a:p>
          </p:txBody>
        </p:sp>
      </p:grpSp>
      <p:sp>
        <p:nvSpPr>
          <p:cNvPr id="57" name="矩形 56"/>
          <p:cNvSpPr/>
          <p:nvPr/>
        </p:nvSpPr>
        <p:spPr>
          <a:xfrm>
            <a:off x="3630047" y="5389702"/>
            <a:ext cx="5756612" cy="1297423"/>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0121" indent="-280121">
              <a:buFont typeface="Wingdings" panose="05000000000000000000" pitchFamily="2" charset="2"/>
              <a:buChar char="Ø"/>
            </a:pPr>
            <a:r>
              <a:rPr lang="en-US" altLang="zh-CN" sz="1568" dirty="0">
                <a:solidFill>
                  <a:schemeClr val="tx1">
                    <a:lumMod val="50000"/>
                  </a:schemeClr>
                </a:solidFill>
                <a:latin typeface="Segoe UI" panose="020B0502040204020203" pitchFamily="34" charset="0"/>
                <a:cs typeface="Segoe UI" panose="020B0502040204020203" pitchFamily="34" charset="0"/>
              </a:rPr>
              <a:t>Smart codec: Yes</a:t>
            </a:r>
          </a:p>
          <a:p>
            <a:pPr marL="280121" indent="-280121">
              <a:buFont typeface="Wingdings" panose="05000000000000000000" pitchFamily="2" charset="2"/>
              <a:buChar char="Ø"/>
            </a:pPr>
            <a:r>
              <a:rPr lang="en-US" altLang="zh-CN" sz="1568" dirty="0">
                <a:solidFill>
                  <a:schemeClr val="tx1">
                    <a:lumMod val="50000"/>
                  </a:schemeClr>
                </a:solidFill>
                <a:latin typeface="Segoe UI" panose="020B0502040204020203" pitchFamily="34" charset="0"/>
                <a:cs typeface="Segoe UI" panose="020B0502040204020203" pitchFamily="34" charset="0"/>
              </a:rPr>
              <a:t>Memory: Micro SD, Max 256GB </a:t>
            </a:r>
          </a:p>
          <a:p>
            <a:pPr marL="280121" indent="-280121">
              <a:buFont typeface="Wingdings" panose="05000000000000000000" pitchFamily="2" charset="2"/>
              <a:buChar char="Ø"/>
            </a:pPr>
            <a:r>
              <a:rPr lang="en-US" altLang="zh-CN" sz="1568" dirty="0">
                <a:solidFill>
                  <a:schemeClr val="tx1">
                    <a:lumMod val="50000"/>
                  </a:schemeClr>
                </a:solidFill>
                <a:latin typeface="Segoe UI" panose="020B0502040204020203" pitchFamily="34" charset="0"/>
                <a:cs typeface="Segoe UI" panose="020B0502040204020203" pitchFamily="34" charset="0"/>
              </a:rPr>
              <a:t>Illumination:</a:t>
            </a:r>
          </a:p>
          <a:p>
            <a:r>
              <a:rPr lang="en-US" altLang="zh-CN" sz="1568" dirty="0">
                <a:solidFill>
                  <a:schemeClr val="tx1">
                    <a:lumMod val="50000"/>
                  </a:schemeClr>
                </a:solidFill>
                <a:latin typeface="Segoe UI" panose="020B0502040204020203" pitchFamily="34" charset="0"/>
                <a:cs typeface="Segoe UI" panose="020B0502040204020203" pitchFamily="34" charset="0"/>
              </a:rPr>
              <a:t>     Starlight (0.01Lux~0.005Lux): 5541</a:t>
            </a:r>
          </a:p>
          <a:p>
            <a:r>
              <a:rPr lang="en-US" altLang="zh-CN" sz="1568" dirty="0">
                <a:solidFill>
                  <a:schemeClr val="tx1">
                    <a:lumMod val="50000"/>
                  </a:schemeClr>
                </a:solidFill>
                <a:latin typeface="Segoe UI" panose="020B0502040204020203" pitchFamily="34" charset="0"/>
                <a:cs typeface="Segoe UI" panose="020B0502040204020203" pitchFamily="34" charset="0"/>
              </a:rPr>
              <a:t>     Starlight+ ((0.005Lux~0.001Lux):5241/5242/5442/5842</a:t>
            </a:r>
          </a:p>
        </p:txBody>
      </p:sp>
      <p:sp>
        <p:nvSpPr>
          <p:cNvPr id="58" name="矩形 57"/>
          <p:cNvSpPr/>
          <p:nvPr/>
        </p:nvSpPr>
        <p:spPr>
          <a:xfrm>
            <a:off x="586697" y="5359940"/>
            <a:ext cx="2902633" cy="1056042"/>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0121" indent="-280121">
              <a:buFont typeface="Wingdings" panose="05000000000000000000" pitchFamily="2" charset="2"/>
              <a:buChar char="Ø"/>
            </a:pPr>
            <a:r>
              <a:rPr lang="en-US" altLang="zh-CN" sz="1568" dirty="0">
                <a:solidFill>
                  <a:schemeClr val="tx1">
                    <a:lumMod val="50000"/>
                  </a:schemeClr>
                </a:solidFill>
                <a:latin typeface="Segoe UI" panose="020B0502040204020203" pitchFamily="34" charset="0"/>
                <a:cs typeface="Segoe UI" panose="020B0502040204020203" pitchFamily="34" charset="0"/>
              </a:rPr>
              <a:t>Resolution: 1/2/4/5/8Mp</a:t>
            </a:r>
          </a:p>
          <a:p>
            <a:pPr marL="280121" indent="-280121">
              <a:buFont typeface="Wingdings" panose="05000000000000000000" pitchFamily="2" charset="2"/>
              <a:buChar char="Ø"/>
            </a:pPr>
            <a:r>
              <a:rPr lang="en-US" altLang="zh-CN" sz="1568" dirty="0">
                <a:solidFill>
                  <a:schemeClr val="tx1">
                    <a:lumMod val="50000"/>
                  </a:schemeClr>
                </a:solidFill>
                <a:latin typeface="Segoe UI" panose="020B0502040204020203" pitchFamily="34" charset="0"/>
                <a:cs typeface="Segoe UI" panose="020B0502040204020203" pitchFamily="34" charset="0"/>
              </a:rPr>
              <a:t>WDR:</a:t>
            </a:r>
          </a:p>
          <a:p>
            <a:r>
              <a:rPr lang="en-US" altLang="zh-CN" sz="1568" dirty="0">
                <a:solidFill>
                  <a:schemeClr val="tx1">
                    <a:lumMod val="50000"/>
                  </a:schemeClr>
                </a:solidFill>
                <a:latin typeface="Segoe UI" panose="020B0502040204020203" pitchFamily="34" charset="0"/>
                <a:cs typeface="Segoe UI" panose="020B0502040204020203" pitchFamily="34" charset="0"/>
              </a:rPr>
              <a:t>     120dB (5241/5541/5842)</a:t>
            </a:r>
          </a:p>
          <a:p>
            <a:r>
              <a:rPr lang="en-US" altLang="zh-CN" sz="1568" dirty="0">
                <a:solidFill>
                  <a:schemeClr val="tx1">
                    <a:lumMod val="50000"/>
                  </a:schemeClr>
                </a:solidFill>
                <a:latin typeface="Segoe UI" panose="020B0502040204020203" pitchFamily="34" charset="0"/>
                <a:cs typeface="Segoe UI" panose="020B0502040204020203" pitchFamily="34" charset="0"/>
              </a:rPr>
              <a:t>     140dB (5442/5242)</a:t>
            </a:r>
          </a:p>
        </p:txBody>
      </p:sp>
      <p:sp>
        <p:nvSpPr>
          <p:cNvPr id="59" name="矩形 58"/>
          <p:cNvSpPr/>
          <p:nvPr/>
        </p:nvSpPr>
        <p:spPr>
          <a:xfrm>
            <a:off x="9168854" y="5418468"/>
            <a:ext cx="2902633" cy="1297423"/>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0121" indent="-280121">
              <a:buFont typeface="Wingdings" panose="05000000000000000000" pitchFamily="2" charset="2"/>
              <a:buChar char="Ø"/>
            </a:pPr>
            <a:r>
              <a:rPr lang="en-US" altLang="zh-CN" sz="1568" dirty="0">
                <a:solidFill>
                  <a:schemeClr val="tx1">
                    <a:lumMod val="50000"/>
                  </a:schemeClr>
                </a:solidFill>
                <a:latin typeface="Segoe UI" panose="020B0502040204020203" pitchFamily="34" charset="0"/>
                <a:cs typeface="Segoe UI" panose="020B0502040204020203" pitchFamily="34" charset="0"/>
              </a:rPr>
              <a:t>-ZHE: -40°C~+60°C</a:t>
            </a:r>
          </a:p>
          <a:p>
            <a:pPr marL="280121" indent="-280121">
              <a:buFont typeface="Wingdings" panose="05000000000000000000" pitchFamily="2" charset="2"/>
              <a:buChar char="Ø"/>
            </a:pPr>
            <a:r>
              <a:rPr lang="en-US" altLang="zh-CN" sz="1568" dirty="0">
                <a:solidFill>
                  <a:schemeClr val="tx1">
                    <a:lumMod val="50000"/>
                  </a:schemeClr>
                </a:solidFill>
                <a:latin typeface="Segoe UI" panose="020B0502040204020203" pitchFamily="34" charset="0"/>
                <a:cs typeface="Segoe UI" panose="020B0502040204020203" pitchFamily="34" charset="0"/>
              </a:rPr>
              <a:t>-MF: 50/60fps@1080P</a:t>
            </a:r>
          </a:p>
          <a:p>
            <a:pPr marL="280121" indent="-280121">
              <a:buFont typeface="Wingdings" panose="05000000000000000000" pitchFamily="2" charset="2"/>
              <a:buChar char="Ø"/>
            </a:pPr>
            <a:r>
              <a:rPr lang="en-US" altLang="zh-CN" sz="1568" dirty="0">
                <a:solidFill>
                  <a:schemeClr val="tx1">
                    <a:lumMod val="50000"/>
                  </a:schemeClr>
                </a:solidFill>
                <a:latin typeface="Segoe UI" panose="020B0502040204020203" pitchFamily="34" charset="0"/>
                <a:cs typeface="Segoe UI" panose="020B0502040204020203" pitchFamily="34" charset="0"/>
              </a:rPr>
              <a:t>Built-in Mic: Box/Eyeball</a:t>
            </a:r>
          </a:p>
          <a:p>
            <a:pPr marL="280121" indent="-280121">
              <a:buFont typeface="Wingdings" panose="05000000000000000000" pitchFamily="2" charset="2"/>
              <a:buChar char="Ø"/>
            </a:pPr>
            <a:r>
              <a:rPr lang="en-US" altLang="zh-CN" sz="1568" dirty="0">
                <a:solidFill>
                  <a:schemeClr val="tx1">
                    <a:lumMod val="50000"/>
                  </a:schemeClr>
                </a:solidFill>
                <a:latin typeface="Segoe UI" panose="020B0502040204020203" pitchFamily="34" charset="0"/>
                <a:cs typeface="Segoe UI" panose="020B0502040204020203" pitchFamily="34" charset="0"/>
              </a:rPr>
              <a:t>Stream: 3</a:t>
            </a:r>
          </a:p>
          <a:p>
            <a:pPr marL="280121" indent="-280121">
              <a:buFont typeface="Wingdings" panose="05000000000000000000" pitchFamily="2" charset="2"/>
              <a:buChar char="Ø"/>
            </a:pPr>
            <a:endParaRPr lang="en-US" altLang="zh-CN" sz="1568" dirty="0">
              <a:solidFill>
                <a:schemeClr val="tx1">
                  <a:lumMod val="50000"/>
                </a:schemeClr>
              </a:solidFill>
              <a:latin typeface="Segoe UI" panose="020B0502040204020203" pitchFamily="34" charset="0"/>
              <a:cs typeface="Segoe UI" panose="020B0502040204020203" pitchFamily="34" charset="0"/>
            </a:endParaRPr>
          </a:p>
        </p:txBody>
      </p:sp>
      <p:cxnSp>
        <p:nvCxnSpPr>
          <p:cNvPr id="60" name="直接连接符 59"/>
          <p:cNvCxnSpPr/>
          <p:nvPr/>
        </p:nvCxnSpPr>
        <p:spPr>
          <a:xfrm>
            <a:off x="540060" y="5221850"/>
            <a:ext cx="11009191"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61" name="Rectangle 60"/>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62" name="Picture 6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1718703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标题 1"/>
          <p:cNvSpPr txBox="1"/>
          <p:nvPr/>
        </p:nvSpPr>
        <p:spPr>
          <a:xfrm>
            <a:off x="433246" y="106466"/>
            <a:ext cx="9057611" cy="777874"/>
          </a:xfrm>
          <a:prstGeom prst="rect">
            <a:avLst/>
          </a:prstGeom>
        </p:spPr>
        <p:txBody>
          <a:bodyPr vert="horz" wrap="square" lIns="143407" tIns="89630" rIns="143407" bIns="89630" rtlCol="0" anchor="ctr">
            <a:noAutofit/>
          </a:bodyPr>
          <a:lstStyle>
            <a:lvl1pPr algn="l" defTabSz="932815" rtl="0" eaLnBrk="1" latinLnBrk="0" hangingPunct="1">
              <a:lnSpc>
                <a:spcPct val="90000"/>
              </a:lnSpc>
              <a:spcBef>
                <a:spcPct val="0"/>
              </a:spcBef>
              <a:buNone/>
              <a:defRPr lang="en-US" sz="2720" b="1" kern="1200" cap="none" spc="-102" baseline="0">
                <a:ln w="3175">
                  <a:noFill/>
                </a:ln>
                <a:solidFill>
                  <a:srgbClr val="FB1E00"/>
                </a:solidFill>
                <a:effectLst/>
                <a:latin typeface="+mn-lt"/>
                <a:ea typeface="+mn-ea"/>
                <a:cs typeface="Segoe UI" panose="020B0502040204020203" pitchFamily="34" charset="0"/>
              </a:defRPr>
            </a:lvl1pPr>
          </a:lstStyle>
          <a:p>
            <a:pPr lvl="0">
              <a:defRPr/>
            </a:pPr>
            <a:r>
              <a:rPr lang="en-US" altLang="zh-CN" sz="2666" dirty="0" err="1">
                <a:solidFill>
                  <a:srgbClr val="00B050"/>
                </a:solidFill>
                <a:latin typeface="Segoe UI" panose="020B0502040204020203" pitchFamily="34" charset="0"/>
              </a:rPr>
              <a:t>Dòng</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WizMind</a:t>
            </a:r>
            <a:r>
              <a:rPr lang="en-US" altLang="zh-CN" sz="2666" dirty="0">
                <a:solidFill>
                  <a:srgbClr val="00B050"/>
                </a:solidFill>
                <a:latin typeface="Segoe UI" panose="020B0502040204020203" pitchFamily="34" charset="0"/>
              </a:rPr>
              <a:t> 5 - </a:t>
            </a:r>
            <a:r>
              <a:rPr lang="en-US" altLang="zh-CN" sz="2666" dirty="0" err="1">
                <a:solidFill>
                  <a:srgbClr val="00B050"/>
                </a:solidFill>
                <a:latin typeface="Segoe UI" panose="020B0502040204020203" pitchFamily="34" charset="0"/>
              </a:rPr>
              <a:t>Trạng</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thái</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hỗ</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trợ</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chức</a:t>
            </a:r>
            <a:r>
              <a:rPr lang="en-US" altLang="zh-CN" sz="2666" dirty="0">
                <a:solidFill>
                  <a:srgbClr val="00B050"/>
                </a:solidFill>
                <a:latin typeface="Segoe UI" panose="020B0502040204020203" pitchFamily="34" charset="0"/>
              </a:rPr>
              <a:t> </a:t>
            </a:r>
            <a:r>
              <a:rPr lang="en-US" altLang="zh-CN" sz="2666" dirty="0" err="1">
                <a:solidFill>
                  <a:srgbClr val="00B050"/>
                </a:solidFill>
                <a:latin typeface="Segoe UI" panose="020B0502040204020203" pitchFamily="34" charset="0"/>
              </a:rPr>
              <a:t>năng</a:t>
            </a:r>
            <a:r>
              <a:rPr lang="en-US" altLang="zh-CN" sz="2666" dirty="0">
                <a:solidFill>
                  <a:srgbClr val="00B050"/>
                </a:solidFill>
                <a:latin typeface="Segoe UI" panose="020B0502040204020203" pitchFamily="34" charset="0"/>
              </a:rPr>
              <a:t> AI</a:t>
            </a:r>
          </a:p>
        </p:txBody>
      </p:sp>
      <p:sp>
        <p:nvSpPr>
          <p:cNvPr id="5" name="MH_Other_1"/>
          <p:cNvSpPr/>
          <p:nvPr>
            <p:custDataLst>
              <p:tags r:id="rId1"/>
            </p:custDataLst>
          </p:nvPr>
        </p:nvSpPr>
        <p:spPr>
          <a:xfrm>
            <a:off x="582935" y="1734918"/>
            <a:ext cx="817447" cy="715861"/>
          </a:xfrm>
          <a:prstGeom prst="rect">
            <a:avLst/>
          </a:prstGeom>
          <a:solidFill>
            <a:srgbClr val="8FDD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39">
              <a:defRPr/>
            </a:pPr>
            <a:r>
              <a:rPr lang="en-US" altLang="zh-CN" sz="2799" dirty="0">
                <a:solidFill>
                  <a:schemeClr val="tx1">
                    <a:lumMod val="50000"/>
                  </a:schemeClr>
                </a:solidFill>
                <a:latin typeface="Segoe UI" panose="020B0502040204020203" pitchFamily="34" charset="0"/>
                <a:ea typeface="华文行楷" panose="02010800040101010101" pitchFamily="2" charset="-122"/>
                <a:cs typeface="Segoe UI" panose="020B0502040204020203" pitchFamily="34" charset="0"/>
              </a:rPr>
              <a:t>01</a:t>
            </a:r>
            <a:endParaRPr lang="zh-CN" altLang="en-US" sz="2799" dirty="0">
              <a:solidFill>
                <a:schemeClr val="tx1">
                  <a:lumMod val="50000"/>
                </a:schemeClr>
              </a:solidFill>
              <a:latin typeface="Segoe UI" panose="020B0502040204020203" pitchFamily="34" charset="0"/>
              <a:ea typeface="华文行楷" panose="02010800040101010101" pitchFamily="2" charset="-122"/>
              <a:cs typeface="Segoe UI" panose="020B0502040204020203" pitchFamily="34" charset="0"/>
            </a:endParaRPr>
          </a:p>
        </p:txBody>
      </p:sp>
      <p:sp>
        <p:nvSpPr>
          <p:cNvPr id="6" name="MH_SubTitle_1"/>
          <p:cNvSpPr/>
          <p:nvPr>
            <p:custDataLst>
              <p:tags r:id="rId2"/>
            </p:custDataLst>
          </p:nvPr>
        </p:nvSpPr>
        <p:spPr>
          <a:xfrm>
            <a:off x="1522601" y="1734918"/>
            <a:ext cx="3324350" cy="715861"/>
          </a:xfrm>
          <a:custGeom>
            <a:avLst/>
            <a:gdLst>
              <a:gd name="connsiteX0" fmla="*/ 173660 w 4009922"/>
              <a:gd name="connsiteY0" fmla="*/ 53464 h 850589"/>
              <a:gd name="connsiteX1" fmla="*/ 173660 w 4009922"/>
              <a:gd name="connsiteY1" fmla="*/ 797124 h 850589"/>
              <a:gd name="connsiteX2" fmla="*/ 3529010 w 4009922"/>
              <a:gd name="connsiteY2" fmla="*/ 797124 h 850589"/>
              <a:gd name="connsiteX3" fmla="*/ 3953660 w 4009922"/>
              <a:gd name="connsiteY3" fmla="*/ 456982 h 850589"/>
              <a:gd name="connsiteX4" fmla="*/ 3953660 w 4009922"/>
              <a:gd name="connsiteY4" fmla="*/ 393607 h 850589"/>
              <a:gd name="connsiteX5" fmla="*/ 3529010 w 4009922"/>
              <a:gd name="connsiteY5" fmla="*/ 53464 h 850589"/>
              <a:gd name="connsiteX6" fmla="*/ 0 w 4009922"/>
              <a:gd name="connsiteY6" fmla="*/ 0 h 850589"/>
              <a:gd name="connsiteX7" fmla="*/ 3559442 w 4009922"/>
              <a:gd name="connsiteY7" fmla="*/ 0 h 850589"/>
              <a:gd name="connsiteX8" fmla="*/ 4009922 w 4009922"/>
              <a:gd name="connsiteY8" fmla="*/ 389051 h 850589"/>
              <a:gd name="connsiteX9" fmla="*/ 4009922 w 4009922"/>
              <a:gd name="connsiteY9" fmla="*/ 461539 h 850589"/>
              <a:gd name="connsiteX10" fmla="*/ 3559442 w 4009922"/>
              <a:gd name="connsiteY10" fmla="*/ 850589 h 850589"/>
              <a:gd name="connsiteX11" fmla="*/ 0 w 4009922"/>
              <a:gd name="connsiteY11" fmla="*/ 850589 h 850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922" h="850589">
                <a:moveTo>
                  <a:pt x="173660" y="53464"/>
                </a:moveTo>
                <a:lnTo>
                  <a:pt x="173660" y="797124"/>
                </a:lnTo>
                <a:lnTo>
                  <a:pt x="3529010" y="797124"/>
                </a:lnTo>
                <a:cubicBezTo>
                  <a:pt x="3763537" y="797124"/>
                  <a:pt x="3953660" y="644837"/>
                  <a:pt x="3953660" y="456982"/>
                </a:cubicBezTo>
                <a:lnTo>
                  <a:pt x="3953660" y="393607"/>
                </a:lnTo>
                <a:cubicBezTo>
                  <a:pt x="3953660" y="205751"/>
                  <a:pt x="3763537" y="53464"/>
                  <a:pt x="3529010" y="53464"/>
                </a:cubicBezTo>
                <a:close/>
                <a:moveTo>
                  <a:pt x="0" y="0"/>
                </a:moveTo>
                <a:lnTo>
                  <a:pt x="3559442" y="0"/>
                </a:lnTo>
                <a:cubicBezTo>
                  <a:pt x="3808235" y="0"/>
                  <a:pt x="4009922" y="174184"/>
                  <a:pt x="4009922" y="389051"/>
                </a:cubicBezTo>
                <a:lnTo>
                  <a:pt x="4009922" y="461539"/>
                </a:lnTo>
                <a:cubicBezTo>
                  <a:pt x="4009922" y="676405"/>
                  <a:pt x="3808235" y="850589"/>
                  <a:pt x="3559442" y="850589"/>
                </a:cubicBezTo>
                <a:lnTo>
                  <a:pt x="0" y="850589"/>
                </a:lnTo>
                <a:close/>
              </a:path>
            </a:pathLst>
          </a:custGeom>
          <a:solidFill>
            <a:srgbClr val="05BEFF"/>
          </a:solidFill>
          <a:ln>
            <a:noFill/>
          </a:ln>
        </p:spPr>
        <p:style>
          <a:lnRef idx="2">
            <a:schemeClr val="accent1">
              <a:shade val="50000"/>
            </a:schemeClr>
          </a:lnRef>
          <a:fillRef idx="1">
            <a:schemeClr val="accent1"/>
          </a:fillRef>
          <a:effectRef idx="0">
            <a:schemeClr val="accent1"/>
          </a:effectRef>
          <a:fontRef idx="minor">
            <a:schemeClr val="lt1"/>
          </a:fontRef>
        </p:style>
        <p:txBody>
          <a:bodyPr lIns="251965" tIns="0" rIns="0" bIns="0" anchor="ctr">
            <a:normAutofit/>
          </a:bodyPr>
          <a:lstStyle/>
          <a:p>
            <a:pPr defTabSz="914439">
              <a:defRPr/>
            </a:pPr>
            <a:r>
              <a:rPr lang="en-US" altLang="zh-CN" sz="1799"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Phát</a:t>
            </a:r>
            <a:r>
              <a:rPr lang="en-US" altLang="zh-CN" sz="1799"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99"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hiện</a:t>
            </a:r>
            <a:r>
              <a:rPr lang="en-US" altLang="zh-CN" sz="1799"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99"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khuôn</a:t>
            </a:r>
            <a:r>
              <a:rPr lang="en-US" altLang="zh-CN" sz="1799"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99"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mặt</a:t>
            </a:r>
            <a:endParaRPr lang="zh-CN" altLang="en-US" sz="1799"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7" name="MH_Other_2"/>
          <p:cNvSpPr/>
          <p:nvPr>
            <p:custDataLst>
              <p:tags r:id="rId3"/>
            </p:custDataLst>
          </p:nvPr>
        </p:nvSpPr>
        <p:spPr bwMode="auto">
          <a:xfrm rot="9860462">
            <a:off x="1324191" y="1892059"/>
            <a:ext cx="93649" cy="6666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8" name="MH_Other_3"/>
          <p:cNvSpPr/>
          <p:nvPr>
            <p:custDataLst>
              <p:tags r:id="rId4"/>
            </p:custDataLst>
          </p:nvPr>
        </p:nvSpPr>
        <p:spPr bwMode="auto">
          <a:xfrm rot="9860462">
            <a:off x="1540061" y="1892059"/>
            <a:ext cx="77776" cy="6666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9" name="MH_Other_4"/>
          <p:cNvSpPr/>
          <p:nvPr>
            <p:custDataLst>
              <p:tags r:id="rId5"/>
            </p:custDataLst>
          </p:nvPr>
        </p:nvSpPr>
        <p:spPr bwMode="auto">
          <a:xfrm rot="10841149">
            <a:off x="1346584" y="1900407"/>
            <a:ext cx="56377" cy="48894"/>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10" name="MH_Other_5"/>
          <p:cNvSpPr/>
          <p:nvPr>
            <p:custDataLst>
              <p:tags r:id="rId6"/>
            </p:custDataLst>
          </p:nvPr>
        </p:nvSpPr>
        <p:spPr bwMode="auto">
          <a:xfrm rot="10841149">
            <a:off x="1545381" y="1900383"/>
            <a:ext cx="56377" cy="48893"/>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11" name="MH_Other_6"/>
          <p:cNvSpPr/>
          <p:nvPr>
            <p:custDataLst>
              <p:tags r:id="rId7"/>
            </p:custDataLst>
          </p:nvPr>
        </p:nvSpPr>
        <p:spPr bwMode="auto">
          <a:xfrm rot="10841149">
            <a:off x="1368636" y="1898408"/>
            <a:ext cx="212695" cy="33333"/>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12" name="MH_Other_7"/>
          <p:cNvSpPr/>
          <p:nvPr>
            <p:custDataLst>
              <p:tags r:id="rId8"/>
            </p:custDataLst>
          </p:nvPr>
        </p:nvSpPr>
        <p:spPr bwMode="auto">
          <a:xfrm rot="9860462">
            <a:off x="1311493" y="2226973"/>
            <a:ext cx="93649" cy="6666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13" name="MH_Other_8"/>
          <p:cNvSpPr/>
          <p:nvPr>
            <p:custDataLst>
              <p:tags r:id="rId9"/>
            </p:custDataLst>
          </p:nvPr>
        </p:nvSpPr>
        <p:spPr bwMode="auto">
          <a:xfrm rot="9860462">
            <a:off x="1525775" y="2226973"/>
            <a:ext cx="77777" cy="6666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14" name="MH_Other_9"/>
          <p:cNvSpPr/>
          <p:nvPr>
            <p:custDataLst>
              <p:tags r:id="rId10"/>
            </p:custDataLst>
          </p:nvPr>
        </p:nvSpPr>
        <p:spPr bwMode="auto">
          <a:xfrm rot="10841149">
            <a:off x="1340111" y="2235332"/>
            <a:ext cx="56072" cy="48894"/>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15" name="MH_Other_10"/>
          <p:cNvSpPr/>
          <p:nvPr>
            <p:custDataLst>
              <p:tags r:id="rId11"/>
            </p:custDataLst>
          </p:nvPr>
        </p:nvSpPr>
        <p:spPr bwMode="auto">
          <a:xfrm rot="10841149">
            <a:off x="1537841" y="2235286"/>
            <a:ext cx="56072" cy="48894"/>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16" name="MH_Other_11"/>
          <p:cNvSpPr/>
          <p:nvPr>
            <p:custDataLst>
              <p:tags r:id="rId12"/>
            </p:custDataLst>
          </p:nvPr>
        </p:nvSpPr>
        <p:spPr bwMode="auto">
          <a:xfrm rot="10841149">
            <a:off x="1349588" y="2231736"/>
            <a:ext cx="211107" cy="33333"/>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17" name="MH_Other_12"/>
          <p:cNvSpPr/>
          <p:nvPr>
            <p:custDataLst>
              <p:tags r:id="rId13"/>
            </p:custDataLst>
          </p:nvPr>
        </p:nvSpPr>
        <p:spPr>
          <a:xfrm>
            <a:off x="1408318" y="2617443"/>
            <a:ext cx="817447" cy="715861"/>
          </a:xfrm>
          <a:prstGeom prst="rect">
            <a:avLst/>
          </a:prstGeom>
          <a:solidFill>
            <a:srgbClr val="8FDD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39">
              <a:defRPr/>
            </a:pPr>
            <a:r>
              <a:rPr lang="en-US" altLang="zh-CN" sz="2799" dirty="0">
                <a:solidFill>
                  <a:schemeClr val="tx1">
                    <a:lumMod val="50000"/>
                  </a:schemeClr>
                </a:solidFill>
                <a:latin typeface="Segoe UI" panose="020B0502040204020203" pitchFamily="34" charset="0"/>
                <a:ea typeface="华文行楷" panose="02010800040101010101" pitchFamily="2" charset="-122"/>
                <a:cs typeface="Segoe UI" panose="020B0502040204020203" pitchFamily="34" charset="0"/>
              </a:rPr>
              <a:t>02</a:t>
            </a:r>
            <a:endParaRPr lang="zh-CN" altLang="en-US" sz="2799" dirty="0">
              <a:solidFill>
                <a:schemeClr val="tx1">
                  <a:lumMod val="50000"/>
                </a:schemeClr>
              </a:solidFill>
              <a:latin typeface="Segoe UI" panose="020B0502040204020203" pitchFamily="34" charset="0"/>
              <a:ea typeface="华文行楷" panose="02010800040101010101" pitchFamily="2" charset="-122"/>
              <a:cs typeface="Segoe UI" panose="020B0502040204020203" pitchFamily="34" charset="0"/>
            </a:endParaRPr>
          </a:p>
        </p:txBody>
      </p:sp>
      <p:sp>
        <p:nvSpPr>
          <p:cNvPr id="18" name="MH_SubTitle_2"/>
          <p:cNvSpPr/>
          <p:nvPr>
            <p:custDataLst>
              <p:tags r:id="rId14"/>
            </p:custDataLst>
          </p:nvPr>
        </p:nvSpPr>
        <p:spPr>
          <a:xfrm>
            <a:off x="2348970" y="2617443"/>
            <a:ext cx="3376134" cy="715861"/>
          </a:xfrm>
          <a:custGeom>
            <a:avLst/>
            <a:gdLst>
              <a:gd name="connsiteX0" fmla="*/ 173660 w 4009922"/>
              <a:gd name="connsiteY0" fmla="*/ 53464 h 850589"/>
              <a:gd name="connsiteX1" fmla="*/ 173660 w 4009922"/>
              <a:gd name="connsiteY1" fmla="*/ 797124 h 850589"/>
              <a:gd name="connsiteX2" fmla="*/ 3529010 w 4009922"/>
              <a:gd name="connsiteY2" fmla="*/ 797124 h 850589"/>
              <a:gd name="connsiteX3" fmla="*/ 3953660 w 4009922"/>
              <a:gd name="connsiteY3" fmla="*/ 456982 h 850589"/>
              <a:gd name="connsiteX4" fmla="*/ 3953660 w 4009922"/>
              <a:gd name="connsiteY4" fmla="*/ 393607 h 850589"/>
              <a:gd name="connsiteX5" fmla="*/ 3529010 w 4009922"/>
              <a:gd name="connsiteY5" fmla="*/ 53464 h 850589"/>
              <a:gd name="connsiteX6" fmla="*/ 0 w 4009922"/>
              <a:gd name="connsiteY6" fmla="*/ 0 h 850589"/>
              <a:gd name="connsiteX7" fmla="*/ 3559442 w 4009922"/>
              <a:gd name="connsiteY7" fmla="*/ 0 h 850589"/>
              <a:gd name="connsiteX8" fmla="*/ 4009922 w 4009922"/>
              <a:gd name="connsiteY8" fmla="*/ 389051 h 850589"/>
              <a:gd name="connsiteX9" fmla="*/ 4009922 w 4009922"/>
              <a:gd name="connsiteY9" fmla="*/ 461539 h 850589"/>
              <a:gd name="connsiteX10" fmla="*/ 3559442 w 4009922"/>
              <a:gd name="connsiteY10" fmla="*/ 850589 h 850589"/>
              <a:gd name="connsiteX11" fmla="*/ 0 w 4009922"/>
              <a:gd name="connsiteY11" fmla="*/ 850589 h 850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922" h="850589">
                <a:moveTo>
                  <a:pt x="173660" y="53464"/>
                </a:moveTo>
                <a:lnTo>
                  <a:pt x="173660" y="797124"/>
                </a:lnTo>
                <a:lnTo>
                  <a:pt x="3529010" y="797124"/>
                </a:lnTo>
                <a:cubicBezTo>
                  <a:pt x="3763537" y="797124"/>
                  <a:pt x="3953660" y="644837"/>
                  <a:pt x="3953660" y="456982"/>
                </a:cubicBezTo>
                <a:lnTo>
                  <a:pt x="3953660" y="393607"/>
                </a:lnTo>
                <a:cubicBezTo>
                  <a:pt x="3953660" y="205751"/>
                  <a:pt x="3763537" y="53464"/>
                  <a:pt x="3529010" y="53464"/>
                </a:cubicBezTo>
                <a:close/>
                <a:moveTo>
                  <a:pt x="0" y="0"/>
                </a:moveTo>
                <a:lnTo>
                  <a:pt x="3559442" y="0"/>
                </a:lnTo>
                <a:cubicBezTo>
                  <a:pt x="3808235" y="0"/>
                  <a:pt x="4009922" y="174184"/>
                  <a:pt x="4009922" y="389051"/>
                </a:cubicBezTo>
                <a:lnTo>
                  <a:pt x="4009922" y="461539"/>
                </a:lnTo>
                <a:cubicBezTo>
                  <a:pt x="4009922" y="676405"/>
                  <a:pt x="3808235" y="850589"/>
                  <a:pt x="3559442" y="850589"/>
                </a:cubicBezTo>
                <a:lnTo>
                  <a:pt x="0" y="850589"/>
                </a:lnTo>
                <a:close/>
              </a:path>
            </a:pathLst>
          </a:custGeom>
          <a:solidFill>
            <a:srgbClr val="05BEFF"/>
          </a:solidFill>
          <a:ln>
            <a:noFill/>
          </a:ln>
        </p:spPr>
        <p:style>
          <a:lnRef idx="2">
            <a:schemeClr val="accent1">
              <a:shade val="50000"/>
            </a:schemeClr>
          </a:lnRef>
          <a:fillRef idx="1">
            <a:schemeClr val="accent1"/>
          </a:fillRef>
          <a:effectRef idx="0">
            <a:schemeClr val="accent1"/>
          </a:effectRef>
          <a:fontRef idx="minor">
            <a:schemeClr val="lt1"/>
          </a:fontRef>
        </p:style>
        <p:txBody>
          <a:bodyPr lIns="251965" tIns="0" rIns="0" bIns="0" anchor="ctr">
            <a:normAutofit/>
          </a:bodyPr>
          <a:lstStyle/>
          <a:p>
            <a:pPr defTabSz="914439">
              <a:defRPr/>
            </a:pPr>
            <a:r>
              <a:rPr lang="en-US" altLang="zh-CN" sz="1799"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Thuộc</a:t>
            </a:r>
            <a:r>
              <a:rPr lang="en-US" altLang="zh-CN" sz="1799"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99"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tính</a:t>
            </a:r>
            <a:r>
              <a:rPr lang="en-US" altLang="zh-CN" sz="1799"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99"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khuôn</a:t>
            </a:r>
            <a:r>
              <a:rPr lang="en-US" altLang="zh-CN" sz="1799"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99"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mặt</a:t>
            </a:r>
            <a:endParaRPr lang="zh-CN" altLang="en-US" sz="1799"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19" name="MH_Other_13"/>
          <p:cNvSpPr/>
          <p:nvPr>
            <p:custDataLst>
              <p:tags r:id="rId15"/>
            </p:custDataLst>
          </p:nvPr>
        </p:nvSpPr>
        <p:spPr bwMode="auto">
          <a:xfrm rot="9860462">
            <a:off x="2149575" y="2776169"/>
            <a:ext cx="93649" cy="65079"/>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20" name="MH_Other_14"/>
          <p:cNvSpPr/>
          <p:nvPr>
            <p:custDataLst>
              <p:tags r:id="rId16"/>
            </p:custDataLst>
          </p:nvPr>
        </p:nvSpPr>
        <p:spPr bwMode="auto">
          <a:xfrm rot="9860462">
            <a:off x="2365445" y="2769819"/>
            <a:ext cx="77776" cy="65079"/>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21" name="MH_Other_15"/>
          <p:cNvSpPr/>
          <p:nvPr>
            <p:custDataLst>
              <p:tags r:id="rId17"/>
            </p:custDataLst>
          </p:nvPr>
        </p:nvSpPr>
        <p:spPr bwMode="auto">
          <a:xfrm rot="10841149">
            <a:off x="2171967" y="2784286"/>
            <a:ext cx="56377" cy="47730"/>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22" name="MH_Other_16"/>
          <p:cNvSpPr/>
          <p:nvPr>
            <p:custDataLst>
              <p:tags r:id="rId18"/>
            </p:custDataLst>
          </p:nvPr>
        </p:nvSpPr>
        <p:spPr bwMode="auto">
          <a:xfrm rot="10841149">
            <a:off x="2370773" y="2784311"/>
            <a:ext cx="56377" cy="47730"/>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23" name="MH_Other_17"/>
          <p:cNvSpPr/>
          <p:nvPr>
            <p:custDataLst>
              <p:tags r:id="rId19"/>
            </p:custDataLst>
          </p:nvPr>
        </p:nvSpPr>
        <p:spPr bwMode="auto">
          <a:xfrm rot="10841149">
            <a:off x="2194019" y="2776168"/>
            <a:ext cx="212695" cy="33334"/>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24" name="MH_Other_18"/>
          <p:cNvSpPr/>
          <p:nvPr>
            <p:custDataLst>
              <p:tags r:id="rId20"/>
            </p:custDataLst>
          </p:nvPr>
        </p:nvSpPr>
        <p:spPr bwMode="auto">
          <a:xfrm rot="9860462">
            <a:off x="2136876" y="3111086"/>
            <a:ext cx="93649" cy="6507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25" name="MH_Other_19"/>
          <p:cNvSpPr/>
          <p:nvPr>
            <p:custDataLst>
              <p:tags r:id="rId21"/>
            </p:custDataLst>
          </p:nvPr>
        </p:nvSpPr>
        <p:spPr bwMode="auto">
          <a:xfrm rot="9860462">
            <a:off x="2351158" y="3111086"/>
            <a:ext cx="77777" cy="6507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26" name="MH_Other_20"/>
          <p:cNvSpPr/>
          <p:nvPr>
            <p:custDataLst>
              <p:tags r:id="rId22"/>
            </p:custDataLst>
          </p:nvPr>
        </p:nvSpPr>
        <p:spPr bwMode="auto">
          <a:xfrm rot="10841149">
            <a:off x="2165495" y="3119215"/>
            <a:ext cx="56072" cy="47729"/>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27" name="MH_Other_21"/>
          <p:cNvSpPr/>
          <p:nvPr>
            <p:custDataLst>
              <p:tags r:id="rId23"/>
            </p:custDataLst>
          </p:nvPr>
        </p:nvSpPr>
        <p:spPr bwMode="auto">
          <a:xfrm rot="10841149">
            <a:off x="2363214" y="3119234"/>
            <a:ext cx="56072" cy="47729"/>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28" name="MH_Other_22"/>
          <p:cNvSpPr/>
          <p:nvPr>
            <p:custDataLst>
              <p:tags r:id="rId24"/>
            </p:custDataLst>
          </p:nvPr>
        </p:nvSpPr>
        <p:spPr bwMode="auto">
          <a:xfrm rot="10841149">
            <a:off x="2174972" y="3109496"/>
            <a:ext cx="211107" cy="33334"/>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29" name="MH_Other_23"/>
          <p:cNvSpPr/>
          <p:nvPr>
            <p:custDataLst>
              <p:tags r:id="rId25"/>
            </p:custDataLst>
          </p:nvPr>
        </p:nvSpPr>
        <p:spPr>
          <a:xfrm>
            <a:off x="2233701" y="3501554"/>
            <a:ext cx="817447" cy="715861"/>
          </a:xfrm>
          <a:prstGeom prst="rect">
            <a:avLst/>
          </a:prstGeom>
          <a:solidFill>
            <a:srgbClr val="8FDD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39">
              <a:defRPr/>
            </a:pPr>
            <a:r>
              <a:rPr lang="en-US" altLang="zh-CN" sz="2799" dirty="0">
                <a:solidFill>
                  <a:schemeClr val="tx1">
                    <a:lumMod val="50000"/>
                  </a:schemeClr>
                </a:solidFill>
                <a:latin typeface="Segoe UI" panose="020B0502040204020203" pitchFamily="34" charset="0"/>
                <a:ea typeface="华文行楷" panose="02010800040101010101" pitchFamily="2" charset="-122"/>
                <a:cs typeface="Segoe UI" panose="020B0502040204020203" pitchFamily="34" charset="0"/>
              </a:rPr>
              <a:t>03</a:t>
            </a:r>
            <a:endParaRPr lang="zh-CN" altLang="en-US" sz="2799" dirty="0">
              <a:solidFill>
                <a:schemeClr val="tx1">
                  <a:lumMod val="50000"/>
                </a:schemeClr>
              </a:solidFill>
              <a:latin typeface="Segoe UI" panose="020B0502040204020203" pitchFamily="34" charset="0"/>
              <a:ea typeface="华文行楷" panose="02010800040101010101" pitchFamily="2" charset="-122"/>
              <a:cs typeface="Segoe UI" panose="020B0502040204020203" pitchFamily="34" charset="0"/>
            </a:endParaRPr>
          </a:p>
        </p:txBody>
      </p:sp>
      <p:sp>
        <p:nvSpPr>
          <p:cNvPr id="30" name="MH_SubTitle_3"/>
          <p:cNvSpPr/>
          <p:nvPr>
            <p:custDataLst>
              <p:tags r:id="rId26"/>
            </p:custDataLst>
          </p:nvPr>
        </p:nvSpPr>
        <p:spPr>
          <a:xfrm>
            <a:off x="3173368" y="3501554"/>
            <a:ext cx="3376134" cy="715861"/>
          </a:xfrm>
          <a:custGeom>
            <a:avLst/>
            <a:gdLst>
              <a:gd name="connsiteX0" fmla="*/ 173660 w 4009922"/>
              <a:gd name="connsiteY0" fmla="*/ 53464 h 850589"/>
              <a:gd name="connsiteX1" fmla="*/ 173660 w 4009922"/>
              <a:gd name="connsiteY1" fmla="*/ 797124 h 850589"/>
              <a:gd name="connsiteX2" fmla="*/ 3529010 w 4009922"/>
              <a:gd name="connsiteY2" fmla="*/ 797124 h 850589"/>
              <a:gd name="connsiteX3" fmla="*/ 3953660 w 4009922"/>
              <a:gd name="connsiteY3" fmla="*/ 456982 h 850589"/>
              <a:gd name="connsiteX4" fmla="*/ 3953660 w 4009922"/>
              <a:gd name="connsiteY4" fmla="*/ 393607 h 850589"/>
              <a:gd name="connsiteX5" fmla="*/ 3529010 w 4009922"/>
              <a:gd name="connsiteY5" fmla="*/ 53464 h 850589"/>
              <a:gd name="connsiteX6" fmla="*/ 0 w 4009922"/>
              <a:gd name="connsiteY6" fmla="*/ 0 h 850589"/>
              <a:gd name="connsiteX7" fmla="*/ 3559442 w 4009922"/>
              <a:gd name="connsiteY7" fmla="*/ 0 h 850589"/>
              <a:gd name="connsiteX8" fmla="*/ 4009922 w 4009922"/>
              <a:gd name="connsiteY8" fmla="*/ 389051 h 850589"/>
              <a:gd name="connsiteX9" fmla="*/ 4009922 w 4009922"/>
              <a:gd name="connsiteY9" fmla="*/ 461539 h 850589"/>
              <a:gd name="connsiteX10" fmla="*/ 3559442 w 4009922"/>
              <a:gd name="connsiteY10" fmla="*/ 850589 h 850589"/>
              <a:gd name="connsiteX11" fmla="*/ 0 w 4009922"/>
              <a:gd name="connsiteY11" fmla="*/ 850589 h 850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922" h="850589">
                <a:moveTo>
                  <a:pt x="173660" y="53464"/>
                </a:moveTo>
                <a:lnTo>
                  <a:pt x="173660" y="797124"/>
                </a:lnTo>
                <a:lnTo>
                  <a:pt x="3529010" y="797124"/>
                </a:lnTo>
                <a:cubicBezTo>
                  <a:pt x="3763537" y="797124"/>
                  <a:pt x="3953660" y="644837"/>
                  <a:pt x="3953660" y="456982"/>
                </a:cubicBezTo>
                <a:lnTo>
                  <a:pt x="3953660" y="393607"/>
                </a:lnTo>
                <a:cubicBezTo>
                  <a:pt x="3953660" y="205752"/>
                  <a:pt x="3763537" y="53464"/>
                  <a:pt x="3529010" y="53464"/>
                </a:cubicBezTo>
                <a:close/>
                <a:moveTo>
                  <a:pt x="0" y="0"/>
                </a:moveTo>
                <a:lnTo>
                  <a:pt x="3559442" y="0"/>
                </a:lnTo>
                <a:cubicBezTo>
                  <a:pt x="3808235" y="0"/>
                  <a:pt x="4009922" y="174184"/>
                  <a:pt x="4009922" y="389051"/>
                </a:cubicBezTo>
                <a:lnTo>
                  <a:pt x="4009922" y="461539"/>
                </a:lnTo>
                <a:cubicBezTo>
                  <a:pt x="4009922" y="676405"/>
                  <a:pt x="3808235" y="850589"/>
                  <a:pt x="3559442" y="850589"/>
                </a:cubicBezTo>
                <a:lnTo>
                  <a:pt x="0" y="850589"/>
                </a:lnTo>
                <a:close/>
              </a:path>
            </a:pathLst>
          </a:custGeom>
          <a:solidFill>
            <a:srgbClr val="05BEFF"/>
          </a:solidFill>
          <a:ln>
            <a:noFill/>
          </a:ln>
        </p:spPr>
        <p:style>
          <a:lnRef idx="2">
            <a:schemeClr val="accent1">
              <a:shade val="50000"/>
            </a:schemeClr>
          </a:lnRef>
          <a:fillRef idx="1">
            <a:schemeClr val="accent1"/>
          </a:fillRef>
          <a:effectRef idx="0">
            <a:schemeClr val="accent1"/>
          </a:effectRef>
          <a:fontRef idx="minor">
            <a:schemeClr val="lt1"/>
          </a:fontRef>
        </p:style>
        <p:txBody>
          <a:bodyPr lIns="251965" tIns="0" rIns="0" bIns="0" anchor="ctr">
            <a:normAutofit/>
          </a:bodyPr>
          <a:lstStyle/>
          <a:p>
            <a:pPr defTabSz="914439">
              <a:defRPr/>
            </a:pPr>
            <a:r>
              <a:rPr lang="en-US" altLang="zh-CN" sz="1799"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Bảo </a:t>
            </a:r>
            <a:r>
              <a:rPr lang="en-US" altLang="zh-CN" sz="1799"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vệ</a:t>
            </a:r>
            <a:r>
              <a:rPr lang="en-US" altLang="zh-CN" sz="1799"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chu vi</a:t>
            </a:r>
            <a:endParaRPr lang="zh-CN" altLang="en-US" sz="1799"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31" name="MH_Other_24"/>
          <p:cNvSpPr/>
          <p:nvPr>
            <p:custDataLst>
              <p:tags r:id="rId27"/>
            </p:custDataLst>
          </p:nvPr>
        </p:nvSpPr>
        <p:spPr bwMode="auto">
          <a:xfrm rot="9860462">
            <a:off x="2974957" y="3660283"/>
            <a:ext cx="93649" cy="6507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32" name="MH_Other_25"/>
          <p:cNvSpPr/>
          <p:nvPr>
            <p:custDataLst>
              <p:tags r:id="rId28"/>
            </p:custDataLst>
          </p:nvPr>
        </p:nvSpPr>
        <p:spPr bwMode="auto">
          <a:xfrm rot="9860462">
            <a:off x="3190828" y="3660283"/>
            <a:ext cx="77776" cy="6507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33" name="MH_Other_26"/>
          <p:cNvSpPr/>
          <p:nvPr>
            <p:custDataLst>
              <p:tags r:id="rId29"/>
            </p:custDataLst>
          </p:nvPr>
        </p:nvSpPr>
        <p:spPr bwMode="auto">
          <a:xfrm rot="10841149">
            <a:off x="2997346" y="3668402"/>
            <a:ext cx="56377" cy="47729"/>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34" name="MH_Other_27"/>
          <p:cNvSpPr/>
          <p:nvPr>
            <p:custDataLst>
              <p:tags r:id="rId30"/>
            </p:custDataLst>
          </p:nvPr>
        </p:nvSpPr>
        <p:spPr bwMode="auto">
          <a:xfrm rot="10841149">
            <a:off x="3196143" y="3668430"/>
            <a:ext cx="56377" cy="47729"/>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35" name="MH_Other_28"/>
          <p:cNvSpPr/>
          <p:nvPr>
            <p:custDataLst>
              <p:tags r:id="rId31"/>
            </p:custDataLst>
          </p:nvPr>
        </p:nvSpPr>
        <p:spPr bwMode="auto">
          <a:xfrm rot="10841149">
            <a:off x="3019402" y="3660283"/>
            <a:ext cx="212695" cy="33333"/>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36" name="MH_Other_29"/>
          <p:cNvSpPr/>
          <p:nvPr>
            <p:custDataLst>
              <p:tags r:id="rId32"/>
            </p:custDataLst>
          </p:nvPr>
        </p:nvSpPr>
        <p:spPr bwMode="auto">
          <a:xfrm rot="9860462">
            <a:off x="2962259" y="3993610"/>
            <a:ext cx="93649" cy="6666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37" name="MH_Other_30"/>
          <p:cNvSpPr/>
          <p:nvPr>
            <p:custDataLst>
              <p:tags r:id="rId33"/>
            </p:custDataLst>
          </p:nvPr>
        </p:nvSpPr>
        <p:spPr bwMode="auto">
          <a:xfrm rot="9860462">
            <a:off x="3176541" y="3993610"/>
            <a:ext cx="77777" cy="6666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38" name="MH_Other_31"/>
          <p:cNvSpPr/>
          <p:nvPr>
            <p:custDataLst>
              <p:tags r:id="rId34"/>
            </p:custDataLst>
          </p:nvPr>
        </p:nvSpPr>
        <p:spPr bwMode="auto">
          <a:xfrm rot="10841149">
            <a:off x="2990880" y="4001954"/>
            <a:ext cx="56072" cy="48894"/>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39" name="MH_Other_32"/>
          <p:cNvSpPr/>
          <p:nvPr>
            <p:custDataLst>
              <p:tags r:id="rId35"/>
            </p:custDataLst>
          </p:nvPr>
        </p:nvSpPr>
        <p:spPr bwMode="auto">
          <a:xfrm rot="10841149">
            <a:off x="3188603" y="4001903"/>
            <a:ext cx="56072" cy="48896"/>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40" name="MH_Other_33"/>
          <p:cNvSpPr/>
          <p:nvPr>
            <p:custDataLst>
              <p:tags r:id="rId36"/>
            </p:custDataLst>
          </p:nvPr>
        </p:nvSpPr>
        <p:spPr bwMode="auto">
          <a:xfrm rot="10841149">
            <a:off x="3000355" y="3998370"/>
            <a:ext cx="211107" cy="33334"/>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41" name="MH_Other_34"/>
          <p:cNvSpPr/>
          <p:nvPr>
            <p:custDataLst>
              <p:tags r:id="rId37"/>
            </p:custDataLst>
          </p:nvPr>
        </p:nvSpPr>
        <p:spPr>
          <a:xfrm>
            <a:off x="3059084" y="4384079"/>
            <a:ext cx="817447" cy="715861"/>
          </a:xfrm>
          <a:prstGeom prst="rect">
            <a:avLst/>
          </a:prstGeom>
          <a:solidFill>
            <a:srgbClr val="8FDD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39">
              <a:defRPr/>
            </a:pPr>
            <a:r>
              <a:rPr lang="en-US" altLang="zh-CN" sz="2799" dirty="0">
                <a:solidFill>
                  <a:schemeClr val="tx1">
                    <a:lumMod val="50000"/>
                  </a:schemeClr>
                </a:solidFill>
                <a:latin typeface="Segoe UI" panose="020B0502040204020203" pitchFamily="34" charset="0"/>
                <a:ea typeface="华文行楷" panose="02010800040101010101" pitchFamily="2" charset="-122"/>
                <a:cs typeface="Segoe UI" panose="020B0502040204020203" pitchFamily="34" charset="0"/>
              </a:rPr>
              <a:t>04</a:t>
            </a:r>
            <a:endParaRPr lang="zh-CN" altLang="en-US" sz="2799" dirty="0">
              <a:solidFill>
                <a:schemeClr val="tx1">
                  <a:lumMod val="50000"/>
                </a:schemeClr>
              </a:solidFill>
              <a:latin typeface="Segoe UI" panose="020B0502040204020203" pitchFamily="34" charset="0"/>
              <a:ea typeface="华文行楷" panose="02010800040101010101" pitchFamily="2" charset="-122"/>
              <a:cs typeface="Segoe UI" panose="020B0502040204020203" pitchFamily="34" charset="0"/>
            </a:endParaRPr>
          </a:p>
        </p:txBody>
      </p:sp>
      <p:sp>
        <p:nvSpPr>
          <p:cNvPr id="42" name="MH_SubTitle_4"/>
          <p:cNvSpPr/>
          <p:nvPr>
            <p:custDataLst>
              <p:tags r:id="rId38"/>
            </p:custDataLst>
          </p:nvPr>
        </p:nvSpPr>
        <p:spPr>
          <a:xfrm>
            <a:off x="3998751" y="4384079"/>
            <a:ext cx="3376134" cy="715861"/>
          </a:xfrm>
          <a:custGeom>
            <a:avLst/>
            <a:gdLst>
              <a:gd name="connsiteX0" fmla="*/ 173660 w 4009922"/>
              <a:gd name="connsiteY0" fmla="*/ 53464 h 850589"/>
              <a:gd name="connsiteX1" fmla="*/ 173660 w 4009922"/>
              <a:gd name="connsiteY1" fmla="*/ 797124 h 850589"/>
              <a:gd name="connsiteX2" fmla="*/ 3529010 w 4009922"/>
              <a:gd name="connsiteY2" fmla="*/ 797124 h 850589"/>
              <a:gd name="connsiteX3" fmla="*/ 3953660 w 4009922"/>
              <a:gd name="connsiteY3" fmla="*/ 456982 h 850589"/>
              <a:gd name="connsiteX4" fmla="*/ 3953660 w 4009922"/>
              <a:gd name="connsiteY4" fmla="*/ 393607 h 850589"/>
              <a:gd name="connsiteX5" fmla="*/ 3529010 w 4009922"/>
              <a:gd name="connsiteY5" fmla="*/ 53464 h 850589"/>
              <a:gd name="connsiteX6" fmla="*/ 0 w 4009922"/>
              <a:gd name="connsiteY6" fmla="*/ 0 h 850589"/>
              <a:gd name="connsiteX7" fmla="*/ 3559442 w 4009922"/>
              <a:gd name="connsiteY7" fmla="*/ 0 h 850589"/>
              <a:gd name="connsiteX8" fmla="*/ 4009922 w 4009922"/>
              <a:gd name="connsiteY8" fmla="*/ 389051 h 850589"/>
              <a:gd name="connsiteX9" fmla="*/ 4009922 w 4009922"/>
              <a:gd name="connsiteY9" fmla="*/ 461539 h 850589"/>
              <a:gd name="connsiteX10" fmla="*/ 3559442 w 4009922"/>
              <a:gd name="connsiteY10" fmla="*/ 850589 h 850589"/>
              <a:gd name="connsiteX11" fmla="*/ 0 w 4009922"/>
              <a:gd name="connsiteY11" fmla="*/ 850589 h 850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922" h="850589">
                <a:moveTo>
                  <a:pt x="173660" y="53464"/>
                </a:moveTo>
                <a:lnTo>
                  <a:pt x="173660" y="797124"/>
                </a:lnTo>
                <a:lnTo>
                  <a:pt x="3529010" y="797124"/>
                </a:lnTo>
                <a:cubicBezTo>
                  <a:pt x="3763537" y="797124"/>
                  <a:pt x="3953660" y="644837"/>
                  <a:pt x="3953660" y="456982"/>
                </a:cubicBezTo>
                <a:lnTo>
                  <a:pt x="3953660" y="393607"/>
                </a:lnTo>
                <a:cubicBezTo>
                  <a:pt x="3953660" y="205752"/>
                  <a:pt x="3763537" y="53464"/>
                  <a:pt x="3529010" y="53464"/>
                </a:cubicBezTo>
                <a:close/>
                <a:moveTo>
                  <a:pt x="0" y="0"/>
                </a:moveTo>
                <a:lnTo>
                  <a:pt x="3559442" y="0"/>
                </a:lnTo>
                <a:cubicBezTo>
                  <a:pt x="3808235" y="0"/>
                  <a:pt x="4009922" y="174185"/>
                  <a:pt x="4009922" y="389051"/>
                </a:cubicBezTo>
                <a:lnTo>
                  <a:pt x="4009922" y="461539"/>
                </a:lnTo>
                <a:cubicBezTo>
                  <a:pt x="4009922" y="676405"/>
                  <a:pt x="3808235" y="850589"/>
                  <a:pt x="3559442" y="850589"/>
                </a:cubicBezTo>
                <a:lnTo>
                  <a:pt x="0" y="850589"/>
                </a:lnTo>
                <a:close/>
              </a:path>
            </a:pathLst>
          </a:custGeom>
          <a:solidFill>
            <a:srgbClr val="05BEFF"/>
          </a:solidFill>
          <a:ln>
            <a:noFill/>
          </a:ln>
        </p:spPr>
        <p:style>
          <a:lnRef idx="2">
            <a:schemeClr val="accent1">
              <a:shade val="50000"/>
            </a:schemeClr>
          </a:lnRef>
          <a:fillRef idx="1">
            <a:schemeClr val="accent1"/>
          </a:fillRef>
          <a:effectRef idx="0">
            <a:schemeClr val="accent1"/>
          </a:effectRef>
          <a:fontRef idx="minor">
            <a:schemeClr val="lt1"/>
          </a:fontRef>
        </p:style>
        <p:txBody>
          <a:bodyPr lIns="251965" tIns="0" rIns="0" bIns="0" anchor="ctr">
            <a:normAutofit/>
          </a:bodyPr>
          <a:lstStyle/>
          <a:p>
            <a:pPr defTabSz="914439">
              <a:defRPr/>
            </a:pPr>
            <a:r>
              <a:rPr lang="en-US" altLang="zh-CN" sz="1799"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Đếm</a:t>
            </a:r>
            <a:r>
              <a:rPr lang="en-US" altLang="zh-CN" sz="1799"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99"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người</a:t>
            </a:r>
            <a:endParaRPr lang="zh-CN" altLang="en-US" sz="1799"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43" name="MH_Other_35"/>
          <p:cNvSpPr/>
          <p:nvPr>
            <p:custDataLst>
              <p:tags r:id="rId39"/>
            </p:custDataLst>
          </p:nvPr>
        </p:nvSpPr>
        <p:spPr bwMode="auto">
          <a:xfrm rot="9860462">
            <a:off x="3800340" y="4542808"/>
            <a:ext cx="93649" cy="6666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44" name="MH_Other_36"/>
          <p:cNvSpPr/>
          <p:nvPr>
            <p:custDataLst>
              <p:tags r:id="rId40"/>
            </p:custDataLst>
          </p:nvPr>
        </p:nvSpPr>
        <p:spPr bwMode="auto">
          <a:xfrm rot="9860462">
            <a:off x="4016210" y="4542808"/>
            <a:ext cx="77776" cy="6666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45" name="MH_Other_37"/>
          <p:cNvSpPr/>
          <p:nvPr>
            <p:custDataLst>
              <p:tags r:id="rId41"/>
            </p:custDataLst>
          </p:nvPr>
        </p:nvSpPr>
        <p:spPr bwMode="auto">
          <a:xfrm rot="10841149">
            <a:off x="3822732" y="4551156"/>
            <a:ext cx="56377" cy="48894"/>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46" name="MH_Other_38"/>
          <p:cNvSpPr/>
          <p:nvPr>
            <p:custDataLst>
              <p:tags r:id="rId42"/>
            </p:custDataLst>
          </p:nvPr>
        </p:nvSpPr>
        <p:spPr bwMode="auto">
          <a:xfrm rot="10841149">
            <a:off x="4021530" y="4551132"/>
            <a:ext cx="56377" cy="48893"/>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47" name="MH_Other_39"/>
          <p:cNvSpPr/>
          <p:nvPr>
            <p:custDataLst>
              <p:tags r:id="rId43"/>
            </p:custDataLst>
          </p:nvPr>
        </p:nvSpPr>
        <p:spPr bwMode="auto">
          <a:xfrm rot="10841149">
            <a:off x="3844785" y="4549157"/>
            <a:ext cx="212695" cy="33333"/>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48" name="MH_Other_40"/>
          <p:cNvSpPr/>
          <p:nvPr>
            <p:custDataLst>
              <p:tags r:id="rId44"/>
            </p:custDataLst>
          </p:nvPr>
        </p:nvSpPr>
        <p:spPr bwMode="auto">
          <a:xfrm rot="9860462">
            <a:off x="3787642" y="4877720"/>
            <a:ext cx="93649" cy="65079"/>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49" name="MH_Other_41"/>
          <p:cNvSpPr/>
          <p:nvPr>
            <p:custDataLst>
              <p:tags r:id="rId45"/>
            </p:custDataLst>
          </p:nvPr>
        </p:nvSpPr>
        <p:spPr bwMode="auto">
          <a:xfrm rot="9860462">
            <a:off x="4001923" y="4877720"/>
            <a:ext cx="77777" cy="65079"/>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50" name="MH_Other_42"/>
          <p:cNvSpPr/>
          <p:nvPr>
            <p:custDataLst>
              <p:tags r:id="rId46"/>
            </p:custDataLst>
          </p:nvPr>
        </p:nvSpPr>
        <p:spPr bwMode="auto">
          <a:xfrm rot="10841149">
            <a:off x="3816260" y="4885852"/>
            <a:ext cx="56072" cy="47730"/>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51" name="MH_Other_43"/>
          <p:cNvSpPr/>
          <p:nvPr>
            <p:custDataLst>
              <p:tags r:id="rId47"/>
            </p:custDataLst>
          </p:nvPr>
        </p:nvSpPr>
        <p:spPr bwMode="auto">
          <a:xfrm rot="10841149">
            <a:off x="4013980" y="4885873"/>
            <a:ext cx="56072" cy="47730"/>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52" name="MH_Other_44"/>
          <p:cNvSpPr/>
          <p:nvPr>
            <p:custDataLst>
              <p:tags r:id="rId48"/>
            </p:custDataLst>
          </p:nvPr>
        </p:nvSpPr>
        <p:spPr bwMode="auto">
          <a:xfrm rot="10841149">
            <a:off x="3825737" y="4876135"/>
            <a:ext cx="211107" cy="33333"/>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53" name="MH_Other_45"/>
          <p:cNvSpPr/>
          <p:nvPr>
            <p:custDataLst>
              <p:tags r:id="rId49"/>
            </p:custDataLst>
          </p:nvPr>
        </p:nvSpPr>
        <p:spPr>
          <a:xfrm>
            <a:off x="3911449" y="5268192"/>
            <a:ext cx="819034" cy="715861"/>
          </a:xfrm>
          <a:prstGeom prst="rect">
            <a:avLst/>
          </a:prstGeom>
          <a:solidFill>
            <a:srgbClr val="8FDD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39">
              <a:defRPr/>
            </a:pPr>
            <a:r>
              <a:rPr lang="en-US" altLang="zh-CN" sz="2799" dirty="0">
                <a:solidFill>
                  <a:schemeClr val="tx1">
                    <a:lumMod val="50000"/>
                  </a:schemeClr>
                </a:solidFill>
                <a:latin typeface="Segoe UI" panose="020B0502040204020203" pitchFamily="34" charset="0"/>
                <a:ea typeface="华文行楷" panose="02010800040101010101" pitchFamily="2" charset="-122"/>
                <a:cs typeface="Segoe UI" panose="020B0502040204020203" pitchFamily="34" charset="0"/>
              </a:rPr>
              <a:t>05</a:t>
            </a:r>
            <a:endParaRPr lang="zh-CN" altLang="en-US" sz="2799" dirty="0">
              <a:solidFill>
                <a:schemeClr val="tx1">
                  <a:lumMod val="50000"/>
                </a:schemeClr>
              </a:solidFill>
              <a:latin typeface="Segoe UI" panose="020B0502040204020203" pitchFamily="34" charset="0"/>
              <a:ea typeface="华文行楷" panose="02010800040101010101" pitchFamily="2" charset="-122"/>
              <a:cs typeface="Segoe UI" panose="020B0502040204020203" pitchFamily="34" charset="0"/>
            </a:endParaRPr>
          </a:p>
        </p:txBody>
      </p:sp>
      <p:sp>
        <p:nvSpPr>
          <p:cNvPr id="54" name="MH_SubTitle_5"/>
          <p:cNvSpPr/>
          <p:nvPr>
            <p:custDataLst>
              <p:tags r:id="rId50"/>
            </p:custDataLst>
          </p:nvPr>
        </p:nvSpPr>
        <p:spPr>
          <a:xfrm>
            <a:off x="4852704" y="5268192"/>
            <a:ext cx="3374546" cy="715861"/>
          </a:xfrm>
          <a:custGeom>
            <a:avLst/>
            <a:gdLst>
              <a:gd name="connsiteX0" fmla="*/ 173660 w 4009922"/>
              <a:gd name="connsiteY0" fmla="*/ 53464 h 850589"/>
              <a:gd name="connsiteX1" fmla="*/ 173660 w 4009922"/>
              <a:gd name="connsiteY1" fmla="*/ 797124 h 850589"/>
              <a:gd name="connsiteX2" fmla="*/ 3529010 w 4009922"/>
              <a:gd name="connsiteY2" fmla="*/ 797124 h 850589"/>
              <a:gd name="connsiteX3" fmla="*/ 3953660 w 4009922"/>
              <a:gd name="connsiteY3" fmla="*/ 456982 h 850589"/>
              <a:gd name="connsiteX4" fmla="*/ 3953660 w 4009922"/>
              <a:gd name="connsiteY4" fmla="*/ 393607 h 850589"/>
              <a:gd name="connsiteX5" fmla="*/ 3529010 w 4009922"/>
              <a:gd name="connsiteY5" fmla="*/ 53464 h 850589"/>
              <a:gd name="connsiteX6" fmla="*/ 0 w 4009922"/>
              <a:gd name="connsiteY6" fmla="*/ 0 h 850589"/>
              <a:gd name="connsiteX7" fmla="*/ 3559442 w 4009922"/>
              <a:gd name="connsiteY7" fmla="*/ 0 h 850589"/>
              <a:gd name="connsiteX8" fmla="*/ 4009922 w 4009922"/>
              <a:gd name="connsiteY8" fmla="*/ 389051 h 850589"/>
              <a:gd name="connsiteX9" fmla="*/ 4009922 w 4009922"/>
              <a:gd name="connsiteY9" fmla="*/ 461539 h 850589"/>
              <a:gd name="connsiteX10" fmla="*/ 3559442 w 4009922"/>
              <a:gd name="connsiteY10" fmla="*/ 850589 h 850589"/>
              <a:gd name="connsiteX11" fmla="*/ 0 w 4009922"/>
              <a:gd name="connsiteY11" fmla="*/ 850589 h 850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922" h="850589">
                <a:moveTo>
                  <a:pt x="173660" y="53464"/>
                </a:moveTo>
                <a:lnTo>
                  <a:pt x="173660" y="797124"/>
                </a:lnTo>
                <a:lnTo>
                  <a:pt x="3529010" y="797124"/>
                </a:lnTo>
                <a:cubicBezTo>
                  <a:pt x="3763537" y="797124"/>
                  <a:pt x="3953660" y="644837"/>
                  <a:pt x="3953660" y="456982"/>
                </a:cubicBezTo>
                <a:lnTo>
                  <a:pt x="3953660" y="393607"/>
                </a:lnTo>
                <a:cubicBezTo>
                  <a:pt x="3953660" y="205752"/>
                  <a:pt x="3763537" y="53464"/>
                  <a:pt x="3529010" y="53464"/>
                </a:cubicBezTo>
                <a:close/>
                <a:moveTo>
                  <a:pt x="0" y="0"/>
                </a:moveTo>
                <a:lnTo>
                  <a:pt x="3559442" y="0"/>
                </a:lnTo>
                <a:cubicBezTo>
                  <a:pt x="3808235" y="0"/>
                  <a:pt x="4009922" y="174185"/>
                  <a:pt x="4009922" y="389051"/>
                </a:cubicBezTo>
                <a:lnTo>
                  <a:pt x="4009922" y="461539"/>
                </a:lnTo>
                <a:cubicBezTo>
                  <a:pt x="4009922" y="676405"/>
                  <a:pt x="3808235" y="850589"/>
                  <a:pt x="3559442" y="850589"/>
                </a:cubicBezTo>
                <a:lnTo>
                  <a:pt x="0" y="850589"/>
                </a:lnTo>
                <a:close/>
              </a:path>
            </a:pathLst>
          </a:custGeom>
          <a:solidFill>
            <a:srgbClr val="05BEFF"/>
          </a:solidFill>
          <a:ln>
            <a:noFill/>
          </a:ln>
        </p:spPr>
        <p:style>
          <a:lnRef idx="2">
            <a:schemeClr val="accent1">
              <a:shade val="50000"/>
            </a:schemeClr>
          </a:lnRef>
          <a:fillRef idx="1">
            <a:schemeClr val="accent1"/>
          </a:fillRef>
          <a:effectRef idx="0">
            <a:schemeClr val="accent1"/>
          </a:effectRef>
          <a:fontRef idx="minor">
            <a:schemeClr val="lt1"/>
          </a:fontRef>
        </p:style>
        <p:txBody>
          <a:bodyPr lIns="251965" tIns="0" rIns="0" bIns="0" anchor="ctr">
            <a:normAutofit/>
          </a:bodyPr>
          <a:lstStyle/>
          <a:p>
            <a:pPr defTabSz="914439">
              <a:defRPr/>
            </a:pPr>
            <a:r>
              <a:rPr lang="en-US" altLang="zh-CN" sz="1799"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Bản </a:t>
            </a:r>
            <a:r>
              <a:rPr lang="en-US" altLang="zh-CN" sz="1799"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đồ</a:t>
            </a:r>
            <a:r>
              <a:rPr lang="en-US" altLang="zh-CN" sz="1799"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799"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nhiệt</a:t>
            </a:r>
            <a:endParaRPr lang="zh-CN" altLang="en-US" sz="1799"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55" name="MH_Other_46"/>
          <p:cNvSpPr/>
          <p:nvPr>
            <p:custDataLst>
              <p:tags r:id="rId51"/>
            </p:custDataLst>
          </p:nvPr>
        </p:nvSpPr>
        <p:spPr bwMode="auto">
          <a:xfrm rot="9860462">
            <a:off x="4640009" y="5761835"/>
            <a:ext cx="93650" cy="6507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56" name="MH_Other_47"/>
          <p:cNvSpPr/>
          <p:nvPr>
            <p:custDataLst>
              <p:tags r:id="rId52"/>
            </p:custDataLst>
          </p:nvPr>
        </p:nvSpPr>
        <p:spPr bwMode="auto">
          <a:xfrm rot="9860462">
            <a:off x="4652707" y="5426920"/>
            <a:ext cx="93650" cy="6666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57" name="MH_Other_48"/>
          <p:cNvSpPr/>
          <p:nvPr>
            <p:custDataLst>
              <p:tags r:id="rId53"/>
            </p:custDataLst>
          </p:nvPr>
        </p:nvSpPr>
        <p:spPr bwMode="auto">
          <a:xfrm rot="9860462">
            <a:off x="4868575" y="5426920"/>
            <a:ext cx="77777" cy="6666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58" name="MH_Other_49"/>
          <p:cNvSpPr/>
          <p:nvPr>
            <p:custDataLst>
              <p:tags r:id="rId54"/>
            </p:custDataLst>
          </p:nvPr>
        </p:nvSpPr>
        <p:spPr bwMode="auto">
          <a:xfrm rot="10841149">
            <a:off x="4675095" y="5435264"/>
            <a:ext cx="56377" cy="48894"/>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59" name="MH_Other_50"/>
          <p:cNvSpPr/>
          <p:nvPr>
            <p:custDataLst>
              <p:tags r:id="rId55"/>
            </p:custDataLst>
          </p:nvPr>
        </p:nvSpPr>
        <p:spPr bwMode="auto">
          <a:xfrm rot="10841149">
            <a:off x="4873891" y="5435238"/>
            <a:ext cx="56377" cy="48894"/>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60" name="MH_Other_51"/>
          <p:cNvSpPr/>
          <p:nvPr>
            <p:custDataLst>
              <p:tags r:id="rId56"/>
            </p:custDataLst>
          </p:nvPr>
        </p:nvSpPr>
        <p:spPr bwMode="auto">
          <a:xfrm rot="10841149">
            <a:off x="4697151" y="5433266"/>
            <a:ext cx="212695" cy="33334"/>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61" name="MH_Other_52"/>
          <p:cNvSpPr/>
          <p:nvPr>
            <p:custDataLst>
              <p:tags r:id="rId57"/>
            </p:custDataLst>
          </p:nvPr>
        </p:nvSpPr>
        <p:spPr bwMode="auto">
          <a:xfrm rot="9860462">
            <a:off x="4854292" y="5755486"/>
            <a:ext cx="77776" cy="6507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62" name="MH_Other_53"/>
          <p:cNvSpPr/>
          <p:nvPr>
            <p:custDataLst>
              <p:tags r:id="rId58"/>
            </p:custDataLst>
          </p:nvPr>
        </p:nvSpPr>
        <p:spPr bwMode="auto">
          <a:xfrm rot="10841149">
            <a:off x="4668627" y="5769964"/>
            <a:ext cx="56072" cy="47729"/>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63" name="MH_Other_54"/>
          <p:cNvSpPr/>
          <p:nvPr>
            <p:custDataLst>
              <p:tags r:id="rId59"/>
            </p:custDataLst>
          </p:nvPr>
        </p:nvSpPr>
        <p:spPr bwMode="auto">
          <a:xfrm rot="10841149">
            <a:off x="4866347" y="5769983"/>
            <a:ext cx="56072" cy="47729"/>
          </a:xfrm>
          <a:prstGeom prst="ellipse">
            <a:avLst/>
          </a:prstGeom>
          <a:gradFill flip="none" rotWithShape="1">
            <a:gsLst>
              <a:gs pos="51000">
                <a:schemeClr val="tx1">
                  <a:lumMod val="65000"/>
                  <a:lumOff val="35000"/>
                </a:schemeClr>
              </a:gs>
              <a:gs pos="20000">
                <a:schemeClr val="bg1">
                  <a:lumMod val="50000"/>
                </a:schemeClr>
              </a:gs>
              <a:gs pos="86000">
                <a:schemeClr val="bg1">
                  <a:lumMod val="65000"/>
                </a:schemeClr>
              </a:gs>
            </a:gsLst>
            <a:path path="circle">
              <a:fillToRect l="100000" t="100000"/>
            </a:path>
            <a:tileRect r="-100000" b="-100000"/>
          </a:gra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64" name="MH_Other_55"/>
          <p:cNvSpPr/>
          <p:nvPr>
            <p:custDataLst>
              <p:tags r:id="rId60"/>
            </p:custDataLst>
          </p:nvPr>
        </p:nvSpPr>
        <p:spPr bwMode="auto">
          <a:xfrm rot="10841149">
            <a:off x="4678102" y="5760244"/>
            <a:ext cx="211108" cy="33334"/>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65" name="圆角矩形 64"/>
          <p:cNvSpPr/>
          <p:nvPr/>
        </p:nvSpPr>
        <p:spPr>
          <a:xfrm>
            <a:off x="4815641" y="1725644"/>
            <a:ext cx="3190252" cy="69015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39"/>
            <a:endParaRPr lang="zh-CN" altLang="en-US" sz="1799">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66" name="MH_Other_6"/>
          <p:cNvSpPr/>
          <p:nvPr>
            <p:custDataLst>
              <p:tags r:id="rId61"/>
            </p:custDataLst>
          </p:nvPr>
        </p:nvSpPr>
        <p:spPr bwMode="auto">
          <a:xfrm rot="10841149">
            <a:off x="4709294" y="1898409"/>
            <a:ext cx="212695" cy="33333"/>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67" name="MH_Other_11"/>
          <p:cNvSpPr/>
          <p:nvPr>
            <p:custDataLst>
              <p:tags r:id="rId62"/>
            </p:custDataLst>
          </p:nvPr>
        </p:nvSpPr>
        <p:spPr bwMode="auto">
          <a:xfrm rot="10841149">
            <a:off x="4690247" y="2231737"/>
            <a:ext cx="211107" cy="33333"/>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68" name="圆角矩形 67"/>
          <p:cNvSpPr/>
          <p:nvPr/>
        </p:nvSpPr>
        <p:spPr>
          <a:xfrm>
            <a:off x="5734240" y="2627013"/>
            <a:ext cx="2863129" cy="69015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39"/>
            <a:endParaRPr lang="zh-CN" altLang="en-US" sz="1799">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69" name="MH_Other_6"/>
          <p:cNvSpPr/>
          <p:nvPr>
            <p:custDataLst>
              <p:tags r:id="rId63"/>
            </p:custDataLst>
          </p:nvPr>
        </p:nvSpPr>
        <p:spPr bwMode="auto">
          <a:xfrm rot="10841149">
            <a:off x="5627892" y="2799778"/>
            <a:ext cx="212695" cy="33333"/>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70" name="MH_Other_11"/>
          <p:cNvSpPr/>
          <p:nvPr>
            <p:custDataLst>
              <p:tags r:id="rId64"/>
            </p:custDataLst>
          </p:nvPr>
        </p:nvSpPr>
        <p:spPr bwMode="auto">
          <a:xfrm rot="10841149">
            <a:off x="5608844" y="3133106"/>
            <a:ext cx="211107" cy="33333"/>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71" name="圆角矩形 70"/>
          <p:cNvSpPr/>
          <p:nvPr/>
        </p:nvSpPr>
        <p:spPr>
          <a:xfrm>
            <a:off x="6559622" y="3513482"/>
            <a:ext cx="2863129" cy="69015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39"/>
            <a:endParaRPr lang="zh-CN" altLang="en-US" sz="1799">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72" name="MH_Other_6"/>
          <p:cNvSpPr/>
          <p:nvPr>
            <p:custDataLst>
              <p:tags r:id="rId65"/>
            </p:custDataLst>
          </p:nvPr>
        </p:nvSpPr>
        <p:spPr bwMode="auto">
          <a:xfrm rot="10841149">
            <a:off x="6453275" y="3686247"/>
            <a:ext cx="212695" cy="33333"/>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73" name="MH_Other_11"/>
          <p:cNvSpPr/>
          <p:nvPr>
            <p:custDataLst>
              <p:tags r:id="rId66"/>
            </p:custDataLst>
          </p:nvPr>
        </p:nvSpPr>
        <p:spPr bwMode="auto">
          <a:xfrm rot="10841149">
            <a:off x="6434228" y="4019575"/>
            <a:ext cx="211107" cy="33333"/>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74" name="圆角矩形 73"/>
          <p:cNvSpPr/>
          <p:nvPr/>
        </p:nvSpPr>
        <p:spPr>
          <a:xfrm>
            <a:off x="7384791" y="4416122"/>
            <a:ext cx="2863129" cy="69015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39"/>
            <a:endParaRPr lang="zh-CN" altLang="en-US" sz="1799">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75" name="MH_Other_6"/>
          <p:cNvSpPr/>
          <p:nvPr>
            <p:custDataLst>
              <p:tags r:id="rId67"/>
            </p:custDataLst>
          </p:nvPr>
        </p:nvSpPr>
        <p:spPr bwMode="auto">
          <a:xfrm rot="10841149">
            <a:off x="7278444" y="4588886"/>
            <a:ext cx="212695" cy="33333"/>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76" name="MH_Other_11"/>
          <p:cNvSpPr/>
          <p:nvPr>
            <p:custDataLst>
              <p:tags r:id="rId68"/>
            </p:custDataLst>
          </p:nvPr>
        </p:nvSpPr>
        <p:spPr bwMode="auto">
          <a:xfrm rot="10841149">
            <a:off x="7259396" y="4922214"/>
            <a:ext cx="211107" cy="33333"/>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77" name="圆角矩形 76"/>
          <p:cNvSpPr/>
          <p:nvPr/>
        </p:nvSpPr>
        <p:spPr>
          <a:xfrm>
            <a:off x="8235569" y="5297460"/>
            <a:ext cx="2863129" cy="69015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39"/>
            <a:endParaRPr lang="zh-CN" altLang="en-US" sz="1799">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78" name="MH_Other_6"/>
          <p:cNvSpPr/>
          <p:nvPr>
            <p:custDataLst>
              <p:tags r:id="rId69"/>
            </p:custDataLst>
          </p:nvPr>
        </p:nvSpPr>
        <p:spPr bwMode="auto">
          <a:xfrm rot="10841149">
            <a:off x="8129221" y="5470225"/>
            <a:ext cx="212695" cy="33333"/>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79" name="MH_Other_11"/>
          <p:cNvSpPr/>
          <p:nvPr>
            <p:custDataLst>
              <p:tags r:id="rId70"/>
            </p:custDataLst>
          </p:nvPr>
        </p:nvSpPr>
        <p:spPr bwMode="auto">
          <a:xfrm rot="10841149">
            <a:off x="8110174" y="5803553"/>
            <a:ext cx="211107" cy="33333"/>
          </a:xfrm>
          <a:prstGeom prst="rect">
            <a:avLst/>
          </a:prstGeom>
          <a:gradFill flip="none" rotWithShape="1">
            <a:gsLst>
              <a:gs pos="57000">
                <a:srgbClr val="D7D7D7"/>
              </a:gs>
              <a:gs pos="9000">
                <a:srgbClr val="242424"/>
              </a:gs>
              <a:gs pos="98000">
                <a:srgbClr val="242424"/>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6" rIns="68570" bIns="34286" anchor="ctr"/>
          <a:lstStyle/>
          <a:p>
            <a:pPr algn="ctr" defTabSz="914439">
              <a:defRPr/>
            </a:pPr>
            <a:endParaRPr lang="zh-CN" altLang="en-US" sz="1348">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80" name="矩形 79"/>
          <p:cNvSpPr/>
          <p:nvPr/>
        </p:nvSpPr>
        <p:spPr>
          <a:xfrm>
            <a:off x="4962052" y="1737587"/>
            <a:ext cx="3099835" cy="646074"/>
          </a:xfrm>
          <a:prstGeom prst="rect">
            <a:avLst/>
          </a:prstGeom>
        </p:spPr>
        <p:txBody>
          <a:bodyPr wrap="square">
            <a:spAutoFit/>
          </a:bodyPr>
          <a:lstStyle/>
          <a:p>
            <a:pPr defTabSz="914439"/>
            <a:r>
              <a:rPr lang="en-US" altLang="zh-CN"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Tất </a:t>
            </a:r>
            <a:r>
              <a:rPr lang="en-US" altLang="zh-CN" sz="1799"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cả</a:t>
            </a:r>
            <a:r>
              <a:rPr lang="en-US" altLang="zh-CN"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lang="en-US" altLang="zh-CN" sz="1799"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ngoại</a:t>
            </a:r>
            <a:r>
              <a:rPr lang="en-US" altLang="zh-CN"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lang="en-US" altLang="zh-CN" sz="1799"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trừ</a:t>
            </a:r>
            <a:r>
              <a:rPr lang="en-US" altLang="zh-CN"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lang="en-US" altLang="zh-CN" sz="1799"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Răn</a:t>
            </a:r>
            <a:r>
              <a:rPr lang="en-US" altLang="zh-CN"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lang="en-US" altLang="zh-CN" sz="1799"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đe</a:t>
            </a:r>
            <a:r>
              <a:rPr lang="en-US" altLang="zh-CN"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lang="en-US" altLang="zh-CN" sz="1799"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chủ</a:t>
            </a:r>
            <a:r>
              <a:rPr lang="en-US" altLang="zh-CN"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lang="en-US" altLang="zh-CN" sz="1799"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động</a:t>
            </a:r>
            <a:r>
              <a:rPr lang="en-US" altLang="zh-CN"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lang="en-US" altLang="zh-CN" sz="1799"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đầu</a:t>
            </a:r>
            <a:r>
              <a:rPr lang="en-US" altLang="zh-CN"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tiên</a:t>
            </a:r>
            <a:endParaRPr lang="zh-CN" altLang="en-US"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81" name="文本框 80"/>
          <p:cNvSpPr txBox="1"/>
          <p:nvPr/>
        </p:nvSpPr>
        <p:spPr>
          <a:xfrm>
            <a:off x="5888217" y="2641871"/>
            <a:ext cx="2688712" cy="646074"/>
          </a:xfrm>
          <a:prstGeom prst="rect">
            <a:avLst/>
          </a:prstGeom>
          <a:noFill/>
        </p:spPr>
        <p:txBody>
          <a:bodyPr wrap="square" rtlCol="0">
            <a:spAutoFit/>
          </a:bodyPr>
          <a:lstStyle/>
          <a:p>
            <a:pPr defTabSz="914439"/>
            <a:r>
              <a:rPr lang="en-US" altLang="zh-CN" sz="1799"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Ngoại</a:t>
            </a:r>
            <a:r>
              <a:rPr lang="en-US" altLang="zh-CN"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lang="en-US" altLang="zh-CN" sz="1799"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trừ</a:t>
            </a:r>
            <a:r>
              <a:rPr lang="en-US" altLang="zh-CN"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2/4 / 5MP </a:t>
            </a:r>
            <a:r>
              <a:rPr lang="en-US" altLang="zh-CN" sz="1799"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Tiêu</a:t>
            </a:r>
            <a:r>
              <a:rPr lang="en-US" altLang="zh-CN"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lang="en-US" altLang="zh-CN" sz="1799"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cự</a:t>
            </a:r>
            <a:r>
              <a:rPr lang="en-US" altLang="zh-CN"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lang="en-US" altLang="zh-CN" sz="1799"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cố</a:t>
            </a:r>
            <a:r>
              <a:rPr lang="en-US" altLang="zh-CN"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định</a:t>
            </a:r>
            <a:endParaRPr lang="zh-CN" altLang="en-US"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82" name="文本框 81"/>
          <p:cNvSpPr txBox="1"/>
          <p:nvPr/>
        </p:nvSpPr>
        <p:spPr>
          <a:xfrm>
            <a:off x="8216010" y="4564109"/>
            <a:ext cx="2902242" cy="374793"/>
          </a:xfrm>
          <a:prstGeom prst="rect">
            <a:avLst/>
          </a:prstGeom>
          <a:noFill/>
        </p:spPr>
        <p:txBody>
          <a:bodyPr wrap="square" rtlCol="0">
            <a:spAutoFit/>
          </a:bodyPr>
          <a:lstStyle/>
          <a:p>
            <a:pPr defTabSz="914439"/>
            <a:r>
              <a:rPr lang="en-US" altLang="zh-CN"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All support</a:t>
            </a:r>
            <a:endParaRPr lang="zh-CN" altLang="en-US"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83" name="文本框 82"/>
          <p:cNvSpPr txBox="1"/>
          <p:nvPr/>
        </p:nvSpPr>
        <p:spPr>
          <a:xfrm>
            <a:off x="7364949" y="3684975"/>
            <a:ext cx="2902242" cy="374793"/>
          </a:xfrm>
          <a:prstGeom prst="rect">
            <a:avLst/>
          </a:prstGeom>
          <a:noFill/>
        </p:spPr>
        <p:txBody>
          <a:bodyPr wrap="square" rtlCol="0">
            <a:spAutoFit/>
          </a:bodyPr>
          <a:lstStyle/>
          <a:p>
            <a:pPr defTabSz="914439"/>
            <a:r>
              <a:rPr lang="en-US" altLang="zh-CN"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All support</a:t>
            </a:r>
            <a:endParaRPr lang="zh-CN" altLang="en-US"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84" name="矩形 83"/>
          <p:cNvSpPr/>
          <p:nvPr/>
        </p:nvSpPr>
        <p:spPr>
          <a:xfrm>
            <a:off x="8601927" y="5484468"/>
            <a:ext cx="2484976" cy="369204"/>
          </a:xfrm>
          <a:prstGeom prst="rect">
            <a:avLst/>
          </a:prstGeom>
        </p:spPr>
        <p:txBody>
          <a:bodyPr wrap="none">
            <a:spAutoFit/>
          </a:bodyPr>
          <a:lstStyle/>
          <a:p>
            <a:pPr defTabSz="914439"/>
            <a:r>
              <a:rPr lang="en-US" altLang="zh-CN" sz="1799"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Ngoại</a:t>
            </a:r>
            <a:r>
              <a:rPr lang="en-US" altLang="zh-CN"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lang="en-US" altLang="zh-CN" sz="1799"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trừ</a:t>
            </a:r>
            <a:r>
              <a:rPr lang="en-US" altLang="zh-CN"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8MP camera</a:t>
            </a:r>
            <a:endParaRPr lang="zh-CN" altLang="en-US" sz="1799"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sp>
        <p:nvSpPr>
          <p:cNvPr id="86" name="文本框 85"/>
          <p:cNvSpPr txBox="1"/>
          <p:nvPr/>
        </p:nvSpPr>
        <p:spPr>
          <a:xfrm>
            <a:off x="1688578" y="1252152"/>
            <a:ext cx="1876910" cy="561207"/>
          </a:xfrm>
          <a:prstGeom prst="rect">
            <a:avLst/>
          </a:prstGeom>
          <a:noFill/>
        </p:spPr>
        <p:txBody>
          <a:bodyPr wrap="none" lIns="179285" tIns="143428" rIns="179285" bIns="143428" rtlCol="0">
            <a:spAutoFit/>
          </a:bodyPr>
          <a:lstStyle/>
          <a:p>
            <a:pPr>
              <a:lnSpc>
                <a:spcPct val="90000"/>
              </a:lnSpc>
              <a:spcAft>
                <a:spcPts val="588"/>
              </a:spcAft>
            </a:pPr>
            <a:r>
              <a:rPr lang="en-US" altLang="zh-CN" sz="1961" dirty="0" err="1">
                <a:solidFill>
                  <a:schemeClr val="tx1">
                    <a:lumMod val="50000"/>
                  </a:schemeClr>
                </a:solidFill>
                <a:latin typeface="Segoe UI" panose="020B0502040204020203" pitchFamily="34" charset="0"/>
                <a:cs typeface="Segoe UI" panose="020B0502040204020203" pitchFamily="34" charset="0"/>
              </a:rPr>
              <a:t>Chức</a:t>
            </a:r>
            <a:r>
              <a:rPr lang="en-US" altLang="zh-CN" sz="1961" dirty="0">
                <a:solidFill>
                  <a:schemeClr val="tx1">
                    <a:lumMod val="50000"/>
                  </a:schemeClr>
                </a:solidFill>
                <a:latin typeface="Segoe UI" panose="020B0502040204020203" pitchFamily="34" charset="0"/>
                <a:cs typeface="Segoe UI" panose="020B0502040204020203" pitchFamily="34" charset="0"/>
              </a:rPr>
              <a:t> </a:t>
            </a:r>
            <a:r>
              <a:rPr lang="en-US" altLang="zh-CN" sz="1961" dirty="0" err="1">
                <a:solidFill>
                  <a:schemeClr val="tx1">
                    <a:lumMod val="50000"/>
                  </a:schemeClr>
                </a:solidFill>
                <a:latin typeface="Segoe UI" panose="020B0502040204020203" pitchFamily="34" charset="0"/>
                <a:cs typeface="Segoe UI" panose="020B0502040204020203" pitchFamily="34" charset="0"/>
              </a:rPr>
              <a:t>năng</a:t>
            </a:r>
            <a:r>
              <a:rPr lang="en-US" altLang="zh-CN" sz="1961" dirty="0">
                <a:solidFill>
                  <a:schemeClr val="tx1">
                    <a:lumMod val="50000"/>
                  </a:schemeClr>
                </a:solidFill>
                <a:latin typeface="Segoe UI" panose="020B0502040204020203" pitchFamily="34" charset="0"/>
                <a:cs typeface="Segoe UI" panose="020B0502040204020203" pitchFamily="34" charset="0"/>
              </a:rPr>
              <a:t> AI</a:t>
            </a:r>
            <a:endParaRPr lang="zh-CN" altLang="en-US" sz="1961" dirty="0" err="1">
              <a:solidFill>
                <a:schemeClr val="tx1">
                  <a:lumMod val="50000"/>
                </a:schemeClr>
              </a:solidFill>
              <a:latin typeface="Segoe UI" panose="020B0502040204020203" pitchFamily="34" charset="0"/>
              <a:cs typeface="Segoe UI" panose="020B0502040204020203" pitchFamily="34" charset="0"/>
            </a:endParaRPr>
          </a:p>
        </p:txBody>
      </p:sp>
      <p:sp>
        <p:nvSpPr>
          <p:cNvPr id="87" name="文本框 86"/>
          <p:cNvSpPr txBox="1"/>
          <p:nvPr/>
        </p:nvSpPr>
        <p:spPr>
          <a:xfrm>
            <a:off x="5173344" y="1248719"/>
            <a:ext cx="1827216" cy="561207"/>
          </a:xfrm>
          <a:prstGeom prst="rect">
            <a:avLst/>
          </a:prstGeom>
          <a:noFill/>
        </p:spPr>
        <p:txBody>
          <a:bodyPr wrap="none" lIns="179285" tIns="143428" rIns="179285" bIns="143428" rtlCol="0">
            <a:spAutoFit/>
          </a:bodyPr>
          <a:lstStyle/>
          <a:p>
            <a:pPr>
              <a:lnSpc>
                <a:spcPct val="90000"/>
              </a:lnSpc>
              <a:spcAft>
                <a:spcPts val="588"/>
              </a:spcAft>
            </a:pPr>
            <a:r>
              <a:rPr lang="en-US" altLang="zh-CN" sz="1961" dirty="0">
                <a:solidFill>
                  <a:schemeClr val="tx1">
                    <a:lumMod val="50000"/>
                  </a:schemeClr>
                </a:solidFill>
                <a:latin typeface="Segoe UI" panose="020B0502040204020203" pitchFamily="34" charset="0"/>
                <a:cs typeface="Segoe UI" panose="020B0502040204020203" pitchFamily="34" charset="0"/>
              </a:rPr>
              <a:t>Model </a:t>
            </a:r>
            <a:r>
              <a:rPr lang="en-US" altLang="zh-CN" sz="1961" dirty="0" err="1">
                <a:solidFill>
                  <a:schemeClr val="tx1">
                    <a:lumMod val="50000"/>
                  </a:schemeClr>
                </a:solidFill>
                <a:latin typeface="Segoe UI" panose="020B0502040204020203" pitchFamily="34" charset="0"/>
                <a:cs typeface="Segoe UI" panose="020B0502040204020203" pitchFamily="34" charset="0"/>
              </a:rPr>
              <a:t>hỗ</a:t>
            </a:r>
            <a:r>
              <a:rPr lang="en-US" altLang="zh-CN" sz="1961" dirty="0">
                <a:solidFill>
                  <a:schemeClr val="tx1">
                    <a:lumMod val="50000"/>
                  </a:schemeClr>
                </a:solidFill>
                <a:latin typeface="Segoe UI" panose="020B0502040204020203" pitchFamily="34" charset="0"/>
                <a:cs typeface="Segoe UI" panose="020B0502040204020203" pitchFamily="34" charset="0"/>
              </a:rPr>
              <a:t> </a:t>
            </a:r>
            <a:r>
              <a:rPr lang="en-US" altLang="zh-CN" sz="1961" dirty="0" err="1">
                <a:solidFill>
                  <a:schemeClr val="tx1">
                    <a:lumMod val="50000"/>
                  </a:schemeClr>
                </a:solidFill>
                <a:latin typeface="Segoe UI" panose="020B0502040204020203" pitchFamily="34" charset="0"/>
                <a:cs typeface="Segoe UI" panose="020B0502040204020203" pitchFamily="34" charset="0"/>
              </a:rPr>
              <a:t>trợ</a:t>
            </a:r>
            <a:endParaRPr lang="zh-CN" altLang="en-US" sz="1961" dirty="0" err="1">
              <a:solidFill>
                <a:schemeClr val="tx1">
                  <a:lumMod val="50000"/>
                </a:schemeClr>
              </a:solidFill>
              <a:latin typeface="Segoe UI" panose="020B0502040204020203" pitchFamily="34" charset="0"/>
              <a:cs typeface="Segoe UI" panose="020B0502040204020203" pitchFamily="34" charset="0"/>
            </a:endParaRPr>
          </a:p>
        </p:txBody>
      </p:sp>
      <p:sp>
        <p:nvSpPr>
          <p:cNvPr id="85" name="Rectangle 84"/>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88" name="Picture 87"/>
          <p:cNvPicPr>
            <a:picLocks noChangeAspect="1"/>
          </p:cNvPicPr>
          <p:nvPr/>
        </p:nvPicPr>
        <p:blipFill>
          <a:blip r:embed="rId73"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700188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280129" y="174955"/>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rgbClr val="00B050"/>
                </a:solidFill>
                <a:latin typeface="Segoe UI" panose="020B0502040204020203" pitchFamily="34" charset="0"/>
              </a:rPr>
              <a:t>Dòng</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WizMind</a:t>
            </a:r>
            <a:r>
              <a:rPr lang="en-US" altLang="zh-CN" sz="2745" b="1" spc="0" dirty="0">
                <a:solidFill>
                  <a:srgbClr val="00B050"/>
                </a:solidFill>
                <a:latin typeface="Segoe UI" panose="020B0502040204020203" pitchFamily="34" charset="0"/>
              </a:rPr>
              <a:t> 5 - </a:t>
            </a:r>
            <a:r>
              <a:rPr lang="en-US" altLang="zh-CN" sz="2745" b="1" spc="0" dirty="0" err="1">
                <a:solidFill>
                  <a:srgbClr val="00B050"/>
                </a:solidFill>
                <a:latin typeface="Segoe UI" panose="020B0502040204020203" pitchFamily="34" charset="0"/>
              </a:rPr>
              <a:t>Nhận</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diện</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khuôn</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mặt</a:t>
            </a:r>
            <a:endParaRPr lang="en-US" altLang="zh-CN" sz="2745" b="1" dirty="0">
              <a:solidFill>
                <a:srgbClr val="00B050"/>
              </a:solidFill>
              <a:latin typeface="Segoe UI" panose="020B0502040204020203" pitchFamily="34" charset="0"/>
            </a:endParaRPr>
          </a:p>
        </p:txBody>
      </p:sp>
      <p:pic>
        <p:nvPicPr>
          <p:cNvPr id="36" name="图片 3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8023" y="3838477"/>
            <a:ext cx="1645197" cy="1645197"/>
          </a:xfrm>
          <a:prstGeom prst="rect">
            <a:avLst/>
          </a:prstGeom>
        </p:spPr>
      </p:pic>
      <p:pic>
        <p:nvPicPr>
          <p:cNvPr id="40" name="图片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3357" y="3887796"/>
            <a:ext cx="1645197" cy="1645197"/>
          </a:xfrm>
          <a:prstGeom prst="rect">
            <a:avLst/>
          </a:prstGeom>
        </p:spPr>
      </p:pic>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8130" y="4205037"/>
            <a:ext cx="1623520" cy="1623520"/>
          </a:xfrm>
          <a:prstGeom prst="rect">
            <a:avLst/>
          </a:prstGeom>
        </p:spPr>
      </p:pic>
      <p:sp>
        <p:nvSpPr>
          <p:cNvPr id="42" name="KSO_Shape"/>
          <p:cNvSpPr/>
          <p:nvPr/>
        </p:nvSpPr>
        <p:spPr bwMode="auto">
          <a:xfrm>
            <a:off x="153250" y="1703179"/>
            <a:ext cx="783360" cy="836633"/>
          </a:xfrm>
          <a:custGeom>
            <a:avLst/>
            <a:gdLst>
              <a:gd name="T0" fmla="*/ 2956978 w 3478213"/>
              <a:gd name="T1" fmla="*/ 1393784 h 3211513"/>
              <a:gd name="T2" fmla="*/ 2998784 w 3478213"/>
              <a:gd name="T3" fmla="*/ 1465108 h 3211513"/>
              <a:gd name="T4" fmla="*/ 2984849 w 3478213"/>
              <a:gd name="T5" fmla="*/ 1546733 h 3211513"/>
              <a:gd name="T6" fmla="*/ 2919951 w 3478213"/>
              <a:gd name="T7" fmla="*/ 1605377 h 3211513"/>
              <a:gd name="T8" fmla="*/ 2837137 w 3478213"/>
              <a:gd name="T9" fmla="*/ 1612113 h 3211513"/>
              <a:gd name="T10" fmla="*/ 2769453 w 3478213"/>
              <a:gd name="T11" fmla="*/ 1563771 h 3211513"/>
              <a:gd name="T12" fmla="*/ 2751934 w 3478213"/>
              <a:gd name="T13" fmla="*/ 1484127 h 3211513"/>
              <a:gd name="T14" fmla="*/ 2789360 w 3478213"/>
              <a:gd name="T15" fmla="*/ 1408049 h 3211513"/>
              <a:gd name="T16" fmla="*/ 2866998 w 3478213"/>
              <a:gd name="T17" fmla="*/ 1370010 h 3211513"/>
              <a:gd name="T18" fmla="*/ 2788191 w 3478213"/>
              <a:gd name="T19" fmla="*/ 1321594 h 3211513"/>
              <a:gd name="T20" fmla="*/ 2694072 w 3478213"/>
              <a:gd name="T21" fmla="*/ 1424385 h 3211513"/>
              <a:gd name="T22" fmla="*/ 2684541 w 3478213"/>
              <a:gd name="T23" fmla="*/ 1554957 h 3211513"/>
              <a:gd name="T24" fmla="*/ 2762775 w 3478213"/>
              <a:gd name="T25" fmla="*/ 1660923 h 3211513"/>
              <a:gd name="T26" fmla="*/ 2889458 w 3478213"/>
              <a:gd name="T27" fmla="*/ 1688307 h 3211513"/>
              <a:gd name="T28" fmla="*/ 3012964 w 3478213"/>
              <a:gd name="T29" fmla="*/ 1627585 h 3211513"/>
              <a:gd name="T30" fmla="*/ 3072930 w 3478213"/>
              <a:gd name="T31" fmla="*/ 1506141 h 3211513"/>
              <a:gd name="T32" fmla="*/ 3043940 w 3478213"/>
              <a:gd name="T33" fmla="*/ 1379538 h 3211513"/>
              <a:gd name="T34" fmla="*/ 2937113 w 3478213"/>
              <a:gd name="T35" fmla="*/ 1302544 h 3211513"/>
              <a:gd name="T36" fmla="*/ 2987548 w 3478213"/>
              <a:gd name="T37" fmla="*/ 1193801 h 3211513"/>
              <a:gd name="T38" fmla="*/ 3151561 w 3478213"/>
              <a:gd name="T39" fmla="*/ 1325166 h 3211513"/>
              <a:gd name="T40" fmla="*/ 3186508 w 3478213"/>
              <a:gd name="T41" fmla="*/ 1528366 h 3211513"/>
              <a:gd name="T42" fmla="*/ 3081667 w 3478213"/>
              <a:gd name="T43" fmla="*/ 1718470 h 3211513"/>
              <a:gd name="T44" fmla="*/ 2882707 w 3478213"/>
              <a:gd name="T45" fmla="*/ 1805782 h 3211513"/>
              <a:gd name="T46" fmla="*/ 2683350 w 3478213"/>
              <a:gd name="T47" fmla="*/ 1751807 h 3211513"/>
              <a:gd name="T48" fmla="*/ 2567786 w 3478213"/>
              <a:gd name="T49" fmla="*/ 1576785 h 3211513"/>
              <a:gd name="T50" fmla="*/ 2593202 w 3478213"/>
              <a:gd name="T51" fmla="*/ 1369616 h 3211513"/>
              <a:gd name="T52" fmla="*/ 2750067 w 3478213"/>
              <a:gd name="T53" fmla="*/ 1212851 h 3211513"/>
              <a:gd name="T54" fmla="*/ 2576409 w 3478213"/>
              <a:gd name="T55" fmla="*/ 1044344 h 3211513"/>
              <a:gd name="T56" fmla="*/ 991109 w 3478213"/>
              <a:gd name="T57" fmla="*/ 1076476 h 3211513"/>
              <a:gd name="T58" fmla="*/ 1499961 w 3478213"/>
              <a:gd name="T59" fmla="*/ 1286727 h 3211513"/>
              <a:gd name="T60" fmla="*/ 1804796 w 3478213"/>
              <a:gd name="T61" fmla="*/ 1336314 h 3211513"/>
              <a:gd name="T62" fmla="*/ 1979838 w 3478213"/>
              <a:gd name="T63" fmla="*/ 1293868 h 3211513"/>
              <a:gd name="T64" fmla="*/ 2084625 w 3478213"/>
              <a:gd name="T65" fmla="*/ 1155023 h 3211513"/>
              <a:gd name="T66" fmla="*/ 2108043 w 3478213"/>
              <a:gd name="T67" fmla="*/ 947152 h 3211513"/>
              <a:gd name="T68" fmla="*/ 2172344 w 3478213"/>
              <a:gd name="T69" fmla="*/ 873763 h 3211513"/>
              <a:gd name="T70" fmla="*/ 2351355 w 3478213"/>
              <a:gd name="T71" fmla="*/ 851547 h 3211513"/>
              <a:gd name="T72" fmla="*/ 3124160 w 3478213"/>
              <a:gd name="T73" fmla="*/ 1023318 h 3211513"/>
              <a:gd name="T74" fmla="*/ 1244741 w 3478213"/>
              <a:gd name="T75" fmla="*/ 2199136 h 3211513"/>
              <a:gd name="T76" fmla="*/ 1290784 w 3478213"/>
              <a:gd name="T77" fmla="*/ 2380824 h 3211513"/>
              <a:gd name="T78" fmla="*/ 1214575 w 3478213"/>
              <a:gd name="T79" fmla="*/ 2522049 h 3211513"/>
              <a:gd name="T80" fmla="*/ 1065333 w 3478213"/>
              <a:gd name="T81" fmla="*/ 2584331 h 3211513"/>
              <a:gd name="T82" fmla="*/ 495752 w 3478213"/>
              <a:gd name="T83" fmla="*/ 2943344 h 3211513"/>
              <a:gd name="T84" fmla="*/ 411208 w 3478213"/>
              <a:gd name="T85" fmla="*/ 3131380 h 3211513"/>
              <a:gd name="T86" fmla="*/ 282209 w 3478213"/>
              <a:gd name="T87" fmla="*/ 3211116 h 3211513"/>
              <a:gd name="T88" fmla="*/ 187742 w 3478213"/>
              <a:gd name="T89" fmla="*/ 3184141 h 3211513"/>
              <a:gd name="T90" fmla="*/ 62712 w 3478213"/>
              <a:gd name="T91" fmla="*/ 2994915 h 3211513"/>
              <a:gd name="T92" fmla="*/ 30164 w 3478213"/>
              <a:gd name="T93" fmla="*/ 2692630 h 3211513"/>
              <a:gd name="T94" fmla="*/ 107564 w 3478213"/>
              <a:gd name="T95" fmla="*/ 2428032 h 3211513"/>
              <a:gd name="T96" fmla="*/ 228624 w 3478213"/>
              <a:gd name="T97" fmla="*/ 2317749 h 3211513"/>
              <a:gd name="T98" fmla="*/ 331030 w 3478213"/>
              <a:gd name="T99" fmla="*/ 2324096 h 3211513"/>
              <a:gd name="T100" fmla="*/ 431054 w 3478213"/>
              <a:gd name="T101" fmla="*/ 2419304 h 3211513"/>
              <a:gd name="T102" fmla="*/ 825990 w 3478213"/>
              <a:gd name="T103" fmla="*/ 2264195 h 3211513"/>
              <a:gd name="T104" fmla="*/ 910534 w 3478213"/>
              <a:gd name="T105" fmla="*/ 2150738 h 3211513"/>
              <a:gd name="T106" fmla="*/ 2583951 w 3478213"/>
              <a:gd name="T107" fmla="*/ 833835 h 3211513"/>
              <a:gd name="T108" fmla="*/ 2210392 w 3478213"/>
              <a:gd name="T109" fmla="*/ 791369 h 3211513"/>
              <a:gd name="T110" fmla="*/ 2083358 w 3478213"/>
              <a:gd name="T111" fmla="*/ 839391 h 3211513"/>
              <a:gd name="T112" fmla="*/ 2026986 w 3478213"/>
              <a:gd name="T113" fmla="*/ 944960 h 3211513"/>
              <a:gd name="T114" fmla="*/ 1999595 w 3478213"/>
              <a:gd name="T115" fmla="*/ 1154113 h 3211513"/>
              <a:gd name="T116" fmla="*/ 1890028 w 3478213"/>
              <a:gd name="T117" fmla="*/ 1254919 h 3211513"/>
              <a:gd name="T118" fmla="*/ 1709004 w 3478213"/>
              <a:gd name="T119" fmla="*/ 1276351 h 3211513"/>
              <a:gd name="T120" fmla="*/ 1346561 w 3478213"/>
              <a:gd name="T121" fmla="*/ 1188641 h 3211513"/>
              <a:gd name="T122" fmla="*/ 802299 w 3478213"/>
              <a:gd name="T123" fmla="*/ 928291 h 3211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78213" h="3211513">
                <a:moveTo>
                  <a:pt x="2884914" y="1368425"/>
                </a:moveTo>
                <a:lnTo>
                  <a:pt x="2890488" y="1368821"/>
                </a:lnTo>
                <a:lnTo>
                  <a:pt x="2896859" y="1369218"/>
                </a:lnTo>
                <a:lnTo>
                  <a:pt x="2902433" y="1370406"/>
                </a:lnTo>
                <a:lnTo>
                  <a:pt x="2908405" y="1371595"/>
                </a:lnTo>
                <a:lnTo>
                  <a:pt x="2914377" y="1372784"/>
                </a:lnTo>
                <a:lnTo>
                  <a:pt x="2919951" y="1374369"/>
                </a:lnTo>
                <a:lnTo>
                  <a:pt x="2925525" y="1376350"/>
                </a:lnTo>
                <a:lnTo>
                  <a:pt x="2931099" y="1378728"/>
                </a:lnTo>
                <a:lnTo>
                  <a:pt x="2936673" y="1381105"/>
                </a:lnTo>
                <a:lnTo>
                  <a:pt x="2941849" y="1384275"/>
                </a:lnTo>
                <a:lnTo>
                  <a:pt x="2946627" y="1387048"/>
                </a:lnTo>
                <a:lnTo>
                  <a:pt x="2951803" y="1390218"/>
                </a:lnTo>
                <a:lnTo>
                  <a:pt x="2956978" y="1393784"/>
                </a:lnTo>
                <a:lnTo>
                  <a:pt x="2961756" y="1398143"/>
                </a:lnTo>
                <a:lnTo>
                  <a:pt x="2965738" y="1402105"/>
                </a:lnTo>
                <a:lnTo>
                  <a:pt x="2970515" y="1406464"/>
                </a:lnTo>
                <a:lnTo>
                  <a:pt x="2974099" y="1411219"/>
                </a:lnTo>
                <a:lnTo>
                  <a:pt x="2978080" y="1415974"/>
                </a:lnTo>
                <a:lnTo>
                  <a:pt x="2981265" y="1421125"/>
                </a:lnTo>
                <a:lnTo>
                  <a:pt x="2984849" y="1426276"/>
                </a:lnTo>
                <a:lnTo>
                  <a:pt x="2987636" y="1431427"/>
                </a:lnTo>
                <a:lnTo>
                  <a:pt x="2990423" y="1436975"/>
                </a:lnTo>
                <a:lnTo>
                  <a:pt x="2992413" y="1442522"/>
                </a:lnTo>
                <a:lnTo>
                  <a:pt x="2994404" y="1448070"/>
                </a:lnTo>
                <a:lnTo>
                  <a:pt x="2996395" y="1453221"/>
                </a:lnTo>
                <a:lnTo>
                  <a:pt x="2997987" y="1459164"/>
                </a:lnTo>
                <a:lnTo>
                  <a:pt x="2998784" y="1465108"/>
                </a:lnTo>
                <a:lnTo>
                  <a:pt x="2999580" y="1471051"/>
                </a:lnTo>
                <a:lnTo>
                  <a:pt x="3000376" y="1476995"/>
                </a:lnTo>
                <a:lnTo>
                  <a:pt x="3000376" y="1482939"/>
                </a:lnTo>
                <a:lnTo>
                  <a:pt x="3000376" y="1488882"/>
                </a:lnTo>
                <a:lnTo>
                  <a:pt x="3000376" y="1494429"/>
                </a:lnTo>
                <a:lnTo>
                  <a:pt x="2999580" y="1500373"/>
                </a:lnTo>
                <a:lnTo>
                  <a:pt x="2998784" y="1506317"/>
                </a:lnTo>
                <a:lnTo>
                  <a:pt x="2997589" y="1512260"/>
                </a:lnTo>
                <a:lnTo>
                  <a:pt x="2996395" y="1518204"/>
                </a:lnTo>
                <a:lnTo>
                  <a:pt x="2994404" y="1524147"/>
                </a:lnTo>
                <a:lnTo>
                  <a:pt x="2992413" y="1529695"/>
                </a:lnTo>
                <a:lnTo>
                  <a:pt x="2990423" y="1535242"/>
                </a:lnTo>
                <a:lnTo>
                  <a:pt x="2987636" y="1540789"/>
                </a:lnTo>
                <a:lnTo>
                  <a:pt x="2984849" y="1546733"/>
                </a:lnTo>
                <a:lnTo>
                  <a:pt x="2982062" y="1551884"/>
                </a:lnTo>
                <a:lnTo>
                  <a:pt x="2978478" y="1557035"/>
                </a:lnTo>
                <a:lnTo>
                  <a:pt x="2974497" y="1562187"/>
                </a:lnTo>
                <a:lnTo>
                  <a:pt x="2970913" y="1567338"/>
                </a:lnTo>
                <a:lnTo>
                  <a:pt x="2966534" y="1572489"/>
                </a:lnTo>
                <a:lnTo>
                  <a:pt x="2962154" y="1576847"/>
                </a:lnTo>
                <a:lnTo>
                  <a:pt x="2957377" y="1581602"/>
                </a:lnTo>
                <a:lnTo>
                  <a:pt x="2952201" y="1585565"/>
                </a:lnTo>
                <a:lnTo>
                  <a:pt x="2947423" y="1589923"/>
                </a:lnTo>
                <a:lnTo>
                  <a:pt x="2941849" y="1593489"/>
                </a:lnTo>
                <a:lnTo>
                  <a:pt x="2936275" y="1597056"/>
                </a:lnTo>
                <a:lnTo>
                  <a:pt x="2930701" y="1599829"/>
                </a:lnTo>
                <a:lnTo>
                  <a:pt x="2925127" y="1602999"/>
                </a:lnTo>
                <a:lnTo>
                  <a:pt x="2919951" y="1605377"/>
                </a:lnTo>
                <a:lnTo>
                  <a:pt x="2913979" y="1608150"/>
                </a:lnTo>
                <a:lnTo>
                  <a:pt x="2908007" y="1609735"/>
                </a:lnTo>
                <a:lnTo>
                  <a:pt x="2902035" y="1611716"/>
                </a:lnTo>
                <a:lnTo>
                  <a:pt x="2896062" y="1612905"/>
                </a:lnTo>
                <a:lnTo>
                  <a:pt x="2890090" y="1614490"/>
                </a:lnTo>
                <a:lnTo>
                  <a:pt x="2884516" y="1615283"/>
                </a:lnTo>
                <a:lnTo>
                  <a:pt x="2878544" y="1615679"/>
                </a:lnTo>
                <a:lnTo>
                  <a:pt x="2872572" y="1616075"/>
                </a:lnTo>
                <a:lnTo>
                  <a:pt x="2866202" y="1616075"/>
                </a:lnTo>
                <a:lnTo>
                  <a:pt x="2860230" y="1616075"/>
                </a:lnTo>
                <a:lnTo>
                  <a:pt x="2854257" y="1615283"/>
                </a:lnTo>
                <a:lnTo>
                  <a:pt x="2848285" y="1614490"/>
                </a:lnTo>
                <a:lnTo>
                  <a:pt x="2843109" y="1613301"/>
                </a:lnTo>
                <a:lnTo>
                  <a:pt x="2837137" y="1612113"/>
                </a:lnTo>
                <a:lnTo>
                  <a:pt x="2831165" y="1610528"/>
                </a:lnTo>
                <a:lnTo>
                  <a:pt x="2825591" y="1608547"/>
                </a:lnTo>
                <a:lnTo>
                  <a:pt x="2820017" y="1606169"/>
                </a:lnTo>
                <a:lnTo>
                  <a:pt x="2814841" y="1603792"/>
                </a:lnTo>
                <a:lnTo>
                  <a:pt x="2809665" y="1601018"/>
                </a:lnTo>
                <a:lnTo>
                  <a:pt x="2804489" y="1597848"/>
                </a:lnTo>
                <a:lnTo>
                  <a:pt x="2799314" y="1594678"/>
                </a:lnTo>
                <a:lnTo>
                  <a:pt x="2794536" y="1590716"/>
                </a:lnTo>
                <a:lnTo>
                  <a:pt x="2789758" y="1587150"/>
                </a:lnTo>
                <a:lnTo>
                  <a:pt x="2784980" y="1582791"/>
                </a:lnTo>
                <a:lnTo>
                  <a:pt x="2780999" y="1578036"/>
                </a:lnTo>
                <a:lnTo>
                  <a:pt x="2777017" y="1573677"/>
                </a:lnTo>
                <a:lnTo>
                  <a:pt x="2773434" y="1568923"/>
                </a:lnTo>
                <a:lnTo>
                  <a:pt x="2769453" y="1563771"/>
                </a:lnTo>
                <a:lnTo>
                  <a:pt x="2766666" y="1558620"/>
                </a:lnTo>
                <a:lnTo>
                  <a:pt x="2763481" y="1553469"/>
                </a:lnTo>
                <a:lnTo>
                  <a:pt x="2761092" y="1547922"/>
                </a:lnTo>
                <a:lnTo>
                  <a:pt x="2758703" y="1542374"/>
                </a:lnTo>
                <a:lnTo>
                  <a:pt x="2756712" y="1536827"/>
                </a:lnTo>
                <a:lnTo>
                  <a:pt x="2755120" y="1531280"/>
                </a:lnTo>
                <a:lnTo>
                  <a:pt x="2753527" y="1525732"/>
                </a:lnTo>
                <a:lnTo>
                  <a:pt x="2752731" y="1519789"/>
                </a:lnTo>
                <a:lnTo>
                  <a:pt x="2751536" y="1513845"/>
                </a:lnTo>
                <a:lnTo>
                  <a:pt x="2751138" y="1507902"/>
                </a:lnTo>
                <a:lnTo>
                  <a:pt x="2751138" y="1501958"/>
                </a:lnTo>
                <a:lnTo>
                  <a:pt x="2751138" y="1496411"/>
                </a:lnTo>
                <a:lnTo>
                  <a:pt x="2751138" y="1490467"/>
                </a:lnTo>
                <a:lnTo>
                  <a:pt x="2751934" y="1484127"/>
                </a:lnTo>
                <a:lnTo>
                  <a:pt x="2752731" y="1478184"/>
                </a:lnTo>
                <a:lnTo>
                  <a:pt x="2753527" y="1472240"/>
                </a:lnTo>
                <a:lnTo>
                  <a:pt x="2755120" y="1466296"/>
                </a:lnTo>
                <a:lnTo>
                  <a:pt x="2756712" y="1461145"/>
                </a:lnTo>
                <a:lnTo>
                  <a:pt x="2759101" y="1455202"/>
                </a:lnTo>
                <a:lnTo>
                  <a:pt x="2761092" y="1449258"/>
                </a:lnTo>
                <a:lnTo>
                  <a:pt x="2763481" y="1443711"/>
                </a:lnTo>
                <a:lnTo>
                  <a:pt x="2766666" y="1438163"/>
                </a:lnTo>
                <a:lnTo>
                  <a:pt x="2769453" y="1433012"/>
                </a:lnTo>
                <a:lnTo>
                  <a:pt x="2773036" y="1427861"/>
                </a:lnTo>
                <a:lnTo>
                  <a:pt x="2776619" y="1422314"/>
                </a:lnTo>
                <a:lnTo>
                  <a:pt x="2780601" y="1417559"/>
                </a:lnTo>
                <a:lnTo>
                  <a:pt x="2784582" y="1412804"/>
                </a:lnTo>
                <a:lnTo>
                  <a:pt x="2789360" y="1408049"/>
                </a:lnTo>
                <a:lnTo>
                  <a:pt x="2794138" y="1403294"/>
                </a:lnTo>
                <a:lnTo>
                  <a:pt x="2798915" y="1399332"/>
                </a:lnTo>
                <a:lnTo>
                  <a:pt x="2804091" y="1394973"/>
                </a:lnTo>
                <a:lnTo>
                  <a:pt x="2809665" y="1391407"/>
                </a:lnTo>
                <a:lnTo>
                  <a:pt x="2814841" y="1387841"/>
                </a:lnTo>
                <a:lnTo>
                  <a:pt x="2820017" y="1385067"/>
                </a:lnTo>
                <a:lnTo>
                  <a:pt x="2825989" y="1381897"/>
                </a:lnTo>
                <a:lnTo>
                  <a:pt x="2831563" y="1379520"/>
                </a:lnTo>
                <a:lnTo>
                  <a:pt x="2837535" y="1377142"/>
                </a:lnTo>
                <a:lnTo>
                  <a:pt x="2843109" y="1374765"/>
                </a:lnTo>
                <a:lnTo>
                  <a:pt x="2849081" y="1373180"/>
                </a:lnTo>
                <a:lnTo>
                  <a:pt x="2854656" y="1371991"/>
                </a:lnTo>
                <a:lnTo>
                  <a:pt x="2861026" y="1370803"/>
                </a:lnTo>
                <a:lnTo>
                  <a:pt x="2866998" y="1370010"/>
                </a:lnTo>
                <a:lnTo>
                  <a:pt x="2872970" y="1368821"/>
                </a:lnTo>
                <a:lnTo>
                  <a:pt x="2878942" y="1368821"/>
                </a:lnTo>
                <a:lnTo>
                  <a:pt x="2884914" y="1368425"/>
                </a:lnTo>
                <a:close/>
                <a:moveTo>
                  <a:pt x="2881118" y="1296194"/>
                </a:moveTo>
                <a:lnTo>
                  <a:pt x="2871587" y="1296591"/>
                </a:lnTo>
                <a:lnTo>
                  <a:pt x="2862056" y="1297385"/>
                </a:lnTo>
                <a:lnTo>
                  <a:pt x="2852525" y="1298973"/>
                </a:lnTo>
                <a:lnTo>
                  <a:pt x="2843391" y="1300957"/>
                </a:lnTo>
                <a:lnTo>
                  <a:pt x="2833463" y="1303338"/>
                </a:lnTo>
                <a:lnTo>
                  <a:pt x="2824329" y="1305719"/>
                </a:lnTo>
                <a:lnTo>
                  <a:pt x="2815196" y="1309291"/>
                </a:lnTo>
                <a:lnTo>
                  <a:pt x="2805665" y="1312863"/>
                </a:lnTo>
                <a:lnTo>
                  <a:pt x="2796928" y="1316832"/>
                </a:lnTo>
                <a:lnTo>
                  <a:pt x="2788191" y="1321594"/>
                </a:lnTo>
                <a:lnTo>
                  <a:pt x="2779057" y="1326357"/>
                </a:lnTo>
                <a:lnTo>
                  <a:pt x="2770717" y="1331913"/>
                </a:lnTo>
                <a:lnTo>
                  <a:pt x="2762378" y="1337866"/>
                </a:lnTo>
                <a:lnTo>
                  <a:pt x="2754435" y="1344613"/>
                </a:lnTo>
                <a:lnTo>
                  <a:pt x="2746493" y="1351360"/>
                </a:lnTo>
                <a:lnTo>
                  <a:pt x="2738947" y="1358504"/>
                </a:lnTo>
                <a:lnTo>
                  <a:pt x="2731799" y="1366044"/>
                </a:lnTo>
                <a:lnTo>
                  <a:pt x="2725048" y="1373585"/>
                </a:lnTo>
                <a:lnTo>
                  <a:pt x="2719091" y="1381523"/>
                </a:lnTo>
                <a:lnTo>
                  <a:pt x="2713134" y="1389857"/>
                </a:lnTo>
                <a:lnTo>
                  <a:pt x="2707574" y="1398588"/>
                </a:lnTo>
                <a:lnTo>
                  <a:pt x="2702809" y="1406923"/>
                </a:lnTo>
                <a:lnTo>
                  <a:pt x="2698440" y="1415654"/>
                </a:lnTo>
                <a:lnTo>
                  <a:pt x="2694072" y="1424385"/>
                </a:lnTo>
                <a:lnTo>
                  <a:pt x="2690498" y="1433910"/>
                </a:lnTo>
                <a:lnTo>
                  <a:pt x="2687321" y="1442641"/>
                </a:lnTo>
                <a:lnTo>
                  <a:pt x="2684541" y="1451770"/>
                </a:lnTo>
                <a:lnTo>
                  <a:pt x="2682555" y="1461295"/>
                </a:lnTo>
                <a:lnTo>
                  <a:pt x="2680570" y="1470820"/>
                </a:lnTo>
                <a:lnTo>
                  <a:pt x="2678981" y="1479948"/>
                </a:lnTo>
                <a:lnTo>
                  <a:pt x="2678187" y="1489473"/>
                </a:lnTo>
                <a:lnTo>
                  <a:pt x="2677790" y="1498998"/>
                </a:lnTo>
                <a:lnTo>
                  <a:pt x="2677790" y="1508126"/>
                </a:lnTo>
                <a:lnTo>
                  <a:pt x="2678187" y="1518048"/>
                </a:lnTo>
                <a:lnTo>
                  <a:pt x="2678981" y="1527176"/>
                </a:lnTo>
                <a:lnTo>
                  <a:pt x="2680173" y="1536304"/>
                </a:lnTo>
                <a:lnTo>
                  <a:pt x="2682158" y="1545829"/>
                </a:lnTo>
                <a:lnTo>
                  <a:pt x="2684541" y="1554957"/>
                </a:lnTo>
                <a:lnTo>
                  <a:pt x="2686924" y="1563688"/>
                </a:lnTo>
                <a:lnTo>
                  <a:pt x="2690498" y="1572420"/>
                </a:lnTo>
                <a:lnTo>
                  <a:pt x="2694072" y="1581548"/>
                </a:lnTo>
                <a:lnTo>
                  <a:pt x="2698043" y="1589882"/>
                </a:lnTo>
                <a:lnTo>
                  <a:pt x="2702809" y="1598217"/>
                </a:lnTo>
                <a:lnTo>
                  <a:pt x="2707574" y="1606551"/>
                </a:lnTo>
                <a:lnTo>
                  <a:pt x="2713134" y="1614488"/>
                </a:lnTo>
                <a:lnTo>
                  <a:pt x="2719488" y="1622426"/>
                </a:lnTo>
                <a:lnTo>
                  <a:pt x="2725842" y="1629967"/>
                </a:lnTo>
                <a:lnTo>
                  <a:pt x="2732593" y="1637110"/>
                </a:lnTo>
                <a:lnTo>
                  <a:pt x="2739741" y="1643857"/>
                </a:lnTo>
                <a:lnTo>
                  <a:pt x="2747287" y="1649413"/>
                </a:lnTo>
                <a:lnTo>
                  <a:pt x="2754832" y="1655367"/>
                </a:lnTo>
                <a:lnTo>
                  <a:pt x="2762775" y="1660923"/>
                </a:lnTo>
                <a:lnTo>
                  <a:pt x="2770717" y="1666082"/>
                </a:lnTo>
                <a:lnTo>
                  <a:pt x="2779057" y="1670051"/>
                </a:lnTo>
                <a:lnTo>
                  <a:pt x="2788191" y="1674417"/>
                </a:lnTo>
                <a:lnTo>
                  <a:pt x="2796531" y="1677592"/>
                </a:lnTo>
                <a:lnTo>
                  <a:pt x="2805267" y="1680767"/>
                </a:lnTo>
                <a:lnTo>
                  <a:pt x="2814798" y="1683545"/>
                </a:lnTo>
                <a:lnTo>
                  <a:pt x="2823932" y="1685926"/>
                </a:lnTo>
                <a:lnTo>
                  <a:pt x="2833066" y="1687513"/>
                </a:lnTo>
                <a:lnTo>
                  <a:pt x="2842597" y="1688704"/>
                </a:lnTo>
                <a:lnTo>
                  <a:pt x="2851731" y="1689498"/>
                </a:lnTo>
                <a:lnTo>
                  <a:pt x="2861262" y="1689895"/>
                </a:lnTo>
                <a:lnTo>
                  <a:pt x="2870793" y="1689895"/>
                </a:lnTo>
                <a:lnTo>
                  <a:pt x="2880324" y="1689498"/>
                </a:lnTo>
                <a:lnTo>
                  <a:pt x="2889458" y="1688307"/>
                </a:lnTo>
                <a:lnTo>
                  <a:pt x="2899386" y="1687117"/>
                </a:lnTo>
                <a:lnTo>
                  <a:pt x="2908520" y="1685529"/>
                </a:lnTo>
                <a:lnTo>
                  <a:pt x="2918051" y="1682751"/>
                </a:lnTo>
                <a:lnTo>
                  <a:pt x="2927582" y="1680370"/>
                </a:lnTo>
                <a:lnTo>
                  <a:pt x="2936716" y="1676798"/>
                </a:lnTo>
                <a:lnTo>
                  <a:pt x="2945453" y="1673226"/>
                </a:lnTo>
                <a:lnTo>
                  <a:pt x="2954984" y="1668860"/>
                </a:lnTo>
                <a:lnTo>
                  <a:pt x="2963720" y="1664495"/>
                </a:lnTo>
                <a:lnTo>
                  <a:pt x="2972457" y="1659335"/>
                </a:lnTo>
                <a:lnTo>
                  <a:pt x="2980797" y="1653779"/>
                </a:lnTo>
                <a:lnTo>
                  <a:pt x="2989534" y="1647826"/>
                </a:lnTo>
                <a:lnTo>
                  <a:pt x="2997476" y="1641476"/>
                </a:lnTo>
                <a:lnTo>
                  <a:pt x="3005419" y="1634729"/>
                </a:lnTo>
                <a:lnTo>
                  <a:pt x="3012964" y="1627585"/>
                </a:lnTo>
                <a:lnTo>
                  <a:pt x="3020112" y="1620045"/>
                </a:lnTo>
                <a:lnTo>
                  <a:pt x="3026466" y="1612107"/>
                </a:lnTo>
                <a:lnTo>
                  <a:pt x="3032820" y="1604170"/>
                </a:lnTo>
                <a:lnTo>
                  <a:pt x="3038777" y="1596232"/>
                </a:lnTo>
                <a:lnTo>
                  <a:pt x="3043940" y="1587898"/>
                </a:lnTo>
                <a:lnTo>
                  <a:pt x="3049102" y="1579167"/>
                </a:lnTo>
                <a:lnTo>
                  <a:pt x="3053471" y="1570435"/>
                </a:lnTo>
                <a:lnTo>
                  <a:pt x="3057442" y="1561704"/>
                </a:lnTo>
                <a:lnTo>
                  <a:pt x="3061413" y="1552576"/>
                </a:lnTo>
                <a:lnTo>
                  <a:pt x="3064193" y="1543051"/>
                </a:lnTo>
                <a:lnTo>
                  <a:pt x="3067370" y="1533923"/>
                </a:lnTo>
                <a:lnTo>
                  <a:pt x="3069356" y="1524795"/>
                </a:lnTo>
                <a:lnTo>
                  <a:pt x="3070944" y="1515270"/>
                </a:lnTo>
                <a:lnTo>
                  <a:pt x="3072930" y="1506141"/>
                </a:lnTo>
                <a:lnTo>
                  <a:pt x="3073724" y="1496616"/>
                </a:lnTo>
                <a:lnTo>
                  <a:pt x="3074121" y="1487092"/>
                </a:lnTo>
                <a:lnTo>
                  <a:pt x="3074121" y="1477566"/>
                </a:lnTo>
                <a:lnTo>
                  <a:pt x="3073724" y="1468438"/>
                </a:lnTo>
                <a:lnTo>
                  <a:pt x="3072930" y="1458913"/>
                </a:lnTo>
                <a:lnTo>
                  <a:pt x="3071341" y="1449388"/>
                </a:lnTo>
                <a:lnTo>
                  <a:pt x="3069356" y="1440657"/>
                </a:lnTo>
                <a:lnTo>
                  <a:pt x="3067370" y="1431132"/>
                </a:lnTo>
                <a:lnTo>
                  <a:pt x="3064590" y="1422004"/>
                </a:lnTo>
                <a:lnTo>
                  <a:pt x="3061413" y="1413273"/>
                </a:lnTo>
                <a:lnTo>
                  <a:pt x="3057442" y="1404144"/>
                </a:lnTo>
                <a:lnTo>
                  <a:pt x="3053868" y="1395810"/>
                </a:lnTo>
                <a:lnTo>
                  <a:pt x="3049102" y="1387476"/>
                </a:lnTo>
                <a:lnTo>
                  <a:pt x="3043940" y="1379538"/>
                </a:lnTo>
                <a:lnTo>
                  <a:pt x="3038777" y="1371601"/>
                </a:lnTo>
                <a:lnTo>
                  <a:pt x="3032423" y="1363663"/>
                </a:lnTo>
                <a:lnTo>
                  <a:pt x="3026069" y="1356519"/>
                </a:lnTo>
                <a:lnTo>
                  <a:pt x="3019318" y="1349376"/>
                </a:lnTo>
                <a:lnTo>
                  <a:pt x="3012170" y="1342629"/>
                </a:lnTo>
                <a:lnTo>
                  <a:pt x="3004624" y="1336279"/>
                </a:lnTo>
                <a:lnTo>
                  <a:pt x="2997079" y="1330326"/>
                </a:lnTo>
                <a:lnTo>
                  <a:pt x="2989136" y="1325166"/>
                </a:lnTo>
                <a:lnTo>
                  <a:pt x="2980797" y="1320007"/>
                </a:lnTo>
                <a:lnTo>
                  <a:pt x="2972457" y="1316038"/>
                </a:lnTo>
                <a:lnTo>
                  <a:pt x="2963720" y="1311673"/>
                </a:lnTo>
                <a:lnTo>
                  <a:pt x="2955381" y="1308497"/>
                </a:lnTo>
                <a:lnTo>
                  <a:pt x="2945850" y="1304926"/>
                </a:lnTo>
                <a:lnTo>
                  <a:pt x="2937113" y="1302544"/>
                </a:lnTo>
                <a:lnTo>
                  <a:pt x="2927979" y="1300560"/>
                </a:lnTo>
                <a:lnTo>
                  <a:pt x="2918448" y="1298576"/>
                </a:lnTo>
                <a:lnTo>
                  <a:pt x="2909314" y="1297385"/>
                </a:lnTo>
                <a:lnTo>
                  <a:pt x="2900180" y="1296591"/>
                </a:lnTo>
                <a:lnTo>
                  <a:pt x="2890252" y="1296194"/>
                </a:lnTo>
                <a:lnTo>
                  <a:pt x="2881118" y="1296194"/>
                </a:lnTo>
                <a:close/>
                <a:moveTo>
                  <a:pt x="2884295" y="1179513"/>
                </a:moveTo>
                <a:lnTo>
                  <a:pt x="2899386" y="1179513"/>
                </a:lnTo>
                <a:lnTo>
                  <a:pt x="2914477" y="1179910"/>
                </a:lnTo>
                <a:lnTo>
                  <a:pt x="2929171" y="1181894"/>
                </a:lnTo>
                <a:lnTo>
                  <a:pt x="2943864" y="1183879"/>
                </a:lnTo>
                <a:lnTo>
                  <a:pt x="2958558" y="1186260"/>
                </a:lnTo>
                <a:lnTo>
                  <a:pt x="2973251" y="1189832"/>
                </a:lnTo>
                <a:lnTo>
                  <a:pt x="2987548" y="1193801"/>
                </a:lnTo>
                <a:lnTo>
                  <a:pt x="3001844" y="1198960"/>
                </a:lnTo>
                <a:lnTo>
                  <a:pt x="3015744" y="1204516"/>
                </a:lnTo>
                <a:lnTo>
                  <a:pt x="3029246" y="1211263"/>
                </a:lnTo>
                <a:lnTo>
                  <a:pt x="3042748" y="1218010"/>
                </a:lnTo>
                <a:lnTo>
                  <a:pt x="3055854" y="1225947"/>
                </a:lnTo>
                <a:lnTo>
                  <a:pt x="3068562" y="1234282"/>
                </a:lnTo>
                <a:lnTo>
                  <a:pt x="3080872" y="1243410"/>
                </a:lnTo>
                <a:lnTo>
                  <a:pt x="3092389" y="1253332"/>
                </a:lnTo>
                <a:lnTo>
                  <a:pt x="3103906" y="1264047"/>
                </a:lnTo>
                <a:lnTo>
                  <a:pt x="3115025" y="1275160"/>
                </a:lnTo>
                <a:lnTo>
                  <a:pt x="3124953" y="1287463"/>
                </a:lnTo>
                <a:lnTo>
                  <a:pt x="3134484" y="1299369"/>
                </a:lnTo>
                <a:lnTo>
                  <a:pt x="3143618" y="1312069"/>
                </a:lnTo>
                <a:lnTo>
                  <a:pt x="3151561" y="1325166"/>
                </a:lnTo>
                <a:lnTo>
                  <a:pt x="3158709" y="1338660"/>
                </a:lnTo>
                <a:lnTo>
                  <a:pt x="3165460" y="1352154"/>
                </a:lnTo>
                <a:lnTo>
                  <a:pt x="3171020" y="1366044"/>
                </a:lnTo>
                <a:lnTo>
                  <a:pt x="3175785" y="1380332"/>
                </a:lnTo>
                <a:lnTo>
                  <a:pt x="3180551" y="1394619"/>
                </a:lnTo>
                <a:lnTo>
                  <a:pt x="3183728" y="1408907"/>
                </a:lnTo>
                <a:lnTo>
                  <a:pt x="3186905" y="1423591"/>
                </a:lnTo>
                <a:lnTo>
                  <a:pt x="3188891" y="1438673"/>
                </a:lnTo>
                <a:lnTo>
                  <a:pt x="3190082" y="1453357"/>
                </a:lnTo>
                <a:lnTo>
                  <a:pt x="3190876" y="1468835"/>
                </a:lnTo>
                <a:lnTo>
                  <a:pt x="3190876" y="1483520"/>
                </a:lnTo>
                <a:lnTo>
                  <a:pt x="3190082" y="1498601"/>
                </a:lnTo>
                <a:lnTo>
                  <a:pt x="3188891" y="1513682"/>
                </a:lnTo>
                <a:lnTo>
                  <a:pt x="3186508" y="1528366"/>
                </a:lnTo>
                <a:lnTo>
                  <a:pt x="3183728" y="1543448"/>
                </a:lnTo>
                <a:lnTo>
                  <a:pt x="3180154" y="1558132"/>
                </a:lnTo>
                <a:lnTo>
                  <a:pt x="3175785" y="1573213"/>
                </a:lnTo>
                <a:lnTo>
                  <a:pt x="3171020" y="1587898"/>
                </a:lnTo>
                <a:lnTo>
                  <a:pt x="3165063" y="1602185"/>
                </a:lnTo>
                <a:lnTo>
                  <a:pt x="3158709" y="1616076"/>
                </a:lnTo>
                <a:lnTo>
                  <a:pt x="3151561" y="1630363"/>
                </a:lnTo>
                <a:lnTo>
                  <a:pt x="3143618" y="1643857"/>
                </a:lnTo>
                <a:lnTo>
                  <a:pt x="3134881" y="1657351"/>
                </a:lnTo>
                <a:lnTo>
                  <a:pt x="3125748" y="1670051"/>
                </a:lnTo>
                <a:lnTo>
                  <a:pt x="3115819" y="1682751"/>
                </a:lnTo>
                <a:lnTo>
                  <a:pt x="3105097" y="1695054"/>
                </a:lnTo>
                <a:lnTo>
                  <a:pt x="3093978" y="1707357"/>
                </a:lnTo>
                <a:lnTo>
                  <a:pt x="3081667" y="1718470"/>
                </a:lnTo>
                <a:lnTo>
                  <a:pt x="3068959" y="1729582"/>
                </a:lnTo>
                <a:lnTo>
                  <a:pt x="3056251" y="1739504"/>
                </a:lnTo>
                <a:lnTo>
                  <a:pt x="3042748" y="1749029"/>
                </a:lnTo>
                <a:lnTo>
                  <a:pt x="3029246" y="1757760"/>
                </a:lnTo>
                <a:lnTo>
                  <a:pt x="3015347" y="1765698"/>
                </a:lnTo>
                <a:lnTo>
                  <a:pt x="3001447" y="1773239"/>
                </a:lnTo>
                <a:lnTo>
                  <a:pt x="2987151" y="1779589"/>
                </a:lnTo>
                <a:lnTo>
                  <a:pt x="2972457" y="1785542"/>
                </a:lnTo>
                <a:lnTo>
                  <a:pt x="2957764" y="1790701"/>
                </a:lnTo>
                <a:lnTo>
                  <a:pt x="2943070" y="1795067"/>
                </a:lnTo>
                <a:lnTo>
                  <a:pt x="2927979" y="1799035"/>
                </a:lnTo>
                <a:lnTo>
                  <a:pt x="2913285" y="1801814"/>
                </a:lnTo>
                <a:lnTo>
                  <a:pt x="2898195" y="1804195"/>
                </a:lnTo>
                <a:lnTo>
                  <a:pt x="2882707" y="1805782"/>
                </a:lnTo>
                <a:lnTo>
                  <a:pt x="2867616" y="1806179"/>
                </a:lnTo>
                <a:lnTo>
                  <a:pt x="2852525" y="1806576"/>
                </a:lnTo>
                <a:lnTo>
                  <a:pt x="2837435" y="1805782"/>
                </a:lnTo>
                <a:lnTo>
                  <a:pt x="2822741" y="1804592"/>
                </a:lnTo>
                <a:lnTo>
                  <a:pt x="2807650" y="1802210"/>
                </a:lnTo>
                <a:lnTo>
                  <a:pt x="2792559" y="1799432"/>
                </a:lnTo>
                <a:lnTo>
                  <a:pt x="2778263" y="1795860"/>
                </a:lnTo>
                <a:lnTo>
                  <a:pt x="2763966" y="1791892"/>
                </a:lnTo>
                <a:lnTo>
                  <a:pt x="2749670" y="1786732"/>
                </a:lnTo>
                <a:lnTo>
                  <a:pt x="2735770" y="1781176"/>
                </a:lnTo>
                <a:lnTo>
                  <a:pt x="2722268" y="1774826"/>
                </a:lnTo>
                <a:lnTo>
                  <a:pt x="2708766" y="1767682"/>
                </a:lnTo>
                <a:lnTo>
                  <a:pt x="2696058" y="1760142"/>
                </a:lnTo>
                <a:lnTo>
                  <a:pt x="2683350" y="1751807"/>
                </a:lnTo>
                <a:lnTo>
                  <a:pt x="2671039" y="1742679"/>
                </a:lnTo>
                <a:lnTo>
                  <a:pt x="2659125" y="1732360"/>
                </a:lnTo>
                <a:lnTo>
                  <a:pt x="2648006" y="1722042"/>
                </a:lnTo>
                <a:lnTo>
                  <a:pt x="2636886" y="1710532"/>
                </a:lnTo>
                <a:lnTo>
                  <a:pt x="2626958" y="1699023"/>
                </a:lnTo>
                <a:lnTo>
                  <a:pt x="2617030" y="1686720"/>
                </a:lnTo>
                <a:lnTo>
                  <a:pt x="2608293" y="1673623"/>
                </a:lnTo>
                <a:lnTo>
                  <a:pt x="2600350" y="1660923"/>
                </a:lnTo>
                <a:lnTo>
                  <a:pt x="2593202" y="1647429"/>
                </a:lnTo>
                <a:lnTo>
                  <a:pt x="2586451" y="1633538"/>
                </a:lnTo>
                <a:lnTo>
                  <a:pt x="2580891" y="1619648"/>
                </a:lnTo>
                <a:lnTo>
                  <a:pt x="2575332" y="1605757"/>
                </a:lnTo>
                <a:lnTo>
                  <a:pt x="2571360" y="1591470"/>
                </a:lnTo>
                <a:lnTo>
                  <a:pt x="2567786" y="1576785"/>
                </a:lnTo>
                <a:lnTo>
                  <a:pt x="2565006" y="1562101"/>
                </a:lnTo>
                <a:lnTo>
                  <a:pt x="2563021" y="1547416"/>
                </a:lnTo>
                <a:lnTo>
                  <a:pt x="2561035" y="1532732"/>
                </a:lnTo>
                <a:lnTo>
                  <a:pt x="2560638" y="1517651"/>
                </a:lnTo>
                <a:lnTo>
                  <a:pt x="2560638" y="1502173"/>
                </a:lnTo>
                <a:lnTo>
                  <a:pt x="2561432" y="1487488"/>
                </a:lnTo>
                <a:lnTo>
                  <a:pt x="2563021" y="1472407"/>
                </a:lnTo>
                <a:lnTo>
                  <a:pt x="2565006" y="1457326"/>
                </a:lnTo>
                <a:lnTo>
                  <a:pt x="2567786" y="1442641"/>
                </a:lnTo>
                <a:lnTo>
                  <a:pt x="2571757" y="1427957"/>
                </a:lnTo>
                <a:lnTo>
                  <a:pt x="2575729" y="1413273"/>
                </a:lnTo>
                <a:lnTo>
                  <a:pt x="2580891" y="1398588"/>
                </a:lnTo>
                <a:lnTo>
                  <a:pt x="2586848" y="1384301"/>
                </a:lnTo>
                <a:lnTo>
                  <a:pt x="2593202" y="1369616"/>
                </a:lnTo>
                <a:lnTo>
                  <a:pt x="2600350" y="1355726"/>
                </a:lnTo>
                <a:lnTo>
                  <a:pt x="2608293" y="1342629"/>
                </a:lnTo>
                <a:lnTo>
                  <a:pt x="2616633" y="1329135"/>
                </a:lnTo>
                <a:lnTo>
                  <a:pt x="2626164" y="1316038"/>
                </a:lnTo>
                <a:lnTo>
                  <a:pt x="2636092" y="1303338"/>
                </a:lnTo>
                <a:lnTo>
                  <a:pt x="2646814" y="1290638"/>
                </a:lnTo>
                <a:lnTo>
                  <a:pt x="2657934" y="1278732"/>
                </a:lnTo>
                <a:lnTo>
                  <a:pt x="2670244" y="1267619"/>
                </a:lnTo>
                <a:lnTo>
                  <a:pt x="2682555" y="1256507"/>
                </a:lnTo>
                <a:lnTo>
                  <a:pt x="2695263" y="1246585"/>
                </a:lnTo>
                <a:lnTo>
                  <a:pt x="2708766" y="1236663"/>
                </a:lnTo>
                <a:lnTo>
                  <a:pt x="2722268" y="1227932"/>
                </a:lnTo>
                <a:lnTo>
                  <a:pt x="2736167" y="1219994"/>
                </a:lnTo>
                <a:lnTo>
                  <a:pt x="2750067" y="1212851"/>
                </a:lnTo>
                <a:lnTo>
                  <a:pt x="2764363" y="1206104"/>
                </a:lnTo>
                <a:lnTo>
                  <a:pt x="2779057" y="1200547"/>
                </a:lnTo>
                <a:lnTo>
                  <a:pt x="2794148" y="1195388"/>
                </a:lnTo>
                <a:lnTo>
                  <a:pt x="2808842" y="1191022"/>
                </a:lnTo>
                <a:lnTo>
                  <a:pt x="2823535" y="1187054"/>
                </a:lnTo>
                <a:lnTo>
                  <a:pt x="2838626" y="1184276"/>
                </a:lnTo>
                <a:lnTo>
                  <a:pt x="2853717" y="1182291"/>
                </a:lnTo>
                <a:lnTo>
                  <a:pt x="2868807" y="1180307"/>
                </a:lnTo>
                <a:lnTo>
                  <a:pt x="2884295" y="1179513"/>
                </a:lnTo>
                <a:close/>
                <a:moveTo>
                  <a:pt x="2576409" y="1044344"/>
                </a:moveTo>
                <a:lnTo>
                  <a:pt x="2328731" y="1792519"/>
                </a:lnTo>
                <a:lnTo>
                  <a:pt x="3144403" y="1911529"/>
                </a:lnTo>
                <a:lnTo>
                  <a:pt x="3376601" y="1210561"/>
                </a:lnTo>
                <a:lnTo>
                  <a:pt x="2576409" y="1044344"/>
                </a:lnTo>
                <a:close/>
                <a:moveTo>
                  <a:pt x="20638" y="520700"/>
                </a:moveTo>
                <a:lnTo>
                  <a:pt x="54376" y="539742"/>
                </a:lnTo>
                <a:lnTo>
                  <a:pt x="217114" y="632173"/>
                </a:lnTo>
                <a:lnTo>
                  <a:pt x="380248" y="724604"/>
                </a:lnTo>
                <a:lnTo>
                  <a:pt x="461220" y="771414"/>
                </a:lnTo>
                <a:lnTo>
                  <a:pt x="542192" y="818622"/>
                </a:lnTo>
                <a:lnTo>
                  <a:pt x="622767" y="865432"/>
                </a:lnTo>
                <a:lnTo>
                  <a:pt x="703738" y="913036"/>
                </a:lnTo>
                <a:lnTo>
                  <a:pt x="774787" y="955086"/>
                </a:lnTo>
                <a:lnTo>
                  <a:pt x="846233" y="996740"/>
                </a:lnTo>
                <a:lnTo>
                  <a:pt x="882353" y="1016971"/>
                </a:lnTo>
                <a:lnTo>
                  <a:pt x="918472" y="1037203"/>
                </a:lnTo>
                <a:lnTo>
                  <a:pt x="954592" y="1057038"/>
                </a:lnTo>
                <a:lnTo>
                  <a:pt x="991109" y="1076476"/>
                </a:lnTo>
                <a:lnTo>
                  <a:pt x="1027626" y="1095121"/>
                </a:lnTo>
                <a:lnTo>
                  <a:pt x="1064539" y="1113766"/>
                </a:lnTo>
                <a:lnTo>
                  <a:pt x="1101453" y="1131617"/>
                </a:lnTo>
                <a:lnTo>
                  <a:pt x="1138763" y="1149072"/>
                </a:lnTo>
                <a:lnTo>
                  <a:pt x="1176471" y="1166130"/>
                </a:lnTo>
                <a:lnTo>
                  <a:pt x="1214575" y="1182792"/>
                </a:lnTo>
                <a:lnTo>
                  <a:pt x="1252679" y="1198263"/>
                </a:lnTo>
                <a:lnTo>
                  <a:pt x="1291181" y="1213734"/>
                </a:lnTo>
                <a:lnTo>
                  <a:pt x="1343177" y="1233173"/>
                </a:lnTo>
                <a:lnTo>
                  <a:pt x="1394777" y="1252214"/>
                </a:lnTo>
                <a:lnTo>
                  <a:pt x="1420974" y="1261338"/>
                </a:lnTo>
                <a:lnTo>
                  <a:pt x="1447567" y="1270066"/>
                </a:lnTo>
                <a:lnTo>
                  <a:pt x="1473367" y="1278396"/>
                </a:lnTo>
                <a:lnTo>
                  <a:pt x="1499961" y="1286727"/>
                </a:lnTo>
                <a:lnTo>
                  <a:pt x="1526555" y="1294264"/>
                </a:lnTo>
                <a:lnTo>
                  <a:pt x="1553545" y="1301405"/>
                </a:lnTo>
                <a:lnTo>
                  <a:pt x="1580139" y="1308149"/>
                </a:lnTo>
                <a:lnTo>
                  <a:pt x="1606733" y="1314496"/>
                </a:lnTo>
                <a:lnTo>
                  <a:pt x="1634120" y="1319653"/>
                </a:lnTo>
                <a:lnTo>
                  <a:pt x="1661111" y="1324810"/>
                </a:lnTo>
                <a:lnTo>
                  <a:pt x="1688498" y="1329174"/>
                </a:lnTo>
                <a:lnTo>
                  <a:pt x="1715886" y="1332347"/>
                </a:lnTo>
                <a:lnTo>
                  <a:pt x="1740892" y="1335124"/>
                </a:lnTo>
                <a:lnTo>
                  <a:pt x="1753196" y="1335918"/>
                </a:lnTo>
                <a:lnTo>
                  <a:pt x="1765898" y="1336314"/>
                </a:lnTo>
                <a:lnTo>
                  <a:pt x="1778996" y="1336711"/>
                </a:lnTo>
                <a:lnTo>
                  <a:pt x="1791697" y="1336711"/>
                </a:lnTo>
                <a:lnTo>
                  <a:pt x="1804796" y="1336314"/>
                </a:lnTo>
                <a:lnTo>
                  <a:pt x="1818291" y="1335918"/>
                </a:lnTo>
                <a:lnTo>
                  <a:pt x="1831390" y="1335124"/>
                </a:lnTo>
                <a:lnTo>
                  <a:pt x="1844091" y="1333538"/>
                </a:lnTo>
                <a:lnTo>
                  <a:pt x="1857189" y="1331951"/>
                </a:lnTo>
                <a:lnTo>
                  <a:pt x="1870288" y="1330364"/>
                </a:lnTo>
                <a:lnTo>
                  <a:pt x="1882989" y="1327984"/>
                </a:lnTo>
                <a:lnTo>
                  <a:pt x="1896088" y="1324810"/>
                </a:lnTo>
                <a:lnTo>
                  <a:pt x="1908789" y="1322033"/>
                </a:lnTo>
                <a:lnTo>
                  <a:pt x="1920697" y="1318463"/>
                </a:lnTo>
                <a:lnTo>
                  <a:pt x="1933398" y="1314496"/>
                </a:lnTo>
                <a:lnTo>
                  <a:pt x="1945306" y="1309736"/>
                </a:lnTo>
                <a:lnTo>
                  <a:pt x="1957213" y="1304975"/>
                </a:lnTo>
                <a:lnTo>
                  <a:pt x="1968327" y="1299421"/>
                </a:lnTo>
                <a:lnTo>
                  <a:pt x="1979838" y="1293868"/>
                </a:lnTo>
                <a:lnTo>
                  <a:pt x="1990158" y="1287124"/>
                </a:lnTo>
                <a:lnTo>
                  <a:pt x="2000875" y="1280380"/>
                </a:lnTo>
                <a:lnTo>
                  <a:pt x="2010798" y="1272842"/>
                </a:lnTo>
                <a:lnTo>
                  <a:pt x="2020721" y="1264512"/>
                </a:lnTo>
                <a:lnTo>
                  <a:pt x="2029453" y="1255784"/>
                </a:lnTo>
                <a:lnTo>
                  <a:pt x="2038185" y="1246660"/>
                </a:lnTo>
                <a:lnTo>
                  <a:pt x="2046124" y="1237139"/>
                </a:lnTo>
                <a:lnTo>
                  <a:pt x="2053665" y="1226429"/>
                </a:lnTo>
                <a:lnTo>
                  <a:pt x="2061207" y="1214924"/>
                </a:lnTo>
                <a:lnTo>
                  <a:pt x="2067160" y="1203420"/>
                </a:lnTo>
                <a:lnTo>
                  <a:pt x="2072717" y="1191122"/>
                </a:lnTo>
                <a:lnTo>
                  <a:pt x="2077480" y="1178825"/>
                </a:lnTo>
                <a:lnTo>
                  <a:pt x="2081449" y="1167320"/>
                </a:lnTo>
                <a:lnTo>
                  <a:pt x="2084625" y="1155023"/>
                </a:lnTo>
                <a:lnTo>
                  <a:pt x="2087403" y="1142328"/>
                </a:lnTo>
                <a:lnTo>
                  <a:pt x="2089785" y="1130031"/>
                </a:lnTo>
                <a:lnTo>
                  <a:pt x="2091373" y="1117336"/>
                </a:lnTo>
                <a:lnTo>
                  <a:pt x="2092563" y="1105039"/>
                </a:lnTo>
                <a:lnTo>
                  <a:pt x="2093357" y="1092344"/>
                </a:lnTo>
                <a:lnTo>
                  <a:pt x="2094945" y="1066955"/>
                </a:lnTo>
                <a:lnTo>
                  <a:pt x="2096136" y="1041567"/>
                </a:lnTo>
                <a:lnTo>
                  <a:pt x="2097326" y="1016178"/>
                </a:lnTo>
                <a:lnTo>
                  <a:pt x="2098120" y="1003483"/>
                </a:lnTo>
                <a:lnTo>
                  <a:pt x="2099311" y="990789"/>
                </a:lnTo>
                <a:lnTo>
                  <a:pt x="2100502" y="980078"/>
                </a:lnTo>
                <a:lnTo>
                  <a:pt x="2102089" y="968574"/>
                </a:lnTo>
                <a:lnTo>
                  <a:pt x="2104868" y="957863"/>
                </a:lnTo>
                <a:lnTo>
                  <a:pt x="2108043" y="947152"/>
                </a:lnTo>
                <a:lnTo>
                  <a:pt x="2112409" y="936838"/>
                </a:lnTo>
                <a:lnTo>
                  <a:pt x="2117172" y="926524"/>
                </a:lnTo>
                <a:lnTo>
                  <a:pt x="2119554" y="921367"/>
                </a:lnTo>
                <a:lnTo>
                  <a:pt x="2122332" y="917003"/>
                </a:lnTo>
                <a:lnTo>
                  <a:pt x="2125905" y="912243"/>
                </a:lnTo>
                <a:lnTo>
                  <a:pt x="2129080" y="907482"/>
                </a:lnTo>
                <a:lnTo>
                  <a:pt x="2133843" y="902325"/>
                </a:lnTo>
                <a:lnTo>
                  <a:pt x="2138606" y="897168"/>
                </a:lnTo>
                <a:lnTo>
                  <a:pt x="2143766" y="892408"/>
                </a:lnTo>
                <a:lnTo>
                  <a:pt x="2148926" y="888441"/>
                </a:lnTo>
                <a:lnTo>
                  <a:pt x="2154880" y="884077"/>
                </a:lnTo>
                <a:lnTo>
                  <a:pt x="2160437" y="880507"/>
                </a:lnTo>
                <a:lnTo>
                  <a:pt x="2166390" y="876936"/>
                </a:lnTo>
                <a:lnTo>
                  <a:pt x="2172344" y="873763"/>
                </a:lnTo>
                <a:lnTo>
                  <a:pt x="2178695" y="870589"/>
                </a:lnTo>
                <a:lnTo>
                  <a:pt x="2185046" y="867812"/>
                </a:lnTo>
                <a:lnTo>
                  <a:pt x="2198144" y="862655"/>
                </a:lnTo>
                <a:lnTo>
                  <a:pt x="2211639" y="858688"/>
                </a:lnTo>
                <a:lnTo>
                  <a:pt x="2225135" y="855514"/>
                </a:lnTo>
                <a:lnTo>
                  <a:pt x="2239027" y="853134"/>
                </a:lnTo>
                <a:lnTo>
                  <a:pt x="2252919" y="851151"/>
                </a:lnTo>
                <a:lnTo>
                  <a:pt x="2266811" y="849961"/>
                </a:lnTo>
                <a:lnTo>
                  <a:pt x="2280704" y="849167"/>
                </a:lnTo>
                <a:lnTo>
                  <a:pt x="2294993" y="848771"/>
                </a:lnTo>
                <a:lnTo>
                  <a:pt x="2308885" y="848771"/>
                </a:lnTo>
                <a:lnTo>
                  <a:pt x="2323174" y="849564"/>
                </a:lnTo>
                <a:lnTo>
                  <a:pt x="2337463" y="850357"/>
                </a:lnTo>
                <a:lnTo>
                  <a:pt x="2351355" y="851547"/>
                </a:lnTo>
                <a:lnTo>
                  <a:pt x="2365645" y="853134"/>
                </a:lnTo>
                <a:lnTo>
                  <a:pt x="2393826" y="856705"/>
                </a:lnTo>
                <a:lnTo>
                  <a:pt x="2421610" y="861068"/>
                </a:lnTo>
                <a:lnTo>
                  <a:pt x="2448998" y="865432"/>
                </a:lnTo>
                <a:lnTo>
                  <a:pt x="2568868" y="885267"/>
                </a:lnTo>
                <a:lnTo>
                  <a:pt x="2628803" y="895581"/>
                </a:lnTo>
                <a:lnTo>
                  <a:pt x="2688341" y="906292"/>
                </a:lnTo>
                <a:lnTo>
                  <a:pt x="2700249" y="909069"/>
                </a:lnTo>
                <a:lnTo>
                  <a:pt x="2715332" y="912243"/>
                </a:lnTo>
                <a:lnTo>
                  <a:pt x="2753833" y="921763"/>
                </a:lnTo>
                <a:lnTo>
                  <a:pt x="2801860" y="934061"/>
                </a:lnTo>
                <a:lnTo>
                  <a:pt x="2857826" y="949136"/>
                </a:lnTo>
                <a:lnTo>
                  <a:pt x="2986032" y="984442"/>
                </a:lnTo>
                <a:lnTo>
                  <a:pt x="3124160" y="1023318"/>
                </a:lnTo>
                <a:lnTo>
                  <a:pt x="3257128" y="1060608"/>
                </a:lnTo>
                <a:lnTo>
                  <a:pt x="3369854" y="1093138"/>
                </a:lnTo>
                <a:lnTo>
                  <a:pt x="3478213" y="1124080"/>
                </a:lnTo>
                <a:lnTo>
                  <a:pt x="3206719" y="2013480"/>
                </a:lnTo>
                <a:lnTo>
                  <a:pt x="2325159" y="1876619"/>
                </a:lnTo>
                <a:lnTo>
                  <a:pt x="1613480" y="1517209"/>
                </a:lnTo>
                <a:lnTo>
                  <a:pt x="1338414" y="1616384"/>
                </a:lnTo>
                <a:lnTo>
                  <a:pt x="1195126" y="1616384"/>
                </a:lnTo>
                <a:lnTo>
                  <a:pt x="1195126" y="2150738"/>
                </a:lnTo>
                <a:lnTo>
                  <a:pt x="1206240" y="2159069"/>
                </a:lnTo>
                <a:lnTo>
                  <a:pt x="1216957" y="2168590"/>
                </a:lnTo>
                <a:lnTo>
                  <a:pt x="1226483" y="2178111"/>
                </a:lnTo>
                <a:lnTo>
                  <a:pt x="1235612" y="2188425"/>
                </a:lnTo>
                <a:lnTo>
                  <a:pt x="1244741" y="2199136"/>
                </a:lnTo>
                <a:lnTo>
                  <a:pt x="1252679" y="2210243"/>
                </a:lnTo>
                <a:lnTo>
                  <a:pt x="1260221" y="2221748"/>
                </a:lnTo>
                <a:lnTo>
                  <a:pt x="1266969" y="2234045"/>
                </a:lnTo>
                <a:lnTo>
                  <a:pt x="1272922" y="2246740"/>
                </a:lnTo>
                <a:lnTo>
                  <a:pt x="1278082" y="2259831"/>
                </a:lnTo>
                <a:lnTo>
                  <a:pt x="1282845" y="2273319"/>
                </a:lnTo>
                <a:lnTo>
                  <a:pt x="1286815" y="2286806"/>
                </a:lnTo>
                <a:lnTo>
                  <a:pt x="1289593" y="2301088"/>
                </a:lnTo>
                <a:lnTo>
                  <a:pt x="1291578" y="2314972"/>
                </a:lnTo>
                <a:lnTo>
                  <a:pt x="1292768" y="2329650"/>
                </a:lnTo>
                <a:lnTo>
                  <a:pt x="1293562" y="2344328"/>
                </a:lnTo>
                <a:lnTo>
                  <a:pt x="1293562" y="2357022"/>
                </a:lnTo>
                <a:lnTo>
                  <a:pt x="1291975" y="2368923"/>
                </a:lnTo>
                <a:lnTo>
                  <a:pt x="1290784" y="2380824"/>
                </a:lnTo>
                <a:lnTo>
                  <a:pt x="1288799" y="2392725"/>
                </a:lnTo>
                <a:lnTo>
                  <a:pt x="1285624" y="2404230"/>
                </a:lnTo>
                <a:lnTo>
                  <a:pt x="1282845" y="2415734"/>
                </a:lnTo>
                <a:lnTo>
                  <a:pt x="1278876" y="2427238"/>
                </a:lnTo>
                <a:lnTo>
                  <a:pt x="1274510" y="2437949"/>
                </a:lnTo>
                <a:lnTo>
                  <a:pt x="1269747" y="2448660"/>
                </a:lnTo>
                <a:lnTo>
                  <a:pt x="1264190" y="2458974"/>
                </a:lnTo>
                <a:lnTo>
                  <a:pt x="1259030" y="2469288"/>
                </a:lnTo>
                <a:lnTo>
                  <a:pt x="1252679" y="2478809"/>
                </a:lnTo>
                <a:lnTo>
                  <a:pt x="1245932" y="2487933"/>
                </a:lnTo>
                <a:lnTo>
                  <a:pt x="1238787" y="2497454"/>
                </a:lnTo>
                <a:lnTo>
                  <a:pt x="1231246" y="2506181"/>
                </a:lnTo>
                <a:lnTo>
                  <a:pt x="1222910" y="2514115"/>
                </a:lnTo>
                <a:lnTo>
                  <a:pt x="1214575" y="2522049"/>
                </a:lnTo>
                <a:lnTo>
                  <a:pt x="1205843" y="2529587"/>
                </a:lnTo>
                <a:lnTo>
                  <a:pt x="1197111" y="2536727"/>
                </a:lnTo>
                <a:lnTo>
                  <a:pt x="1187188" y="2543471"/>
                </a:lnTo>
                <a:lnTo>
                  <a:pt x="1177661" y="2549818"/>
                </a:lnTo>
                <a:lnTo>
                  <a:pt x="1167342" y="2555769"/>
                </a:lnTo>
                <a:lnTo>
                  <a:pt x="1157022" y="2561323"/>
                </a:lnTo>
                <a:lnTo>
                  <a:pt x="1146305" y="2566083"/>
                </a:lnTo>
                <a:lnTo>
                  <a:pt x="1135588" y="2570050"/>
                </a:lnTo>
                <a:lnTo>
                  <a:pt x="1124474" y="2574017"/>
                </a:lnTo>
                <a:lnTo>
                  <a:pt x="1112963" y="2577191"/>
                </a:lnTo>
                <a:lnTo>
                  <a:pt x="1101453" y="2579968"/>
                </a:lnTo>
                <a:lnTo>
                  <a:pt x="1089545" y="2581951"/>
                </a:lnTo>
                <a:lnTo>
                  <a:pt x="1077638" y="2583538"/>
                </a:lnTo>
                <a:lnTo>
                  <a:pt x="1065333" y="2584331"/>
                </a:lnTo>
                <a:lnTo>
                  <a:pt x="1053028" y="2584728"/>
                </a:lnTo>
                <a:lnTo>
                  <a:pt x="1045090" y="2584728"/>
                </a:lnTo>
                <a:lnTo>
                  <a:pt x="1037152" y="2584331"/>
                </a:lnTo>
                <a:lnTo>
                  <a:pt x="1022069" y="2582744"/>
                </a:lnTo>
                <a:lnTo>
                  <a:pt x="1006589" y="2580364"/>
                </a:lnTo>
                <a:lnTo>
                  <a:pt x="991506" y="2576794"/>
                </a:lnTo>
                <a:lnTo>
                  <a:pt x="977217" y="2572827"/>
                </a:lnTo>
                <a:lnTo>
                  <a:pt x="963324" y="2567670"/>
                </a:lnTo>
                <a:lnTo>
                  <a:pt x="949432" y="2561719"/>
                </a:lnTo>
                <a:lnTo>
                  <a:pt x="936334" y="2554975"/>
                </a:lnTo>
                <a:lnTo>
                  <a:pt x="506072" y="2892567"/>
                </a:lnTo>
                <a:lnTo>
                  <a:pt x="502896" y="2909625"/>
                </a:lnTo>
                <a:lnTo>
                  <a:pt x="499721" y="2926683"/>
                </a:lnTo>
                <a:lnTo>
                  <a:pt x="495752" y="2943344"/>
                </a:lnTo>
                <a:lnTo>
                  <a:pt x="491783" y="2959212"/>
                </a:lnTo>
                <a:lnTo>
                  <a:pt x="487417" y="2975080"/>
                </a:lnTo>
                <a:lnTo>
                  <a:pt x="482257" y="2990551"/>
                </a:lnTo>
                <a:lnTo>
                  <a:pt x="477494" y="3005626"/>
                </a:lnTo>
                <a:lnTo>
                  <a:pt x="472334" y="3020304"/>
                </a:lnTo>
                <a:lnTo>
                  <a:pt x="466380" y="3034585"/>
                </a:lnTo>
                <a:lnTo>
                  <a:pt x="460426" y="3048470"/>
                </a:lnTo>
                <a:lnTo>
                  <a:pt x="454075" y="3061561"/>
                </a:lnTo>
                <a:lnTo>
                  <a:pt x="447328" y="3074652"/>
                </a:lnTo>
                <a:lnTo>
                  <a:pt x="440580" y="3086949"/>
                </a:lnTo>
                <a:lnTo>
                  <a:pt x="433435" y="3099247"/>
                </a:lnTo>
                <a:lnTo>
                  <a:pt x="426291" y="3110355"/>
                </a:lnTo>
                <a:lnTo>
                  <a:pt x="418749" y="3121462"/>
                </a:lnTo>
                <a:lnTo>
                  <a:pt x="411208" y="3131380"/>
                </a:lnTo>
                <a:lnTo>
                  <a:pt x="403269" y="3141694"/>
                </a:lnTo>
                <a:lnTo>
                  <a:pt x="394934" y="3150818"/>
                </a:lnTo>
                <a:lnTo>
                  <a:pt x="386599" y="3159149"/>
                </a:lnTo>
                <a:lnTo>
                  <a:pt x="377470" y="3167479"/>
                </a:lnTo>
                <a:lnTo>
                  <a:pt x="368737" y="3175017"/>
                </a:lnTo>
                <a:lnTo>
                  <a:pt x="360005" y="3181761"/>
                </a:lnTo>
                <a:lnTo>
                  <a:pt x="350479" y="3188108"/>
                </a:lnTo>
                <a:lnTo>
                  <a:pt x="341350" y="3193265"/>
                </a:lnTo>
                <a:lnTo>
                  <a:pt x="331824" y="3198025"/>
                </a:lnTo>
                <a:lnTo>
                  <a:pt x="321901" y="3202389"/>
                </a:lnTo>
                <a:lnTo>
                  <a:pt x="312375" y="3205563"/>
                </a:lnTo>
                <a:lnTo>
                  <a:pt x="302849" y="3207943"/>
                </a:lnTo>
                <a:lnTo>
                  <a:pt x="292529" y="3210323"/>
                </a:lnTo>
                <a:lnTo>
                  <a:pt x="282209" y="3211116"/>
                </a:lnTo>
                <a:lnTo>
                  <a:pt x="271889" y="3211513"/>
                </a:lnTo>
                <a:lnTo>
                  <a:pt x="265538" y="3211513"/>
                </a:lnTo>
                <a:lnTo>
                  <a:pt x="259187" y="3211116"/>
                </a:lnTo>
                <a:lnTo>
                  <a:pt x="252837" y="3210323"/>
                </a:lnTo>
                <a:lnTo>
                  <a:pt x="246883" y="3209530"/>
                </a:lnTo>
                <a:lnTo>
                  <a:pt x="240929" y="3207943"/>
                </a:lnTo>
                <a:lnTo>
                  <a:pt x="234578" y="3206356"/>
                </a:lnTo>
                <a:lnTo>
                  <a:pt x="228624" y="3204769"/>
                </a:lnTo>
                <a:lnTo>
                  <a:pt x="222671" y="3202786"/>
                </a:lnTo>
                <a:lnTo>
                  <a:pt x="216717" y="3200009"/>
                </a:lnTo>
                <a:lnTo>
                  <a:pt x="210763" y="3197629"/>
                </a:lnTo>
                <a:lnTo>
                  <a:pt x="205206" y="3194455"/>
                </a:lnTo>
                <a:lnTo>
                  <a:pt x="199252" y="3191281"/>
                </a:lnTo>
                <a:lnTo>
                  <a:pt x="187742" y="3184141"/>
                </a:lnTo>
                <a:lnTo>
                  <a:pt x="177025" y="3176207"/>
                </a:lnTo>
                <a:lnTo>
                  <a:pt x="165911" y="3167479"/>
                </a:lnTo>
                <a:lnTo>
                  <a:pt x="155194" y="3157165"/>
                </a:lnTo>
                <a:lnTo>
                  <a:pt x="144874" y="3146454"/>
                </a:lnTo>
                <a:lnTo>
                  <a:pt x="135348" y="3134950"/>
                </a:lnTo>
                <a:lnTo>
                  <a:pt x="125425" y="3122256"/>
                </a:lnTo>
                <a:lnTo>
                  <a:pt x="116296" y="3108768"/>
                </a:lnTo>
                <a:lnTo>
                  <a:pt x="107564" y="3094487"/>
                </a:lnTo>
                <a:lnTo>
                  <a:pt x="98831" y="3079809"/>
                </a:lnTo>
                <a:lnTo>
                  <a:pt x="90893" y="3064338"/>
                </a:lnTo>
                <a:lnTo>
                  <a:pt x="82955" y="3048073"/>
                </a:lnTo>
                <a:lnTo>
                  <a:pt x="75810" y="3030618"/>
                </a:lnTo>
                <a:lnTo>
                  <a:pt x="69062" y="3013163"/>
                </a:lnTo>
                <a:lnTo>
                  <a:pt x="62712" y="2994915"/>
                </a:lnTo>
                <a:lnTo>
                  <a:pt x="56758" y="2975874"/>
                </a:lnTo>
                <a:lnTo>
                  <a:pt x="51598" y="2956435"/>
                </a:lnTo>
                <a:lnTo>
                  <a:pt x="46438" y="2936600"/>
                </a:lnTo>
                <a:lnTo>
                  <a:pt x="42072" y="2916369"/>
                </a:lnTo>
                <a:lnTo>
                  <a:pt x="38499" y="2895344"/>
                </a:lnTo>
                <a:lnTo>
                  <a:pt x="34927" y="2873922"/>
                </a:lnTo>
                <a:lnTo>
                  <a:pt x="32149" y="2851707"/>
                </a:lnTo>
                <a:lnTo>
                  <a:pt x="30164" y="2829888"/>
                </a:lnTo>
                <a:lnTo>
                  <a:pt x="28576" y="2807276"/>
                </a:lnTo>
                <a:lnTo>
                  <a:pt x="27386" y="2784664"/>
                </a:lnTo>
                <a:lnTo>
                  <a:pt x="27386" y="2760862"/>
                </a:lnTo>
                <a:lnTo>
                  <a:pt x="27386" y="2737854"/>
                </a:lnTo>
                <a:lnTo>
                  <a:pt x="28576" y="2715242"/>
                </a:lnTo>
                <a:lnTo>
                  <a:pt x="30164" y="2692630"/>
                </a:lnTo>
                <a:lnTo>
                  <a:pt x="32149" y="2670812"/>
                </a:lnTo>
                <a:lnTo>
                  <a:pt x="34927" y="2648596"/>
                </a:lnTo>
                <a:lnTo>
                  <a:pt x="38499" y="2627175"/>
                </a:lnTo>
                <a:lnTo>
                  <a:pt x="42072" y="2606150"/>
                </a:lnTo>
                <a:lnTo>
                  <a:pt x="46438" y="2585918"/>
                </a:lnTo>
                <a:lnTo>
                  <a:pt x="51598" y="2566083"/>
                </a:lnTo>
                <a:lnTo>
                  <a:pt x="56758" y="2546645"/>
                </a:lnTo>
                <a:lnTo>
                  <a:pt x="62712" y="2527603"/>
                </a:lnTo>
                <a:lnTo>
                  <a:pt x="69062" y="2509752"/>
                </a:lnTo>
                <a:lnTo>
                  <a:pt x="75810" y="2491900"/>
                </a:lnTo>
                <a:lnTo>
                  <a:pt x="82955" y="2474842"/>
                </a:lnTo>
                <a:lnTo>
                  <a:pt x="90893" y="2458181"/>
                </a:lnTo>
                <a:lnTo>
                  <a:pt x="98831" y="2442709"/>
                </a:lnTo>
                <a:lnTo>
                  <a:pt x="107564" y="2428032"/>
                </a:lnTo>
                <a:lnTo>
                  <a:pt x="116296" y="2413750"/>
                </a:lnTo>
                <a:lnTo>
                  <a:pt x="125425" y="2400263"/>
                </a:lnTo>
                <a:lnTo>
                  <a:pt x="135348" y="2387568"/>
                </a:lnTo>
                <a:lnTo>
                  <a:pt x="144874" y="2376064"/>
                </a:lnTo>
                <a:lnTo>
                  <a:pt x="155194" y="2365353"/>
                </a:lnTo>
                <a:lnTo>
                  <a:pt x="165911" y="2355039"/>
                </a:lnTo>
                <a:lnTo>
                  <a:pt x="177025" y="2346311"/>
                </a:lnTo>
                <a:lnTo>
                  <a:pt x="187742" y="2338377"/>
                </a:lnTo>
                <a:lnTo>
                  <a:pt x="199252" y="2331237"/>
                </a:lnTo>
                <a:lnTo>
                  <a:pt x="205206" y="2328063"/>
                </a:lnTo>
                <a:lnTo>
                  <a:pt x="210763" y="2324890"/>
                </a:lnTo>
                <a:lnTo>
                  <a:pt x="216717" y="2322509"/>
                </a:lnTo>
                <a:lnTo>
                  <a:pt x="222671" y="2319732"/>
                </a:lnTo>
                <a:lnTo>
                  <a:pt x="228624" y="2317749"/>
                </a:lnTo>
                <a:lnTo>
                  <a:pt x="234578" y="2316162"/>
                </a:lnTo>
                <a:lnTo>
                  <a:pt x="240929" y="2314575"/>
                </a:lnTo>
                <a:lnTo>
                  <a:pt x="246883" y="2312989"/>
                </a:lnTo>
                <a:lnTo>
                  <a:pt x="252837" y="2312195"/>
                </a:lnTo>
                <a:lnTo>
                  <a:pt x="259187" y="2311402"/>
                </a:lnTo>
                <a:lnTo>
                  <a:pt x="265538" y="2311005"/>
                </a:lnTo>
                <a:lnTo>
                  <a:pt x="271889" y="2311005"/>
                </a:lnTo>
                <a:lnTo>
                  <a:pt x="280224" y="2311005"/>
                </a:lnTo>
                <a:lnTo>
                  <a:pt x="289353" y="2311798"/>
                </a:lnTo>
                <a:lnTo>
                  <a:pt x="297689" y="2312989"/>
                </a:lnTo>
                <a:lnTo>
                  <a:pt x="306024" y="2315369"/>
                </a:lnTo>
                <a:lnTo>
                  <a:pt x="314359" y="2317749"/>
                </a:lnTo>
                <a:lnTo>
                  <a:pt x="322298" y="2320923"/>
                </a:lnTo>
                <a:lnTo>
                  <a:pt x="331030" y="2324096"/>
                </a:lnTo>
                <a:lnTo>
                  <a:pt x="338968" y="2328063"/>
                </a:lnTo>
                <a:lnTo>
                  <a:pt x="346907" y="2332030"/>
                </a:lnTo>
                <a:lnTo>
                  <a:pt x="354448" y="2337187"/>
                </a:lnTo>
                <a:lnTo>
                  <a:pt x="361990" y="2342741"/>
                </a:lnTo>
                <a:lnTo>
                  <a:pt x="369531" y="2347898"/>
                </a:lnTo>
                <a:lnTo>
                  <a:pt x="377073" y="2354245"/>
                </a:lnTo>
                <a:lnTo>
                  <a:pt x="384217" y="2360989"/>
                </a:lnTo>
                <a:lnTo>
                  <a:pt x="391362" y="2368130"/>
                </a:lnTo>
                <a:lnTo>
                  <a:pt x="398506" y="2375667"/>
                </a:lnTo>
                <a:lnTo>
                  <a:pt x="405254" y="2383998"/>
                </a:lnTo>
                <a:lnTo>
                  <a:pt x="412002" y="2392329"/>
                </a:lnTo>
                <a:lnTo>
                  <a:pt x="418352" y="2400659"/>
                </a:lnTo>
                <a:lnTo>
                  <a:pt x="425100" y="2409783"/>
                </a:lnTo>
                <a:lnTo>
                  <a:pt x="431054" y="2419304"/>
                </a:lnTo>
                <a:lnTo>
                  <a:pt x="437405" y="2429222"/>
                </a:lnTo>
                <a:lnTo>
                  <a:pt x="443358" y="2439139"/>
                </a:lnTo>
                <a:lnTo>
                  <a:pt x="448915" y="2449850"/>
                </a:lnTo>
                <a:lnTo>
                  <a:pt x="454075" y="2460958"/>
                </a:lnTo>
                <a:lnTo>
                  <a:pt x="459632" y="2472065"/>
                </a:lnTo>
                <a:lnTo>
                  <a:pt x="464792" y="2483570"/>
                </a:lnTo>
                <a:lnTo>
                  <a:pt x="469158" y="2495074"/>
                </a:lnTo>
                <a:lnTo>
                  <a:pt x="473921" y="2507371"/>
                </a:lnTo>
                <a:lnTo>
                  <a:pt x="478684" y="2520066"/>
                </a:lnTo>
                <a:lnTo>
                  <a:pt x="482654" y="2532760"/>
                </a:lnTo>
                <a:lnTo>
                  <a:pt x="486623" y="2545851"/>
                </a:lnTo>
                <a:lnTo>
                  <a:pt x="820036" y="2284030"/>
                </a:lnTo>
                <a:lnTo>
                  <a:pt x="822814" y="2274112"/>
                </a:lnTo>
                <a:lnTo>
                  <a:pt x="825990" y="2264195"/>
                </a:lnTo>
                <a:lnTo>
                  <a:pt x="829562" y="2254674"/>
                </a:lnTo>
                <a:lnTo>
                  <a:pt x="833928" y="2245153"/>
                </a:lnTo>
                <a:lnTo>
                  <a:pt x="837898" y="2235632"/>
                </a:lnTo>
                <a:lnTo>
                  <a:pt x="843057" y="2226508"/>
                </a:lnTo>
                <a:lnTo>
                  <a:pt x="848217" y="2217781"/>
                </a:lnTo>
                <a:lnTo>
                  <a:pt x="854171" y="2209450"/>
                </a:lnTo>
                <a:lnTo>
                  <a:pt x="859728" y="2200723"/>
                </a:lnTo>
                <a:lnTo>
                  <a:pt x="866079" y="2192789"/>
                </a:lnTo>
                <a:lnTo>
                  <a:pt x="872827" y="2184855"/>
                </a:lnTo>
                <a:lnTo>
                  <a:pt x="879574" y="2177714"/>
                </a:lnTo>
                <a:lnTo>
                  <a:pt x="886719" y="2170177"/>
                </a:lnTo>
                <a:lnTo>
                  <a:pt x="894260" y="2163433"/>
                </a:lnTo>
                <a:lnTo>
                  <a:pt x="902596" y="2157086"/>
                </a:lnTo>
                <a:lnTo>
                  <a:pt x="910534" y="2150738"/>
                </a:lnTo>
                <a:lnTo>
                  <a:pt x="910534" y="1616384"/>
                </a:lnTo>
                <a:lnTo>
                  <a:pt x="797412" y="1616384"/>
                </a:lnTo>
                <a:lnTo>
                  <a:pt x="648963" y="1030062"/>
                </a:lnTo>
                <a:lnTo>
                  <a:pt x="106373" y="756340"/>
                </a:lnTo>
                <a:lnTo>
                  <a:pt x="20638" y="520700"/>
                </a:lnTo>
                <a:close/>
                <a:moveTo>
                  <a:pt x="264786" y="0"/>
                </a:moveTo>
                <a:lnTo>
                  <a:pt x="2967038" y="911225"/>
                </a:lnTo>
                <a:lnTo>
                  <a:pt x="2955129" y="908844"/>
                </a:lnTo>
                <a:lnTo>
                  <a:pt x="2862235" y="889397"/>
                </a:lnTo>
                <a:lnTo>
                  <a:pt x="2769738" y="869950"/>
                </a:lnTo>
                <a:lnTo>
                  <a:pt x="2723291" y="860425"/>
                </a:lnTo>
                <a:lnTo>
                  <a:pt x="2677242" y="850900"/>
                </a:lnTo>
                <a:lnTo>
                  <a:pt x="2630795" y="842169"/>
                </a:lnTo>
                <a:lnTo>
                  <a:pt x="2583951" y="833835"/>
                </a:lnTo>
                <a:lnTo>
                  <a:pt x="2521625" y="822722"/>
                </a:lnTo>
                <a:lnTo>
                  <a:pt x="2459696" y="812404"/>
                </a:lnTo>
                <a:lnTo>
                  <a:pt x="2428334" y="807244"/>
                </a:lnTo>
                <a:lnTo>
                  <a:pt x="2396973" y="802482"/>
                </a:lnTo>
                <a:lnTo>
                  <a:pt x="2365611" y="798116"/>
                </a:lnTo>
                <a:lnTo>
                  <a:pt x="2334250" y="794147"/>
                </a:lnTo>
                <a:lnTo>
                  <a:pt x="2319164" y="792957"/>
                </a:lnTo>
                <a:lnTo>
                  <a:pt x="2303682" y="791369"/>
                </a:lnTo>
                <a:lnTo>
                  <a:pt x="2288597" y="790575"/>
                </a:lnTo>
                <a:lnTo>
                  <a:pt x="2272718" y="789782"/>
                </a:lnTo>
                <a:lnTo>
                  <a:pt x="2257235" y="789385"/>
                </a:lnTo>
                <a:lnTo>
                  <a:pt x="2241356" y="789782"/>
                </a:lnTo>
                <a:lnTo>
                  <a:pt x="2225874" y="790178"/>
                </a:lnTo>
                <a:lnTo>
                  <a:pt x="2210392" y="791369"/>
                </a:lnTo>
                <a:lnTo>
                  <a:pt x="2194909" y="793353"/>
                </a:lnTo>
                <a:lnTo>
                  <a:pt x="2179427" y="795735"/>
                </a:lnTo>
                <a:lnTo>
                  <a:pt x="2164342" y="799703"/>
                </a:lnTo>
                <a:lnTo>
                  <a:pt x="2149653" y="804069"/>
                </a:lnTo>
                <a:lnTo>
                  <a:pt x="2142508" y="806450"/>
                </a:lnTo>
                <a:lnTo>
                  <a:pt x="2135362" y="808832"/>
                </a:lnTo>
                <a:lnTo>
                  <a:pt x="2128216" y="812404"/>
                </a:lnTo>
                <a:lnTo>
                  <a:pt x="2121071" y="815182"/>
                </a:lnTo>
                <a:lnTo>
                  <a:pt x="2114322" y="819150"/>
                </a:lnTo>
                <a:lnTo>
                  <a:pt x="2107573" y="822325"/>
                </a:lnTo>
                <a:lnTo>
                  <a:pt x="2100825" y="826691"/>
                </a:lnTo>
                <a:lnTo>
                  <a:pt x="2094076" y="830660"/>
                </a:lnTo>
                <a:lnTo>
                  <a:pt x="2088518" y="835025"/>
                </a:lnTo>
                <a:lnTo>
                  <a:pt x="2083358" y="839391"/>
                </a:lnTo>
                <a:lnTo>
                  <a:pt x="2078197" y="843757"/>
                </a:lnTo>
                <a:lnTo>
                  <a:pt x="2073433" y="848122"/>
                </a:lnTo>
                <a:lnTo>
                  <a:pt x="2069066" y="852885"/>
                </a:lnTo>
                <a:lnTo>
                  <a:pt x="2064700" y="857250"/>
                </a:lnTo>
                <a:lnTo>
                  <a:pt x="2060730" y="862410"/>
                </a:lnTo>
                <a:lnTo>
                  <a:pt x="2057157" y="867172"/>
                </a:lnTo>
                <a:lnTo>
                  <a:pt x="2053584" y="871935"/>
                </a:lnTo>
                <a:lnTo>
                  <a:pt x="2050408" y="877094"/>
                </a:lnTo>
                <a:lnTo>
                  <a:pt x="2044453" y="887810"/>
                </a:lnTo>
                <a:lnTo>
                  <a:pt x="2039690" y="898525"/>
                </a:lnTo>
                <a:lnTo>
                  <a:pt x="2035720" y="910035"/>
                </a:lnTo>
                <a:lnTo>
                  <a:pt x="2031750" y="921147"/>
                </a:lnTo>
                <a:lnTo>
                  <a:pt x="2029368" y="933054"/>
                </a:lnTo>
                <a:lnTo>
                  <a:pt x="2026986" y="944960"/>
                </a:lnTo>
                <a:lnTo>
                  <a:pt x="2025001" y="957263"/>
                </a:lnTo>
                <a:lnTo>
                  <a:pt x="2023413" y="969169"/>
                </a:lnTo>
                <a:lnTo>
                  <a:pt x="2022619" y="981472"/>
                </a:lnTo>
                <a:lnTo>
                  <a:pt x="2021032" y="1006872"/>
                </a:lnTo>
                <a:lnTo>
                  <a:pt x="2019841" y="1031875"/>
                </a:lnTo>
                <a:lnTo>
                  <a:pt x="2018253" y="1057672"/>
                </a:lnTo>
                <a:lnTo>
                  <a:pt x="2017459" y="1070372"/>
                </a:lnTo>
                <a:lnTo>
                  <a:pt x="2016268" y="1082279"/>
                </a:lnTo>
                <a:lnTo>
                  <a:pt x="2014680" y="1094979"/>
                </a:lnTo>
                <a:lnTo>
                  <a:pt x="2013092" y="1107282"/>
                </a:lnTo>
                <a:lnTo>
                  <a:pt x="2010313" y="1119188"/>
                </a:lnTo>
                <a:lnTo>
                  <a:pt x="2007534" y="1131094"/>
                </a:lnTo>
                <a:lnTo>
                  <a:pt x="2003564" y="1142604"/>
                </a:lnTo>
                <a:lnTo>
                  <a:pt x="1999595" y="1154113"/>
                </a:lnTo>
                <a:lnTo>
                  <a:pt x="1994037" y="1164829"/>
                </a:lnTo>
                <a:lnTo>
                  <a:pt x="1988082" y="1175941"/>
                </a:lnTo>
                <a:lnTo>
                  <a:pt x="1984906" y="1181101"/>
                </a:lnTo>
                <a:lnTo>
                  <a:pt x="1981333" y="1186260"/>
                </a:lnTo>
                <a:lnTo>
                  <a:pt x="1976967" y="1191419"/>
                </a:lnTo>
                <a:lnTo>
                  <a:pt x="1973394" y="1196182"/>
                </a:lnTo>
                <a:lnTo>
                  <a:pt x="1964263" y="1205707"/>
                </a:lnTo>
                <a:lnTo>
                  <a:pt x="1954736" y="1214835"/>
                </a:lnTo>
                <a:lnTo>
                  <a:pt x="1944811" y="1223566"/>
                </a:lnTo>
                <a:lnTo>
                  <a:pt x="1934490" y="1231107"/>
                </a:lnTo>
                <a:lnTo>
                  <a:pt x="1924168" y="1237854"/>
                </a:lnTo>
                <a:lnTo>
                  <a:pt x="1913053" y="1244204"/>
                </a:lnTo>
                <a:lnTo>
                  <a:pt x="1901937" y="1249760"/>
                </a:lnTo>
                <a:lnTo>
                  <a:pt x="1890028" y="1254919"/>
                </a:lnTo>
                <a:lnTo>
                  <a:pt x="1878118" y="1259682"/>
                </a:lnTo>
                <a:lnTo>
                  <a:pt x="1866209" y="1263254"/>
                </a:lnTo>
                <a:lnTo>
                  <a:pt x="1853902" y="1266826"/>
                </a:lnTo>
                <a:lnTo>
                  <a:pt x="1841199" y="1269604"/>
                </a:lnTo>
                <a:lnTo>
                  <a:pt x="1828099" y="1272382"/>
                </a:lnTo>
                <a:lnTo>
                  <a:pt x="1815395" y="1274366"/>
                </a:lnTo>
                <a:lnTo>
                  <a:pt x="1802295" y="1275954"/>
                </a:lnTo>
                <a:lnTo>
                  <a:pt x="1788798" y="1276747"/>
                </a:lnTo>
                <a:lnTo>
                  <a:pt x="1776094" y="1277541"/>
                </a:lnTo>
                <a:lnTo>
                  <a:pt x="1762597" y="1277938"/>
                </a:lnTo>
                <a:lnTo>
                  <a:pt x="1749099" y="1277938"/>
                </a:lnTo>
                <a:lnTo>
                  <a:pt x="1735999" y="1277541"/>
                </a:lnTo>
                <a:lnTo>
                  <a:pt x="1722502" y="1277144"/>
                </a:lnTo>
                <a:lnTo>
                  <a:pt x="1709004" y="1276351"/>
                </a:lnTo>
                <a:lnTo>
                  <a:pt x="1682407" y="1273969"/>
                </a:lnTo>
                <a:lnTo>
                  <a:pt x="1656603" y="1270001"/>
                </a:lnTo>
                <a:lnTo>
                  <a:pt x="1630799" y="1266429"/>
                </a:lnTo>
                <a:lnTo>
                  <a:pt x="1605789" y="1261666"/>
                </a:lnTo>
                <a:lnTo>
                  <a:pt x="1582367" y="1256507"/>
                </a:lnTo>
                <a:lnTo>
                  <a:pt x="1555770" y="1250951"/>
                </a:lnTo>
                <a:lnTo>
                  <a:pt x="1529172" y="1244601"/>
                </a:lnTo>
                <a:lnTo>
                  <a:pt x="1503368" y="1237854"/>
                </a:lnTo>
                <a:lnTo>
                  <a:pt x="1476770" y="1230710"/>
                </a:lnTo>
                <a:lnTo>
                  <a:pt x="1450570" y="1222376"/>
                </a:lnTo>
                <a:lnTo>
                  <a:pt x="1424369" y="1214438"/>
                </a:lnTo>
                <a:lnTo>
                  <a:pt x="1398565" y="1206104"/>
                </a:lnTo>
                <a:lnTo>
                  <a:pt x="1372364" y="1197372"/>
                </a:lnTo>
                <a:lnTo>
                  <a:pt x="1346561" y="1188641"/>
                </a:lnTo>
                <a:lnTo>
                  <a:pt x="1320757" y="1178719"/>
                </a:lnTo>
                <a:lnTo>
                  <a:pt x="1295350" y="1169591"/>
                </a:lnTo>
                <a:lnTo>
                  <a:pt x="1269546" y="1159272"/>
                </a:lnTo>
                <a:lnTo>
                  <a:pt x="1219130" y="1139429"/>
                </a:lnTo>
                <a:lnTo>
                  <a:pt x="1169507" y="1118394"/>
                </a:lnTo>
                <a:lnTo>
                  <a:pt x="1127427" y="1099741"/>
                </a:lnTo>
                <a:lnTo>
                  <a:pt x="1085744" y="1080294"/>
                </a:lnTo>
                <a:lnTo>
                  <a:pt x="1044458" y="1060054"/>
                </a:lnTo>
                <a:lnTo>
                  <a:pt x="1003172" y="1039416"/>
                </a:lnTo>
                <a:lnTo>
                  <a:pt x="962680" y="1017985"/>
                </a:lnTo>
                <a:lnTo>
                  <a:pt x="922188" y="996554"/>
                </a:lnTo>
                <a:lnTo>
                  <a:pt x="882092" y="974329"/>
                </a:lnTo>
                <a:lnTo>
                  <a:pt x="841997" y="951707"/>
                </a:lnTo>
                <a:lnTo>
                  <a:pt x="802299" y="928291"/>
                </a:lnTo>
                <a:lnTo>
                  <a:pt x="762204" y="905272"/>
                </a:lnTo>
                <a:lnTo>
                  <a:pt x="683602" y="858441"/>
                </a:lnTo>
                <a:lnTo>
                  <a:pt x="604602" y="811610"/>
                </a:lnTo>
                <a:lnTo>
                  <a:pt x="526000" y="764778"/>
                </a:lnTo>
                <a:lnTo>
                  <a:pt x="460498" y="726678"/>
                </a:lnTo>
                <a:lnTo>
                  <a:pt x="394996" y="688578"/>
                </a:lnTo>
                <a:lnTo>
                  <a:pt x="263596" y="614363"/>
                </a:lnTo>
                <a:lnTo>
                  <a:pt x="0" y="465138"/>
                </a:lnTo>
                <a:lnTo>
                  <a:pt x="264786" y="0"/>
                </a:lnTo>
                <a:close/>
              </a:path>
            </a:pathLst>
          </a:custGeom>
          <a:solidFill>
            <a:schemeClr val="accent2"/>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1730">
              <a:latin typeface="Segoe UI" panose="020B0502040204020203" pitchFamily="34" charset="0"/>
              <a:cs typeface="Segoe UI" panose="020B0502040204020203" pitchFamily="34" charset="0"/>
            </a:endParaRPr>
          </a:p>
        </p:txBody>
      </p:sp>
      <p:grpSp>
        <p:nvGrpSpPr>
          <p:cNvPr id="43" name="组合 36"/>
          <p:cNvGrpSpPr/>
          <p:nvPr/>
        </p:nvGrpSpPr>
        <p:grpSpPr>
          <a:xfrm>
            <a:off x="6482975" y="2000558"/>
            <a:ext cx="407085" cy="587736"/>
            <a:chOff x="5581650" y="2728913"/>
            <a:chExt cx="1035050" cy="1403350"/>
          </a:xfrm>
          <a:solidFill>
            <a:schemeClr val="bg1">
              <a:lumMod val="85000"/>
            </a:schemeClr>
          </a:solidFill>
        </p:grpSpPr>
        <p:sp>
          <p:nvSpPr>
            <p:cNvPr id="44" name="Freeform 132"/>
            <p:cNvSpPr>
              <a:spLocks noEditPoints="1"/>
            </p:cNvSpPr>
            <p:nvPr/>
          </p:nvSpPr>
          <p:spPr bwMode="auto">
            <a:xfrm>
              <a:off x="5581650" y="2728913"/>
              <a:ext cx="1035050" cy="1403350"/>
            </a:xfrm>
            <a:custGeom>
              <a:avLst/>
              <a:gdLst>
                <a:gd name="T0" fmla="*/ 255 w 273"/>
                <a:gd name="T1" fmla="*/ 0 h 371"/>
                <a:gd name="T2" fmla="*/ 79 w 273"/>
                <a:gd name="T3" fmla="*/ 0 h 371"/>
                <a:gd name="T4" fmla="*/ 0 w 273"/>
                <a:gd name="T5" fmla="*/ 85 h 371"/>
                <a:gd name="T6" fmla="*/ 0 w 273"/>
                <a:gd name="T7" fmla="*/ 353 h 371"/>
                <a:gd name="T8" fmla="*/ 17 w 273"/>
                <a:gd name="T9" fmla="*/ 371 h 371"/>
                <a:gd name="T10" fmla="*/ 255 w 273"/>
                <a:gd name="T11" fmla="*/ 371 h 371"/>
                <a:gd name="T12" fmla="*/ 273 w 273"/>
                <a:gd name="T13" fmla="*/ 353 h 371"/>
                <a:gd name="T14" fmla="*/ 273 w 273"/>
                <a:gd name="T15" fmla="*/ 17 h 371"/>
                <a:gd name="T16" fmla="*/ 255 w 273"/>
                <a:gd name="T17" fmla="*/ 0 h 371"/>
                <a:gd name="T18" fmla="*/ 259 w 273"/>
                <a:gd name="T19" fmla="*/ 353 h 371"/>
                <a:gd name="T20" fmla="*/ 258 w 273"/>
                <a:gd name="T21" fmla="*/ 356 h 371"/>
                <a:gd name="T22" fmla="*/ 255 w 273"/>
                <a:gd name="T23" fmla="*/ 357 h 371"/>
                <a:gd name="T24" fmla="*/ 17 w 273"/>
                <a:gd name="T25" fmla="*/ 357 h 371"/>
                <a:gd name="T26" fmla="*/ 14 w 273"/>
                <a:gd name="T27" fmla="*/ 356 h 371"/>
                <a:gd name="T28" fmla="*/ 13 w 273"/>
                <a:gd name="T29" fmla="*/ 353 h 371"/>
                <a:gd name="T30" fmla="*/ 13 w 273"/>
                <a:gd name="T31" fmla="*/ 91 h 371"/>
                <a:gd name="T32" fmla="*/ 85 w 273"/>
                <a:gd name="T33" fmla="*/ 91 h 371"/>
                <a:gd name="T34" fmla="*/ 88 w 273"/>
                <a:gd name="T35" fmla="*/ 14 h 371"/>
                <a:gd name="T36" fmla="*/ 255 w 273"/>
                <a:gd name="T37" fmla="*/ 14 h 371"/>
                <a:gd name="T38" fmla="*/ 258 w 273"/>
                <a:gd name="T39" fmla="*/ 15 h 371"/>
                <a:gd name="T40" fmla="*/ 259 w 273"/>
                <a:gd name="T41" fmla="*/ 17 h 371"/>
                <a:gd name="T42" fmla="*/ 259 w 273"/>
                <a:gd name="T43" fmla="*/ 353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3" h="371">
                  <a:moveTo>
                    <a:pt x="255" y="0"/>
                  </a:moveTo>
                  <a:cubicBezTo>
                    <a:pt x="79" y="0"/>
                    <a:pt x="79" y="0"/>
                    <a:pt x="79" y="0"/>
                  </a:cubicBezTo>
                  <a:cubicBezTo>
                    <a:pt x="0" y="85"/>
                    <a:pt x="0" y="85"/>
                    <a:pt x="0" y="85"/>
                  </a:cubicBezTo>
                  <a:cubicBezTo>
                    <a:pt x="0" y="353"/>
                    <a:pt x="0" y="353"/>
                    <a:pt x="0" y="353"/>
                  </a:cubicBezTo>
                  <a:cubicBezTo>
                    <a:pt x="0" y="363"/>
                    <a:pt x="7" y="371"/>
                    <a:pt x="17" y="371"/>
                  </a:cubicBezTo>
                  <a:cubicBezTo>
                    <a:pt x="255" y="371"/>
                    <a:pt x="255" y="371"/>
                    <a:pt x="255" y="371"/>
                  </a:cubicBezTo>
                  <a:cubicBezTo>
                    <a:pt x="265" y="371"/>
                    <a:pt x="273" y="363"/>
                    <a:pt x="273" y="353"/>
                  </a:cubicBezTo>
                  <a:cubicBezTo>
                    <a:pt x="273" y="17"/>
                    <a:pt x="273" y="17"/>
                    <a:pt x="273" y="17"/>
                  </a:cubicBezTo>
                  <a:cubicBezTo>
                    <a:pt x="273" y="8"/>
                    <a:pt x="265" y="0"/>
                    <a:pt x="255" y="0"/>
                  </a:cubicBezTo>
                  <a:close/>
                  <a:moveTo>
                    <a:pt x="259" y="353"/>
                  </a:moveTo>
                  <a:cubicBezTo>
                    <a:pt x="259" y="354"/>
                    <a:pt x="259" y="355"/>
                    <a:pt x="258" y="356"/>
                  </a:cubicBezTo>
                  <a:cubicBezTo>
                    <a:pt x="257" y="357"/>
                    <a:pt x="256" y="357"/>
                    <a:pt x="255" y="357"/>
                  </a:cubicBezTo>
                  <a:cubicBezTo>
                    <a:pt x="17" y="357"/>
                    <a:pt x="17" y="357"/>
                    <a:pt x="17" y="357"/>
                  </a:cubicBezTo>
                  <a:cubicBezTo>
                    <a:pt x="16" y="357"/>
                    <a:pt x="15" y="357"/>
                    <a:pt x="14" y="356"/>
                  </a:cubicBezTo>
                  <a:cubicBezTo>
                    <a:pt x="14" y="355"/>
                    <a:pt x="13" y="354"/>
                    <a:pt x="13" y="353"/>
                  </a:cubicBezTo>
                  <a:cubicBezTo>
                    <a:pt x="13" y="91"/>
                    <a:pt x="13" y="91"/>
                    <a:pt x="13" y="91"/>
                  </a:cubicBezTo>
                  <a:cubicBezTo>
                    <a:pt x="85" y="91"/>
                    <a:pt x="85" y="91"/>
                    <a:pt x="85" y="91"/>
                  </a:cubicBezTo>
                  <a:cubicBezTo>
                    <a:pt x="88" y="14"/>
                    <a:pt x="88" y="14"/>
                    <a:pt x="88" y="14"/>
                  </a:cubicBezTo>
                  <a:cubicBezTo>
                    <a:pt x="255" y="14"/>
                    <a:pt x="255" y="14"/>
                    <a:pt x="255" y="14"/>
                  </a:cubicBezTo>
                  <a:cubicBezTo>
                    <a:pt x="256" y="14"/>
                    <a:pt x="257" y="14"/>
                    <a:pt x="258" y="15"/>
                  </a:cubicBezTo>
                  <a:cubicBezTo>
                    <a:pt x="259" y="15"/>
                    <a:pt x="259" y="16"/>
                    <a:pt x="259" y="17"/>
                  </a:cubicBezTo>
                  <a:lnTo>
                    <a:pt x="259" y="353"/>
                  </a:ln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45" name="Freeform 133"/>
            <p:cNvSpPr/>
            <p:nvPr/>
          </p:nvSpPr>
          <p:spPr bwMode="auto">
            <a:xfrm>
              <a:off x="5761038" y="3719513"/>
              <a:ext cx="693738" cy="57150"/>
            </a:xfrm>
            <a:custGeom>
              <a:avLst/>
              <a:gdLst>
                <a:gd name="T0" fmla="*/ 176 w 183"/>
                <a:gd name="T1" fmla="*/ 0 h 15"/>
                <a:gd name="T2" fmla="*/ 7 w 183"/>
                <a:gd name="T3" fmla="*/ 0 h 15"/>
                <a:gd name="T4" fmla="*/ 0 w 183"/>
                <a:gd name="T5" fmla="*/ 7 h 15"/>
                <a:gd name="T6" fmla="*/ 7 w 183"/>
                <a:gd name="T7" fmla="*/ 15 h 15"/>
                <a:gd name="T8" fmla="*/ 176 w 183"/>
                <a:gd name="T9" fmla="*/ 15 h 15"/>
                <a:gd name="T10" fmla="*/ 183 w 183"/>
                <a:gd name="T11" fmla="*/ 7 h 15"/>
                <a:gd name="T12" fmla="*/ 176 w 183"/>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83" h="15">
                  <a:moveTo>
                    <a:pt x="176" y="0"/>
                  </a:moveTo>
                  <a:cubicBezTo>
                    <a:pt x="7" y="0"/>
                    <a:pt x="7" y="0"/>
                    <a:pt x="7" y="0"/>
                  </a:cubicBezTo>
                  <a:cubicBezTo>
                    <a:pt x="3" y="0"/>
                    <a:pt x="0" y="3"/>
                    <a:pt x="0" y="7"/>
                  </a:cubicBezTo>
                  <a:cubicBezTo>
                    <a:pt x="0" y="12"/>
                    <a:pt x="3" y="15"/>
                    <a:pt x="7" y="15"/>
                  </a:cubicBezTo>
                  <a:cubicBezTo>
                    <a:pt x="176" y="15"/>
                    <a:pt x="176" y="15"/>
                    <a:pt x="176" y="15"/>
                  </a:cubicBezTo>
                  <a:cubicBezTo>
                    <a:pt x="180" y="15"/>
                    <a:pt x="183" y="12"/>
                    <a:pt x="183" y="7"/>
                  </a:cubicBezTo>
                  <a:cubicBezTo>
                    <a:pt x="183" y="3"/>
                    <a:pt x="180" y="0"/>
                    <a:pt x="176" y="0"/>
                  </a:cubicBez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46" name="Freeform 134"/>
            <p:cNvSpPr/>
            <p:nvPr/>
          </p:nvSpPr>
          <p:spPr bwMode="auto">
            <a:xfrm>
              <a:off x="5761038" y="3913188"/>
              <a:ext cx="355600" cy="57150"/>
            </a:xfrm>
            <a:custGeom>
              <a:avLst/>
              <a:gdLst>
                <a:gd name="T0" fmla="*/ 86 w 94"/>
                <a:gd name="T1" fmla="*/ 0 h 15"/>
                <a:gd name="T2" fmla="*/ 7 w 94"/>
                <a:gd name="T3" fmla="*/ 0 h 15"/>
                <a:gd name="T4" fmla="*/ 0 w 94"/>
                <a:gd name="T5" fmla="*/ 7 h 15"/>
                <a:gd name="T6" fmla="*/ 7 w 94"/>
                <a:gd name="T7" fmla="*/ 15 h 15"/>
                <a:gd name="T8" fmla="*/ 86 w 94"/>
                <a:gd name="T9" fmla="*/ 15 h 15"/>
                <a:gd name="T10" fmla="*/ 94 w 94"/>
                <a:gd name="T11" fmla="*/ 7 h 15"/>
                <a:gd name="T12" fmla="*/ 86 w 94"/>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94" h="15">
                  <a:moveTo>
                    <a:pt x="86" y="0"/>
                  </a:moveTo>
                  <a:cubicBezTo>
                    <a:pt x="60" y="0"/>
                    <a:pt x="34" y="0"/>
                    <a:pt x="7" y="0"/>
                  </a:cubicBezTo>
                  <a:cubicBezTo>
                    <a:pt x="3" y="0"/>
                    <a:pt x="0" y="3"/>
                    <a:pt x="0" y="7"/>
                  </a:cubicBezTo>
                  <a:cubicBezTo>
                    <a:pt x="0" y="12"/>
                    <a:pt x="3" y="15"/>
                    <a:pt x="7" y="15"/>
                  </a:cubicBezTo>
                  <a:cubicBezTo>
                    <a:pt x="34" y="15"/>
                    <a:pt x="60" y="15"/>
                    <a:pt x="86" y="15"/>
                  </a:cubicBezTo>
                  <a:cubicBezTo>
                    <a:pt x="91" y="15"/>
                    <a:pt x="94" y="12"/>
                    <a:pt x="94" y="7"/>
                  </a:cubicBezTo>
                  <a:cubicBezTo>
                    <a:pt x="94" y="3"/>
                    <a:pt x="91" y="0"/>
                    <a:pt x="86" y="0"/>
                  </a:cubicBez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47" name="Freeform 135"/>
            <p:cNvSpPr/>
            <p:nvPr/>
          </p:nvSpPr>
          <p:spPr bwMode="auto">
            <a:xfrm>
              <a:off x="5761038" y="3587751"/>
              <a:ext cx="693738" cy="60325"/>
            </a:xfrm>
            <a:custGeom>
              <a:avLst/>
              <a:gdLst>
                <a:gd name="T0" fmla="*/ 176 w 183"/>
                <a:gd name="T1" fmla="*/ 0 h 16"/>
                <a:gd name="T2" fmla="*/ 7 w 183"/>
                <a:gd name="T3" fmla="*/ 0 h 16"/>
                <a:gd name="T4" fmla="*/ 0 w 183"/>
                <a:gd name="T5" fmla="*/ 8 h 16"/>
                <a:gd name="T6" fmla="*/ 7 w 183"/>
                <a:gd name="T7" fmla="*/ 16 h 16"/>
                <a:gd name="T8" fmla="*/ 176 w 183"/>
                <a:gd name="T9" fmla="*/ 16 h 16"/>
                <a:gd name="T10" fmla="*/ 183 w 183"/>
                <a:gd name="T11" fmla="*/ 8 h 16"/>
                <a:gd name="T12" fmla="*/ 176 w 183"/>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183" h="16">
                  <a:moveTo>
                    <a:pt x="176" y="0"/>
                  </a:moveTo>
                  <a:cubicBezTo>
                    <a:pt x="7" y="0"/>
                    <a:pt x="7" y="0"/>
                    <a:pt x="7" y="0"/>
                  </a:cubicBezTo>
                  <a:cubicBezTo>
                    <a:pt x="3" y="0"/>
                    <a:pt x="0" y="4"/>
                    <a:pt x="0" y="8"/>
                  </a:cubicBezTo>
                  <a:cubicBezTo>
                    <a:pt x="0" y="12"/>
                    <a:pt x="3" y="16"/>
                    <a:pt x="7" y="16"/>
                  </a:cubicBezTo>
                  <a:cubicBezTo>
                    <a:pt x="176" y="16"/>
                    <a:pt x="176" y="16"/>
                    <a:pt x="176" y="16"/>
                  </a:cubicBezTo>
                  <a:cubicBezTo>
                    <a:pt x="180" y="16"/>
                    <a:pt x="183" y="12"/>
                    <a:pt x="183" y="8"/>
                  </a:cubicBezTo>
                  <a:cubicBezTo>
                    <a:pt x="183" y="4"/>
                    <a:pt x="180" y="0"/>
                    <a:pt x="176" y="0"/>
                  </a:cubicBez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48" name="Freeform 136"/>
            <p:cNvSpPr/>
            <p:nvPr/>
          </p:nvSpPr>
          <p:spPr bwMode="auto">
            <a:xfrm>
              <a:off x="5761038" y="3459163"/>
              <a:ext cx="693738" cy="57150"/>
            </a:xfrm>
            <a:custGeom>
              <a:avLst/>
              <a:gdLst>
                <a:gd name="T0" fmla="*/ 176 w 183"/>
                <a:gd name="T1" fmla="*/ 0 h 15"/>
                <a:gd name="T2" fmla="*/ 7 w 183"/>
                <a:gd name="T3" fmla="*/ 0 h 15"/>
                <a:gd name="T4" fmla="*/ 0 w 183"/>
                <a:gd name="T5" fmla="*/ 7 h 15"/>
                <a:gd name="T6" fmla="*/ 7 w 183"/>
                <a:gd name="T7" fmla="*/ 15 h 15"/>
                <a:gd name="T8" fmla="*/ 176 w 183"/>
                <a:gd name="T9" fmla="*/ 15 h 15"/>
                <a:gd name="T10" fmla="*/ 183 w 183"/>
                <a:gd name="T11" fmla="*/ 7 h 15"/>
                <a:gd name="T12" fmla="*/ 176 w 183"/>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83" h="15">
                  <a:moveTo>
                    <a:pt x="176" y="0"/>
                  </a:moveTo>
                  <a:cubicBezTo>
                    <a:pt x="7" y="0"/>
                    <a:pt x="7" y="0"/>
                    <a:pt x="7" y="0"/>
                  </a:cubicBezTo>
                  <a:cubicBezTo>
                    <a:pt x="3" y="0"/>
                    <a:pt x="0" y="3"/>
                    <a:pt x="0" y="7"/>
                  </a:cubicBezTo>
                  <a:cubicBezTo>
                    <a:pt x="0" y="12"/>
                    <a:pt x="3" y="15"/>
                    <a:pt x="7" y="15"/>
                  </a:cubicBezTo>
                  <a:cubicBezTo>
                    <a:pt x="176" y="15"/>
                    <a:pt x="176" y="15"/>
                    <a:pt x="176" y="15"/>
                  </a:cubicBezTo>
                  <a:cubicBezTo>
                    <a:pt x="180" y="15"/>
                    <a:pt x="183" y="12"/>
                    <a:pt x="183" y="7"/>
                  </a:cubicBezTo>
                  <a:cubicBezTo>
                    <a:pt x="183" y="3"/>
                    <a:pt x="180" y="0"/>
                    <a:pt x="176" y="0"/>
                  </a:cubicBez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49" name="Freeform 137"/>
            <p:cNvSpPr/>
            <p:nvPr/>
          </p:nvSpPr>
          <p:spPr bwMode="auto">
            <a:xfrm>
              <a:off x="5761038" y="3327401"/>
              <a:ext cx="188913" cy="60325"/>
            </a:xfrm>
            <a:custGeom>
              <a:avLst/>
              <a:gdLst>
                <a:gd name="T0" fmla="*/ 7 w 50"/>
                <a:gd name="T1" fmla="*/ 16 h 16"/>
                <a:gd name="T2" fmla="*/ 43 w 50"/>
                <a:gd name="T3" fmla="*/ 16 h 16"/>
                <a:gd name="T4" fmla="*/ 50 w 50"/>
                <a:gd name="T5" fmla="*/ 8 h 16"/>
                <a:gd name="T6" fmla="*/ 43 w 50"/>
                <a:gd name="T7" fmla="*/ 0 h 16"/>
                <a:gd name="T8" fmla="*/ 7 w 50"/>
                <a:gd name="T9" fmla="*/ 0 h 16"/>
                <a:gd name="T10" fmla="*/ 0 w 50"/>
                <a:gd name="T11" fmla="*/ 8 h 16"/>
                <a:gd name="T12" fmla="*/ 7 w 50"/>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50" h="16">
                  <a:moveTo>
                    <a:pt x="7" y="16"/>
                  </a:moveTo>
                  <a:cubicBezTo>
                    <a:pt x="24" y="16"/>
                    <a:pt x="26" y="16"/>
                    <a:pt x="43" y="16"/>
                  </a:cubicBezTo>
                  <a:cubicBezTo>
                    <a:pt x="47" y="16"/>
                    <a:pt x="50" y="12"/>
                    <a:pt x="50" y="8"/>
                  </a:cubicBezTo>
                  <a:cubicBezTo>
                    <a:pt x="50" y="4"/>
                    <a:pt x="47" y="0"/>
                    <a:pt x="43" y="0"/>
                  </a:cubicBezTo>
                  <a:cubicBezTo>
                    <a:pt x="26" y="0"/>
                    <a:pt x="24" y="0"/>
                    <a:pt x="7" y="0"/>
                  </a:cubicBezTo>
                  <a:cubicBezTo>
                    <a:pt x="3" y="0"/>
                    <a:pt x="0" y="4"/>
                    <a:pt x="0" y="8"/>
                  </a:cubicBezTo>
                  <a:cubicBezTo>
                    <a:pt x="0" y="12"/>
                    <a:pt x="3" y="16"/>
                    <a:pt x="7" y="16"/>
                  </a:cubicBez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50" name="Freeform 138"/>
            <p:cNvSpPr/>
            <p:nvPr/>
          </p:nvSpPr>
          <p:spPr bwMode="auto">
            <a:xfrm>
              <a:off x="5995988" y="3125788"/>
              <a:ext cx="442913" cy="261938"/>
            </a:xfrm>
            <a:custGeom>
              <a:avLst/>
              <a:gdLst>
                <a:gd name="T0" fmla="*/ 21 w 117"/>
                <a:gd name="T1" fmla="*/ 44 h 69"/>
                <a:gd name="T2" fmla="*/ 24 w 117"/>
                <a:gd name="T3" fmla="*/ 35 h 69"/>
                <a:gd name="T4" fmla="*/ 24 w 117"/>
                <a:gd name="T5" fmla="*/ 68 h 69"/>
                <a:gd name="T6" fmla="*/ 59 w 117"/>
                <a:gd name="T7" fmla="*/ 69 h 69"/>
                <a:gd name="T8" fmla="*/ 93 w 117"/>
                <a:gd name="T9" fmla="*/ 68 h 69"/>
                <a:gd name="T10" fmla="*/ 93 w 117"/>
                <a:gd name="T11" fmla="*/ 35 h 69"/>
                <a:gd name="T12" fmla="*/ 96 w 117"/>
                <a:gd name="T13" fmla="*/ 44 h 69"/>
                <a:gd name="T14" fmla="*/ 96 w 117"/>
                <a:gd name="T15" fmla="*/ 67 h 69"/>
                <a:gd name="T16" fmla="*/ 117 w 117"/>
                <a:gd name="T17" fmla="*/ 65 h 69"/>
                <a:gd name="T18" fmla="*/ 117 w 117"/>
                <a:gd name="T19" fmla="*/ 37 h 69"/>
                <a:gd name="T20" fmla="*/ 107 w 117"/>
                <a:gd name="T21" fmla="*/ 11 h 69"/>
                <a:gd name="T22" fmla="*/ 78 w 117"/>
                <a:gd name="T23" fmla="*/ 0 h 69"/>
                <a:gd name="T24" fmla="*/ 77 w 117"/>
                <a:gd name="T25" fmla="*/ 0 h 69"/>
                <a:gd name="T26" fmla="*/ 77 w 117"/>
                <a:gd name="T27" fmla="*/ 0 h 69"/>
                <a:gd name="T28" fmla="*/ 67 w 117"/>
                <a:gd name="T29" fmla="*/ 44 h 69"/>
                <a:gd name="T30" fmla="*/ 62 w 117"/>
                <a:gd name="T31" fmla="*/ 14 h 69"/>
                <a:gd name="T32" fmla="*/ 65 w 117"/>
                <a:gd name="T33" fmla="*/ 7 h 69"/>
                <a:gd name="T34" fmla="*/ 60 w 117"/>
                <a:gd name="T35" fmla="*/ 2 h 69"/>
                <a:gd name="T36" fmla="*/ 59 w 117"/>
                <a:gd name="T37" fmla="*/ 2 h 69"/>
                <a:gd name="T38" fmla="*/ 59 w 117"/>
                <a:gd name="T39" fmla="*/ 2 h 69"/>
                <a:gd name="T40" fmla="*/ 57 w 117"/>
                <a:gd name="T41" fmla="*/ 2 h 69"/>
                <a:gd name="T42" fmla="*/ 52 w 117"/>
                <a:gd name="T43" fmla="*/ 7 h 69"/>
                <a:gd name="T44" fmla="*/ 55 w 117"/>
                <a:gd name="T45" fmla="*/ 14 h 69"/>
                <a:gd name="T46" fmla="*/ 50 w 117"/>
                <a:gd name="T47" fmla="*/ 44 h 69"/>
                <a:gd name="T48" fmla="*/ 41 w 117"/>
                <a:gd name="T49" fmla="*/ 0 h 69"/>
                <a:gd name="T50" fmla="*/ 40 w 117"/>
                <a:gd name="T51" fmla="*/ 0 h 69"/>
                <a:gd name="T52" fmla="*/ 40 w 117"/>
                <a:gd name="T53" fmla="*/ 0 h 69"/>
                <a:gd name="T54" fmla="*/ 10 w 117"/>
                <a:gd name="T55" fmla="*/ 11 h 69"/>
                <a:gd name="T56" fmla="*/ 0 w 117"/>
                <a:gd name="T57" fmla="*/ 37 h 69"/>
                <a:gd name="T58" fmla="*/ 0 w 117"/>
                <a:gd name="T59" fmla="*/ 65 h 69"/>
                <a:gd name="T60" fmla="*/ 21 w 117"/>
                <a:gd name="T61" fmla="*/ 68 h 69"/>
                <a:gd name="T62" fmla="*/ 21 w 117"/>
                <a:gd name="T63" fmla="*/ 4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7" h="69">
                  <a:moveTo>
                    <a:pt x="21" y="44"/>
                  </a:moveTo>
                  <a:cubicBezTo>
                    <a:pt x="21" y="40"/>
                    <a:pt x="23" y="37"/>
                    <a:pt x="24" y="35"/>
                  </a:cubicBezTo>
                  <a:cubicBezTo>
                    <a:pt x="24" y="68"/>
                    <a:pt x="24" y="68"/>
                    <a:pt x="24" y="68"/>
                  </a:cubicBezTo>
                  <a:cubicBezTo>
                    <a:pt x="34" y="69"/>
                    <a:pt x="47" y="69"/>
                    <a:pt x="59" y="69"/>
                  </a:cubicBezTo>
                  <a:cubicBezTo>
                    <a:pt x="70" y="69"/>
                    <a:pt x="83" y="69"/>
                    <a:pt x="93" y="68"/>
                  </a:cubicBezTo>
                  <a:cubicBezTo>
                    <a:pt x="93" y="35"/>
                    <a:pt x="93" y="35"/>
                    <a:pt x="93" y="35"/>
                  </a:cubicBezTo>
                  <a:cubicBezTo>
                    <a:pt x="95" y="37"/>
                    <a:pt x="96" y="40"/>
                    <a:pt x="96" y="44"/>
                  </a:cubicBezTo>
                  <a:cubicBezTo>
                    <a:pt x="96" y="46"/>
                    <a:pt x="96" y="59"/>
                    <a:pt x="96" y="67"/>
                  </a:cubicBezTo>
                  <a:cubicBezTo>
                    <a:pt x="104" y="67"/>
                    <a:pt x="110" y="66"/>
                    <a:pt x="117" y="65"/>
                  </a:cubicBezTo>
                  <a:cubicBezTo>
                    <a:pt x="117" y="54"/>
                    <a:pt x="117" y="39"/>
                    <a:pt x="117" y="37"/>
                  </a:cubicBezTo>
                  <a:cubicBezTo>
                    <a:pt x="116" y="19"/>
                    <a:pt x="110" y="14"/>
                    <a:pt x="107" y="11"/>
                  </a:cubicBezTo>
                  <a:cubicBezTo>
                    <a:pt x="99" y="7"/>
                    <a:pt x="84" y="2"/>
                    <a:pt x="78" y="0"/>
                  </a:cubicBezTo>
                  <a:cubicBezTo>
                    <a:pt x="77" y="0"/>
                    <a:pt x="77" y="0"/>
                    <a:pt x="77" y="0"/>
                  </a:cubicBezTo>
                  <a:cubicBezTo>
                    <a:pt x="77" y="0"/>
                    <a:pt x="77" y="0"/>
                    <a:pt x="77" y="0"/>
                  </a:cubicBezTo>
                  <a:cubicBezTo>
                    <a:pt x="76" y="6"/>
                    <a:pt x="67" y="44"/>
                    <a:pt x="67" y="44"/>
                  </a:cubicBezTo>
                  <a:cubicBezTo>
                    <a:pt x="67" y="44"/>
                    <a:pt x="62" y="14"/>
                    <a:pt x="62" y="14"/>
                  </a:cubicBezTo>
                  <a:cubicBezTo>
                    <a:pt x="62" y="14"/>
                    <a:pt x="65" y="7"/>
                    <a:pt x="65" y="7"/>
                  </a:cubicBezTo>
                  <a:cubicBezTo>
                    <a:pt x="60" y="2"/>
                    <a:pt x="60" y="2"/>
                    <a:pt x="60" y="2"/>
                  </a:cubicBezTo>
                  <a:cubicBezTo>
                    <a:pt x="59" y="2"/>
                    <a:pt x="59" y="2"/>
                    <a:pt x="59" y="2"/>
                  </a:cubicBezTo>
                  <a:cubicBezTo>
                    <a:pt x="59" y="2"/>
                    <a:pt x="59" y="2"/>
                    <a:pt x="59" y="2"/>
                  </a:cubicBezTo>
                  <a:cubicBezTo>
                    <a:pt x="57" y="2"/>
                    <a:pt x="57" y="2"/>
                    <a:pt x="57" y="2"/>
                  </a:cubicBezTo>
                  <a:cubicBezTo>
                    <a:pt x="52" y="7"/>
                    <a:pt x="52" y="7"/>
                    <a:pt x="52" y="7"/>
                  </a:cubicBezTo>
                  <a:cubicBezTo>
                    <a:pt x="55" y="14"/>
                    <a:pt x="55" y="14"/>
                    <a:pt x="55" y="14"/>
                  </a:cubicBezTo>
                  <a:cubicBezTo>
                    <a:pt x="50" y="44"/>
                    <a:pt x="50" y="44"/>
                    <a:pt x="50" y="44"/>
                  </a:cubicBezTo>
                  <a:cubicBezTo>
                    <a:pt x="50" y="44"/>
                    <a:pt x="41" y="6"/>
                    <a:pt x="41" y="0"/>
                  </a:cubicBezTo>
                  <a:cubicBezTo>
                    <a:pt x="41" y="0"/>
                    <a:pt x="40" y="0"/>
                    <a:pt x="40" y="0"/>
                  </a:cubicBezTo>
                  <a:cubicBezTo>
                    <a:pt x="40" y="0"/>
                    <a:pt x="40" y="0"/>
                    <a:pt x="40" y="0"/>
                  </a:cubicBezTo>
                  <a:cubicBezTo>
                    <a:pt x="34" y="2"/>
                    <a:pt x="18" y="7"/>
                    <a:pt x="10" y="11"/>
                  </a:cubicBezTo>
                  <a:cubicBezTo>
                    <a:pt x="7" y="14"/>
                    <a:pt x="2" y="19"/>
                    <a:pt x="0" y="37"/>
                  </a:cubicBezTo>
                  <a:cubicBezTo>
                    <a:pt x="0" y="39"/>
                    <a:pt x="0" y="54"/>
                    <a:pt x="0" y="65"/>
                  </a:cubicBezTo>
                  <a:cubicBezTo>
                    <a:pt x="7" y="66"/>
                    <a:pt x="13" y="67"/>
                    <a:pt x="21" y="68"/>
                  </a:cubicBezTo>
                  <a:cubicBezTo>
                    <a:pt x="21" y="60"/>
                    <a:pt x="21" y="47"/>
                    <a:pt x="21" y="44"/>
                  </a:cubicBez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51" name="Freeform 139"/>
            <p:cNvSpPr/>
            <p:nvPr/>
          </p:nvSpPr>
          <p:spPr bwMode="auto">
            <a:xfrm>
              <a:off x="6105525" y="2843213"/>
              <a:ext cx="227013" cy="265113"/>
            </a:xfrm>
            <a:custGeom>
              <a:avLst/>
              <a:gdLst>
                <a:gd name="T0" fmla="*/ 6 w 60"/>
                <a:gd name="T1" fmla="*/ 46 h 70"/>
                <a:gd name="T2" fmla="*/ 30 w 60"/>
                <a:gd name="T3" fmla="*/ 70 h 70"/>
                <a:gd name="T4" fmla="*/ 54 w 60"/>
                <a:gd name="T5" fmla="*/ 45 h 70"/>
                <a:gd name="T6" fmla="*/ 59 w 60"/>
                <a:gd name="T7" fmla="*/ 34 h 70"/>
                <a:gd name="T8" fmla="*/ 56 w 60"/>
                <a:gd name="T9" fmla="*/ 29 h 70"/>
                <a:gd name="T10" fmla="*/ 30 w 60"/>
                <a:gd name="T11" fmla="*/ 0 h 70"/>
                <a:gd name="T12" fmla="*/ 4 w 60"/>
                <a:gd name="T13" fmla="*/ 29 h 70"/>
                <a:gd name="T14" fmla="*/ 0 w 60"/>
                <a:gd name="T15" fmla="*/ 34 h 70"/>
                <a:gd name="T16" fmla="*/ 6 w 60"/>
                <a:gd name="T17" fmla="*/ 4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70">
                  <a:moveTo>
                    <a:pt x="6" y="46"/>
                  </a:moveTo>
                  <a:cubicBezTo>
                    <a:pt x="10" y="59"/>
                    <a:pt x="17" y="70"/>
                    <a:pt x="30" y="70"/>
                  </a:cubicBezTo>
                  <a:cubicBezTo>
                    <a:pt x="43" y="70"/>
                    <a:pt x="51" y="58"/>
                    <a:pt x="54" y="45"/>
                  </a:cubicBezTo>
                  <a:cubicBezTo>
                    <a:pt x="57" y="44"/>
                    <a:pt x="60" y="38"/>
                    <a:pt x="59" y="34"/>
                  </a:cubicBezTo>
                  <a:cubicBezTo>
                    <a:pt x="59" y="31"/>
                    <a:pt x="58" y="30"/>
                    <a:pt x="56" y="29"/>
                  </a:cubicBezTo>
                  <a:cubicBezTo>
                    <a:pt x="55" y="13"/>
                    <a:pt x="45" y="0"/>
                    <a:pt x="30" y="0"/>
                  </a:cubicBezTo>
                  <a:cubicBezTo>
                    <a:pt x="15" y="0"/>
                    <a:pt x="5" y="13"/>
                    <a:pt x="4" y="29"/>
                  </a:cubicBezTo>
                  <a:cubicBezTo>
                    <a:pt x="2" y="29"/>
                    <a:pt x="1" y="31"/>
                    <a:pt x="0" y="34"/>
                  </a:cubicBezTo>
                  <a:cubicBezTo>
                    <a:pt x="0" y="38"/>
                    <a:pt x="2" y="44"/>
                    <a:pt x="6" y="46"/>
                  </a:cubicBez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grpSp>
      <p:sp>
        <p:nvSpPr>
          <p:cNvPr id="52" name="group-leader_36239"/>
          <p:cNvSpPr>
            <a:spLocks noChangeAspect="1"/>
          </p:cNvSpPr>
          <p:nvPr/>
        </p:nvSpPr>
        <p:spPr bwMode="auto">
          <a:xfrm>
            <a:off x="776582" y="2828504"/>
            <a:ext cx="1098504" cy="1321176"/>
          </a:xfrm>
          <a:custGeom>
            <a:avLst/>
            <a:gdLst>
              <a:gd name="connsiteX0" fmla="*/ 324866 w 486677"/>
              <a:gd name="connsiteY0" fmla="*/ 367677 h 585329"/>
              <a:gd name="connsiteX1" fmla="*/ 352274 w 486677"/>
              <a:gd name="connsiteY1" fmla="*/ 375729 h 585329"/>
              <a:gd name="connsiteX2" fmla="*/ 366784 w 486677"/>
              <a:gd name="connsiteY2" fmla="*/ 370898 h 585329"/>
              <a:gd name="connsiteX3" fmla="*/ 360335 w 486677"/>
              <a:gd name="connsiteY3" fmla="*/ 453031 h 585329"/>
              <a:gd name="connsiteX4" fmla="*/ 339376 w 486677"/>
              <a:gd name="connsiteY4" fmla="*/ 472357 h 585329"/>
              <a:gd name="connsiteX5" fmla="*/ 337764 w 486677"/>
              <a:gd name="connsiteY5" fmla="*/ 472357 h 585329"/>
              <a:gd name="connsiteX6" fmla="*/ 331315 w 486677"/>
              <a:gd name="connsiteY6" fmla="*/ 470747 h 585329"/>
              <a:gd name="connsiteX7" fmla="*/ 323254 w 486677"/>
              <a:gd name="connsiteY7" fmla="*/ 370898 h 585329"/>
              <a:gd name="connsiteX8" fmla="*/ 163384 w 486677"/>
              <a:gd name="connsiteY8" fmla="*/ 367677 h 585329"/>
              <a:gd name="connsiteX9" fmla="*/ 163384 w 486677"/>
              <a:gd name="connsiteY9" fmla="*/ 370898 h 585329"/>
              <a:gd name="connsiteX10" fmla="*/ 155275 w 486677"/>
              <a:gd name="connsiteY10" fmla="*/ 470747 h 585329"/>
              <a:gd name="connsiteX11" fmla="*/ 150409 w 486677"/>
              <a:gd name="connsiteY11" fmla="*/ 472357 h 585329"/>
              <a:gd name="connsiteX12" fmla="*/ 147166 w 486677"/>
              <a:gd name="connsiteY12" fmla="*/ 472357 h 585329"/>
              <a:gd name="connsiteX13" fmla="*/ 126082 w 486677"/>
              <a:gd name="connsiteY13" fmla="*/ 453031 h 585329"/>
              <a:gd name="connsiteX14" fmla="*/ 119594 w 486677"/>
              <a:gd name="connsiteY14" fmla="*/ 370898 h 585329"/>
              <a:gd name="connsiteX15" fmla="*/ 134191 w 486677"/>
              <a:gd name="connsiteY15" fmla="*/ 375729 h 585329"/>
              <a:gd name="connsiteX16" fmla="*/ 163384 w 486677"/>
              <a:gd name="connsiteY16" fmla="*/ 367677 h 585329"/>
              <a:gd name="connsiteX17" fmla="*/ 221507 w 486677"/>
              <a:gd name="connsiteY17" fmla="*/ 143547 h 585329"/>
              <a:gd name="connsiteX18" fmla="*/ 240896 w 486677"/>
              <a:gd name="connsiteY18" fmla="*/ 153221 h 585329"/>
              <a:gd name="connsiteX19" fmla="*/ 226354 w 486677"/>
              <a:gd name="connsiteY19" fmla="*/ 266085 h 585329"/>
              <a:gd name="connsiteX20" fmla="*/ 244127 w 486677"/>
              <a:gd name="connsiteY20" fmla="*/ 296720 h 585329"/>
              <a:gd name="connsiteX21" fmla="*/ 260284 w 486677"/>
              <a:gd name="connsiteY21" fmla="*/ 266085 h 585329"/>
              <a:gd name="connsiteX22" fmla="*/ 245743 w 486677"/>
              <a:gd name="connsiteY22" fmla="*/ 153221 h 585329"/>
              <a:gd name="connsiteX23" fmla="*/ 266747 w 486677"/>
              <a:gd name="connsiteY23" fmla="*/ 143547 h 585329"/>
              <a:gd name="connsiteX24" fmla="*/ 337839 w 486677"/>
              <a:gd name="connsiteY24" fmla="*/ 161283 h 585329"/>
              <a:gd name="connsiteX25" fmla="*/ 341070 w 486677"/>
              <a:gd name="connsiteY25" fmla="*/ 162895 h 585329"/>
              <a:gd name="connsiteX26" fmla="*/ 344302 w 486677"/>
              <a:gd name="connsiteY26" fmla="*/ 164507 h 585329"/>
              <a:gd name="connsiteX27" fmla="*/ 347533 w 486677"/>
              <a:gd name="connsiteY27" fmla="*/ 167732 h 585329"/>
              <a:gd name="connsiteX28" fmla="*/ 349149 w 486677"/>
              <a:gd name="connsiteY28" fmla="*/ 170957 h 585329"/>
              <a:gd name="connsiteX29" fmla="*/ 350765 w 486677"/>
              <a:gd name="connsiteY29" fmla="*/ 175794 h 585329"/>
              <a:gd name="connsiteX30" fmla="*/ 352380 w 486677"/>
              <a:gd name="connsiteY30" fmla="*/ 179019 h 585329"/>
              <a:gd name="connsiteX31" fmla="*/ 368538 w 486677"/>
              <a:gd name="connsiteY31" fmla="*/ 333803 h 585329"/>
              <a:gd name="connsiteX32" fmla="*/ 350765 w 486677"/>
              <a:gd name="connsiteY32" fmla="*/ 357989 h 585329"/>
              <a:gd name="connsiteX33" fmla="*/ 347533 w 486677"/>
              <a:gd name="connsiteY33" fmla="*/ 357989 h 585329"/>
              <a:gd name="connsiteX34" fmla="*/ 326529 w 486677"/>
              <a:gd name="connsiteY34" fmla="*/ 338641 h 585329"/>
              <a:gd name="connsiteX35" fmla="*/ 310372 w 486677"/>
              <a:gd name="connsiteY35" fmla="*/ 196754 h 585329"/>
              <a:gd name="connsiteX36" fmla="*/ 303909 w 486677"/>
              <a:gd name="connsiteY36" fmla="*/ 195142 h 585329"/>
              <a:gd name="connsiteX37" fmla="*/ 303909 w 486677"/>
              <a:gd name="connsiteY37" fmla="*/ 343478 h 585329"/>
              <a:gd name="connsiteX38" fmla="*/ 321682 w 486677"/>
              <a:gd name="connsiteY38" fmla="*/ 557919 h 585329"/>
              <a:gd name="connsiteX39" fmla="*/ 297446 w 486677"/>
              <a:gd name="connsiteY39" fmla="*/ 585329 h 585329"/>
              <a:gd name="connsiteX40" fmla="*/ 295830 w 486677"/>
              <a:gd name="connsiteY40" fmla="*/ 585329 h 585329"/>
              <a:gd name="connsiteX41" fmla="*/ 269979 w 486677"/>
              <a:gd name="connsiteY41" fmla="*/ 561144 h 585329"/>
              <a:gd name="connsiteX42" fmla="*/ 253821 w 486677"/>
              <a:gd name="connsiteY42" fmla="*/ 367663 h 585329"/>
              <a:gd name="connsiteX43" fmla="*/ 244127 w 486677"/>
              <a:gd name="connsiteY43" fmla="*/ 370887 h 585329"/>
              <a:gd name="connsiteX44" fmla="*/ 232817 w 486677"/>
              <a:gd name="connsiteY44" fmla="*/ 367663 h 585329"/>
              <a:gd name="connsiteX45" fmla="*/ 216660 w 486677"/>
              <a:gd name="connsiteY45" fmla="*/ 561144 h 585329"/>
              <a:gd name="connsiteX46" fmla="*/ 190808 w 486677"/>
              <a:gd name="connsiteY46" fmla="*/ 585329 h 585329"/>
              <a:gd name="connsiteX47" fmla="*/ 189193 w 486677"/>
              <a:gd name="connsiteY47" fmla="*/ 585329 h 585329"/>
              <a:gd name="connsiteX48" fmla="*/ 164957 w 486677"/>
              <a:gd name="connsiteY48" fmla="*/ 557919 h 585329"/>
              <a:gd name="connsiteX49" fmla="*/ 182730 w 486677"/>
              <a:gd name="connsiteY49" fmla="*/ 343478 h 585329"/>
              <a:gd name="connsiteX50" fmla="*/ 182730 w 486677"/>
              <a:gd name="connsiteY50" fmla="*/ 195142 h 585329"/>
              <a:gd name="connsiteX51" fmla="*/ 176267 w 486677"/>
              <a:gd name="connsiteY51" fmla="*/ 196754 h 585329"/>
              <a:gd name="connsiteX52" fmla="*/ 161725 w 486677"/>
              <a:gd name="connsiteY52" fmla="*/ 338641 h 585329"/>
              <a:gd name="connsiteX53" fmla="*/ 139105 w 486677"/>
              <a:gd name="connsiteY53" fmla="*/ 357989 h 585329"/>
              <a:gd name="connsiteX54" fmla="*/ 137490 w 486677"/>
              <a:gd name="connsiteY54" fmla="*/ 357989 h 585329"/>
              <a:gd name="connsiteX55" fmla="*/ 118101 w 486677"/>
              <a:gd name="connsiteY55" fmla="*/ 333803 h 585329"/>
              <a:gd name="connsiteX56" fmla="*/ 135874 w 486677"/>
              <a:gd name="connsiteY56" fmla="*/ 179019 h 585329"/>
              <a:gd name="connsiteX57" fmla="*/ 135874 w 486677"/>
              <a:gd name="connsiteY57" fmla="*/ 175794 h 585329"/>
              <a:gd name="connsiteX58" fmla="*/ 137490 w 486677"/>
              <a:gd name="connsiteY58" fmla="*/ 170957 h 585329"/>
              <a:gd name="connsiteX59" fmla="*/ 139105 w 486677"/>
              <a:gd name="connsiteY59" fmla="*/ 167732 h 585329"/>
              <a:gd name="connsiteX60" fmla="*/ 142337 w 486677"/>
              <a:gd name="connsiteY60" fmla="*/ 164507 h 585329"/>
              <a:gd name="connsiteX61" fmla="*/ 147184 w 486677"/>
              <a:gd name="connsiteY61" fmla="*/ 161283 h 585329"/>
              <a:gd name="connsiteX62" fmla="*/ 148800 w 486677"/>
              <a:gd name="connsiteY62" fmla="*/ 161283 h 585329"/>
              <a:gd name="connsiteX63" fmla="*/ 150415 w 486677"/>
              <a:gd name="connsiteY63" fmla="*/ 159670 h 585329"/>
              <a:gd name="connsiteX64" fmla="*/ 221507 w 486677"/>
              <a:gd name="connsiteY64" fmla="*/ 143547 h 585329"/>
              <a:gd name="connsiteX65" fmla="*/ 400746 w 486677"/>
              <a:gd name="connsiteY65" fmla="*/ 104680 h 585329"/>
              <a:gd name="connsiteX66" fmla="*/ 460564 w 486677"/>
              <a:gd name="connsiteY66" fmla="*/ 119194 h 585329"/>
              <a:gd name="connsiteX67" fmla="*/ 463798 w 486677"/>
              <a:gd name="connsiteY67" fmla="*/ 120806 h 585329"/>
              <a:gd name="connsiteX68" fmla="*/ 465414 w 486677"/>
              <a:gd name="connsiteY68" fmla="*/ 122419 h 585329"/>
              <a:gd name="connsiteX69" fmla="*/ 468648 w 486677"/>
              <a:gd name="connsiteY69" fmla="*/ 125644 h 585329"/>
              <a:gd name="connsiteX70" fmla="*/ 470264 w 486677"/>
              <a:gd name="connsiteY70" fmla="*/ 127257 h 585329"/>
              <a:gd name="connsiteX71" fmla="*/ 471881 w 486677"/>
              <a:gd name="connsiteY71" fmla="*/ 132095 h 585329"/>
              <a:gd name="connsiteX72" fmla="*/ 471881 w 486677"/>
              <a:gd name="connsiteY72" fmla="*/ 133707 h 585329"/>
              <a:gd name="connsiteX73" fmla="*/ 486432 w 486677"/>
              <a:gd name="connsiteY73" fmla="*/ 262717 h 585329"/>
              <a:gd name="connsiteX74" fmla="*/ 470264 w 486677"/>
              <a:gd name="connsiteY74" fmla="*/ 283681 h 585329"/>
              <a:gd name="connsiteX75" fmla="*/ 468648 w 486677"/>
              <a:gd name="connsiteY75" fmla="*/ 283681 h 585329"/>
              <a:gd name="connsiteX76" fmla="*/ 450864 w 486677"/>
              <a:gd name="connsiteY76" fmla="*/ 267554 h 585329"/>
              <a:gd name="connsiteX77" fmla="*/ 437930 w 486677"/>
              <a:gd name="connsiteY77" fmla="*/ 149833 h 585329"/>
              <a:gd name="connsiteX78" fmla="*/ 433080 w 486677"/>
              <a:gd name="connsiteY78" fmla="*/ 148221 h 585329"/>
              <a:gd name="connsiteX79" fmla="*/ 433080 w 486677"/>
              <a:gd name="connsiteY79" fmla="*/ 270780 h 585329"/>
              <a:gd name="connsiteX80" fmla="*/ 447631 w 486677"/>
              <a:gd name="connsiteY80" fmla="*/ 448168 h 585329"/>
              <a:gd name="connsiteX81" fmla="*/ 426613 w 486677"/>
              <a:gd name="connsiteY81" fmla="*/ 472357 h 585329"/>
              <a:gd name="connsiteX82" fmla="*/ 424997 w 486677"/>
              <a:gd name="connsiteY82" fmla="*/ 472357 h 585329"/>
              <a:gd name="connsiteX83" fmla="*/ 403980 w 486677"/>
              <a:gd name="connsiteY83" fmla="*/ 453006 h 585329"/>
              <a:gd name="connsiteX84" fmla="*/ 391046 w 486677"/>
              <a:gd name="connsiteY84" fmla="*/ 291744 h 585329"/>
              <a:gd name="connsiteX85" fmla="*/ 382962 w 486677"/>
              <a:gd name="connsiteY85" fmla="*/ 293356 h 585329"/>
              <a:gd name="connsiteX86" fmla="*/ 381346 w 486677"/>
              <a:gd name="connsiteY86" fmla="*/ 293356 h 585329"/>
              <a:gd name="connsiteX87" fmla="*/ 373262 w 486677"/>
              <a:gd name="connsiteY87" fmla="*/ 217563 h 585329"/>
              <a:gd name="connsiteX88" fmla="*/ 382962 w 486677"/>
              <a:gd name="connsiteY88" fmla="*/ 232077 h 585329"/>
              <a:gd name="connsiteX89" fmla="*/ 397513 w 486677"/>
              <a:gd name="connsiteY89" fmla="*/ 207888 h 585329"/>
              <a:gd name="connsiteX90" fmla="*/ 384579 w 486677"/>
              <a:gd name="connsiteY90" fmla="*/ 112743 h 585329"/>
              <a:gd name="connsiteX91" fmla="*/ 363607 w 486677"/>
              <a:gd name="connsiteY91" fmla="*/ 104680 h 585329"/>
              <a:gd name="connsiteX92" fmla="*/ 379740 w 486677"/>
              <a:gd name="connsiteY92" fmla="*/ 112752 h 585329"/>
              <a:gd name="connsiteX93" fmla="*/ 370060 w 486677"/>
              <a:gd name="connsiteY93" fmla="*/ 188632 h 585329"/>
              <a:gd name="connsiteX94" fmla="*/ 368447 w 486677"/>
              <a:gd name="connsiteY94" fmla="*/ 175716 h 585329"/>
              <a:gd name="connsiteX95" fmla="*/ 366834 w 486677"/>
              <a:gd name="connsiteY95" fmla="*/ 170873 h 585329"/>
              <a:gd name="connsiteX96" fmla="*/ 365220 w 486677"/>
              <a:gd name="connsiteY96" fmla="*/ 162801 h 585329"/>
              <a:gd name="connsiteX97" fmla="*/ 360380 w 486677"/>
              <a:gd name="connsiteY97" fmla="*/ 157957 h 585329"/>
              <a:gd name="connsiteX98" fmla="*/ 355540 w 486677"/>
              <a:gd name="connsiteY98" fmla="*/ 151499 h 585329"/>
              <a:gd name="connsiteX99" fmla="*/ 350700 w 486677"/>
              <a:gd name="connsiteY99" fmla="*/ 148270 h 585329"/>
              <a:gd name="connsiteX100" fmla="*/ 344247 w 486677"/>
              <a:gd name="connsiteY100" fmla="*/ 143427 h 585329"/>
              <a:gd name="connsiteX101" fmla="*/ 294234 w 486677"/>
              <a:gd name="connsiteY101" fmla="*/ 130511 h 585329"/>
              <a:gd name="connsiteX102" fmla="*/ 294234 w 486677"/>
              <a:gd name="connsiteY102" fmla="*/ 128897 h 585329"/>
              <a:gd name="connsiteX103" fmla="*/ 299074 w 486677"/>
              <a:gd name="connsiteY103" fmla="*/ 122439 h 585329"/>
              <a:gd name="connsiteX104" fmla="*/ 302301 w 486677"/>
              <a:gd name="connsiteY104" fmla="*/ 120825 h 585329"/>
              <a:gd name="connsiteX105" fmla="*/ 303914 w 486677"/>
              <a:gd name="connsiteY105" fmla="*/ 119210 h 585329"/>
              <a:gd name="connsiteX106" fmla="*/ 305527 w 486677"/>
              <a:gd name="connsiteY106" fmla="*/ 119210 h 585329"/>
              <a:gd name="connsiteX107" fmla="*/ 363607 w 486677"/>
              <a:gd name="connsiteY107" fmla="*/ 104680 h 585329"/>
              <a:gd name="connsiteX108" fmla="*/ 123021 w 486677"/>
              <a:gd name="connsiteY108" fmla="*/ 104680 h 585329"/>
              <a:gd name="connsiteX109" fmla="*/ 182674 w 486677"/>
              <a:gd name="connsiteY109" fmla="*/ 119210 h 585329"/>
              <a:gd name="connsiteX110" fmla="*/ 185898 w 486677"/>
              <a:gd name="connsiteY110" fmla="*/ 120825 h 585329"/>
              <a:gd name="connsiteX111" fmla="*/ 187510 w 486677"/>
              <a:gd name="connsiteY111" fmla="*/ 122439 h 585329"/>
              <a:gd name="connsiteX112" fmla="*/ 192347 w 486677"/>
              <a:gd name="connsiteY112" fmla="*/ 128897 h 585329"/>
              <a:gd name="connsiteX113" fmla="*/ 193959 w 486677"/>
              <a:gd name="connsiteY113" fmla="*/ 130511 h 585329"/>
              <a:gd name="connsiteX114" fmla="*/ 145592 w 486677"/>
              <a:gd name="connsiteY114" fmla="*/ 143427 h 585329"/>
              <a:gd name="connsiteX115" fmla="*/ 137531 w 486677"/>
              <a:gd name="connsiteY115" fmla="*/ 146656 h 585329"/>
              <a:gd name="connsiteX116" fmla="*/ 131082 w 486677"/>
              <a:gd name="connsiteY116" fmla="*/ 151499 h 585329"/>
              <a:gd name="connsiteX117" fmla="*/ 126245 w 486677"/>
              <a:gd name="connsiteY117" fmla="*/ 157957 h 585329"/>
              <a:gd name="connsiteX118" fmla="*/ 121408 w 486677"/>
              <a:gd name="connsiteY118" fmla="*/ 162801 h 585329"/>
              <a:gd name="connsiteX119" fmla="*/ 119796 w 486677"/>
              <a:gd name="connsiteY119" fmla="*/ 170873 h 585329"/>
              <a:gd name="connsiteX120" fmla="*/ 118184 w 486677"/>
              <a:gd name="connsiteY120" fmla="*/ 177331 h 585329"/>
              <a:gd name="connsiteX121" fmla="*/ 116572 w 486677"/>
              <a:gd name="connsiteY121" fmla="*/ 188632 h 585329"/>
              <a:gd name="connsiteX122" fmla="*/ 106898 w 486677"/>
              <a:gd name="connsiteY122" fmla="*/ 112752 h 585329"/>
              <a:gd name="connsiteX123" fmla="*/ 85892 w 486677"/>
              <a:gd name="connsiteY123" fmla="*/ 104680 h 585329"/>
              <a:gd name="connsiteX124" fmla="*/ 102059 w 486677"/>
              <a:gd name="connsiteY124" fmla="*/ 112743 h 585329"/>
              <a:gd name="connsiteX125" fmla="*/ 90742 w 486677"/>
              <a:gd name="connsiteY125" fmla="*/ 207888 h 585329"/>
              <a:gd name="connsiteX126" fmla="*/ 105292 w 486677"/>
              <a:gd name="connsiteY126" fmla="*/ 232077 h 585329"/>
              <a:gd name="connsiteX127" fmla="*/ 113376 w 486677"/>
              <a:gd name="connsiteY127" fmla="*/ 217563 h 585329"/>
              <a:gd name="connsiteX128" fmla="*/ 105292 w 486677"/>
              <a:gd name="connsiteY128" fmla="*/ 293356 h 585329"/>
              <a:gd name="connsiteX129" fmla="*/ 95592 w 486677"/>
              <a:gd name="connsiteY129" fmla="*/ 291744 h 585329"/>
              <a:gd name="connsiteX130" fmla="*/ 82658 w 486677"/>
              <a:gd name="connsiteY130" fmla="*/ 453006 h 585329"/>
              <a:gd name="connsiteX131" fmla="*/ 61641 w 486677"/>
              <a:gd name="connsiteY131" fmla="*/ 472357 h 585329"/>
              <a:gd name="connsiteX132" fmla="*/ 60025 w 486677"/>
              <a:gd name="connsiteY132" fmla="*/ 472357 h 585329"/>
              <a:gd name="connsiteX133" fmla="*/ 39007 w 486677"/>
              <a:gd name="connsiteY133" fmla="*/ 448168 h 585329"/>
              <a:gd name="connsiteX134" fmla="*/ 53558 w 486677"/>
              <a:gd name="connsiteY134" fmla="*/ 270780 h 585329"/>
              <a:gd name="connsiteX135" fmla="*/ 53558 w 486677"/>
              <a:gd name="connsiteY135" fmla="*/ 148221 h 585329"/>
              <a:gd name="connsiteX136" fmla="*/ 48708 w 486677"/>
              <a:gd name="connsiteY136" fmla="*/ 149833 h 585329"/>
              <a:gd name="connsiteX137" fmla="*/ 35774 w 486677"/>
              <a:gd name="connsiteY137" fmla="*/ 267554 h 585329"/>
              <a:gd name="connsiteX138" fmla="*/ 17990 w 486677"/>
              <a:gd name="connsiteY138" fmla="*/ 283681 h 585329"/>
              <a:gd name="connsiteX139" fmla="*/ 16373 w 486677"/>
              <a:gd name="connsiteY139" fmla="*/ 283681 h 585329"/>
              <a:gd name="connsiteX140" fmla="*/ 206 w 486677"/>
              <a:gd name="connsiteY140" fmla="*/ 262717 h 585329"/>
              <a:gd name="connsiteX141" fmla="*/ 14757 w 486677"/>
              <a:gd name="connsiteY141" fmla="*/ 133707 h 585329"/>
              <a:gd name="connsiteX142" fmla="*/ 14757 w 486677"/>
              <a:gd name="connsiteY142" fmla="*/ 132095 h 585329"/>
              <a:gd name="connsiteX143" fmla="*/ 16373 w 486677"/>
              <a:gd name="connsiteY143" fmla="*/ 127257 h 585329"/>
              <a:gd name="connsiteX144" fmla="*/ 17990 w 486677"/>
              <a:gd name="connsiteY144" fmla="*/ 125644 h 585329"/>
              <a:gd name="connsiteX145" fmla="*/ 21224 w 486677"/>
              <a:gd name="connsiteY145" fmla="*/ 122419 h 585329"/>
              <a:gd name="connsiteX146" fmla="*/ 24457 w 486677"/>
              <a:gd name="connsiteY146" fmla="*/ 120806 h 585329"/>
              <a:gd name="connsiteX147" fmla="*/ 26074 w 486677"/>
              <a:gd name="connsiteY147" fmla="*/ 119194 h 585329"/>
              <a:gd name="connsiteX148" fmla="*/ 27690 w 486677"/>
              <a:gd name="connsiteY148" fmla="*/ 119194 h 585329"/>
              <a:gd name="connsiteX149" fmla="*/ 85892 w 486677"/>
              <a:gd name="connsiteY149" fmla="*/ 104680 h 585329"/>
              <a:gd name="connsiteX150" fmla="*/ 244097 w 486677"/>
              <a:gd name="connsiteY150" fmla="*/ 17619 h 585329"/>
              <a:gd name="connsiteX151" fmla="*/ 298899 w 486677"/>
              <a:gd name="connsiteY151" fmla="*/ 77344 h 585329"/>
              <a:gd name="connsiteX152" fmla="*/ 244097 w 486677"/>
              <a:gd name="connsiteY152" fmla="*/ 137069 h 585329"/>
              <a:gd name="connsiteX153" fmla="*/ 189295 w 486677"/>
              <a:gd name="connsiteY153" fmla="*/ 77344 h 585329"/>
              <a:gd name="connsiteX154" fmla="*/ 244097 w 486677"/>
              <a:gd name="connsiteY154" fmla="*/ 17619 h 585329"/>
              <a:gd name="connsiteX155" fmla="*/ 382202 w 486677"/>
              <a:gd name="connsiteY155" fmla="*/ 0 h 585329"/>
              <a:gd name="connsiteX156" fmla="*/ 428194 w 486677"/>
              <a:gd name="connsiteY156" fmla="*/ 50008 h 585329"/>
              <a:gd name="connsiteX157" fmla="*/ 382202 w 486677"/>
              <a:gd name="connsiteY157" fmla="*/ 100016 h 585329"/>
              <a:gd name="connsiteX158" fmla="*/ 336210 w 486677"/>
              <a:gd name="connsiteY158" fmla="*/ 50008 h 585329"/>
              <a:gd name="connsiteX159" fmla="*/ 382202 w 486677"/>
              <a:gd name="connsiteY159" fmla="*/ 0 h 585329"/>
              <a:gd name="connsiteX160" fmla="*/ 104436 w 486677"/>
              <a:gd name="connsiteY160" fmla="*/ 0 h 585329"/>
              <a:gd name="connsiteX161" fmla="*/ 150428 w 486677"/>
              <a:gd name="connsiteY161" fmla="*/ 50008 h 585329"/>
              <a:gd name="connsiteX162" fmla="*/ 104436 w 486677"/>
              <a:gd name="connsiteY162" fmla="*/ 100016 h 585329"/>
              <a:gd name="connsiteX163" fmla="*/ 58444 w 486677"/>
              <a:gd name="connsiteY163" fmla="*/ 50008 h 585329"/>
              <a:gd name="connsiteX164" fmla="*/ 104436 w 486677"/>
              <a:gd name="connsiteY164" fmla="*/ 0 h 585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486677" h="585329">
                <a:moveTo>
                  <a:pt x="324866" y="367677"/>
                </a:moveTo>
                <a:cubicBezTo>
                  <a:pt x="331315" y="374119"/>
                  <a:pt x="340989" y="377340"/>
                  <a:pt x="352274" y="375729"/>
                </a:cubicBezTo>
                <a:cubicBezTo>
                  <a:pt x="357111" y="375729"/>
                  <a:pt x="361948" y="372508"/>
                  <a:pt x="366784" y="370898"/>
                </a:cubicBezTo>
                <a:lnTo>
                  <a:pt x="360335" y="453031"/>
                </a:lnTo>
                <a:cubicBezTo>
                  <a:pt x="360335" y="464305"/>
                  <a:pt x="350662" y="472357"/>
                  <a:pt x="339376" y="472357"/>
                </a:cubicBezTo>
                <a:cubicBezTo>
                  <a:pt x="337764" y="472357"/>
                  <a:pt x="337764" y="472357"/>
                  <a:pt x="337764" y="472357"/>
                </a:cubicBezTo>
                <a:cubicBezTo>
                  <a:pt x="336152" y="472357"/>
                  <a:pt x="332928" y="470747"/>
                  <a:pt x="331315" y="470747"/>
                </a:cubicBezTo>
                <a:lnTo>
                  <a:pt x="323254" y="370898"/>
                </a:lnTo>
                <a:close/>
                <a:moveTo>
                  <a:pt x="163384" y="367677"/>
                </a:moveTo>
                <a:lnTo>
                  <a:pt x="163384" y="370898"/>
                </a:lnTo>
                <a:lnTo>
                  <a:pt x="155275" y="470747"/>
                </a:lnTo>
                <a:cubicBezTo>
                  <a:pt x="153653" y="470747"/>
                  <a:pt x="152031" y="472357"/>
                  <a:pt x="150409" y="472357"/>
                </a:cubicBezTo>
                <a:cubicBezTo>
                  <a:pt x="148788" y="472357"/>
                  <a:pt x="148788" y="472357"/>
                  <a:pt x="147166" y="472357"/>
                </a:cubicBezTo>
                <a:cubicBezTo>
                  <a:pt x="137435" y="472357"/>
                  <a:pt x="127704" y="464305"/>
                  <a:pt x="126082" y="453031"/>
                </a:cubicBezTo>
                <a:lnTo>
                  <a:pt x="119594" y="370898"/>
                </a:lnTo>
                <a:cubicBezTo>
                  <a:pt x="124460" y="372508"/>
                  <a:pt x="129325" y="375729"/>
                  <a:pt x="134191" y="375729"/>
                </a:cubicBezTo>
                <a:cubicBezTo>
                  <a:pt x="145544" y="377340"/>
                  <a:pt x="155275" y="374119"/>
                  <a:pt x="163384" y="367677"/>
                </a:cubicBezTo>
                <a:close/>
                <a:moveTo>
                  <a:pt x="221507" y="143547"/>
                </a:moveTo>
                <a:lnTo>
                  <a:pt x="240896" y="153221"/>
                </a:lnTo>
                <a:lnTo>
                  <a:pt x="226354" y="266085"/>
                </a:lnTo>
                <a:lnTo>
                  <a:pt x="244127" y="296720"/>
                </a:lnTo>
                <a:lnTo>
                  <a:pt x="260284" y="266085"/>
                </a:lnTo>
                <a:lnTo>
                  <a:pt x="245743" y="153221"/>
                </a:lnTo>
                <a:lnTo>
                  <a:pt x="266747" y="143547"/>
                </a:lnTo>
                <a:cubicBezTo>
                  <a:pt x="302293" y="148384"/>
                  <a:pt x="336223" y="159670"/>
                  <a:pt x="337839" y="161283"/>
                </a:cubicBezTo>
                <a:cubicBezTo>
                  <a:pt x="339455" y="161283"/>
                  <a:pt x="339455" y="161283"/>
                  <a:pt x="341070" y="162895"/>
                </a:cubicBezTo>
                <a:cubicBezTo>
                  <a:pt x="342686" y="162895"/>
                  <a:pt x="342686" y="164507"/>
                  <a:pt x="344302" y="164507"/>
                </a:cubicBezTo>
                <a:cubicBezTo>
                  <a:pt x="345917" y="166120"/>
                  <a:pt x="345917" y="166120"/>
                  <a:pt x="347533" y="167732"/>
                </a:cubicBezTo>
                <a:cubicBezTo>
                  <a:pt x="347533" y="169344"/>
                  <a:pt x="349149" y="169344"/>
                  <a:pt x="349149" y="170957"/>
                </a:cubicBezTo>
                <a:cubicBezTo>
                  <a:pt x="350765" y="172569"/>
                  <a:pt x="350765" y="174182"/>
                  <a:pt x="350765" y="175794"/>
                </a:cubicBezTo>
                <a:cubicBezTo>
                  <a:pt x="350765" y="177406"/>
                  <a:pt x="352380" y="177406"/>
                  <a:pt x="352380" y="179019"/>
                </a:cubicBezTo>
                <a:lnTo>
                  <a:pt x="368538" y="333803"/>
                </a:lnTo>
                <a:cubicBezTo>
                  <a:pt x="370153" y="346702"/>
                  <a:pt x="362075" y="356376"/>
                  <a:pt x="350765" y="357989"/>
                </a:cubicBezTo>
                <a:cubicBezTo>
                  <a:pt x="349149" y="357989"/>
                  <a:pt x="349149" y="357989"/>
                  <a:pt x="347533" y="357989"/>
                </a:cubicBezTo>
                <a:cubicBezTo>
                  <a:pt x="336223" y="357989"/>
                  <a:pt x="328145" y="349927"/>
                  <a:pt x="326529" y="338641"/>
                </a:cubicBezTo>
                <a:lnTo>
                  <a:pt x="310372" y="196754"/>
                </a:lnTo>
                <a:cubicBezTo>
                  <a:pt x="308756" y="196754"/>
                  <a:pt x="307140" y="196754"/>
                  <a:pt x="303909" y="195142"/>
                </a:cubicBezTo>
                <a:lnTo>
                  <a:pt x="303909" y="343478"/>
                </a:lnTo>
                <a:lnTo>
                  <a:pt x="321682" y="557919"/>
                </a:lnTo>
                <a:cubicBezTo>
                  <a:pt x="323297" y="572430"/>
                  <a:pt x="311987" y="583717"/>
                  <a:pt x="297446" y="585329"/>
                </a:cubicBezTo>
                <a:cubicBezTo>
                  <a:pt x="297446" y="585329"/>
                  <a:pt x="295830" y="585329"/>
                  <a:pt x="295830" y="585329"/>
                </a:cubicBezTo>
                <a:cubicBezTo>
                  <a:pt x="282904" y="585329"/>
                  <a:pt x="271594" y="575655"/>
                  <a:pt x="269979" y="561144"/>
                </a:cubicBezTo>
                <a:lnTo>
                  <a:pt x="253821" y="367663"/>
                </a:lnTo>
                <a:cubicBezTo>
                  <a:pt x="250590" y="369275"/>
                  <a:pt x="247359" y="370887"/>
                  <a:pt x="244127" y="370887"/>
                </a:cubicBezTo>
                <a:cubicBezTo>
                  <a:pt x="239280" y="370887"/>
                  <a:pt x="236049" y="369275"/>
                  <a:pt x="232817" y="367663"/>
                </a:cubicBezTo>
                <a:lnTo>
                  <a:pt x="216660" y="561144"/>
                </a:lnTo>
                <a:cubicBezTo>
                  <a:pt x="216660" y="575655"/>
                  <a:pt x="205350" y="585329"/>
                  <a:pt x="190808" y="585329"/>
                </a:cubicBezTo>
                <a:cubicBezTo>
                  <a:pt x="190808" y="585329"/>
                  <a:pt x="190808" y="585329"/>
                  <a:pt x="189193" y="585329"/>
                </a:cubicBezTo>
                <a:cubicBezTo>
                  <a:pt x="174651" y="583717"/>
                  <a:pt x="164957" y="572430"/>
                  <a:pt x="164957" y="557919"/>
                </a:cubicBezTo>
                <a:lnTo>
                  <a:pt x="182730" y="343478"/>
                </a:lnTo>
                <a:lnTo>
                  <a:pt x="182730" y="195142"/>
                </a:lnTo>
                <a:cubicBezTo>
                  <a:pt x="181114" y="196754"/>
                  <a:pt x="177883" y="196754"/>
                  <a:pt x="176267" y="196754"/>
                </a:cubicBezTo>
                <a:lnTo>
                  <a:pt x="161725" y="338641"/>
                </a:lnTo>
                <a:cubicBezTo>
                  <a:pt x="160110" y="349927"/>
                  <a:pt x="150415" y="357989"/>
                  <a:pt x="139105" y="357989"/>
                </a:cubicBezTo>
                <a:cubicBezTo>
                  <a:pt x="139105" y="357989"/>
                  <a:pt x="137490" y="357989"/>
                  <a:pt x="137490" y="357989"/>
                </a:cubicBezTo>
                <a:cubicBezTo>
                  <a:pt x="124564" y="356376"/>
                  <a:pt x="116485" y="346702"/>
                  <a:pt x="118101" y="333803"/>
                </a:cubicBezTo>
                <a:lnTo>
                  <a:pt x="135874" y="179019"/>
                </a:lnTo>
                <a:cubicBezTo>
                  <a:pt x="135874" y="177406"/>
                  <a:pt x="135874" y="175794"/>
                  <a:pt x="135874" y="175794"/>
                </a:cubicBezTo>
                <a:cubicBezTo>
                  <a:pt x="135874" y="174182"/>
                  <a:pt x="137490" y="172569"/>
                  <a:pt x="137490" y="170957"/>
                </a:cubicBezTo>
                <a:cubicBezTo>
                  <a:pt x="137490" y="169344"/>
                  <a:pt x="139105" y="169344"/>
                  <a:pt x="139105" y="167732"/>
                </a:cubicBezTo>
                <a:cubicBezTo>
                  <a:pt x="140721" y="166120"/>
                  <a:pt x="142337" y="166120"/>
                  <a:pt x="142337" y="164507"/>
                </a:cubicBezTo>
                <a:cubicBezTo>
                  <a:pt x="143952" y="162895"/>
                  <a:pt x="145568" y="162895"/>
                  <a:pt x="147184" y="161283"/>
                </a:cubicBezTo>
                <a:cubicBezTo>
                  <a:pt x="147184" y="161283"/>
                  <a:pt x="148800" y="161283"/>
                  <a:pt x="148800" y="161283"/>
                </a:cubicBezTo>
                <a:cubicBezTo>
                  <a:pt x="148800" y="159670"/>
                  <a:pt x="150415" y="159670"/>
                  <a:pt x="150415" y="159670"/>
                </a:cubicBezTo>
                <a:cubicBezTo>
                  <a:pt x="156878" y="158058"/>
                  <a:pt x="189193" y="146772"/>
                  <a:pt x="221507" y="143547"/>
                </a:cubicBezTo>
                <a:close/>
                <a:moveTo>
                  <a:pt x="400746" y="104680"/>
                </a:moveTo>
                <a:cubicBezTo>
                  <a:pt x="431464" y="107905"/>
                  <a:pt x="458948" y="117581"/>
                  <a:pt x="460564" y="119194"/>
                </a:cubicBezTo>
                <a:cubicBezTo>
                  <a:pt x="462181" y="119194"/>
                  <a:pt x="462181" y="120806"/>
                  <a:pt x="463798" y="120806"/>
                </a:cubicBezTo>
                <a:cubicBezTo>
                  <a:pt x="463798" y="120806"/>
                  <a:pt x="465414" y="120806"/>
                  <a:pt x="465414" y="122419"/>
                </a:cubicBezTo>
                <a:cubicBezTo>
                  <a:pt x="467031" y="122419"/>
                  <a:pt x="468648" y="124031"/>
                  <a:pt x="468648" y="125644"/>
                </a:cubicBezTo>
                <a:cubicBezTo>
                  <a:pt x="468648" y="125644"/>
                  <a:pt x="470264" y="127257"/>
                  <a:pt x="470264" y="127257"/>
                </a:cubicBezTo>
                <a:cubicBezTo>
                  <a:pt x="471881" y="128869"/>
                  <a:pt x="471881" y="130482"/>
                  <a:pt x="471881" y="132095"/>
                </a:cubicBezTo>
                <a:cubicBezTo>
                  <a:pt x="471881" y="132095"/>
                  <a:pt x="471881" y="133707"/>
                  <a:pt x="471881" y="133707"/>
                </a:cubicBezTo>
                <a:lnTo>
                  <a:pt x="486432" y="262717"/>
                </a:lnTo>
                <a:cubicBezTo>
                  <a:pt x="488048" y="274005"/>
                  <a:pt x="481581" y="282068"/>
                  <a:pt x="470264" y="283681"/>
                </a:cubicBezTo>
                <a:cubicBezTo>
                  <a:pt x="470264" y="283681"/>
                  <a:pt x="470264" y="283681"/>
                  <a:pt x="468648" y="283681"/>
                </a:cubicBezTo>
                <a:cubicBezTo>
                  <a:pt x="460564" y="283681"/>
                  <a:pt x="452481" y="277230"/>
                  <a:pt x="450864" y="267554"/>
                </a:cubicBezTo>
                <a:lnTo>
                  <a:pt x="437930" y="149833"/>
                </a:lnTo>
                <a:cubicBezTo>
                  <a:pt x="436314" y="148221"/>
                  <a:pt x="434697" y="148221"/>
                  <a:pt x="433080" y="148221"/>
                </a:cubicBezTo>
                <a:lnTo>
                  <a:pt x="433080" y="270780"/>
                </a:lnTo>
                <a:lnTo>
                  <a:pt x="447631" y="448168"/>
                </a:lnTo>
                <a:cubicBezTo>
                  <a:pt x="447631" y="461069"/>
                  <a:pt x="439547" y="470744"/>
                  <a:pt x="426613" y="472357"/>
                </a:cubicBezTo>
                <a:cubicBezTo>
                  <a:pt x="426613" y="472357"/>
                  <a:pt x="426613" y="472357"/>
                  <a:pt x="424997" y="472357"/>
                </a:cubicBezTo>
                <a:cubicBezTo>
                  <a:pt x="413680" y="472357"/>
                  <a:pt x="405596" y="464294"/>
                  <a:pt x="403980" y="453006"/>
                </a:cubicBezTo>
                <a:lnTo>
                  <a:pt x="391046" y="291744"/>
                </a:lnTo>
                <a:cubicBezTo>
                  <a:pt x="387813" y="291744"/>
                  <a:pt x="386196" y="293356"/>
                  <a:pt x="382962" y="293356"/>
                </a:cubicBezTo>
                <a:cubicBezTo>
                  <a:pt x="382962" y="293356"/>
                  <a:pt x="382962" y="293356"/>
                  <a:pt x="381346" y="293356"/>
                </a:cubicBezTo>
                <a:lnTo>
                  <a:pt x="373262" y="217563"/>
                </a:lnTo>
                <a:lnTo>
                  <a:pt x="382962" y="232077"/>
                </a:lnTo>
                <a:lnTo>
                  <a:pt x="397513" y="207888"/>
                </a:lnTo>
                <a:lnTo>
                  <a:pt x="384579" y="112743"/>
                </a:lnTo>
                <a:close/>
                <a:moveTo>
                  <a:pt x="363607" y="104680"/>
                </a:moveTo>
                <a:lnTo>
                  <a:pt x="379740" y="112752"/>
                </a:lnTo>
                <a:lnTo>
                  <a:pt x="370060" y="188632"/>
                </a:lnTo>
                <a:lnTo>
                  <a:pt x="368447" y="175716"/>
                </a:lnTo>
                <a:cubicBezTo>
                  <a:pt x="368447" y="174102"/>
                  <a:pt x="368447" y="170873"/>
                  <a:pt x="366834" y="170873"/>
                </a:cubicBezTo>
                <a:cubicBezTo>
                  <a:pt x="366834" y="169258"/>
                  <a:pt x="366834" y="166030"/>
                  <a:pt x="365220" y="162801"/>
                </a:cubicBezTo>
                <a:cubicBezTo>
                  <a:pt x="363607" y="161186"/>
                  <a:pt x="361994" y="159572"/>
                  <a:pt x="360380" y="157957"/>
                </a:cubicBezTo>
                <a:cubicBezTo>
                  <a:pt x="360380" y="156343"/>
                  <a:pt x="358767" y="153114"/>
                  <a:pt x="355540" y="151499"/>
                </a:cubicBezTo>
                <a:cubicBezTo>
                  <a:pt x="353927" y="149885"/>
                  <a:pt x="352314" y="148270"/>
                  <a:pt x="350700" y="148270"/>
                </a:cubicBezTo>
                <a:cubicBezTo>
                  <a:pt x="349087" y="146656"/>
                  <a:pt x="347474" y="145042"/>
                  <a:pt x="344247" y="143427"/>
                </a:cubicBezTo>
                <a:cubicBezTo>
                  <a:pt x="342634" y="143427"/>
                  <a:pt x="320047" y="135355"/>
                  <a:pt x="294234" y="130511"/>
                </a:cubicBezTo>
                <a:cubicBezTo>
                  <a:pt x="294234" y="130511"/>
                  <a:pt x="294234" y="128897"/>
                  <a:pt x="294234" y="128897"/>
                </a:cubicBezTo>
                <a:cubicBezTo>
                  <a:pt x="295848" y="127282"/>
                  <a:pt x="297461" y="124054"/>
                  <a:pt x="299074" y="122439"/>
                </a:cubicBezTo>
                <a:cubicBezTo>
                  <a:pt x="300688" y="120825"/>
                  <a:pt x="300688" y="120825"/>
                  <a:pt x="302301" y="120825"/>
                </a:cubicBezTo>
                <a:cubicBezTo>
                  <a:pt x="302301" y="119210"/>
                  <a:pt x="303914" y="119210"/>
                  <a:pt x="303914" y="119210"/>
                </a:cubicBezTo>
                <a:cubicBezTo>
                  <a:pt x="303914" y="119210"/>
                  <a:pt x="303914" y="119210"/>
                  <a:pt x="305527" y="119210"/>
                </a:cubicBezTo>
                <a:cubicBezTo>
                  <a:pt x="310367" y="115981"/>
                  <a:pt x="336181" y="107909"/>
                  <a:pt x="363607" y="104680"/>
                </a:cubicBezTo>
                <a:close/>
                <a:moveTo>
                  <a:pt x="123021" y="104680"/>
                </a:moveTo>
                <a:cubicBezTo>
                  <a:pt x="153653" y="107909"/>
                  <a:pt x="181061" y="117596"/>
                  <a:pt x="182674" y="119210"/>
                </a:cubicBezTo>
                <a:cubicBezTo>
                  <a:pt x="184286" y="119210"/>
                  <a:pt x="184286" y="120825"/>
                  <a:pt x="185898" y="120825"/>
                </a:cubicBezTo>
                <a:cubicBezTo>
                  <a:pt x="185898" y="120825"/>
                  <a:pt x="187510" y="120825"/>
                  <a:pt x="187510" y="122439"/>
                </a:cubicBezTo>
                <a:cubicBezTo>
                  <a:pt x="189123" y="124054"/>
                  <a:pt x="190735" y="127282"/>
                  <a:pt x="192347" y="128897"/>
                </a:cubicBezTo>
                <a:cubicBezTo>
                  <a:pt x="193959" y="128897"/>
                  <a:pt x="193959" y="130511"/>
                  <a:pt x="193959" y="130511"/>
                </a:cubicBezTo>
                <a:cubicBezTo>
                  <a:pt x="169776" y="135355"/>
                  <a:pt x="150429" y="141813"/>
                  <a:pt x="145592" y="143427"/>
                </a:cubicBezTo>
                <a:lnTo>
                  <a:pt x="137531" y="146656"/>
                </a:lnTo>
                <a:cubicBezTo>
                  <a:pt x="135919" y="148270"/>
                  <a:pt x="134306" y="149885"/>
                  <a:pt x="131082" y="151499"/>
                </a:cubicBezTo>
                <a:cubicBezTo>
                  <a:pt x="129470" y="153114"/>
                  <a:pt x="127857" y="154728"/>
                  <a:pt x="126245" y="157957"/>
                </a:cubicBezTo>
                <a:cubicBezTo>
                  <a:pt x="124633" y="157957"/>
                  <a:pt x="123021" y="161186"/>
                  <a:pt x="121408" y="162801"/>
                </a:cubicBezTo>
                <a:cubicBezTo>
                  <a:pt x="121408" y="166030"/>
                  <a:pt x="119796" y="169258"/>
                  <a:pt x="119796" y="170873"/>
                </a:cubicBezTo>
                <a:cubicBezTo>
                  <a:pt x="119796" y="170873"/>
                  <a:pt x="118184" y="174102"/>
                  <a:pt x="118184" y="177331"/>
                </a:cubicBezTo>
                <a:lnTo>
                  <a:pt x="116572" y="188632"/>
                </a:lnTo>
                <a:lnTo>
                  <a:pt x="106898" y="112752"/>
                </a:lnTo>
                <a:close/>
                <a:moveTo>
                  <a:pt x="85892" y="104680"/>
                </a:moveTo>
                <a:lnTo>
                  <a:pt x="102059" y="112743"/>
                </a:lnTo>
                <a:lnTo>
                  <a:pt x="90742" y="207888"/>
                </a:lnTo>
                <a:lnTo>
                  <a:pt x="105292" y="232077"/>
                </a:lnTo>
                <a:lnTo>
                  <a:pt x="113376" y="217563"/>
                </a:lnTo>
                <a:lnTo>
                  <a:pt x="105292" y="293356"/>
                </a:lnTo>
                <a:cubicBezTo>
                  <a:pt x="102059" y="293356"/>
                  <a:pt x="98825" y="291744"/>
                  <a:pt x="95592" y="291744"/>
                </a:cubicBezTo>
                <a:lnTo>
                  <a:pt x="82658" y="453006"/>
                </a:lnTo>
                <a:cubicBezTo>
                  <a:pt x="82658" y="464294"/>
                  <a:pt x="72958" y="472357"/>
                  <a:pt x="61641" y="472357"/>
                </a:cubicBezTo>
                <a:cubicBezTo>
                  <a:pt x="61641" y="472357"/>
                  <a:pt x="60025" y="472357"/>
                  <a:pt x="60025" y="472357"/>
                </a:cubicBezTo>
                <a:cubicBezTo>
                  <a:pt x="47091" y="470744"/>
                  <a:pt x="39007" y="461069"/>
                  <a:pt x="39007" y="448168"/>
                </a:cubicBezTo>
                <a:lnTo>
                  <a:pt x="53558" y="270780"/>
                </a:lnTo>
                <a:lnTo>
                  <a:pt x="53558" y="148221"/>
                </a:lnTo>
                <a:cubicBezTo>
                  <a:pt x="51941" y="148221"/>
                  <a:pt x="50324" y="148221"/>
                  <a:pt x="48708" y="149833"/>
                </a:cubicBezTo>
                <a:lnTo>
                  <a:pt x="35774" y="267554"/>
                </a:lnTo>
                <a:cubicBezTo>
                  <a:pt x="35774" y="277230"/>
                  <a:pt x="27690" y="283681"/>
                  <a:pt x="17990" y="283681"/>
                </a:cubicBezTo>
                <a:cubicBezTo>
                  <a:pt x="17990" y="283681"/>
                  <a:pt x="16373" y="283681"/>
                  <a:pt x="16373" y="283681"/>
                </a:cubicBezTo>
                <a:cubicBezTo>
                  <a:pt x="6673" y="282068"/>
                  <a:pt x="-1410" y="274005"/>
                  <a:pt x="206" y="262717"/>
                </a:cubicBezTo>
                <a:lnTo>
                  <a:pt x="14757" y="133707"/>
                </a:lnTo>
                <a:cubicBezTo>
                  <a:pt x="14757" y="133707"/>
                  <a:pt x="14757" y="132095"/>
                  <a:pt x="14757" y="132095"/>
                </a:cubicBezTo>
                <a:cubicBezTo>
                  <a:pt x="16373" y="130482"/>
                  <a:pt x="16373" y="128869"/>
                  <a:pt x="16373" y="127257"/>
                </a:cubicBezTo>
                <a:cubicBezTo>
                  <a:pt x="16373" y="127257"/>
                  <a:pt x="17990" y="125644"/>
                  <a:pt x="17990" y="125644"/>
                </a:cubicBezTo>
                <a:cubicBezTo>
                  <a:pt x="19607" y="124031"/>
                  <a:pt x="19607" y="122419"/>
                  <a:pt x="21224" y="122419"/>
                </a:cubicBezTo>
                <a:cubicBezTo>
                  <a:pt x="21224" y="120806"/>
                  <a:pt x="22840" y="120806"/>
                  <a:pt x="24457" y="120806"/>
                </a:cubicBezTo>
                <a:cubicBezTo>
                  <a:pt x="24457" y="119194"/>
                  <a:pt x="26074" y="119194"/>
                  <a:pt x="26074" y="119194"/>
                </a:cubicBezTo>
                <a:cubicBezTo>
                  <a:pt x="26074" y="119194"/>
                  <a:pt x="26074" y="119194"/>
                  <a:pt x="27690" y="119194"/>
                </a:cubicBezTo>
                <a:cubicBezTo>
                  <a:pt x="32541" y="115968"/>
                  <a:pt x="58408" y="107905"/>
                  <a:pt x="85892" y="104680"/>
                </a:cubicBezTo>
                <a:close/>
                <a:moveTo>
                  <a:pt x="244097" y="17619"/>
                </a:moveTo>
                <a:cubicBezTo>
                  <a:pt x="274363" y="17619"/>
                  <a:pt x="298899" y="44359"/>
                  <a:pt x="298899" y="77344"/>
                </a:cubicBezTo>
                <a:cubicBezTo>
                  <a:pt x="298899" y="110329"/>
                  <a:pt x="274363" y="137069"/>
                  <a:pt x="244097" y="137069"/>
                </a:cubicBezTo>
                <a:cubicBezTo>
                  <a:pt x="213831" y="137069"/>
                  <a:pt x="189295" y="110329"/>
                  <a:pt x="189295" y="77344"/>
                </a:cubicBezTo>
                <a:cubicBezTo>
                  <a:pt x="189295" y="44359"/>
                  <a:pt x="213831" y="17619"/>
                  <a:pt x="244097" y="17619"/>
                </a:cubicBezTo>
                <a:close/>
                <a:moveTo>
                  <a:pt x="382202" y="0"/>
                </a:moveTo>
                <a:cubicBezTo>
                  <a:pt x="407603" y="0"/>
                  <a:pt x="428194" y="22389"/>
                  <a:pt x="428194" y="50008"/>
                </a:cubicBezTo>
                <a:cubicBezTo>
                  <a:pt x="428194" y="77627"/>
                  <a:pt x="407603" y="100016"/>
                  <a:pt x="382202" y="100016"/>
                </a:cubicBezTo>
                <a:cubicBezTo>
                  <a:pt x="356801" y="100016"/>
                  <a:pt x="336210" y="77627"/>
                  <a:pt x="336210" y="50008"/>
                </a:cubicBezTo>
                <a:cubicBezTo>
                  <a:pt x="336210" y="22389"/>
                  <a:pt x="356801" y="0"/>
                  <a:pt x="382202" y="0"/>
                </a:cubicBezTo>
                <a:close/>
                <a:moveTo>
                  <a:pt x="104436" y="0"/>
                </a:moveTo>
                <a:cubicBezTo>
                  <a:pt x="129837" y="0"/>
                  <a:pt x="150428" y="22389"/>
                  <a:pt x="150428" y="50008"/>
                </a:cubicBezTo>
                <a:cubicBezTo>
                  <a:pt x="150428" y="77627"/>
                  <a:pt x="129837" y="100016"/>
                  <a:pt x="104436" y="100016"/>
                </a:cubicBezTo>
                <a:cubicBezTo>
                  <a:pt x="79035" y="100016"/>
                  <a:pt x="58444" y="77627"/>
                  <a:pt x="58444" y="50008"/>
                </a:cubicBezTo>
                <a:cubicBezTo>
                  <a:pt x="58444" y="22389"/>
                  <a:pt x="79035" y="0"/>
                  <a:pt x="104436" y="0"/>
                </a:cubicBezTo>
                <a:close/>
              </a:path>
            </a:pathLst>
          </a:custGeom>
          <a:solidFill>
            <a:schemeClr val="accent2"/>
          </a:solidFill>
          <a:ln>
            <a:noFill/>
          </a:ln>
        </p:spPr>
        <p:txBody>
          <a:bodyPr/>
          <a:lstStyle/>
          <a:p>
            <a:endParaRPr lang="zh-CN" altLang="en-US" sz="1730">
              <a:latin typeface="Segoe UI" panose="020B0502040204020203" pitchFamily="34" charset="0"/>
              <a:cs typeface="Segoe UI" panose="020B0502040204020203" pitchFamily="34" charset="0"/>
            </a:endParaRPr>
          </a:p>
        </p:txBody>
      </p:sp>
      <p:sp>
        <p:nvSpPr>
          <p:cNvPr id="53" name="右箭头 52"/>
          <p:cNvSpPr/>
          <p:nvPr/>
        </p:nvSpPr>
        <p:spPr bwMode="auto">
          <a:xfrm rot="20025281">
            <a:off x="1854625" y="2563977"/>
            <a:ext cx="845427" cy="282711"/>
          </a:xfrm>
          <a:prstGeom prst="rightArrow">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4821" rIns="0" bIns="44821" numCol="1" rtlCol="0" anchor="ctr" anchorCtr="0" compatLnSpc="1"/>
          <a:lstStyle/>
          <a:p>
            <a:pPr algn="ctr" defTabSz="896386" fontAlgn="base">
              <a:spcBef>
                <a:spcPct val="0"/>
              </a:spcBef>
              <a:spcAft>
                <a:spcPct val="0"/>
              </a:spcAft>
            </a:pPr>
            <a:endParaRPr lang="zh-CN" altLang="en-US" sz="1921" dirty="0">
              <a:solidFill>
                <a:schemeClr val="tx1"/>
              </a:solidFill>
              <a:latin typeface="Segoe UI" panose="020B0502040204020203" pitchFamily="34" charset="0"/>
              <a:cs typeface="Segoe UI" panose="020B0502040204020203" pitchFamily="34" charset="0"/>
            </a:endParaRPr>
          </a:p>
        </p:txBody>
      </p:sp>
      <p:sp>
        <p:nvSpPr>
          <p:cNvPr id="54" name="矩形 53"/>
          <p:cNvSpPr/>
          <p:nvPr/>
        </p:nvSpPr>
        <p:spPr>
          <a:xfrm>
            <a:off x="7334227" y="3156333"/>
            <a:ext cx="5138586" cy="816506"/>
          </a:xfrm>
          <a:prstGeom prst="rect">
            <a:avLst/>
          </a:prstGeom>
        </p:spPr>
        <p:txBody>
          <a:bodyPr wrap="none">
            <a:spAutoFit/>
          </a:bodyPr>
          <a:lstStyle/>
          <a:p>
            <a:r>
              <a:rPr lang="en-US" altLang="zh-CN" sz="2745" b="1" dirty="0" err="1">
                <a:latin typeface="Segoe UI" panose="020B0502040204020203" pitchFamily="34" charset="0"/>
                <a:cs typeface="Segoe UI" panose="020B0502040204020203" pitchFamily="34" charset="0"/>
              </a:rPr>
              <a:t>Giải</a:t>
            </a:r>
            <a:r>
              <a:rPr lang="en-US" altLang="zh-CN" sz="2745" b="1" dirty="0">
                <a:latin typeface="Segoe UI" panose="020B0502040204020203" pitchFamily="34" charset="0"/>
                <a:cs typeface="Segoe UI" panose="020B0502040204020203" pitchFamily="34" charset="0"/>
              </a:rPr>
              <a:t> </a:t>
            </a:r>
            <a:r>
              <a:rPr lang="en-US" altLang="zh-CN" sz="2745" b="1" dirty="0" err="1">
                <a:latin typeface="Segoe UI" panose="020B0502040204020203" pitchFamily="34" charset="0"/>
                <a:cs typeface="Segoe UI" panose="020B0502040204020203" pitchFamily="34" charset="0"/>
              </a:rPr>
              <a:t>quyết</a:t>
            </a:r>
            <a:r>
              <a:rPr lang="en-US" altLang="zh-CN" sz="2745" b="1" dirty="0">
                <a:latin typeface="Segoe UI" panose="020B0502040204020203" pitchFamily="34" charset="0"/>
                <a:cs typeface="Segoe UI" panose="020B0502040204020203" pitchFamily="34" charset="0"/>
              </a:rPr>
              <a:t> </a:t>
            </a:r>
            <a:r>
              <a:rPr lang="en-US" altLang="zh-CN" sz="2745" b="1" dirty="0" err="1">
                <a:latin typeface="Segoe UI" panose="020B0502040204020203" pitchFamily="34" charset="0"/>
                <a:cs typeface="Segoe UI" panose="020B0502040204020203" pitchFamily="34" charset="0"/>
              </a:rPr>
              <a:t>vấn</a:t>
            </a:r>
            <a:r>
              <a:rPr lang="en-US" altLang="zh-CN" sz="2745" b="1" dirty="0">
                <a:latin typeface="Segoe UI" panose="020B0502040204020203" pitchFamily="34" charset="0"/>
                <a:cs typeface="Segoe UI" panose="020B0502040204020203" pitchFamily="34" charset="0"/>
              </a:rPr>
              <a:t> </a:t>
            </a:r>
            <a:r>
              <a:rPr lang="en-US" altLang="zh-CN" sz="2745" b="1" dirty="0" err="1">
                <a:latin typeface="Segoe UI" panose="020B0502040204020203" pitchFamily="34" charset="0"/>
                <a:cs typeface="Segoe UI" panose="020B0502040204020203" pitchFamily="34" charset="0"/>
              </a:rPr>
              <a:t>đề</a:t>
            </a:r>
            <a:r>
              <a:rPr lang="en-US" altLang="zh-CN" sz="2745" b="1" dirty="0">
                <a:latin typeface="Segoe UI" panose="020B0502040204020203" pitchFamily="34" charset="0"/>
                <a:cs typeface="Segoe UI" panose="020B0502040204020203" pitchFamily="34" charset="0"/>
              </a:rPr>
              <a:t> : </a:t>
            </a:r>
          </a:p>
          <a:p>
            <a:r>
              <a:rPr lang="en-US" altLang="zh-CN" sz="1961" b="1" dirty="0" err="1">
                <a:latin typeface="Segoe UI" panose="020B0502040204020203" pitchFamily="34" charset="0"/>
                <a:cs typeface="Segoe UI" panose="020B0502040204020203" pitchFamily="34" charset="0"/>
              </a:rPr>
              <a:t>Giảm</a:t>
            </a:r>
            <a:r>
              <a:rPr lang="en-US" altLang="zh-CN" sz="1961" b="1" dirty="0">
                <a:latin typeface="Segoe UI" panose="020B0502040204020203" pitchFamily="34" charset="0"/>
                <a:cs typeface="Segoe UI" panose="020B0502040204020203" pitchFamily="34" charset="0"/>
              </a:rPr>
              <a:t> </a:t>
            </a:r>
            <a:r>
              <a:rPr lang="en-US" altLang="zh-CN" sz="1961" b="1" dirty="0" err="1">
                <a:latin typeface="Segoe UI" panose="020B0502040204020203" pitchFamily="34" charset="0"/>
                <a:cs typeface="Segoe UI" panose="020B0502040204020203" pitchFamily="34" charset="0"/>
              </a:rPr>
              <a:t>tỷ</a:t>
            </a:r>
            <a:r>
              <a:rPr lang="en-US" altLang="zh-CN" sz="1961" b="1" dirty="0">
                <a:latin typeface="Segoe UI" panose="020B0502040204020203" pitchFamily="34" charset="0"/>
                <a:cs typeface="Segoe UI" panose="020B0502040204020203" pitchFamily="34" charset="0"/>
              </a:rPr>
              <a:t> </a:t>
            </a:r>
            <a:r>
              <a:rPr lang="en-US" altLang="zh-CN" sz="1961" b="1" dirty="0" err="1">
                <a:latin typeface="Segoe UI" panose="020B0502040204020203" pitchFamily="34" charset="0"/>
                <a:cs typeface="Segoe UI" panose="020B0502040204020203" pitchFamily="34" charset="0"/>
              </a:rPr>
              <a:t>lệ</a:t>
            </a:r>
            <a:r>
              <a:rPr lang="en-US" altLang="zh-CN" sz="1961" b="1" dirty="0">
                <a:latin typeface="Segoe UI" panose="020B0502040204020203" pitchFamily="34" charset="0"/>
                <a:cs typeface="Segoe UI" panose="020B0502040204020203" pitchFamily="34" charset="0"/>
              </a:rPr>
              <a:t> </a:t>
            </a:r>
            <a:r>
              <a:rPr lang="en-US" altLang="zh-CN" sz="1961" b="1" dirty="0" err="1">
                <a:latin typeface="Segoe UI" panose="020B0502040204020203" pitchFamily="34" charset="0"/>
                <a:cs typeface="Segoe UI" panose="020B0502040204020203" pitchFamily="34" charset="0"/>
              </a:rPr>
              <a:t>bỏ</a:t>
            </a:r>
            <a:r>
              <a:rPr lang="en-US" altLang="zh-CN" sz="1961" b="1" dirty="0">
                <a:latin typeface="Segoe UI" panose="020B0502040204020203" pitchFamily="34" charset="0"/>
                <a:cs typeface="Segoe UI" panose="020B0502040204020203" pitchFamily="34" charset="0"/>
              </a:rPr>
              <a:t> </a:t>
            </a:r>
            <a:r>
              <a:rPr lang="en-US" altLang="zh-CN" sz="1961" b="1" dirty="0" err="1">
                <a:latin typeface="Segoe UI" panose="020B0502040204020203" pitchFamily="34" charset="0"/>
                <a:cs typeface="Segoe UI" panose="020B0502040204020203" pitchFamily="34" charset="0"/>
              </a:rPr>
              <a:t>sót</a:t>
            </a:r>
            <a:r>
              <a:rPr lang="en-US" altLang="zh-CN" sz="1961" b="1" dirty="0">
                <a:latin typeface="Segoe UI" panose="020B0502040204020203" pitchFamily="34" charset="0"/>
                <a:cs typeface="Segoe UI" panose="020B0502040204020203" pitchFamily="34" charset="0"/>
              </a:rPr>
              <a:t> </a:t>
            </a:r>
            <a:r>
              <a:rPr lang="en-US" altLang="zh-CN" sz="1961" b="1" dirty="0" err="1">
                <a:latin typeface="Segoe UI" panose="020B0502040204020203" pitchFamily="34" charset="0"/>
                <a:cs typeface="Segoe UI" panose="020B0502040204020203" pitchFamily="34" charset="0"/>
              </a:rPr>
              <a:t>trong</a:t>
            </a:r>
            <a:r>
              <a:rPr lang="en-US" altLang="zh-CN" sz="1961" b="1" dirty="0">
                <a:latin typeface="Segoe UI" panose="020B0502040204020203" pitchFamily="34" charset="0"/>
                <a:cs typeface="Segoe UI" panose="020B0502040204020203" pitchFamily="34" charset="0"/>
              </a:rPr>
              <a:t> thu </a:t>
            </a:r>
            <a:r>
              <a:rPr lang="en-US" altLang="zh-CN" sz="1961" b="1" dirty="0" err="1">
                <a:latin typeface="Segoe UI" panose="020B0502040204020203" pitchFamily="34" charset="0"/>
                <a:cs typeface="Segoe UI" panose="020B0502040204020203" pitchFamily="34" charset="0"/>
              </a:rPr>
              <a:t>hút</a:t>
            </a:r>
            <a:r>
              <a:rPr lang="en-US" altLang="zh-CN" sz="1961" b="1" dirty="0">
                <a:latin typeface="Segoe UI" panose="020B0502040204020203" pitchFamily="34" charset="0"/>
                <a:cs typeface="Segoe UI" panose="020B0502040204020203" pitchFamily="34" charset="0"/>
              </a:rPr>
              <a:t> </a:t>
            </a:r>
            <a:r>
              <a:rPr lang="en-US" altLang="zh-CN" sz="1961" b="1" dirty="0" err="1">
                <a:latin typeface="Segoe UI" panose="020B0502040204020203" pitchFamily="34" charset="0"/>
                <a:cs typeface="Segoe UI" panose="020B0502040204020203" pitchFamily="34" charset="0"/>
              </a:rPr>
              <a:t>đám</a:t>
            </a:r>
            <a:r>
              <a:rPr lang="en-US" altLang="zh-CN" sz="1961" b="1" dirty="0">
                <a:latin typeface="Segoe UI" panose="020B0502040204020203" pitchFamily="34" charset="0"/>
                <a:cs typeface="Segoe UI" panose="020B0502040204020203" pitchFamily="34" charset="0"/>
              </a:rPr>
              <a:t> </a:t>
            </a:r>
            <a:r>
              <a:rPr lang="en-US" altLang="zh-CN" sz="1961" b="1" dirty="0" err="1">
                <a:latin typeface="Segoe UI" panose="020B0502040204020203" pitchFamily="34" charset="0"/>
                <a:cs typeface="Segoe UI" panose="020B0502040204020203" pitchFamily="34" charset="0"/>
              </a:rPr>
              <a:t>đông</a:t>
            </a:r>
            <a:endParaRPr lang="zh-CN" altLang="en-US" sz="1961" b="1" dirty="0">
              <a:latin typeface="Segoe UI" panose="020B0502040204020203" pitchFamily="34" charset="0"/>
              <a:cs typeface="Segoe UI" panose="020B0502040204020203" pitchFamily="34" charset="0"/>
            </a:endParaRPr>
          </a:p>
        </p:txBody>
      </p:sp>
      <p:sp>
        <p:nvSpPr>
          <p:cNvPr id="55" name="face-detection_316402"/>
          <p:cNvSpPr>
            <a:spLocks noChangeAspect="1"/>
          </p:cNvSpPr>
          <p:nvPr/>
        </p:nvSpPr>
        <p:spPr bwMode="auto">
          <a:xfrm>
            <a:off x="2873987" y="2047172"/>
            <a:ext cx="585950" cy="585065"/>
          </a:xfrm>
          <a:custGeom>
            <a:avLst/>
            <a:gdLst>
              <a:gd name="connsiteX0" fmla="*/ 221996 w 607639"/>
              <a:gd name="connsiteY0" fmla="*/ 349864 h 606722"/>
              <a:gd name="connsiteX1" fmla="*/ 231519 w 607639"/>
              <a:gd name="connsiteY1" fmla="*/ 359285 h 606722"/>
              <a:gd name="connsiteX2" fmla="*/ 303785 w 607639"/>
              <a:gd name="connsiteY2" fmla="*/ 431542 h 606722"/>
              <a:gd name="connsiteX3" fmla="*/ 376140 w 607639"/>
              <a:gd name="connsiteY3" fmla="*/ 359285 h 606722"/>
              <a:gd name="connsiteX4" fmla="*/ 385663 w 607639"/>
              <a:gd name="connsiteY4" fmla="*/ 349864 h 606722"/>
              <a:gd name="connsiteX5" fmla="*/ 395096 w 607639"/>
              <a:gd name="connsiteY5" fmla="*/ 359285 h 606722"/>
              <a:gd name="connsiteX6" fmla="*/ 303785 w 607639"/>
              <a:gd name="connsiteY6" fmla="*/ 450561 h 606722"/>
              <a:gd name="connsiteX7" fmla="*/ 212473 w 607639"/>
              <a:gd name="connsiteY7" fmla="*/ 359285 h 606722"/>
              <a:gd name="connsiteX8" fmla="*/ 221996 w 607639"/>
              <a:gd name="connsiteY8" fmla="*/ 349864 h 606722"/>
              <a:gd name="connsiteX9" fmla="*/ 579160 w 607639"/>
              <a:gd name="connsiteY9" fmla="*/ 348398 h 606722"/>
              <a:gd name="connsiteX10" fmla="*/ 569637 w 607639"/>
              <a:gd name="connsiteY10" fmla="*/ 357906 h 606722"/>
              <a:gd name="connsiteX11" fmla="*/ 569637 w 607639"/>
              <a:gd name="connsiteY11" fmla="*/ 559269 h 606722"/>
              <a:gd name="connsiteX12" fmla="*/ 560114 w 607639"/>
              <a:gd name="connsiteY12" fmla="*/ 568778 h 606722"/>
              <a:gd name="connsiteX13" fmla="*/ 358444 w 607639"/>
              <a:gd name="connsiteY13" fmla="*/ 568778 h 606722"/>
              <a:gd name="connsiteX14" fmla="*/ 348921 w 607639"/>
              <a:gd name="connsiteY14" fmla="*/ 578286 h 606722"/>
              <a:gd name="connsiteX15" fmla="*/ 358444 w 607639"/>
              <a:gd name="connsiteY15" fmla="*/ 587706 h 606722"/>
              <a:gd name="connsiteX16" fmla="*/ 579160 w 607639"/>
              <a:gd name="connsiteY16" fmla="*/ 587706 h 606722"/>
              <a:gd name="connsiteX17" fmla="*/ 588594 w 607639"/>
              <a:gd name="connsiteY17" fmla="*/ 578286 h 606722"/>
              <a:gd name="connsiteX18" fmla="*/ 588594 w 607639"/>
              <a:gd name="connsiteY18" fmla="*/ 357906 h 606722"/>
              <a:gd name="connsiteX19" fmla="*/ 579160 w 607639"/>
              <a:gd name="connsiteY19" fmla="*/ 348398 h 606722"/>
              <a:gd name="connsiteX20" fmla="*/ 28479 w 607639"/>
              <a:gd name="connsiteY20" fmla="*/ 348398 h 606722"/>
              <a:gd name="connsiteX21" fmla="*/ 18956 w 607639"/>
              <a:gd name="connsiteY21" fmla="*/ 357906 h 606722"/>
              <a:gd name="connsiteX22" fmla="*/ 18956 w 607639"/>
              <a:gd name="connsiteY22" fmla="*/ 578286 h 606722"/>
              <a:gd name="connsiteX23" fmla="*/ 28479 w 607639"/>
              <a:gd name="connsiteY23" fmla="*/ 587706 h 606722"/>
              <a:gd name="connsiteX24" fmla="*/ 249196 w 607639"/>
              <a:gd name="connsiteY24" fmla="*/ 587706 h 606722"/>
              <a:gd name="connsiteX25" fmla="*/ 258719 w 607639"/>
              <a:gd name="connsiteY25" fmla="*/ 578286 h 606722"/>
              <a:gd name="connsiteX26" fmla="*/ 249196 w 607639"/>
              <a:gd name="connsiteY26" fmla="*/ 568778 h 606722"/>
              <a:gd name="connsiteX27" fmla="*/ 47436 w 607639"/>
              <a:gd name="connsiteY27" fmla="*/ 568778 h 606722"/>
              <a:gd name="connsiteX28" fmla="*/ 38002 w 607639"/>
              <a:gd name="connsiteY28" fmla="*/ 559269 h 606722"/>
              <a:gd name="connsiteX29" fmla="*/ 38002 w 607639"/>
              <a:gd name="connsiteY29" fmla="*/ 357906 h 606722"/>
              <a:gd name="connsiteX30" fmla="*/ 28479 w 607639"/>
              <a:gd name="connsiteY30" fmla="*/ 348398 h 606722"/>
              <a:gd name="connsiteX31" fmla="*/ 579160 w 607639"/>
              <a:gd name="connsiteY31" fmla="*/ 329470 h 606722"/>
              <a:gd name="connsiteX32" fmla="*/ 607639 w 607639"/>
              <a:gd name="connsiteY32" fmla="*/ 357906 h 606722"/>
              <a:gd name="connsiteX33" fmla="*/ 607639 w 607639"/>
              <a:gd name="connsiteY33" fmla="*/ 578286 h 606722"/>
              <a:gd name="connsiteX34" fmla="*/ 579160 w 607639"/>
              <a:gd name="connsiteY34" fmla="*/ 606722 h 606722"/>
              <a:gd name="connsiteX35" fmla="*/ 358444 w 607639"/>
              <a:gd name="connsiteY35" fmla="*/ 606722 h 606722"/>
              <a:gd name="connsiteX36" fmla="*/ 329964 w 607639"/>
              <a:gd name="connsiteY36" fmla="*/ 578286 h 606722"/>
              <a:gd name="connsiteX37" fmla="*/ 358444 w 607639"/>
              <a:gd name="connsiteY37" fmla="*/ 549850 h 606722"/>
              <a:gd name="connsiteX38" fmla="*/ 550680 w 607639"/>
              <a:gd name="connsiteY38" fmla="*/ 549850 h 606722"/>
              <a:gd name="connsiteX39" fmla="*/ 550680 w 607639"/>
              <a:gd name="connsiteY39" fmla="*/ 357906 h 606722"/>
              <a:gd name="connsiteX40" fmla="*/ 579160 w 607639"/>
              <a:gd name="connsiteY40" fmla="*/ 329470 h 606722"/>
              <a:gd name="connsiteX41" fmla="*/ 28479 w 607639"/>
              <a:gd name="connsiteY41" fmla="*/ 329470 h 606722"/>
              <a:gd name="connsiteX42" fmla="*/ 56959 w 607639"/>
              <a:gd name="connsiteY42" fmla="*/ 357906 h 606722"/>
              <a:gd name="connsiteX43" fmla="*/ 56959 w 607639"/>
              <a:gd name="connsiteY43" fmla="*/ 549850 h 606722"/>
              <a:gd name="connsiteX44" fmla="*/ 249196 w 607639"/>
              <a:gd name="connsiteY44" fmla="*/ 549850 h 606722"/>
              <a:gd name="connsiteX45" fmla="*/ 277675 w 607639"/>
              <a:gd name="connsiteY45" fmla="*/ 578286 h 606722"/>
              <a:gd name="connsiteX46" fmla="*/ 249196 w 607639"/>
              <a:gd name="connsiteY46" fmla="*/ 606722 h 606722"/>
              <a:gd name="connsiteX47" fmla="*/ 28479 w 607639"/>
              <a:gd name="connsiteY47" fmla="*/ 606722 h 606722"/>
              <a:gd name="connsiteX48" fmla="*/ 0 w 607639"/>
              <a:gd name="connsiteY48" fmla="*/ 578286 h 606722"/>
              <a:gd name="connsiteX49" fmla="*/ 0 w 607639"/>
              <a:gd name="connsiteY49" fmla="*/ 357906 h 606722"/>
              <a:gd name="connsiteX50" fmla="*/ 28479 w 607639"/>
              <a:gd name="connsiteY50" fmla="*/ 329470 h 606722"/>
              <a:gd name="connsiteX51" fmla="*/ 303784 w 607639"/>
              <a:gd name="connsiteY51" fmla="*/ 282560 h 606722"/>
              <a:gd name="connsiteX52" fmla="*/ 287133 w 607639"/>
              <a:gd name="connsiteY52" fmla="*/ 299267 h 606722"/>
              <a:gd name="connsiteX53" fmla="*/ 287133 w 607639"/>
              <a:gd name="connsiteY53" fmla="*/ 340410 h 606722"/>
              <a:gd name="connsiteX54" fmla="*/ 303784 w 607639"/>
              <a:gd name="connsiteY54" fmla="*/ 357117 h 606722"/>
              <a:gd name="connsiteX55" fmla="*/ 320524 w 607639"/>
              <a:gd name="connsiteY55" fmla="*/ 340410 h 606722"/>
              <a:gd name="connsiteX56" fmla="*/ 320524 w 607639"/>
              <a:gd name="connsiteY56" fmla="*/ 299267 h 606722"/>
              <a:gd name="connsiteX57" fmla="*/ 303784 w 607639"/>
              <a:gd name="connsiteY57" fmla="*/ 282560 h 606722"/>
              <a:gd name="connsiteX58" fmla="*/ 303784 w 607639"/>
              <a:gd name="connsiteY58" fmla="*/ 263633 h 606722"/>
              <a:gd name="connsiteX59" fmla="*/ 339490 w 607639"/>
              <a:gd name="connsiteY59" fmla="*/ 299267 h 606722"/>
              <a:gd name="connsiteX60" fmla="*/ 339490 w 607639"/>
              <a:gd name="connsiteY60" fmla="*/ 340410 h 606722"/>
              <a:gd name="connsiteX61" fmla="*/ 303784 w 607639"/>
              <a:gd name="connsiteY61" fmla="*/ 376044 h 606722"/>
              <a:gd name="connsiteX62" fmla="*/ 268078 w 607639"/>
              <a:gd name="connsiteY62" fmla="*/ 340410 h 606722"/>
              <a:gd name="connsiteX63" fmla="*/ 268078 w 607639"/>
              <a:gd name="connsiteY63" fmla="*/ 299267 h 606722"/>
              <a:gd name="connsiteX64" fmla="*/ 303784 w 607639"/>
              <a:gd name="connsiteY64" fmla="*/ 263633 h 606722"/>
              <a:gd name="connsiteX65" fmla="*/ 404613 w 607639"/>
              <a:gd name="connsiteY65" fmla="*/ 251495 h 606722"/>
              <a:gd name="connsiteX66" fmla="*/ 446891 w 607639"/>
              <a:gd name="connsiteY66" fmla="*/ 293636 h 606722"/>
              <a:gd name="connsiteX67" fmla="*/ 437368 w 607639"/>
              <a:gd name="connsiteY67" fmla="*/ 303149 h 606722"/>
              <a:gd name="connsiteX68" fmla="*/ 427844 w 607639"/>
              <a:gd name="connsiteY68" fmla="*/ 293636 h 606722"/>
              <a:gd name="connsiteX69" fmla="*/ 404613 w 607639"/>
              <a:gd name="connsiteY69" fmla="*/ 270432 h 606722"/>
              <a:gd name="connsiteX70" fmla="*/ 381383 w 607639"/>
              <a:gd name="connsiteY70" fmla="*/ 293636 h 606722"/>
              <a:gd name="connsiteX71" fmla="*/ 371859 w 607639"/>
              <a:gd name="connsiteY71" fmla="*/ 303149 h 606722"/>
              <a:gd name="connsiteX72" fmla="*/ 362424 w 607639"/>
              <a:gd name="connsiteY72" fmla="*/ 293636 h 606722"/>
              <a:gd name="connsiteX73" fmla="*/ 404613 w 607639"/>
              <a:gd name="connsiteY73" fmla="*/ 251495 h 606722"/>
              <a:gd name="connsiteX74" fmla="*/ 203026 w 607639"/>
              <a:gd name="connsiteY74" fmla="*/ 251495 h 606722"/>
              <a:gd name="connsiteX75" fmla="*/ 245215 w 607639"/>
              <a:gd name="connsiteY75" fmla="*/ 293636 h 606722"/>
              <a:gd name="connsiteX76" fmla="*/ 235692 w 607639"/>
              <a:gd name="connsiteY76" fmla="*/ 303149 h 606722"/>
              <a:gd name="connsiteX77" fmla="*/ 226257 w 607639"/>
              <a:gd name="connsiteY77" fmla="*/ 293636 h 606722"/>
              <a:gd name="connsiteX78" fmla="*/ 203026 w 607639"/>
              <a:gd name="connsiteY78" fmla="*/ 270432 h 606722"/>
              <a:gd name="connsiteX79" fmla="*/ 179795 w 607639"/>
              <a:gd name="connsiteY79" fmla="*/ 293636 h 606722"/>
              <a:gd name="connsiteX80" fmla="*/ 170271 w 607639"/>
              <a:gd name="connsiteY80" fmla="*/ 303149 h 606722"/>
              <a:gd name="connsiteX81" fmla="*/ 160748 w 607639"/>
              <a:gd name="connsiteY81" fmla="*/ 293636 h 606722"/>
              <a:gd name="connsiteX82" fmla="*/ 203026 w 607639"/>
              <a:gd name="connsiteY82" fmla="*/ 251495 h 606722"/>
              <a:gd name="connsiteX83" fmla="*/ 367227 w 607639"/>
              <a:gd name="connsiteY83" fmla="*/ 183147 h 606722"/>
              <a:gd name="connsiteX84" fmla="*/ 209265 w 607639"/>
              <a:gd name="connsiteY84" fmla="*/ 237894 h 606722"/>
              <a:gd name="connsiteX85" fmla="*/ 119383 w 607639"/>
              <a:gd name="connsiteY85" fmla="*/ 221630 h 606722"/>
              <a:gd name="connsiteX86" fmla="*/ 101940 w 607639"/>
              <a:gd name="connsiteY86" fmla="*/ 303572 h 606722"/>
              <a:gd name="connsiteX87" fmla="*/ 303775 w 607639"/>
              <a:gd name="connsiteY87" fmla="*/ 505230 h 606722"/>
              <a:gd name="connsiteX88" fmla="*/ 505699 w 607639"/>
              <a:gd name="connsiteY88" fmla="*/ 303572 h 606722"/>
              <a:gd name="connsiteX89" fmla="*/ 480692 w 607639"/>
              <a:gd name="connsiteY89" fmla="*/ 206343 h 606722"/>
              <a:gd name="connsiteX90" fmla="*/ 464406 w 607639"/>
              <a:gd name="connsiteY90" fmla="*/ 207054 h 606722"/>
              <a:gd name="connsiteX91" fmla="*/ 367227 w 607639"/>
              <a:gd name="connsiteY91" fmla="*/ 183147 h 606722"/>
              <a:gd name="connsiteX92" fmla="*/ 303775 w 607639"/>
              <a:gd name="connsiteY92" fmla="*/ 85562 h 606722"/>
              <a:gd name="connsiteX93" fmla="*/ 112530 w 607639"/>
              <a:gd name="connsiteY93" fmla="*/ 198344 h 606722"/>
              <a:gd name="connsiteX94" fmla="*/ 209265 w 607639"/>
              <a:gd name="connsiteY94" fmla="*/ 218963 h 606722"/>
              <a:gd name="connsiteX95" fmla="*/ 360196 w 607639"/>
              <a:gd name="connsiteY95" fmla="*/ 164483 h 606722"/>
              <a:gd name="connsiteX96" fmla="*/ 370875 w 607639"/>
              <a:gd name="connsiteY96" fmla="*/ 163505 h 606722"/>
              <a:gd name="connsiteX97" fmla="*/ 464406 w 607639"/>
              <a:gd name="connsiteY97" fmla="*/ 188035 h 606722"/>
              <a:gd name="connsiteX98" fmla="*/ 486566 w 607639"/>
              <a:gd name="connsiteY98" fmla="*/ 186791 h 606722"/>
              <a:gd name="connsiteX99" fmla="*/ 487277 w 607639"/>
              <a:gd name="connsiteY99" fmla="*/ 186257 h 606722"/>
              <a:gd name="connsiteX100" fmla="*/ 487277 w 607639"/>
              <a:gd name="connsiteY100" fmla="*/ 185280 h 606722"/>
              <a:gd name="connsiteX101" fmla="*/ 303775 w 607639"/>
              <a:gd name="connsiteY101" fmla="*/ 85562 h 606722"/>
              <a:gd name="connsiteX102" fmla="*/ 303775 w 607639"/>
              <a:gd name="connsiteY102" fmla="*/ 66543 h 606722"/>
              <a:gd name="connsiteX103" fmla="*/ 503207 w 607639"/>
              <a:gd name="connsiteY103" fmla="*/ 174970 h 606722"/>
              <a:gd name="connsiteX104" fmla="*/ 504453 w 607639"/>
              <a:gd name="connsiteY104" fmla="*/ 194256 h 606722"/>
              <a:gd name="connsiteX105" fmla="*/ 499291 w 607639"/>
              <a:gd name="connsiteY105" fmla="*/ 201011 h 606722"/>
              <a:gd name="connsiteX106" fmla="*/ 524654 w 607639"/>
              <a:gd name="connsiteY106" fmla="*/ 303572 h 606722"/>
              <a:gd name="connsiteX107" fmla="*/ 303775 w 607639"/>
              <a:gd name="connsiteY107" fmla="*/ 524160 h 606722"/>
              <a:gd name="connsiteX108" fmla="*/ 82985 w 607639"/>
              <a:gd name="connsiteY108" fmla="*/ 303572 h 606722"/>
              <a:gd name="connsiteX109" fmla="*/ 101940 w 607639"/>
              <a:gd name="connsiteY109" fmla="*/ 213986 h 606722"/>
              <a:gd name="connsiteX110" fmla="*/ 94554 w 607639"/>
              <a:gd name="connsiteY110" fmla="*/ 204299 h 606722"/>
              <a:gd name="connsiteX111" fmla="*/ 95889 w 607639"/>
              <a:gd name="connsiteY111" fmla="*/ 189190 h 606722"/>
              <a:gd name="connsiteX112" fmla="*/ 303775 w 607639"/>
              <a:gd name="connsiteY112" fmla="*/ 66543 h 606722"/>
              <a:gd name="connsiteX113" fmla="*/ 358444 w 607639"/>
              <a:gd name="connsiteY113" fmla="*/ 18928 h 606722"/>
              <a:gd name="connsiteX114" fmla="*/ 348921 w 607639"/>
              <a:gd name="connsiteY114" fmla="*/ 28436 h 606722"/>
              <a:gd name="connsiteX115" fmla="*/ 358444 w 607639"/>
              <a:gd name="connsiteY115" fmla="*/ 37944 h 606722"/>
              <a:gd name="connsiteX116" fmla="*/ 560114 w 607639"/>
              <a:gd name="connsiteY116" fmla="*/ 37944 h 606722"/>
              <a:gd name="connsiteX117" fmla="*/ 569637 w 607639"/>
              <a:gd name="connsiteY117" fmla="*/ 47364 h 606722"/>
              <a:gd name="connsiteX118" fmla="*/ 569637 w 607639"/>
              <a:gd name="connsiteY118" fmla="*/ 248816 h 606722"/>
              <a:gd name="connsiteX119" fmla="*/ 579160 w 607639"/>
              <a:gd name="connsiteY119" fmla="*/ 258324 h 606722"/>
              <a:gd name="connsiteX120" fmla="*/ 588594 w 607639"/>
              <a:gd name="connsiteY120" fmla="*/ 248816 h 606722"/>
              <a:gd name="connsiteX121" fmla="*/ 588594 w 607639"/>
              <a:gd name="connsiteY121" fmla="*/ 28436 h 606722"/>
              <a:gd name="connsiteX122" fmla="*/ 579160 w 607639"/>
              <a:gd name="connsiteY122" fmla="*/ 18928 h 606722"/>
              <a:gd name="connsiteX123" fmla="*/ 28479 w 607639"/>
              <a:gd name="connsiteY123" fmla="*/ 18928 h 606722"/>
              <a:gd name="connsiteX124" fmla="*/ 18956 w 607639"/>
              <a:gd name="connsiteY124" fmla="*/ 28436 h 606722"/>
              <a:gd name="connsiteX125" fmla="*/ 18956 w 607639"/>
              <a:gd name="connsiteY125" fmla="*/ 248816 h 606722"/>
              <a:gd name="connsiteX126" fmla="*/ 28479 w 607639"/>
              <a:gd name="connsiteY126" fmla="*/ 258324 h 606722"/>
              <a:gd name="connsiteX127" fmla="*/ 38002 w 607639"/>
              <a:gd name="connsiteY127" fmla="*/ 248816 h 606722"/>
              <a:gd name="connsiteX128" fmla="*/ 38002 w 607639"/>
              <a:gd name="connsiteY128" fmla="*/ 47364 h 606722"/>
              <a:gd name="connsiteX129" fmla="*/ 47436 w 607639"/>
              <a:gd name="connsiteY129" fmla="*/ 37944 h 606722"/>
              <a:gd name="connsiteX130" fmla="*/ 249196 w 607639"/>
              <a:gd name="connsiteY130" fmla="*/ 37944 h 606722"/>
              <a:gd name="connsiteX131" fmla="*/ 258719 w 607639"/>
              <a:gd name="connsiteY131" fmla="*/ 28436 h 606722"/>
              <a:gd name="connsiteX132" fmla="*/ 249196 w 607639"/>
              <a:gd name="connsiteY132" fmla="*/ 18928 h 606722"/>
              <a:gd name="connsiteX133" fmla="*/ 358444 w 607639"/>
              <a:gd name="connsiteY133" fmla="*/ 0 h 606722"/>
              <a:gd name="connsiteX134" fmla="*/ 579160 w 607639"/>
              <a:gd name="connsiteY134" fmla="*/ 0 h 606722"/>
              <a:gd name="connsiteX135" fmla="*/ 607639 w 607639"/>
              <a:gd name="connsiteY135" fmla="*/ 28436 h 606722"/>
              <a:gd name="connsiteX136" fmla="*/ 607639 w 607639"/>
              <a:gd name="connsiteY136" fmla="*/ 248816 h 606722"/>
              <a:gd name="connsiteX137" fmla="*/ 579160 w 607639"/>
              <a:gd name="connsiteY137" fmla="*/ 277252 h 606722"/>
              <a:gd name="connsiteX138" fmla="*/ 550680 w 607639"/>
              <a:gd name="connsiteY138" fmla="*/ 248816 h 606722"/>
              <a:gd name="connsiteX139" fmla="*/ 550680 w 607639"/>
              <a:gd name="connsiteY139" fmla="*/ 56872 h 606722"/>
              <a:gd name="connsiteX140" fmla="*/ 358444 w 607639"/>
              <a:gd name="connsiteY140" fmla="*/ 56872 h 606722"/>
              <a:gd name="connsiteX141" fmla="*/ 329964 w 607639"/>
              <a:gd name="connsiteY141" fmla="*/ 28436 h 606722"/>
              <a:gd name="connsiteX142" fmla="*/ 358444 w 607639"/>
              <a:gd name="connsiteY142" fmla="*/ 0 h 606722"/>
              <a:gd name="connsiteX143" fmla="*/ 28479 w 607639"/>
              <a:gd name="connsiteY143" fmla="*/ 0 h 606722"/>
              <a:gd name="connsiteX144" fmla="*/ 249196 w 607639"/>
              <a:gd name="connsiteY144" fmla="*/ 0 h 606722"/>
              <a:gd name="connsiteX145" fmla="*/ 277675 w 607639"/>
              <a:gd name="connsiteY145" fmla="*/ 28436 h 606722"/>
              <a:gd name="connsiteX146" fmla="*/ 249196 w 607639"/>
              <a:gd name="connsiteY146" fmla="*/ 56872 h 606722"/>
              <a:gd name="connsiteX147" fmla="*/ 56959 w 607639"/>
              <a:gd name="connsiteY147" fmla="*/ 56872 h 606722"/>
              <a:gd name="connsiteX148" fmla="*/ 56959 w 607639"/>
              <a:gd name="connsiteY148" fmla="*/ 248816 h 606722"/>
              <a:gd name="connsiteX149" fmla="*/ 28479 w 607639"/>
              <a:gd name="connsiteY149" fmla="*/ 277252 h 606722"/>
              <a:gd name="connsiteX150" fmla="*/ 0 w 607639"/>
              <a:gd name="connsiteY150" fmla="*/ 248816 h 606722"/>
              <a:gd name="connsiteX151" fmla="*/ 0 w 607639"/>
              <a:gd name="connsiteY151" fmla="*/ 28436 h 606722"/>
              <a:gd name="connsiteX152" fmla="*/ 28479 w 607639"/>
              <a:gd name="connsiteY152"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607639" h="606722">
                <a:moveTo>
                  <a:pt x="221996" y="349864"/>
                </a:moveTo>
                <a:cubicBezTo>
                  <a:pt x="227247" y="349864"/>
                  <a:pt x="231519" y="354130"/>
                  <a:pt x="231519" y="359285"/>
                </a:cubicBezTo>
                <a:cubicBezTo>
                  <a:pt x="231519" y="399191"/>
                  <a:pt x="263914" y="431542"/>
                  <a:pt x="303785" y="431542"/>
                </a:cubicBezTo>
                <a:cubicBezTo>
                  <a:pt x="343745" y="431542"/>
                  <a:pt x="376140" y="399191"/>
                  <a:pt x="376140" y="359285"/>
                </a:cubicBezTo>
                <a:cubicBezTo>
                  <a:pt x="376140" y="354130"/>
                  <a:pt x="380412" y="349864"/>
                  <a:pt x="385663" y="349864"/>
                </a:cubicBezTo>
                <a:cubicBezTo>
                  <a:pt x="390913" y="349864"/>
                  <a:pt x="395096" y="354130"/>
                  <a:pt x="395096" y="359285"/>
                </a:cubicBezTo>
                <a:cubicBezTo>
                  <a:pt x="395096" y="409589"/>
                  <a:pt x="354157" y="450561"/>
                  <a:pt x="303785" y="450561"/>
                </a:cubicBezTo>
                <a:cubicBezTo>
                  <a:pt x="253501" y="450561"/>
                  <a:pt x="212473" y="409589"/>
                  <a:pt x="212473" y="359285"/>
                </a:cubicBezTo>
                <a:cubicBezTo>
                  <a:pt x="212473" y="354130"/>
                  <a:pt x="216745" y="349864"/>
                  <a:pt x="221996" y="349864"/>
                </a:cubicBezTo>
                <a:close/>
                <a:moveTo>
                  <a:pt x="579160" y="348398"/>
                </a:moveTo>
                <a:cubicBezTo>
                  <a:pt x="573909" y="348398"/>
                  <a:pt x="569637" y="352663"/>
                  <a:pt x="569637" y="357906"/>
                </a:cubicBezTo>
                <a:lnTo>
                  <a:pt x="569637" y="559269"/>
                </a:lnTo>
                <a:cubicBezTo>
                  <a:pt x="569637" y="564512"/>
                  <a:pt x="565365" y="568778"/>
                  <a:pt x="560114" y="568778"/>
                </a:cubicBezTo>
                <a:lnTo>
                  <a:pt x="358444" y="568778"/>
                </a:lnTo>
                <a:cubicBezTo>
                  <a:pt x="353193" y="568778"/>
                  <a:pt x="348921" y="573043"/>
                  <a:pt x="348921" y="578286"/>
                </a:cubicBezTo>
                <a:cubicBezTo>
                  <a:pt x="348921" y="583440"/>
                  <a:pt x="353193" y="587706"/>
                  <a:pt x="358444" y="587706"/>
                </a:cubicBezTo>
                <a:lnTo>
                  <a:pt x="579160" y="587706"/>
                </a:lnTo>
                <a:cubicBezTo>
                  <a:pt x="584322" y="587706"/>
                  <a:pt x="588594" y="583440"/>
                  <a:pt x="588594" y="578286"/>
                </a:cubicBezTo>
                <a:lnTo>
                  <a:pt x="588594" y="357906"/>
                </a:lnTo>
                <a:cubicBezTo>
                  <a:pt x="588594" y="352663"/>
                  <a:pt x="584322" y="348398"/>
                  <a:pt x="579160" y="348398"/>
                </a:cubicBezTo>
                <a:close/>
                <a:moveTo>
                  <a:pt x="28479" y="348398"/>
                </a:moveTo>
                <a:cubicBezTo>
                  <a:pt x="23228" y="348398"/>
                  <a:pt x="18956" y="352663"/>
                  <a:pt x="18956" y="357906"/>
                </a:cubicBezTo>
                <a:lnTo>
                  <a:pt x="18956" y="578286"/>
                </a:lnTo>
                <a:cubicBezTo>
                  <a:pt x="18956" y="583440"/>
                  <a:pt x="23228" y="587706"/>
                  <a:pt x="28479" y="587706"/>
                </a:cubicBezTo>
                <a:lnTo>
                  <a:pt x="249196" y="587706"/>
                </a:lnTo>
                <a:cubicBezTo>
                  <a:pt x="254447" y="587706"/>
                  <a:pt x="258719" y="583440"/>
                  <a:pt x="258719" y="578286"/>
                </a:cubicBezTo>
                <a:cubicBezTo>
                  <a:pt x="258719" y="573043"/>
                  <a:pt x="254447" y="568778"/>
                  <a:pt x="249196" y="568778"/>
                </a:cubicBezTo>
                <a:lnTo>
                  <a:pt x="47436" y="568778"/>
                </a:lnTo>
                <a:cubicBezTo>
                  <a:pt x="42185" y="568778"/>
                  <a:pt x="38002" y="564512"/>
                  <a:pt x="38002" y="559269"/>
                </a:cubicBezTo>
                <a:lnTo>
                  <a:pt x="38002" y="357906"/>
                </a:lnTo>
                <a:cubicBezTo>
                  <a:pt x="38002" y="352663"/>
                  <a:pt x="33730" y="348398"/>
                  <a:pt x="28479" y="348398"/>
                </a:cubicBezTo>
                <a:close/>
                <a:moveTo>
                  <a:pt x="579160" y="329470"/>
                </a:moveTo>
                <a:cubicBezTo>
                  <a:pt x="594823" y="329470"/>
                  <a:pt x="607639" y="342177"/>
                  <a:pt x="607639" y="357906"/>
                </a:cubicBezTo>
                <a:lnTo>
                  <a:pt x="607639" y="578286"/>
                </a:lnTo>
                <a:cubicBezTo>
                  <a:pt x="607639" y="593926"/>
                  <a:pt x="594823" y="606722"/>
                  <a:pt x="579160" y="606722"/>
                </a:cubicBezTo>
                <a:lnTo>
                  <a:pt x="358444" y="606722"/>
                </a:lnTo>
                <a:cubicBezTo>
                  <a:pt x="342691" y="606722"/>
                  <a:pt x="329964" y="593926"/>
                  <a:pt x="329964" y="578286"/>
                </a:cubicBezTo>
                <a:cubicBezTo>
                  <a:pt x="329964" y="562557"/>
                  <a:pt x="342691" y="549850"/>
                  <a:pt x="358444" y="549850"/>
                </a:cubicBezTo>
                <a:lnTo>
                  <a:pt x="550680" y="549850"/>
                </a:lnTo>
                <a:lnTo>
                  <a:pt x="550680" y="357906"/>
                </a:lnTo>
                <a:cubicBezTo>
                  <a:pt x="550680" y="342177"/>
                  <a:pt x="563407" y="329470"/>
                  <a:pt x="579160" y="329470"/>
                </a:cubicBezTo>
                <a:close/>
                <a:moveTo>
                  <a:pt x="28479" y="329470"/>
                </a:moveTo>
                <a:cubicBezTo>
                  <a:pt x="44143" y="329470"/>
                  <a:pt x="56959" y="342177"/>
                  <a:pt x="56959" y="357906"/>
                </a:cubicBezTo>
                <a:lnTo>
                  <a:pt x="56959" y="549850"/>
                </a:lnTo>
                <a:lnTo>
                  <a:pt x="249196" y="549850"/>
                </a:lnTo>
                <a:cubicBezTo>
                  <a:pt x="264948" y="549850"/>
                  <a:pt x="277675" y="562557"/>
                  <a:pt x="277675" y="578286"/>
                </a:cubicBezTo>
                <a:cubicBezTo>
                  <a:pt x="277675" y="593926"/>
                  <a:pt x="264948" y="606722"/>
                  <a:pt x="249196" y="606722"/>
                </a:cubicBezTo>
                <a:lnTo>
                  <a:pt x="28479" y="606722"/>
                </a:lnTo>
                <a:cubicBezTo>
                  <a:pt x="12816" y="606722"/>
                  <a:pt x="0" y="593926"/>
                  <a:pt x="0" y="578286"/>
                </a:cubicBezTo>
                <a:lnTo>
                  <a:pt x="0" y="357906"/>
                </a:lnTo>
                <a:cubicBezTo>
                  <a:pt x="0" y="342177"/>
                  <a:pt x="12816" y="329470"/>
                  <a:pt x="28479" y="329470"/>
                </a:cubicBezTo>
                <a:close/>
                <a:moveTo>
                  <a:pt x="303784" y="282560"/>
                </a:moveTo>
                <a:cubicBezTo>
                  <a:pt x="294613" y="282560"/>
                  <a:pt x="287133" y="290025"/>
                  <a:pt x="287133" y="299267"/>
                </a:cubicBezTo>
                <a:lnTo>
                  <a:pt x="287133" y="340410"/>
                </a:lnTo>
                <a:cubicBezTo>
                  <a:pt x="287133" y="349652"/>
                  <a:pt x="294613" y="357117"/>
                  <a:pt x="303784" y="357117"/>
                </a:cubicBezTo>
                <a:cubicBezTo>
                  <a:pt x="313045" y="357117"/>
                  <a:pt x="320524" y="349652"/>
                  <a:pt x="320524" y="340410"/>
                </a:cubicBezTo>
                <a:lnTo>
                  <a:pt x="320524" y="299267"/>
                </a:lnTo>
                <a:cubicBezTo>
                  <a:pt x="320524" y="290025"/>
                  <a:pt x="313045" y="282560"/>
                  <a:pt x="303784" y="282560"/>
                </a:cubicBezTo>
                <a:close/>
                <a:moveTo>
                  <a:pt x="303784" y="263633"/>
                </a:moveTo>
                <a:cubicBezTo>
                  <a:pt x="323463" y="263633"/>
                  <a:pt x="339490" y="279628"/>
                  <a:pt x="339490" y="299267"/>
                </a:cubicBezTo>
                <a:lnTo>
                  <a:pt x="339490" y="340410"/>
                </a:lnTo>
                <a:cubicBezTo>
                  <a:pt x="339490" y="360049"/>
                  <a:pt x="323463" y="376044"/>
                  <a:pt x="303784" y="376044"/>
                </a:cubicBezTo>
                <a:cubicBezTo>
                  <a:pt x="284106" y="376044"/>
                  <a:pt x="268078" y="360049"/>
                  <a:pt x="268078" y="340410"/>
                </a:cubicBezTo>
                <a:lnTo>
                  <a:pt x="268078" y="299267"/>
                </a:lnTo>
                <a:cubicBezTo>
                  <a:pt x="268078" y="279628"/>
                  <a:pt x="284106" y="263633"/>
                  <a:pt x="303784" y="263633"/>
                </a:cubicBezTo>
                <a:close/>
                <a:moveTo>
                  <a:pt x="404613" y="251495"/>
                </a:moveTo>
                <a:cubicBezTo>
                  <a:pt x="427933" y="251495"/>
                  <a:pt x="446802" y="270432"/>
                  <a:pt x="446891" y="293636"/>
                </a:cubicBezTo>
                <a:cubicBezTo>
                  <a:pt x="446891" y="298881"/>
                  <a:pt x="442619" y="303149"/>
                  <a:pt x="437368" y="303149"/>
                </a:cubicBezTo>
                <a:cubicBezTo>
                  <a:pt x="432116" y="303149"/>
                  <a:pt x="427844" y="298881"/>
                  <a:pt x="427844" y="293636"/>
                </a:cubicBezTo>
                <a:cubicBezTo>
                  <a:pt x="427844" y="280834"/>
                  <a:pt x="417430" y="270432"/>
                  <a:pt x="404613" y="270432"/>
                </a:cubicBezTo>
                <a:cubicBezTo>
                  <a:pt x="391796" y="270432"/>
                  <a:pt x="381383" y="280834"/>
                  <a:pt x="381383" y="293636"/>
                </a:cubicBezTo>
                <a:cubicBezTo>
                  <a:pt x="381383" y="298881"/>
                  <a:pt x="377110" y="303149"/>
                  <a:pt x="371859" y="303149"/>
                </a:cubicBezTo>
                <a:cubicBezTo>
                  <a:pt x="366608" y="303149"/>
                  <a:pt x="362424" y="298881"/>
                  <a:pt x="362424" y="293636"/>
                </a:cubicBezTo>
                <a:cubicBezTo>
                  <a:pt x="362424" y="270432"/>
                  <a:pt x="381294" y="251495"/>
                  <a:pt x="404613" y="251495"/>
                </a:cubicBezTo>
                <a:close/>
                <a:moveTo>
                  <a:pt x="203026" y="251495"/>
                </a:moveTo>
                <a:cubicBezTo>
                  <a:pt x="226257" y="251495"/>
                  <a:pt x="245215" y="270432"/>
                  <a:pt x="245215" y="293636"/>
                </a:cubicBezTo>
                <a:cubicBezTo>
                  <a:pt x="245215" y="298881"/>
                  <a:pt x="240943" y="303149"/>
                  <a:pt x="235692" y="303149"/>
                </a:cubicBezTo>
                <a:cubicBezTo>
                  <a:pt x="230440" y="303149"/>
                  <a:pt x="226257" y="298881"/>
                  <a:pt x="226257" y="293636"/>
                </a:cubicBezTo>
                <a:cubicBezTo>
                  <a:pt x="226257" y="280834"/>
                  <a:pt x="215843" y="270432"/>
                  <a:pt x="203026" y="270432"/>
                </a:cubicBezTo>
                <a:cubicBezTo>
                  <a:pt x="190209" y="270432"/>
                  <a:pt x="179795" y="280834"/>
                  <a:pt x="179795" y="293636"/>
                </a:cubicBezTo>
                <a:cubicBezTo>
                  <a:pt x="179795" y="298881"/>
                  <a:pt x="175523" y="303149"/>
                  <a:pt x="170271" y="303149"/>
                </a:cubicBezTo>
                <a:cubicBezTo>
                  <a:pt x="165020" y="303149"/>
                  <a:pt x="160748" y="298881"/>
                  <a:pt x="160748" y="293636"/>
                </a:cubicBezTo>
                <a:cubicBezTo>
                  <a:pt x="160748" y="270432"/>
                  <a:pt x="179706" y="251495"/>
                  <a:pt x="203026" y="251495"/>
                </a:cubicBezTo>
                <a:close/>
                <a:moveTo>
                  <a:pt x="367227" y="183147"/>
                </a:moveTo>
                <a:cubicBezTo>
                  <a:pt x="322464" y="218519"/>
                  <a:pt x="266576" y="237894"/>
                  <a:pt x="209265" y="237894"/>
                </a:cubicBezTo>
                <a:cubicBezTo>
                  <a:pt x="178207" y="237894"/>
                  <a:pt x="148038" y="232472"/>
                  <a:pt x="119383" y="221630"/>
                </a:cubicBezTo>
                <a:cubicBezTo>
                  <a:pt x="107814" y="247403"/>
                  <a:pt x="101940" y="274954"/>
                  <a:pt x="101940" y="303572"/>
                </a:cubicBezTo>
                <a:cubicBezTo>
                  <a:pt x="101940" y="414755"/>
                  <a:pt x="192445" y="505230"/>
                  <a:pt x="303775" y="505230"/>
                </a:cubicBezTo>
                <a:cubicBezTo>
                  <a:pt x="415105" y="505230"/>
                  <a:pt x="505699" y="414755"/>
                  <a:pt x="505699" y="303572"/>
                </a:cubicBezTo>
                <a:cubicBezTo>
                  <a:pt x="505699" y="269533"/>
                  <a:pt x="497067" y="236027"/>
                  <a:pt x="480692" y="206343"/>
                </a:cubicBezTo>
                <a:cubicBezTo>
                  <a:pt x="475263" y="206787"/>
                  <a:pt x="469835" y="207054"/>
                  <a:pt x="464406" y="207054"/>
                </a:cubicBezTo>
                <a:cubicBezTo>
                  <a:pt x="430500" y="207054"/>
                  <a:pt x="397039" y="198789"/>
                  <a:pt x="367227" y="183147"/>
                </a:cubicBezTo>
                <a:close/>
                <a:moveTo>
                  <a:pt x="303775" y="85562"/>
                </a:moveTo>
                <a:cubicBezTo>
                  <a:pt x="224305" y="85562"/>
                  <a:pt x="150975" y="128755"/>
                  <a:pt x="112530" y="198344"/>
                </a:cubicBezTo>
                <a:cubicBezTo>
                  <a:pt x="143055" y="212031"/>
                  <a:pt x="175537" y="218963"/>
                  <a:pt x="209265" y="218963"/>
                </a:cubicBezTo>
                <a:cubicBezTo>
                  <a:pt x="264352" y="218963"/>
                  <a:pt x="317925" y="199589"/>
                  <a:pt x="360196" y="164483"/>
                </a:cubicBezTo>
                <a:cubicBezTo>
                  <a:pt x="363222" y="161994"/>
                  <a:pt x="367494" y="161639"/>
                  <a:pt x="370875" y="163505"/>
                </a:cubicBezTo>
                <a:cubicBezTo>
                  <a:pt x="399264" y="179592"/>
                  <a:pt x="431568" y="188035"/>
                  <a:pt x="464406" y="188035"/>
                </a:cubicBezTo>
                <a:cubicBezTo>
                  <a:pt x="471793" y="188035"/>
                  <a:pt x="479179" y="187590"/>
                  <a:pt x="486566" y="186791"/>
                </a:cubicBezTo>
                <a:cubicBezTo>
                  <a:pt x="486655" y="186791"/>
                  <a:pt x="487010" y="186702"/>
                  <a:pt x="487277" y="186257"/>
                </a:cubicBezTo>
                <a:cubicBezTo>
                  <a:pt x="487544" y="185724"/>
                  <a:pt x="487277" y="185369"/>
                  <a:pt x="487277" y="185280"/>
                </a:cubicBezTo>
                <a:cubicBezTo>
                  <a:pt x="446786" y="122801"/>
                  <a:pt x="378173" y="85562"/>
                  <a:pt x="303775" y="85562"/>
                </a:cubicBezTo>
                <a:close/>
                <a:moveTo>
                  <a:pt x="303775" y="66543"/>
                </a:moveTo>
                <a:cubicBezTo>
                  <a:pt x="384669" y="66543"/>
                  <a:pt x="459156" y="107070"/>
                  <a:pt x="503207" y="174970"/>
                </a:cubicBezTo>
                <a:cubicBezTo>
                  <a:pt x="506945" y="180747"/>
                  <a:pt x="507390" y="188035"/>
                  <a:pt x="504453" y="194256"/>
                </a:cubicBezTo>
                <a:cubicBezTo>
                  <a:pt x="503207" y="196922"/>
                  <a:pt x="501427" y="199233"/>
                  <a:pt x="499291" y="201011"/>
                </a:cubicBezTo>
                <a:cubicBezTo>
                  <a:pt x="515933" y="232472"/>
                  <a:pt x="524654" y="267756"/>
                  <a:pt x="524654" y="303572"/>
                </a:cubicBezTo>
                <a:cubicBezTo>
                  <a:pt x="524654" y="425242"/>
                  <a:pt x="425606" y="524160"/>
                  <a:pt x="303775" y="524160"/>
                </a:cubicBezTo>
                <a:cubicBezTo>
                  <a:pt x="182033" y="524160"/>
                  <a:pt x="82985" y="425242"/>
                  <a:pt x="82985" y="303572"/>
                </a:cubicBezTo>
                <a:cubicBezTo>
                  <a:pt x="82985" y="272288"/>
                  <a:pt x="89303" y="242248"/>
                  <a:pt x="101940" y="213986"/>
                </a:cubicBezTo>
                <a:cubicBezTo>
                  <a:pt x="98469" y="211676"/>
                  <a:pt x="95889" y="208298"/>
                  <a:pt x="94554" y="204299"/>
                </a:cubicBezTo>
                <a:cubicBezTo>
                  <a:pt x="92863" y="199322"/>
                  <a:pt x="93397" y="193812"/>
                  <a:pt x="95889" y="189190"/>
                </a:cubicBezTo>
                <a:cubicBezTo>
                  <a:pt x="137715" y="113558"/>
                  <a:pt x="217364" y="66543"/>
                  <a:pt x="303775" y="66543"/>
                </a:cubicBezTo>
                <a:close/>
                <a:moveTo>
                  <a:pt x="358444" y="18928"/>
                </a:moveTo>
                <a:cubicBezTo>
                  <a:pt x="353193" y="18928"/>
                  <a:pt x="348921" y="23193"/>
                  <a:pt x="348921" y="28436"/>
                </a:cubicBezTo>
                <a:cubicBezTo>
                  <a:pt x="348921" y="33679"/>
                  <a:pt x="353193" y="37944"/>
                  <a:pt x="358444" y="37944"/>
                </a:cubicBezTo>
                <a:lnTo>
                  <a:pt x="560114" y="37944"/>
                </a:lnTo>
                <a:cubicBezTo>
                  <a:pt x="565365" y="37944"/>
                  <a:pt x="569637" y="42121"/>
                  <a:pt x="569637" y="47364"/>
                </a:cubicBezTo>
                <a:lnTo>
                  <a:pt x="569637" y="248816"/>
                </a:lnTo>
                <a:cubicBezTo>
                  <a:pt x="569637" y="254059"/>
                  <a:pt x="573909" y="258324"/>
                  <a:pt x="579160" y="258324"/>
                </a:cubicBezTo>
                <a:cubicBezTo>
                  <a:pt x="584322" y="258324"/>
                  <a:pt x="588594" y="254059"/>
                  <a:pt x="588594" y="248816"/>
                </a:cubicBezTo>
                <a:lnTo>
                  <a:pt x="588594" y="28436"/>
                </a:lnTo>
                <a:cubicBezTo>
                  <a:pt x="588594" y="23193"/>
                  <a:pt x="584322" y="18928"/>
                  <a:pt x="579160" y="18928"/>
                </a:cubicBezTo>
                <a:close/>
                <a:moveTo>
                  <a:pt x="28479" y="18928"/>
                </a:moveTo>
                <a:cubicBezTo>
                  <a:pt x="23228" y="18928"/>
                  <a:pt x="18956" y="23193"/>
                  <a:pt x="18956" y="28436"/>
                </a:cubicBezTo>
                <a:lnTo>
                  <a:pt x="18956" y="248816"/>
                </a:lnTo>
                <a:cubicBezTo>
                  <a:pt x="18956" y="254059"/>
                  <a:pt x="23228" y="258324"/>
                  <a:pt x="28479" y="258324"/>
                </a:cubicBezTo>
                <a:cubicBezTo>
                  <a:pt x="33730" y="258324"/>
                  <a:pt x="38002" y="254059"/>
                  <a:pt x="38002" y="248816"/>
                </a:cubicBezTo>
                <a:lnTo>
                  <a:pt x="38002" y="47364"/>
                </a:lnTo>
                <a:cubicBezTo>
                  <a:pt x="38002" y="42121"/>
                  <a:pt x="42185" y="37944"/>
                  <a:pt x="47436" y="37944"/>
                </a:cubicBezTo>
                <a:lnTo>
                  <a:pt x="249196" y="37944"/>
                </a:lnTo>
                <a:cubicBezTo>
                  <a:pt x="254447" y="37944"/>
                  <a:pt x="258719" y="33679"/>
                  <a:pt x="258719" y="28436"/>
                </a:cubicBezTo>
                <a:cubicBezTo>
                  <a:pt x="258719" y="23193"/>
                  <a:pt x="254447" y="18928"/>
                  <a:pt x="249196" y="18928"/>
                </a:cubicBezTo>
                <a:close/>
                <a:moveTo>
                  <a:pt x="358444" y="0"/>
                </a:moveTo>
                <a:lnTo>
                  <a:pt x="579160" y="0"/>
                </a:lnTo>
                <a:cubicBezTo>
                  <a:pt x="594823" y="0"/>
                  <a:pt x="607639" y="12796"/>
                  <a:pt x="607639" y="28436"/>
                </a:cubicBezTo>
                <a:lnTo>
                  <a:pt x="607639" y="248816"/>
                </a:lnTo>
                <a:cubicBezTo>
                  <a:pt x="607639" y="264544"/>
                  <a:pt x="594823" y="277252"/>
                  <a:pt x="579160" y="277252"/>
                </a:cubicBezTo>
                <a:cubicBezTo>
                  <a:pt x="563407" y="277252"/>
                  <a:pt x="550680" y="264544"/>
                  <a:pt x="550680" y="248816"/>
                </a:cubicBezTo>
                <a:lnTo>
                  <a:pt x="550680" y="56872"/>
                </a:lnTo>
                <a:lnTo>
                  <a:pt x="358444" y="56872"/>
                </a:lnTo>
                <a:cubicBezTo>
                  <a:pt x="342691" y="56872"/>
                  <a:pt x="329964" y="44076"/>
                  <a:pt x="329964" y="28436"/>
                </a:cubicBezTo>
                <a:cubicBezTo>
                  <a:pt x="329964" y="12796"/>
                  <a:pt x="342691" y="0"/>
                  <a:pt x="358444" y="0"/>
                </a:cubicBezTo>
                <a:close/>
                <a:moveTo>
                  <a:pt x="28479" y="0"/>
                </a:moveTo>
                <a:lnTo>
                  <a:pt x="249196" y="0"/>
                </a:lnTo>
                <a:cubicBezTo>
                  <a:pt x="264948" y="0"/>
                  <a:pt x="277675" y="12796"/>
                  <a:pt x="277675" y="28436"/>
                </a:cubicBezTo>
                <a:cubicBezTo>
                  <a:pt x="277675" y="44076"/>
                  <a:pt x="264948" y="56872"/>
                  <a:pt x="249196" y="56872"/>
                </a:cubicBezTo>
                <a:lnTo>
                  <a:pt x="56959" y="56872"/>
                </a:lnTo>
                <a:lnTo>
                  <a:pt x="56959" y="248816"/>
                </a:lnTo>
                <a:cubicBezTo>
                  <a:pt x="56959" y="264544"/>
                  <a:pt x="44143" y="277252"/>
                  <a:pt x="28479" y="277252"/>
                </a:cubicBezTo>
                <a:cubicBezTo>
                  <a:pt x="12816" y="277252"/>
                  <a:pt x="0" y="264544"/>
                  <a:pt x="0" y="248816"/>
                </a:cubicBezTo>
                <a:lnTo>
                  <a:pt x="0" y="28436"/>
                </a:lnTo>
                <a:cubicBezTo>
                  <a:pt x="0" y="12796"/>
                  <a:pt x="12816" y="0"/>
                  <a:pt x="28479" y="0"/>
                </a:cubicBezTo>
                <a:close/>
              </a:path>
            </a:pathLst>
          </a:custGeom>
          <a:solidFill>
            <a:schemeClr val="accent2"/>
          </a:solidFill>
          <a:ln>
            <a:noFill/>
          </a:ln>
        </p:spPr>
        <p:txBody>
          <a:bodyPr/>
          <a:lstStyle/>
          <a:p>
            <a:endParaRPr lang="zh-CN" altLang="en-US" sz="1730">
              <a:latin typeface="Segoe UI" panose="020B0502040204020203" pitchFamily="34" charset="0"/>
              <a:cs typeface="Segoe UI" panose="020B0502040204020203" pitchFamily="34" charset="0"/>
            </a:endParaRPr>
          </a:p>
        </p:txBody>
      </p:sp>
      <p:sp>
        <p:nvSpPr>
          <p:cNvPr id="56" name="face-detection_316402"/>
          <p:cNvSpPr>
            <a:spLocks noChangeAspect="1"/>
          </p:cNvSpPr>
          <p:nvPr/>
        </p:nvSpPr>
        <p:spPr bwMode="auto">
          <a:xfrm>
            <a:off x="2897303" y="2072636"/>
            <a:ext cx="585950" cy="585065"/>
          </a:xfrm>
          <a:custGeom>
            <a:avLst/>
            <a:gdLst>
              <a:gd name="connsiteX0" fmla="*/ 221996 w 607639"/>
              <a:gd name="connsiteY0" fmla="*/ 349864 h 606722"/>
              <a:gd name="connsiteX1" fmla="*/ 231519 w 607639"/>
              <a:gd name="connsiteY1" fmla="*/ 359285 h 606722"/>
              <a:gd name="connsiteX2" fmla="*/ 303785 w 607639"/>
              <a:gd name="connsiteY2" fmla="*/ 431542 h 606722"/>
              <a:gd name="connsiteX3" fmla="*/ 376140 w 607639"/>
              <a:gd name="connsiteY3" fmla="*/ 359285 h 606722"/>
              <a:gd name="connsiteX4" fmla="*/ 385663 w 607639"/>
              <a:gd name="connsiteY4" fmla="*/ 349864 h 606722"/>
              <a:gd name="connsiteX5" fmla="*/ 395096 w 607639"/>
              <a:gd name="connsiteY5" fmla="*/ 359285 h 606722"/>
              <a:gd name="connsiteX6" fmla="*/ 303785 w 607639"/>
              <a:gd name="connsiteY6" fmla="*/ 450561 h 606722"/>
              <a:gd name="connsiteX7" fmla="*/ 212473 w 607639"/>
              <a:gd name="connsiteY7" fmla="*/ 359285 h 606722"/>
              <a:gd name="connsiteX8" fmla="*/ 221996 w 607639"/>
              <a:gd name="connsiteY8" fmla="*/ 349864 h 606722"/>
              <a:gd name="connsiteX9" fmla="*/ 579160 w 607639"/>
              <a:gd name="connsiteY9" fmla="*/ 348398 h 606722"/>
              <a:gd name="connsiteX10" fmla="*/ 569637 w 607639"/>
              <a:gd name="connsiteY10" fmla="*/ 357906 h 606722"/>
              <a:gd name="connsiteX11" fmla="*/ 569637 w 607639"/>
              <a:gd name="connsiteY11" fmla="*/ 559269 h 606722"/>
              <a:gd name="connsiteX12" fmla="*/ 560114 w 607639"/>
              <a:gd name="connsiteY12" fmla="*/ 568778 h 606722"/>
              <a:gd name="connsiteX13" fmla="*/ 358444 w 607639"/>
              <a:gd name="connsiteY13" fmla="*/ 568778 h 606722"/>
              <a:gd name="connsiteX14" fmla="*/ 348921 w 607639"/>
              <a:gd name="connsiteY14" fmla="*/ 578286 h 606722"/>
              <a:gd name="connsiteX15" fmla="*/ 358444 w 607639"/>
              <a:gd name="connsiteY15" fmla="*/ 587706 h 606722"/>
              <a:gd name="connsiteX16" fmla="*/ 579160 w 607639"/>
              <a:gd name="connsiteY16" fmla="*/ 587706 h 606722"/>
              <a:gd name="connsiteX17" fmla="*/ 588594 w 607639"/>
              <a:gd name="connsiteY17" fmla="*/ 578286 h 606722"/>
              <a:gd name="connsiteX18" fmla="*/ 588594 w 607639"/>
              <a:gd name="connsiteY18" fmla="*/ 357906 h 606722"/>
              <a:gd name="connsiteX19" fmla="*/ 579160 w 607639"/>
              <a:gd name="connsiteY19" fmla="*/ 348398 h 606722"/>
              <a:gd name="connsiteX20" fmla="*/ 28479 w 607639"/>
              <a:gd name="connsiteY20" fmla="*/ 348398 h 606722"/>
              <a:gd name="connsiteX21" fmla="*/ 18956 w 607639"/>
              <a:gd name="connsiteY21" fmla="*/ 357906 h 606722"/>
              <a:gd name="connsiteX22" fmla="*/ 18956 w 607639"/>
              <a:gd name="connsiteY22" fmla="*/ 578286 h 606722"/>
              <a:gd name="connsiteX23" fmla="*/ 28479 w 607639"/>
              <a:gd name="connsiteY23" fmla="*/ 587706 h 606722"/>
              <a:gd name="connsiteX24" fmla="*/ 249196 w 607639"/>
              <a:gd name="connsiteY24" fmla="*/ 587706 h 606722"/>
              <a:gd name="connsiteX25" fmla="*/ 258719 w 607639"/>
              <a:gd name="connsiteY25" fmla="*/ 578286 h 606722"/>
              <a:gd name="connsiteX26" fmla="*/ 249196 w 607639"/>
              <a:gd name="connsiteY26" fmla="*/ 568778 h 606722"/>
              <a:gd name="connsiteX27" fmla="*/ 47436 w 607639"/>
              <a:gd name="connsiteY27" fmla="*/ 568778 h 606722"/>
              <a:gd name="connsiteX28" fmla="*/ 38002 w 607639"/>
              <a:gd name="connsiteY28" fmla="*/ 559269 h 606722"/>
              <a:gd name="connsiteX29" fmla="*/ 38002 w 607639"/>
              <a:gd name="connsiteY29" fmla="*/ 357906 h 606722"/>
              <a:gd name="connsiteX30" fmla="*/ 28479 w 607639"/>
              <a:gd name="connsiteY30" fmla="*/ 348398 h 606722"/>
              <a:gd name="connsiteX31" fmla="*/ 579160 w 607639"/>
              <a:gd name="connsiteY31" fmla="*/ 329470 h 606722"/>
              <a:gd name="connsiteX32" fmla="*/ 607639 w 607639"/>
              <a:gd name="connsiteY32" fmla="*/ 357906 h 606722"/>
              <a:gd name="connsiteX33" fmla="*/ 607639 w 607639"/>
              <a:gd name="connsiteY33" fmla="*/ 578286 h 606722"/>
              <a:gd name="connsiteX34" fmla="*/ 579160 w 607639"/>
              <a:gd name="connsiteY34" fmla="*/ 606722 h 606722"/>
              <a:gd name="connsiteX35" fmla="*/ 358444 w 607639"/>
              <a:gd name="connsiteY35" fmla="*/ 606722 h 606722"/>
              <a:gd name="connsiteX36" fmla="*/ 329964 w 607639"/>
              <a:gd name="connsiteY36" fmla="*/ 578286 h 606722"/>
              <a:gd name="connsiteX37" fmla="*/ 358444 w 607639"/>
              <a:gd name="connsiteY37" fmla="*/ 549850 h 606722"/>
              <a:gd name="connsiteX38" fmla="*/ 550680 w 607639"/>
              <a:gd name="connsiteY38" fmla="*/ 549850 h 606722"/>
              <a:gd name="connsiteX39" fmla="*/ 550680 w 607639"/>
              <a:gd name="connsiteY39" fmla="*/ 357906 h 606722"/>
              <a:gd name="connsiteX40" fmla="*/ 579160 w 607639"/>
              <a:gd name="connsiteY40" fmla="*/ 329470 h 606722"/>
              <a:gd name="connsiteX41" fmla="*/ 28479 w 607639"/>
              <a:gd name="connsiteY41" fmla="*/ 329470 h 606722"/>
              <a:gd name="connsiteX42" fmla="*/ 56959 w 607639"/>
              <a:gd name="connsiteY42" fmla="*/ 357906 h 606722"/>
              <a:gd name="connsiteX43" fmla="*/ 56959 w 607639"/>
              <a:gd name="connsiteY43" fmla="*/ 549850 h 606722"/>
              <a:gd name="connsiteX44" fmla="*/ 249196 w 607639"/>
              <a:gd name="connsiteY44" fmla="*/ 549850 h 606722"/>
              <a:gd name="connsiteX45" fmla="*/ 277675 w 607639"/>
              <a:gd name="connsiteY45" fmla="*/ 578286 h 606722"/>
              <a:gd name="connsiteX46" fmla="*/ 249196 w 607639"/>
              <a:gd name="connsiteY46" fmla="*/ 606722 h 606722"/>
              <a:gd name="connsiteX47" fmla="*/ 28479 w 607639"/>
              <a:gd name="connsiteY47" fmla="*/ 606722 h 606722"/>
              <a:gd name="connsiteX48" fmla="*/ 0 w 607639"/>
              <a:gd name="connsiteY48" fmla="*/ 578286 h 606722"/>
              <a:gd name="connsiteX49" fmla="*/ 0 w 607639"/>
              <a:gd name="connsiteY49" fmla="*/ 357906 h 606722"/>
              <a:gd name="connsiteX50" fmla="*/ 28479 w 607639"/>
              <a:gd name="connsiteY50" fmla="*/ 329470 h 606722"/>
              <a:gd name="connsiteX51" fmla="*/ 303784 w 607639"/>
              <a:gd name="connsiteY51" fmla="*/ 282560 h 606722"/>
              <a:gd name="connsiteX52" fmla="*/ 287133 w 607639"/>
              <a:gd name="connsiteY52" fmla="*/ 299267 h 606722"/>
              <a:gd name="connsiteX53" fmla="*/ 287133 w 607639"/>
              <a:gd name="connsiteY53" fmla="*/ 340410 h 606722"/>
              <a:gd name="connsiteX54" fmla="*/ 303784 w 607639"/>
              <a:gd name="connsiteY54" fmla="*/ 357117 h 606722"/>
              <a:gd name="connsiteX55" fmla="*/ 320524 w 607639"/>
              <a:gd name="connsiteY55" fmla="*/ 340410 h 606722"/>
              <a:gd name="connsiteX56" fmla="*/ 320524 w 607639"/>
              <a:gd name="connsiteY56" fmla="*/ 299267 h 606722"/>
              <a:gd name="connsiteX57" fmla="*/ 303784 w 607639"/>
              <a:gd name="connsiteY57" fmla="*/ 282560 h 606722"/>
              <a:gd name="connsiteX58" fmla="*/ 303784 w 607639"/>
              <a:gd name="connsiteY58" fmla="*/ 263633 h 606722"/>
              <a:gd name="connsiteX59" fmla="*/ 339490 w 607639"/>
              <a:gd name="connsiteY59" fmla="*/ 299267 h 606722"/>
              <a:gd name="connsiteX60" fmla="*/ 339490 w 607639"/>
              <a:gd name="connsiteY60" fmla="*/ 340410 h 606722"/>
              <a:gd name="connsiteX61" fmla="*/ 303784 w 607639"/>
              <a:gd name="connsiteY61" fmla="*/ 376044 h 606722"/>
              <a:gd name="connsiteX62" fmla="*/ 268078 w 607639"/>
              <a:gd name="connsiteY62" fmla="*/ 340410 h 606722"/>
              <a:gd name="connsiteX63" fmla="*/ 268078 w 607639"/>
              <a:gd name="connsiteY63" fmla="*/ 299267 h 606722"/>
              <a:gd name="connsiteX64" fmla="*/ 303784 w 607639"/>
              <a:gd name="connsiteY64" fmla="*/ 263633 h 606722"/>
              <a:gd name="connsiteX65" fmla="*/ 404613 w 607639"/>
              <a:gd name="connsiteY65" fmla="*/ 251495 h 606722"/>
              <a:gd name="connsiteX66" fmla="*/ 446891 w 607639"/>
              <a:gd name="connsiteY66" fmla="*/ 293636 h 606722"/>
              <a:gd name="connsiteX67" fmla="*/ 437368 w 607639"/>
              <a:gd name="connsiteY67" fmla="*/ 303149 h 606722"/>
              <a:gd name="connsiteX68" fmla="*/ 427844 w 607639"/>
              <a:gd name="connsiteY68" fmla="*/ 293636 h 606722"/>
              <a:gd name="connsiteX69" fmla="*/ 404613 w 607639"/>
              <a:gd name="connsiteY69" fmla="*/ 270432 h 606722"/>
              <a:gd name="connsiteX70" fmla="*/ 381383 w 607639"/>
              <a:gd name="connsiteY70" fmla="*/ 293636 h 606722"/>
              <a:gd name="connsiteX71" fmla="*/ 371859 w 607639"/>
              <a:gd name="connsiteY71" fmla="*/ 303149 h 606722"/>
              <a:gd name="connsiteX72" fmla="*/ 362424 w 607639"/>
              <a:gd name="connsiteY72" fmla="*/ 293636 h 606722"/>
              <a:gd name="connsiteX73" fmla="*/ 404613 w 607639"/>
              <a:gd name="connsiteY73" fmla="*/ 251495 h 606722"/>
              <a:gd name="connsiteX74" fmla="*/ 203026 w 607639"/>
              <a:gd name="connsiteY74" fmla="*/ 251495 h 606722"/>
              <a:gd name="connsiteX75" fmla="*/ 245215 w 607639"/>
              <a:gd name="connsiteY75" fmla="*/ 293636 h 606722"/>
              <a:gd name="connsiteX76" fmla="*/ 235692 w 607639"/>
              <a:gd name="connsiteY76" fmla="*/ 303149 h 606722"/>
              <a:gd name="connsiteX77" fmla="*/ 226257 w 607639"/>
              <a:gd name="connsiteY77" fmla="*/ 293636 h 606722"/>
              <a:gd name="connsiteX78" fmla="*/ 203026 w 607639"/>
              <a:gd name="connsiteY78" fmla="*/ 270432 h 606722"/>
              <a:gd name="connsiteX79" fmla="*/ 179795 w 607639"/>
              <a:gd name="connsiteY79" fmla="*/ 293636 h 606722"/>
              <a:gd name="connsiteX80" fmla="*/ 170271 w 607639"/>
              <a:gd name="connsiteY80" fmla="*/ 303149 h 606722"/>
              <a:gd name="connsiteX81" fmla="*/ 160748 w 607639"/>
              <a:gd name="connsiteY81" fmla="*/ 293636 h 606722"/>
              <a:gd name="connsiteX82" fmla="*/ 203026 w 607639"/>
              <a:gd name="connsiteY82" fmla="*/ 251495 h 606722"/>
              <a:gd name="connsiteX83" fmla="*/ 367227 w 607639"/>
              <a:gd name="connsiteY83" fmla="*/ 183147 h 606722"/>
              <a:gd name="connsiteX84" fmla="*/ 209265 w 607639"/>
              <a:gd name="connsiteY84" fmla="*/ 237894 h 606722"/>
              <a:gd name="connsiteX85" fmla="*/ 119383 w 607639"/>
              <a:gd name="connsiteY85" fmla="*/ 221630 h 606722"/>
              <a:gd name="connsiteX86" fmla="*/ 101940 w 607639"/>
              <a:gd name="connsiteY86" fmla="*/ 303572 h 606722"/>
              <a:gd name="connsiteX87" fmla="*/ 303775 w 607639"/>
              <a:gd name="connsiteY87" fmla="*/ 505230 h 606722"/>
              <a:gd name="connsiteX88" fmla="*/ 505699 w 607639"/>
              <a:gd name="connsiteY88" fmla="*/ 303572 h 606722"/>
              <a:gd name="connsiteX89" fmla="*/ 480692 w 607639"/>
              <a:gd name="connsiteY89" fmla="*/ 206343 h 606722"/>
              <a:gd name="connsiteX90" fmla="*/ 464406 w 607639"/>
              <a:gd name="connsiteY90" fmla="*/ 207054 h 606722"/>
              <a:gd name="connsiteX91" fmla="*/ 367227 w 607639"/>
              <a:gd name="connsiteY91" fmla="*/ 183147 h 606722"/>
              <a:gd name="connsiteX92" fmla="*/ 303775 w 607639"/>
              <a:gd name="connsiteY92" fmla="*/ 85562 h 606722"/>
              <a:gd name="connsiteX93" fmla="*/ 112530 w 607639"/>
              <a:gd name="connsiteY93" fmla="*/ 198344 h 606722"/>
              <a:gd name="connsiteX94" fmla="*/ 209265 w 607639"/>
              <a:gd name="connsiteY94" fmla="*/ 218963 h 606722"/>
              <a:gd name="connsiteX95" fmla="*/ 360196 w 607639"/>
              <a:gd name="connsiteY95" fmla="*/ 164483 h 606722"/>
              <a:gd name="connsiteX96" fmla="*/ 370875 w 607639"/>
              <a:gd name="connsiteY96" fmla="*/ 163505 h 606722"/>
              <a:gd name="connsiteX97" fmla="*/ 464406 w 607639"/>
              <a:gd name="connsiteY97" fmla="*/ 188035 h 606722"/>
              <a:gd name="connsiteX98" fmla="*/ 486566 w 607639"/>
              <a:gd name="connsiteY98" fmla="*/ 186791 h 606722"/>
              <a:gd name="connsiteX99" fmla="*/ 487277 w 607639"/>
              <a:gd name="connsiteY99" fmla="*/ 186257 h 606722"/>
              <a:gd name="connsiteX100" fmla="*/ 487277 w 607639"/>
              <a:gd name="connsiteY100" fmla="*/ 185280 h 606722"/>
              <a:gd name="connsiteX101" fmla="*/ 303775 w 607639"/>
              <a:gd name="connsiteY101" fmla="*/ 85562 h 606722"/>
              <a:gd name="connsiteX102" fmla="*/ 303775 w 607639"/>
              <a:gd name="connsiteY102" fmla="*/ 66543 h 606722"/>
              <a:gd name="connsiteX103" fmla="*/ 503207 w 607639"/>
              <a:gd name="connsiteY103" fmla="*/ 174970 h 606722"/>
              <a:gd name="connsiteX104" fmla="*/ 504453 w 607639"/>
              <a:gd name="connsiteY104" fmla="*/ 194256 h 606722"/>
              <a:gd name="connsiteX105" fmla="*/ 499291 w 607639"/>
              <a:gd name="connsiteY105" fmla="*/ 201011 h 606722"/>
              <a:gd name="connsiteX106" fmla="*/ 524654 w 607639"/>
              <a:gd name="connsiteY106" fmla="*/ 303572 h 606722"/>
              <a:gd name="connsiteX107" fmla="*/ 303775 w 607639"/>
              <a:gd name="connsiteY107" fmla="*/ 524160 h 606722"/>
              <a:gd name="connsiteX108" fmla="*/ 82985 w 607639"/>
              <a:gd name="connsiteY108" fmla="*/ 303572 h 606722"/>
              <a:gd name="connsiteX109" fmla="*/ 101940 w 607639"/>
              <a:gd name="connsiteY109" fmla="*/ 213986 h 606722"/>
              <a:gd name="connsiteX110" fmla="*/ 94554 w 607639"/>
              <a:gd name="connsiteY110" fmla="*/ 204299 h 606722"/>
              <a:gd name="connsiteX111" fmla="*/ 95889 w 607639"/>
              <a:gd name="connsiteY111" fmla="*/ 189190 h 606722"/>
              <a:gd name="connsiteX112" fmla="*/ 303775 w 607639"/>
              <a:gd name="connsiteY112" fmla="*/ 66543 h 606722"/>
              <a:gd name="connsiteX113" fmla="*/ 358444 w 607639"/>
              <a:gd name="connsiteY113" fmla="*/ 18928 h 606722"/>
              <a:gd name="connsiteX114" fmla="*/ 348921 w 607639"/>
              <a:gd name="connsiteY114" fmla="*/ 28436 h 606722"/>
              <a:gd name="connsiteX115" fmla="*/ 358444 w 607639"/>
              <a:gd name="connsiteY115" fmla="*/ 37944 h 606722"/>
              <a:gd name="connsiteX116" fmla="*/ 560114 w 607639"/>
              <a:gd name="connsiteY116" fmla="*/ 37944 h 606722"/>
              <a:gd name="connsiteX117" fmla="*/ 569637 w 607639"/>
              <a:gd name="connsiteY117" fmla="*/ 47364 h 606722"/>
              <a:gd name="connsiteX118" fmla="*/ 569637 w 607639"/>
              <a:gd name="connsiteY118" fmla="*/ 248816 h 606722"/>
              <a:gd name="connsiteX119" fmla="*/ 579160 w 607639"/>
              <a:gd name="connsiteY119" fmla="*/ 258324 h 606722"/>
              <a:gd name="connsiteX120" fmla="*/ 588594 w 607639"/>
              <a:gd name="connsiteY120" fmla="*/ 248816 h 606722"/>
              <a:gd name="connsiteX121" fmla="*/ 588594 w 607639"/>
              <a:gd name="connsiteY121" fmla="*/ 28436 h 606722"/>
              <a:gd name="connsiteX122" fmla="*/ 579160 w 607639"/>
              <a:gd name="connsiteY122" fmla="*/ 18928 h 606722"/>
              <a:gd name="connsiteX123" fmla="*/ 28479 w 607639"/>
              <a:gd name="connsiteY123" fmla="*/ 18928 h 606722"/>
              <a:gd name="connsiteX124" fmla="*/ 18956 w 607639"/>
              <a:gd name="connsiteY124" fmla="*/ 28436 h 606722"/>
              <a:gd name="connsiteX125" fmla="*/ 18956 w 607639"/>
              <a:gd name="connsiteY125" fmla="*/ 248816 h 606722"/>
              <a:gd name="connsiteX126" fmla="*/ 28479 w 607639"/>
              <a:gd name="connsiteY126" fmla="*/ 258324 h 606722"/>
              <a:gd name="connsiteX127" fmla="*/ 38002 w 607639"/>
              <a:gd name="connsiteY127" fmla="*/ 248816 h 606722"/>
              <a:gd name="connsiteX128" fmla="*/ 38002 w 607639"/>
              <a:gd name="connsiteY128" fmla="*/ 47364 h 606722"/>
              <a:gd name="connsiteX129" fmla="*/ 47436 w 607639"/>
              <a:gd name="connsiteY129" fmla="*/ 37944 h 606722"/>
              <a:gd name="connsiteX130" fmla="*/ 249196 w 607639"/>
              <a:gd name="connsiteY130" fmla="*/ 37944 h 606722"/>
              <a:gd name="connsiteX131" fmla="*/ 258719 w 607639"/>
              <a:gd name="connsiteY131" fmla="*/ 28436 h 606722"/>
              <a:gd name="connsiteX132" fmla="*/ 249196 w 607639"/>
              <a:gd name="connsiteY132" fmla="*/ 18928 h 606722"/>
              <a:gd name="connsiteX133" fmla="*/ 358444 w 607639"/>
              <a:gd name="connsiteY133" fmla="*/ 0 h 606722"/>
              <a:gd name="connsiteX134" fmla="*/ 579160 w 607639"/>
              <a:gd name="connsiteY134" fmla="*/ 0 h 606722"/>
              <a:gd name="connsiteX135" fmla="*/ 607639 w 607639"/>
              <a:gd name="connsiteY135" fmla="*/ 28436 h 606722"/>
              <a:gd name="connsiteX136" fmla="*/ 607639 w 607639"/>
              <a:gd name="connsiteY136" fmla="*/ 248816 h 606722"/>
              <a:gd name="connsiteX137" fmla="*/ 579160 w 607639"/>
              <a:gd name="connsiteY137" fmla="*/ 277252 h 606722"/>
              <a:gd name="connsiteX138" fmla="*/ 550680 w 607639"/>
              <a:gd name="connsiteY138" fmla="*/ 248816 h 606722"/>
              <a:gd name="connsiteX139" fmla="*/ 550680 w 607639"/>
              <a:gd name="connsiteY139" fmla="*/ 56872 h 606722"/>
              <a:gd name="connsiteX140" fmla="*/ 358444 w 607639"/>
              <a:gd name="connsiteY140" fmla="*/ 56872 h 606722"/>
              <a:gd name="connsiteX141" fmla="*/ 329964 w 607639"/>
              <a:gd name="connsiteY141" fmla="*/ 28436 h 606722"/>
              <a:gd name="connsiteX142" fmla="*/ 358444 w 607639"/>
              <a:gd name="connsiteY142" fmla="*/ 0 h 606722"/>
              <a:gd name="connsiteX143" fmla="*/ 28479 w 607639"/>
              <a:gd name="connsiteY143" fmla="*/ 0 h 606722"/>
              <a:gd name="connsiteX144" fmla="*/ 249196 w 607639"/>
              <a:gd name="connsiteY144" fmla="*/ 0 h 606722"/>
              <a:gd name="connsiteX145" fmla="*/ 277675 w 607639"/>
              <a:gd name="connsiteY145" fmla="*/ 28436 h 606722"/>
              <a:gd name="connsiteX146" fmla="*/ 249196 w 607639"/>
              <a:gd name="connsiteY146" fmla="*/ 56872 h 606722"/>
              <a:gd name="connsiteX147" fmla="*/ 56959 w 607639"/>
              <a:gd name="connsiteY147" fmla="*/ 56872 h 606722"/>
              <a:gd name="connsiteX148" fmla="*/ 56959 w 607639"/>
              <a:gd name="connsiteY148" fmla="*/ 248816 h 606722"/>
              <a:gd name="connsiteX149" fmla="*/ 28479 w 607639"/>
              <a:gd name="connsiteY149" fmla="*/ 277252 h 606722"/>
              <a:gd name="connsiteX150" fmla="*/ 0 w 607639"/>
              <a:gd name="connsiteY150" fmla="*/ 248816 h 606722"/>
              <a:gd name="connsiteX151" fmla="*/ 0 w 607639"/>
              <a:gd name="connsiteY151" fmla="*/ 28436 h 606722"/>
              <a:gd name="connsiteX152" fmla="*/ 28479 w 607639"/>
              <a:gd name="connsiteY152"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607639" h="606722">
                <a:moveTo>
                  <a:pt x="221996" y="349864"/>
                </a:moveTo>
                <a:cubicBezTo>
                  <a:pt x="227247" y="349864"/>
                  <a:pt x="231519" y="354130"/>
                  <a:pt x="231519" y="359285"/>
                </a:cubicBezTo>
                <a:cubicBezTo>
                  <a:pt x="231519" y="399191"/>
                  <a:pt x="263914" y="431542"/>
                  <a:pt x="303785" y="431542"/>
                </a:cubicBezTo>
                <a:cubicBezTo>
                  <a:pt x="343745" y="431542"/>
                  <a:pt x="376140" y="399191"/>
                  <a:pt x="376140" y="359285"/>
                </a:cubicBezTo>
                <a:cubicBezTo>
                  <a:pt x="376140" y="354130"/>
                  <a:pt x="380412" y="349864"/>
                  <a:pt x="385663" y="349864"/>
                </a:cubicBezTo>
                <a:cubicBezTo>
                  <a:pt x="390913" y="349864"/>
                  <a:pt x="395096" y="354130"/>
                  <a:pt x="395096" y="359285"/>
                </a:cubicBezTo>
                <a:cubicBezTo>
                  <a:pt x="395096" y="409589"/>
                  <a:pt x="354157" y="450561"/>
                  <a:pt x="303785" y="450561"/>
                </a:cubicBezTo>
                <a:cubicBezTo>
                  <a:pt x="253501" y="450561"/>
                  <a:pt x="212473" y="409589"/>
                  <a:pt x="212473" y="359285"/>
                </a:cubicBezTo>
                <a:cubicBezTo>
                  <a:pt x="212473" y="354130"/>
                  <a:pt x="216745" y="349864"/>
                  <a:pt x="221996" y="349864"/>
                </a:cubicBezTo>
                <a:close/>
                <a:moveTo>
                  <a:pt x="579160" y="348398"/>
                </a:moveTo>
                <a:cubicBezTo>
                  <a:pt x="573909" y="348398"/>
                  <a:pt x="569637" y="352663"/>
                  <a:pt x="569637" y="357906"/>
                </a:cubicBezTo>
                <a:lnTo>
                  <a:pt x="569637" y="559269"/>
                </a:lnTo>
                <a:cubicBezTo>
                  <a:pt x="569637" y="564512"/>
                  <a:pt x="565365" y="568778"/>
                  <a:pt x="560114" y="568778"/>
                </a:cubicBezTo>
                <a:lnTo>
                  <a:pt x="358444" y="568778"/>
                </a:lnTo>
                <a:cubicBezTo>
                  <a:pt x="353193" y="568778"/>
                  <a:pt x="348921" y="573043"/>
                  <a:pt x="348921" y="578286"/>
                </a:cubicBezTo>
                <a:cubicBezTo>
                  <a:pt x="348921" y="583440"/>
                  <a:pt x="353193" y="587706"/>
                  <a:pt x="358444" y="587706"/>
                </a:cubicBezTo>
                <a:lnTo>
                  <a:pt x="579160" y="587706"/>
                </a:lnTo>
                <a:cubicBezTo>
                  <a:pt x="584322" y="587706"/>
                  <a:pt x="588594" y="583440"/>
                  <a:pt x="588594" y="578286"/>
                </a:cubicBezTo>
                <a:lnTo>
                  <a:pt x="588594" y="357906"/>
                </a:lnTo>
                <a:cubicBezTo>
                  <a:pt x="588594" y="352663"/>
                  <a:pt x="584322" y="348398"/>
                  <a:pt x="579160" y="348398"/>
                </a:cubicBezTo>
                <a:close/>
                <a:moveTo>
                  <a:pt x="28479" y="348398"/>
                </a:moveTo>
                <a:cubicBezTo>
                  <a:pt x="23228" y="348398"/>
                  <a:pt x="18956" y="352663"/>
                  <a:pt x="18956" y="357906"/>
                </a:cubicBezTo>
                <a:lnTo>
                  <a:pt x="18956" y="578286"/>
                </a:lnTo>
                <a:cubicBezTo>
                  <a:pt x="18956" y="583440"/>
                  <a:pt x="23228" y="587706"/>
                  <a:pt x="28479" y="587706"/>
                </a:cubicBezTo>
                <a:lnTo>
                  <a:pt x="249196" y="587706"/>
                </a:lnTo>
                <a:cubicBezTo>
                  <a:pt x="254447" y="587706"/>
                  <a:pt x="258719" y="583440"/>
                  <a:pt x="258719" y="578286"/>
                </a:cubicBezTo>
                <a:cubicBezTo>
                  <a:pt x="258719" y="573043"/>
                  <a:pt x="254447" y="568778"/>
                  <a:pt x="249196" y="568778"/>
                </a:cubicBezTo>
                <a:lnTo>
                  <a:pt x="47436" y="568778"/>
                </a:lnTo>
                <a:cubicBezTo>
                  <a:pt x="42185" y="568778"/>
                  <a:pt x="38002" y="564512"/>
                  <a:pt x="38002" y="559269"/>
                </a:cubicBezTo>
                <a:lnTo>
                  <a:pt x="38002" y="357906"/>
                </a:lnTo>
                <a:cubicBezTo>
                  <a:pt x="38002" y="352663"/>
                  <a:pt x="33730" y="348398"/>
                  <a:pt x="28479" y="348398"/>
                </a:cubicBezTo>
                <a:close/>
                <a:moveTo>
                  <a:pt x="579160" y="329470"/>
                </a:moveTo>
                <a:cubicBezTo>
                  <a:pt x="594823" y="329470"/>
                  <a:pt x="607639" y="342177"/>
                  <a:pt x="607639" y="357906"/>
                </a:cubicBezTo>
                <a:lnTo>
                  <a:pt x="607639" y="578286"/>
                </a:lnTo>
                <a:cubicBezTo>
                  <a:pt x="607639" y="593926"/>
                  <a:pt x="594823" y="606722"/>
                  <a:pt x="579160" y="606722"/>
                </a:cubicBezTo>
                <a:lnTo>
                  <a:pt x="358444" y="606722"/>
                </a:lnTo>
                <a:cubicBezTo>
                  <a:pt x="342691" y="606722"/>
                  <a:pt x="329964" y="593926"/>
                  <a:pt x="329964" y="578286"/>
                </a:cubicBezTo>
                <a:cubicBezTo>
                  <a:pt x="329964" y="562557"/>
                  <a:pt x="342691" y="549850"/>
                  <a:pt x="358444" y="549850"/>
                </a:cubicBezTo>
                <a:lnTo>
                  <a:pt x="550680" y="549850"/>
                </a:lnTo>
                <a:lnTo>
                  <a:pt x="550680" y="357906"/>
                </a:lnTo>
                <a:cubicBezTo>
                  <a:pt x="550680" y="342177"/>
                  <a:pt x="563407" y="329470"/>
                  <a:pt x="579160" y="329470"/>
                </a:cubicBezTo>
                <a:close/>
                <a:moveTo>
                  <a:pt x="28479" y="329470"/>
                </a:moveTo>
                <a:cubicBezTo>
                  <a:pt x="44143" y="329470"/>
                  <a:pt x="56959" y="342177"/>
                  <a:pt x="56959" y="357906"/>
                </a:cubicBezTo>
                <a:lnTo>
                  <a:pt x="56959" y="549850"/>
                </a:lnTo>
                <a:lnTo>
                  <a:pt x="249196" y="549850"/>
                </a:lnTo>
                <a:cubicBezTo>
                  <a:pt x="264948" y="549850"/>
                  <a:pt x="277675" y="562557"/>
                  <a:pt x="277675" y="578286"/>
                </a:cubicBezTo>
                <a:cubicBezTo>
                  <a:pt x="277675" y="593926"/>
                  <a:pt x="264948" y="606722"/>
                  <a:pt x="249196" y="606722"/>
                </a:cubicBezTo>
                <a:lnTo>
                  <a:pt x="28479" y="606722"/>
                </a:lnTo>
                <a:cubicBezTo>
                  <a:pt x="12816" y="606722"/>
                  <a:pt x="0" y="593926"/>
                  <a:pt x="0" y="578286"/>
                </a:cubicBezTo>
                <a:lnTo>
                  <a:pt x="0" y="357906"/>
                </a:lnTo>
                <a:cubicBezTo>
                  <a:pt x="0" y="342177"/>
                  <a:pt x="12816" y="329470"/>
                  <a:pt x="28479" y="329470"/>
                </a:cubicBezTo>
                <a:close/>
                <a:moveTo>
                  <a:pt x="303784" y="282560"/>
                </a:moveTo>
                <a:cubicBezTo>
                  <a:pt x="294613" y="282560"/>
                  <a:pt x="287133" y="290025"/>
                  <a:pt x="287133" y="299267"/>
                </a:cubicBezTo>
                <a:lnTo>
                  <a:pt x="287133" y="340410"/>
                </a:lnTo>
                <a:cubicBezTo>
                  <a:pt x="287133" y="349652"/>
                  <a:pt x="294613" y="357117"/>
                  <a:pt x="303784" y="357117"/>
                </a:cubicBezTo>
                <a:cubicBezTo>
                  <a:pt x="313045" y="357117"/>
                  <a:pt x="320524" y="349652"/>
                  <a:pt x="320524" y="340410"/>
                </a:cubicBezTo>
                <a:lnTo>
                  <a:pt x="320524" y="299267"/>
                </a:lnTo>
                <a:cubicBezTo>
                  <a:pt x="320524" y="290025"/>
                  <a:pt x="313045" y="282560"/>
                  <a:pt x="303784" y="282560"/>
                </a:cubicBezTo>
                <a:close/>
                <a:moveTo>
                  <a:pt x="303784" y="263633"/>
                </a:moveTo>
                <a:cubicBezTo>
                  <a:pt x="323463" y="263633"/>
                  <a:pt x="339490" y="279628"/>
                  <a:pt x="339490" y="299267"/>
                </a:cubicBezTo>
                <a:lnTo>
                  <a:pt x="339490" y="340410"/>
                </a:lnTo>
                <a:cubicBezTo>
                  <a:pt x="339490" y="360049"/>
                  <a:pt x="323463" y="376044"/>
                  <a:pt x="303784" y="376044"/>
                </a:cubicBezTo>
                <a:cubicBezTo>
                  <a:pt x="284106" y="376044"/>
                  <a:pt x="268078" y="360049"/>
                  <a:pt x="268078" y="340410"/>
                </a:cubicBezTo>
                <a:lnTo>
                  <a:pt x="268078" y="299267"/>
                </a:lnTo>
                <a:cubicBezTo>
                  <a:pt x="268078" y="279628"/>
                  <a:pt x="284106" y="263633"/>
                  <a:pt x="303784" y="263633"/>
                </a:cubicBezTo>
                <a:close/>
                <a:moveTo>
                  <a:pt x="404613" y="251495"/>
                </a:moveTo>
                <a:cubicBezTo>
                  <a:pt x="427933" y="251495"/>
                  <a:pt x="446802" y="270432"/>
                  <a:pt x="446891" y="293636"/>
                </a:cubicBezTo>
                <a:cubicBezTo>
                  <a:pt x="446891" y="298881"/>
                  <a:pt x="442619" y="303149"/>
                  <a:pt x="437368" y="303149"/>
                </a:cubicBezTo>
                <a:cubicBezTo>
                  <a:pt x="432116" y="303149"/>
                  <a:pt x="427844" y="298881"/>
                  <a:pt x="427844" y="293636"/>
                </a:cubicBezTo>
                <a:cubicBezTo>
                  <a:pt x="427844" y="280834"/>
                  <a:pt x="417430" y="270432"/>
                  <a:pt x="404613" y="270432"/>
                </a:cubicBezTo>
                <a:cubicBezTo>
                  <a:pt x="391796" y="270432"/>
                  <a:pt x="381383" y="280834"/>
                  <a:pt x="381383" y="293636"/>
                </a:cubicBezTo>
                <a:cubicBezTo>
                  <a:pt x="381383" y="298881"/>
                  <a:pt x="377110" y="303149"/>
                  <a:pt x="371859" y="303149"/>
                </a:cubicBezTo>
                <a:cubicBezTo>
                  <a:pt x="366608" y="303149"/>
                  <a:pt x="362424" y="298881"/>
                  <a:pt x="362424" y="293636"/>
                </a:cubicBezTo>
                <a:cubicBezTo>
                  <a:pt x="362424" y="270432"/>
                  <a:pt x="381294" y="251495"/>
                  <a:pt x="404613" y="251495"/>
                </a:cubicBezTo>
                <a:close/>
                <a:moveTo>
                  <a:pt x="203026" y="251495"/>
                </a:moveTo>
                <a:cubicBezTo>
                  <a:pt x="226257" y="251495"/>
                  <a:pt x="245215" y="270432"/>
                  <a:pt x="245215" y="293636"/>
                </a:cubicBezTo>
                <a:cubicBezTo>
                  <a:pt x="245215" y="298881"/>
                  <a:pt x="240943" y="303149"/>
                  <a:pt x="235692" y="303149"/>
                </a:cubicBezTo>
                <a:cubicBezTo>
                  <a:pt x="230440" y="303149"/>
                  <a:pt x="226257" y="298881"/>
                  <a:pt x="226257" y="293636"/>
                </a:cubicBezTo>
                <a:cubicBezTo>
                  <a:pt x="226257" y="280834"/>
                  <a:pt x="215843" y="270432"/>
                  <a:pt x="203026" y="270432"/>
                </a:cubicBezTo>
                <a:cubicBezTo>
                  <a:pt x="190209" y="270432"/>
                  <a:pt x="179795" y="280834"/>
                  <a:pt x="179795" y="293636"/>
                </a:cubicBezTo>
                <a:cubicBezTo>
                  <a:pt x="179795" y="298881"/>
                  <a:pt x="175523" y="303149"/>
                  <a:pt x="170271" y="303149"/>
                </a:cubicBezTo>
                <a:cubicBezTo>
                  <a:pt x="165020" y="303149"/>
                  <a:pt x="160748" y="298881"/>
                  <a:pt x="160748" y="293636"/>
                </a:cubicBezTo>
                <a:cubicBezTo>
                  <a:pt x="160748" y="270432"/>
                  <a:pt x="179706" y="251495"/>
                  <a:pt x="203026" y="251495"/>
                </a:cubicBezTo>
                <a:close/>
                <a:moveTo>
                  <a:pt x="367227" y="183147"/>
                </a:moveTo>
                <a:cubicBezTo>
                  <a:pt x="322464" y="218519"/>
                  <a:pt x="266576" y="237894"/>
                  <a:pt x="209265" y="237894"/>
                </a:cubicBezTo>
                <a:cubicBezTo>
                  <a:pt x="178207" y="237894"/>
                  <a:pt x="148038" y="232472"/>
                  <a:pt x="119383" y="221630"/>
                </a:cubicBezTo>
                <a:cubicBezTo>
                  <a:pt x="107814" y="247403"/>
                  <a:pt x="101940" y="274954"/>
                  <a:pt x="101940" y="303572"/>
                </a:cubicBezTo>
                <a:cubicBezTo>
                  <a:pt x="101940" y="414755"/>
                  <a:pt x="192445" y="505230"/>
                  <a:pt x="303775" y="505230"/>
                </a:cubicBezTo>
                <a:cubicBezTo>
                  <a:pt x="415105" y="505230"/>
                  <a:pt x="505699" y="414755"/>
                  <a:pt x="505699" y="303572"/>
                </a:cubicBezTo>
                <a:cubicBezTo>
                  <a:pt x="505699" y="269533"/>
                  <a:pt x="497067" y="236027"/>
                  <a:pt x="480692" y="206343"/>
                </a:cubicBezTo>
                <a:cubicBezTo>
                  <a:pt x="475263" y="206787"/>
                  <a:pt x="469835" y="207054"/>
                  <a:pt x="464406" y="207054"/>
                </a:cubicBezTo>
                <a:cubicBezTo>
                  <a:pt x="430500" y="207054"/>
                  <a:pt x="397039" y="198789"/>
                  <a:pt x="367227" y="183147"/>
                </a:cubicBezTo>
                <a:close/>
                <a:moveTo>
                  <a:pt x="303775" y="85562"/>
                </a:moveTo>
                <a:cubicBezTo>
                  <a:pt x="224305" y="85562"/>
                  <a:pt x="150975" y="128755"/>
                  <a:pt x="112530" y="198344"/>
                </a:cubicBezTo>
                <a:cubicBezTo>
                  <a:pt x="143055" y="212031"/>
                  <a:pt x="175537" y="218963"/>
                  <a:pt x="209265" y="218963"/>
                </a:cubicBezTo>
                <a:cubicBezTo>
                  <a:pt x="264352" y="218963"/>
                  <a:pt x="317925" y="199589"/>
                  <a:pt x="360196" y="164483"/>
                </a:cubicBezTo>
                <a:cubicBezTo>
                  <a:pt x="363222" y="161994"/>
                  <a:pt x="367494" y="161639"/>
                  <a:pt x="370875" y="163505"/>
                </a:cubicBezTo>
                <a:cubicBezTo>
                  <a:pt x="399264" y="179592"/>
                  <a:pt x="431568" y="188035"/>
                  <a:pt x="464406" y="188035"/>
                </a:cubicBezTo>
                <a:cubicBezTo>
                  <a:pt x="471793" y="188035"/>
                  <a:pt x="479179" y="187590"/>
                  <a:pt x="486566" y="186791"/>
                </a:cubicBezTo>
                <a:cubicBezTo>
                  <a:pt x="486655" y="186791"/>
                  <a:pt x="487010" y="186702"/>
                  <a:pt x="487277" y="186257"/>
                </a:cubicBezTo>
                <a:cubicBezTo>
                  <a:pt x="487544" y="185724"/>
                  <a:pt x="487277" y="185369"/>
                  <a:pt x="487277" y="185280"/>
                </a:cubicBezTo>
                <a:cubicBezTo>
                  <a:pt x="446786" y="122801"/>
                  <a:pt x="378173" y="85562"/>
                  <a:pt x="303775" y="85562"/>
                </a:cubicBezTo>
                <a:close/>
                <a:moveTo>
                  <a:pt x="303775" y="66543"/>
                </a:moveTo>
                <a:cubicBezTo>
                  <a:pt x="384669" y="66543"/>
                  <a:pt x="459156" y="107070"/>
                  <a:pt x="503207" y="174970"/>
                </a:cubicBezTo>
                <a:cubicBezTo>
                  <a:pt x="506945" y="180747"/>
                  <a:pt x="507390" y="188035"/>
                  <a:pt x="504453" y="194256"/>
                </a:cubicBezTo>
                <a:cubicBezTo>
                  <a:pt x="503207" y="196922"/>
                  <a:pt x="501427" y="199233"/>
                  <a:pt x="499291" y="201011"/>
                </a:cubicBezTo>
                <a:cubicBezTo>
                  <a:pt x="515933" y="232472"/>
                  <a:pt x="524654" y="267756"/>
                  <a:pt x="524654" y="303572"/>
                </a:cubicBezTo>
                <a:cubicBezTo>
                  <a:pt x="524654" y="425242"/>
                  <a:pt x="425606" y="524160"/>
                  <a:pt x="303775" y="524160"/>
                </a:cubicBezTo>
                <a:cubicBezTo>
                  <a:pt x="182033" y="524160"/>
                  <a:pt x="82985" y="425242"/>
                  <a:pt x="82985" y="303572"/>
                </a:cubicBezTo>
                <a:cubicBezTo>
                  <a:pt x="82985" y="272288"/>
                  <a:pt x="89303" y="242248"/>
                  <a:pt x="101940" y="213986"/>
                </a:cubicBezTo>
                <a:cubicBezTo>
                  <a:pt x="98469" y="211676"/>
                  <a:pt x="95889" y="208298"/>
                  <a:pt x="94554" y="204299"/>
                </a:cubicBezTo>
                <a:cubicBezTo>
                  <a:pt x="92863" y="199322"/>
                  <a:pt x="93397" y="193812"/>
                  <a:pt x="95889" y="189190"/>
                </a:cubicBezTo>
                <a:cubicBezTo>
                  <a:pt x="137715" y="113558"/>
                  <a:pt x="217364" y="66543"/>
                  <a:pt x="303775" y="66543"/>
                </a:cubicBezTo>
                <a:close/>
                <a:moveTo>
                  <a:pt x="358444" y="18928"/>
                </a:moveTo>
                <a:cubicBezTo>
                  <a:pt x="353193" y="18928"/>
                  <a:pt x="348921" y="23193"/>
                  <a:pt x="348921" y="28436"/>
                </a:cubicBezTo>
                <a:cubicBezTo>
                  <a:pt x="348921" y="33679"/>
                  <a:pt x="353193" y="37944"/>
                  <a:pt x="358444" y="37944"/>
                </a:cubicBezTo>
                <a:lnTo>
                  <a:pt x="560114" y="37944"/>
                </a:lnTo>
                <a:cubicBezTo>
                  <a:pt x="565365" y="37944"/>
                  <a:pt x="569637" y="42121"/>
                  <a:pt x="569637" y="47364"/>
                </a:cubicBezTo>
                <a:lnTo>
                  <a:pt x="569637" y="248816"/>
                </a:lnTo>
                <a:cubicBezTo>
                  <a:pt x="569637" y="254059"/>
                  <a:pt x="573909" y="258324"/>
                  <a:pt x="579160" y="258324"/>
                </a:cubicBezTo>
                <a:cubicBezTo>
                  <a:pt x="584322" y="258324"/>
                  <a:pt x="588594" y="254059"/>
                  <a:pt x="588594" y="248816"/>
                </a:cubicBezTo>
                <a:lnTo>
                  <a:pt x="588594" y="28436"/>
                </a:lnTo>
                <a:cubicBezTo>
                  <a:pt x="588594" y="23193"/>
                  <a:pt x="584322" y="18928"/>
                  <a:pt x="579160" y="18928"/>
                </a:cubicBezTo>
                <a:close/>
                <a:moveTo>
                  <a:pt x="28479" y="18928"/>
                </a:moveTo>
                <a:cubicBezTo>
                  <a:pt x="23228" y="18928"/>
                  <a:pt x="18956" y="23193"/>
                  <a:pt x="18956" y="28436"/>
                </a:cubicBezTo>
                <a:lnTo>
                  <a:pt x="18956" y="248816"/>
                </a:lnTo>
                <a:cubicBezTo>
                  <a:pt x="18956" y="254059"/>
                  <a:pt x="23228" y="258324"/>
                  <a:pt x="28479" y="258324"/>
                </a:cubicBezTo>
                <a:cubicBezTo>
                  <a:pt x="33730" y="258324"/>
                  <a:pt x="38002" y="254059"/>
                  <a:pt x="38002" y="248816"/>
                </a:cubicBezTo>
                <a:lnTo>
                  <a:pt x="38002" y="47364"/>
                </a:lnTo>
                <a:cubicBezTo>
                  <a:pt x="38002" y="42121"/>
                  <a:pt x="42185" y="37944"/>
                  <a:pt x="47436" y="37944"/>
                </a:cubicBezTo>
                <a:lnTo>
                  <a:pt x="249196" y="37944"/>
                </a:lnTo>
                <a:cubicBezTo>
                  <a:pt x="254447" y="37944"/>
                  <a:pt x="258719" y="33679"/>
                  <a:pt x="258719" y="28436"/>
                </a:cubicBezTo>
                <a:cubicBezTo>
                  <a:pt x="258719" y="23193"/>
                  <a:pt x="254447" y="18928"/>
                  <a:pt x="249196" y="18928"/>
                </a:cubicBezTo>
                <a:close/>
                <a:moveTo>
                  <a:pt x="358444" y="0"/>
                </a:moveTo>
                <a:lnTo>
                  <a:pt x="579160" y="0"/>
                </a:lnTo>
                <a:cubicBezTo>
                  <a:pt x="594823" y="0"/>
                  <a:pt x="607639" y="12796"/>
                  <a:pt x="607639" y="28436"/>
                </a:cubicBezTo>
                <a:lnTo>
                  <a:pt x="607639" y="248816"/>
                </a:lnTo>
                <a:cubicBezTo>
                  <a:pt x="607639" y="264544"/>
                  <a:pt x="594823" y="277252"/>
                  <a:pt x="579160" y="277252"/>
                </a:cubicBezTo>
                <a:cubicBezTo>
                  <a:pt x="563407" y="277252"/>
                  <a:pt x="550680" y="264544"/>
                  <a:pt x="550680" y="248816"/>
                </a:cubicBezTo>
                <a:lnTo>
                  <a:pt x="550680" y="56872"/>
                </a:lnTo>
                <a:lnTo>
                  <a:pt x="358444" y="56872"/>
                </a:lnTo>
                <a:cubicBezTo>
                  <a:pt x="342691" y="56872"/>
                  <a:pt x="329964" y="44076"/>
                  <a:pt x="329964" y="28436"/>
                </a:cubicBezTo>
                <a:cubicBezTo>
                  <a:pt x="329964" y="12796"/>
                  <a:pt x="342691" y="0"/>
                  <a:pt x="358444" y="0"/>
                </a:cubicBezTo>
                <a:close/>
                <a:moveTo>
                  <a:pt x="28479" y="0"/>
                </a:moveTo>
                <a:lnTo>
                  <a:pt x="249196" y="0"/>
                </a:lnTo>
                <a:cubicBezTo>
                  <a:pt x="264948" y="0"/>
                  <a:pt x="277675" y="12796"/>
                  <a:pt x="277675" y="28436"/>
                </a:cubicBezTo>
                <a:cubicBezTo>
                  <a:pt x="277675" y="44076"/>
                  <a:pt x="264948" y="56872"/>
                  <a:pt x="249196" y="56872"/>
                </a:cubicBezTo>
                <a:lnTo>
                  <a:pt x="56959" y="56872"/>
                </a:lnTo>
                <a:lnTo>
                  <a:pt x="56959" y="248816"/>
                </a:lnTo>
                <a:cubicBezTo>
                  <a:pt x="56959" y="264544"/>
                  <a:pt x="44143" y="277252"/>
                  <a:pt x="28479" y="277252"/>
                </a:cubicBezTo>
                <a:cubicBezTo>
                  <a:pt x="12816" y="277252"/>
                  <a:pt x="0" y="264544"/>
                  <a:pt x="0" y="248816"/>
                </a:cubicBezTo>
                <a:lnTo>
                  <a:pt x="0" y="28436"/>
                </a:lnTo>
                <a:cubicBezTo>
                  <a:pt x="0" y="12796"/>
                  <a:pt x="12816" y="0"/>
                  <a:pt x="28479" y="0"/>
                </a:cubicBezTo>
                <a:close/>
              </a:path>
            </a:pathLst>
          </a:custGeom>
          <a:solidFill>
            <a:schemeClr val="accent2"/>
          </a:solidFill>
          <a:ln>
            <a:noFill/>
          </a:ln>
        </p:spPr>
        <p:txBody>
          <a:bodyPr/>
          <a:lstStyle/>
          <a:p>
            <a:endParaRPr lang="zh-CN" altLang="en-US" sz="1730">
              <a:latin typeface="Segoe UI" panose="020B0502040204020203" pitchFamily="34" charset="0"/>
              <a:cs typeface="Segoe UI" panose="020B0502040204020203" pitchFamily="34" charset="0"/>
            </a:endParaRPr>
          </a:p>
        </p:txBody>
      </p:sp>
      <p:sp>
        <p:nvSpPr>
          <p:cNvPr id="57" name="face-detection_316402"/>
          <p:cNvSpPr>
            <a:spLocks noChangeAspect="1"/>
          </p:cNvSpPr>
          <p:nvPr/>
        </p:nvSpPr>
        <p:spPr bwMode="auto">
          <a:xfrm>
            <a:off x="4462899" y="2060189"/>
            <a:ext cx="585950" cy="585065"/>
          </a:xfrm>
          <a:custGeom>
            <a:avLst/>
            <a:gdLst>
              <a:gd name="connsiteX0" fmla="*/ 221996 w 607639"/>
              <a:gd name="connsiteY0" fmla="*/ 349864 h 606722"/>
              <a:gd name="connsiteX1" fmla="*/ 231519 w 607639"/>
              <a:gd name="connsiteY1" fmla="*/ 359285 h 606722"/>
              <a:gd name="connsiteX2" fmla="*/ 303785 w 607639"/>
              <a:gd name="connsiteY2" fmla="*/ 431542 h 606722"/>
              <a:gd name="connsiteX3" fmla="*/ 376140 w 607639"/>
              <a:gd name="connsiteY3" fmla="*/ 359285 h 606722"/>
              <a:gd name="connsiteX4" fmla="*/ 385663 w 607639"/>
              <a:gd name="connsiteY4" fmla="*/ 349864 h 606722"/>
              <a:gd name="connsiteX5" fmla="*/ 395096 w 607639"/>
              <a:gd name="connsiteY5" fmla="*/ 359285 h 606722"/>
              <a:gd name="connsiteX6" fmla="*/ 303785 w 607639"/>
              <a:gd name="connsiteY6" fmla="*/ 450561 h 606722"/>
              <a:gd name="connsiteX7" fmla="*/ 212473 w 607639"/>
              <a:gd name="connsiteY7" fmla="*/ 359285 h 606722"/>
              <a:gd name="connsiteX8" fmla="*/ 221996 w 607639"/>
              <a:gd name="connsiteY8" fmla="*/ 349864 h 606722"/>
              <a:gd name="connsiteX9" fmla="*/ 579160 w 607639"/>
              <a:gd name="connsiteY9" fmla="*/ 348398 h 606722"/>
              <a:gd name="connsiteX10" fmla="*/ 569637 w 607639"/>
              <a:gd name="connsiteY10" fmla="*/ 357906 h 606722"/>
              <a:gd name="connsiteX11" fmla="*/ 569637 w 607639"/>
              <a:gd name="connsiteY11" fmla="*/ 559269 h 606722"/>
              <a:gd name="connsiteX12" fmla="*/ 560114 w 607639"/>
              <a:gd name="connsiteY12" fmla="*/ 568778 h 606722"/>
              <a:gd name="connsiteX13" fmla="*/ 358444 w 607639"/>
              <a:gd name="connsiteY13" fmla="*/ 568778 h 606722"/>
              <a:gd name="connsiteX14" fmla="*/ 348921 w 607639"/>
              <a:gd name="connsiteY14" fmla="*/ 578286 h 606722"/>
              <a:gd name="connsiteX15" fmla="*/ 358444 w 607639"/>
              <a:gd name="connsiteY15" fmla="*/ 587706 h 606722"/>
              <a:gd name="connsiteX16" fmla="*/ 579160 w 607639"/>
              <a:gd name="connsiteY16" fmla="*/ 587706 h 606722"/>
              <a:gd name="connsiteX17" fmla="*/ 588594 w 607639"/>
              <a:gd name="connsiteY17" fmla="*/ 578286 h 606722"/>
              <a:gd name="connsiteX18" fmla="*/ 588594 w 607639"/>
              <a:gd name="connsiteY18" fmla="*/ 357906 h 606722"/>
              <a:gd name="connsiteX19" fmla="*/ 579160 w 607639"/>
              <a:gd name="connsiteY19" fmla="*/ 348398 h 606722"/>
              <a:gd name="connsiteX20" fmla="*/ 28479 w 607639"/>
              <a:gd name="connsiteY20" fmla="*/ 348398 h 606722"/>
              <a:gd name="connsiteX21" fmla="*/ 18956 w 607639"/>
              <a:gd name="connsiteY21" fmla="*/ 357906 h 606722"/>
              <a:gd name="connsiteX22" fmla="*/ 18956 w 607639"/>
              <a:gd name="connsiteY22" fmla="*/ 578286 h 606722"/>
              <a:gd name="connsiteX23" fmla="*/ 28479 w 607639"/>
              <a:gd name="connsiteY23" fmla="*/ 587706 h 606722"/>
              <a:gd name="connsiteX24" fmla="*/ 249196 w 607639"/>
              <a:gd name="connsiteY24" fmla="*/ 587706 h 606722"/>
              <a:gd name="connsiteX25" fmla="*/ 258719 w 607639"/>
              <a:gd name="connsiteY25" fmla="*/ 578286 h 606722"/>
              <a:gd name="connsiteX26" fmla="*/ 249196 w 607639"/>
              <a:gd name="connsiteY26" fmla="*/ 568778 h 606722"/>
              <a:gd name="connsiteX27" fmla="*/ 47436 w 607639"/>
              <a:gd name="connsiteY27" fmla="*/ 568778 h 606722"/>
              <a:gd name="connsiteX28" fmla="*/ 38002 w 607639"/>
              <a:gd name="connsiteY28" fmla="*/ 559269 h 606722"/>
              <a:gd name="connsiteX29" fmla="*/ 38002 w 607639"/>
              <a:gd name="connsiteY29" fmla="*/ 357906 h 606722"/>
              <a:gd name="connsiteX30" fmla="*/ 28479 w 607639"/>
              <a:gd name="connsiteY30" fmla="*/ 348398 h 606722"/>
              <a:gd name="connsiteX31" fmla="*/ 579160 w 607639"/>
              <a:gd name="connsiteY31" fmla="*/ 329470 h 606722"/>
              <a:gd name="connsiteX32" fmla="*/ 607639 w 607639"/>
              <a:gd name="connsiteY32" fmla="*/ 357906 h 606722"/>
              <a:gd name="connsiteX33" fmla="*/ 607639 w 607639"/>
              <a:gd name="connsiteY33" fmla="*/ 578286 h 606722"/>
              <a:gd name="connsiteX34" fmla="*/ 579160 w 607639"/>
              <a:gd name="connsiteY34" fmla="*/ 606722 h 606722"/>
              <a:gd name="connsiteX35" fmla="*/ 358444 w 607639"/>
              <a:gd name="connsiteY35" fmla="*/ 606722 h 606722"/>
              <a:gd name="connsiteX36" fmla="*/ 329964 w 607639"/>
              <a:gd name="connsiteY36" fmla="*/ 578286 h 606722"/>
              <a:gd name="connsiteX37" fmla="*/ 358444 w 607639"/>
              <a:gd name="connsiteY37" fmla="*/ 549850 h 606722"/>
              <a:gd name="connsiteX38" fmla="*/ 550680 w 607639"/>
              <a:gd name="connsiteY38" fmla="*/ 549850 h 606722"/>
              <a:gd name="connsiteX39" fmla="*/ 550680 w 607639"/>
              <a:gd name="connsiteY39" fmla="*/ 357906 h 606722"/>
              <a:gd name="connsiteX40" fmla="*/ 579160 w 607639"/>
              <a:gd name="connsiteY40" fmla="*/ 329470 h 606722"/>
              <a:gd name="connsiteX41" fmla="*/ 28479 w 607639"/>
              <a:gd name="connsiteY41" fmla="*/ 329470 h 606722"/>
              <a:gd name="connsiteX42" fmla="*/ 56959 w 607639"/>
              <a:gd name="connsiteY42" fmla="*/ 357906 h 606722"/>
              <a:gd name="connsiteX43" fmla="*/ 56959 w 607639"/>
              <a:gd name="connsiteY43" fmla="*/ 549850 h 606722"/>
              <a:gd name="connsiteX44" fmla="*/ 249196 w 607639"/>
              <a:gd name="connsiteY44" fmla="*/ 549850 h 606722"/>
              <a:gd name="connsiteX45" fmla="*/ 277675 w 607639"/>
              <a:gd name="connsiteY45" fmla="*/ 578286 h 606722"/>
              <a:gd name="connsiteX46" fmla="*/ 249196 w 607639"/>
              <a:gd name="connsiteY46" fmla="*/ 606722 h 606722"/>
              <a:gd name="connsiteX47" fmla="*/ 28479 w 607639"/>
              <a:gd name="connsiteY47" fmla="*/ 606722 h 606722"/>
              <a:gd name="connsiteX48" fmla="*/ 0 w 607639"/>
              <a:gd name="connsiteY48" fmla="*/ 578286 h 606722"/>
              <a:gd name="connsiteX49" fmla="*/ 0 w 607639"/>
              <a:gd name="connsiteY49" fmla="*/ 357906 h 606722"/>
              <a:gd name="connsiteX50" fmla="*/ 28479 w 607639"/>
              <a:gd name="connsiteY50" fmla="*/ 329470 h 606722"/>
              <a:gd name="connsiteX51" fmla="*/ 303784 w 607639"/>
              <a:gd name="connsiteY51" fmla="*/ 282560 h 606722"/>
              <a:gd name="connsiteX52" fmla="*/ 287133 w 607639"/>
              <a:gd name="connsiteY52" fmla="*/ 299267 h 606722"/>
              <a:gd name="connsiteX53" fmla="*/ 287133 w 607639"/>
              <a:gd name="connsiteY53" fmla="*/ 340410 h 606722"/>
              <a:gd name="connsiteX54" fmla="*/ 303784 w 607639"/>
              <a:gd name="connsiteY54" fmla="*/ 357117 h 606722"/>
              <a:gd name="connsiteX55" fmla="*/ 320524 w 607639"/>
              <a:gd name="connsiteY55" fmla="*/ 340410 h 606722"/>
              <a:gd name="connsiteX56" fmla="*/ 320524 w 607639"/>
              <a:gd name="connsiteY56" fmla="*/ 299267 h 606722"/>
              <a:gd name="connsiteX57" fmla="*/ 303784 w 607639"/>
              <a:gd name="connsiteY57" fmla="*/ 282560 h 606722"/>
              <a:gd name="connsiteX58" fmla="*/ 303784 w 607639"/>
              <a:gd name="connsiteY58" fmla="*/ 263633 h 606722"/>
              <a:gd name="connsiteX59" fmla="*/ 339490 w 607639"/>
              <a:gd name="connsiteY59" fmla="*/ 299267 h 606722"/>
              <a:gd name="connsiteX60" fmla="*/ 339490 w 607639"/>
              <a:gd name="connsiteY60" fmla="*/ 340410 h 606722"/>
              <a:gd name="connsiteX61" fmla="*/ 303784 w 607639"/>
              <a:gd name="connsiteY61" fmla="*/ 376044 h 606722"/>
              <a:gd name="connsiteX62" fmla="*/ 268078 w 607639"/>
              <a:gd name="connsiteY62" fmla="*/ 340410 h 606722"/>
              <a:gd name="connsiteX63" fmla="*/ 268078 w 607639"/>
              <a:gd name="connsiteY63" fmla="*/ 299267 h 606722"/>
              <a:gd name="connsiteX64" fmla="*/ 303784 w 607639"/>
              <a:gd name="connsiteY64" fmla="*/ 263633 h 606722"/>
              <a:gd name="connsiteX65" fmla="*/ 404613 w 607639"/>
              <a:gd name="connsiteY65" fmla="*/ 251495 h 606722"/>
              <a:gd name="connsiteX66" fmla="*/ 446891 w 607639"/>
              <a:gd name="connsiteY66" fmla="*/ 293636 h 606722"/>
              <a:gd name="connsiteX67" fmla="*/ 437368 w 607639"/>
              <a:gd name="connsiteY67" fmla="*/ 303149 h 606722"/>
              <a:gd name="connsiteX68" fmla="*/ 427844 w 607639"/>
              <a:gd name="connsiteY68" fmla="*/ 293636 h 606722"/>
              <a:gd name="connsiteX69" fmla="*/ 404613 w 607639"/>
              <a:gd name="connsiteY69" fmla="*/ 270432 h 606722"/>
              <a:gd name="connsiteX70" fmla="*/ 381383 w 607639"/>
              <a:gd name="connsiteY70" fmla="*/ 293636 h 606722"/>
              <a:gd name="connsiteX71" fmla="*/ 371859 w 607639"/>
              <a:gd name="connsiteY71" fmla="*/ 303149 h 606722"/>
              <a:gd name="connsiteX72" fmla="*/ 362424 w 607639"/>
              <a:gd name="connsiteY72" fmla="*/ 293636 h 606722"/>
              <a:gd name="connsiteX73" fmla="*/ 404613 w 607639"/>
              <a:gd name="connsiteY73" fmla="*/ 251495 h 606722"/>
              <a:gd name="connsiteX74" fmla="*/ 203026 w 607639"/>
              <a:gd name="connsiteY74" fmla="*/ 251495 h 606722"/>
              <a:gd name="connsiteX75" fmla="*/ 245215 w 607639"/>
              <a:gd name="connsiteY75" fmla="*/ 293636 h 606722"/>
              <a:gd name="connsiteX76" fmla="*/ 235692 w 607639"/>
              <a:gd name="connsiteY76" fmla="*/ 303149 h 606722"/>
              <a:gd name="connsiteX77" fmla="*/ 226257 w 607639"/>
              <a:gd name="connsiteY77" fmla="*/ 293636 h 606722"/>
              <a:gd name="connsiteX78" fmla="*/ 203026 w 607639"/>
              <a:gd name="connsiteY78" fmla="*/ 270432 h 606722"/>
              <a:gd name="connsiteX79" fmla="*/ 179795 w 607639"/>
              <a:gd name="connsiteY79" fmla="*/ 293636 h 606722"/>
              <a:gd name="connsiteX80" fmla="*/ 170271 w 607639"/>
              <a:gd name="connsiteY80" fmla="*/ 303149 h 606722"/>
              <a:gd name="connsiteX81" fmla="*/ 160748 w 607639"/>
              <a:gd name="connsiteY81" fmla="*/ 293636 h 606722"/>
              <a:gd name="connsiteX82" fmla="*/ 203026 w 607639"/>
              <a:gd name="connsiteY82" fmla="*/ 251495 h 606722"/>
              <a:gd name="connsiteX83" fmla="*/ 367227 w 607639"/>
              <a:gd name="connsiteY83" fmla="*/ 183147 h 606722"/>
              <a:gd name="connsiteX84" fmla="*/ 209265 w 607639"/>
              <a:gd name="connsiteY84" fmla="*/ 237894 h 606722"/>
              <a:gd name="connsiteX85" fmla="*/ 119383 w 607639"/>
              <a:gd name="connsiteY85" fmla="*/ 221630 h 606722"/>
              <a:gd name="connsiteX86" fmla="*/ 101940 w 607639"/>
              <a:gd name="connsiteY86" fmla="*/ 303572 h 606722"/>
              <a:gd name="connsiteX87" fmla="*/ 303775 w 607639"/>
              <a:gd name="connsiteY87" fmla="*/ 505230 h 606722"/>
              <a:gd name="connsiteX88" fmla="*/ 505699 w 607639"/>
              <a:gd name="connsiteY88" fmla="*/ 303572 h 606722"/>
              <a:gd name="connsiteX89" fmla="*/ 480692 w 607639"/>
              <a:gd name="connsiteY89" fmla="*/ 206343 h 606722"/>
              <a:gd name="connsiteX90" fmla="*/ 464406 w 607639"/>
              <a:gd name="connsiteY90" fmla="*/ 207054 h 606722"/>
              <a:gd name="connsiteX91" fmla="*/ 367227 w 607639"/>
              <a:gd name="connsiteY91" fmla="*/ 183147 h 606722"/>
              <a:gd name="connsiteX92" fmla="*/ 303775 w 607639"/>
              <a:gd name="connsiteY92" fmla="*/ 85562 h 606722"/>
              <a:gd name="connsiteX93" fmla="*/ 112530 w 607639"/>
              <a:gd name="connsiteY93" fmla="*/ 198344 h 606722"/>
              <a:gd name="connsiteX94" fmla="*/ 209265 w 607639"/>
              <a:gd name="connsiteY94" fmla="*/ 218963 h 606722"/>
              <a:gd name="connsiteX95" fmla="*/ 360196 w 607639"/>
              <a:gd name="connsiteY95" fmla="*/ 164483 h 606722"/>
              <a:gd name="connsiteX96" fmla="*/ 370875 w 607639"/>
              <a:gd name="connsiteY96" fmla="*/ 163505 h 606722"/>
              <a:gd name="connsiteX97" fmla="*/ 464406 w 607639"/>
              <a:gd name="connsiteY97" fmla="*/ 188035 h 606722"/>
              <a:gd name="connsiteX98" fmla="*/ 486566 w 607639"/>
              <a:gd name="connsiteY98" fmla="*/ 186791 h 606722"/>
              <a:gd name="connsiteX99" fmla="*/ 487277 w 607639"/>
              <a:gd name="connsiteY99" fmla="*/ 186257 h 606722"/>
              <a:gd name="connsiteX100" fmla="*/ 487277 w 607639"/>
              <a:gd name="connsiteY100" fmla="*/ 185280 h 606722"/>
              <a:gd name="connsiteX101" fmla="*/ 303775 w 607639"/>
              <a:gd name="connsiteY101" fmla="*/ 85562 h 606722"/>
              <a:gd name="connsiteX102" fmla="*/ 303775 w 607639"/>
              <a:gd name="connsiteY102" fmla="*/ 66543 h 606722"/>
              <a:gd name="connsiteX103" fmla="*/ 503207 w 607639"/>
              <a:gd name="connsiteY103" fmla="*/ 174970 h 606722"/>
              <a:gd name="connsiteX104" fmla="*/ 504453 w 607639"/>
              <a:gd name="connsiteY104" fmla="*/ 194256 h 606722"/>
              <a:gd name="connsiteX105" fmla="*/ 499291 w 607639"/>
              <a:gd name="connsiteY105" fmla="*/ 201011 h 606722"/>
              <a:gd name="connsiteX106" fmla="*/ 524654 w 607639"/>
              <a:gd name="connsiteY106" fmla="*/ 303572 h 606722"/>
              <a:gd name="connsiteX107" fmla="*/ 303775 w 607639"/>
              <a:gd name="connsiteY107" fmla="*/ 524160 h 606722"/>
              <a:gd name="connsiteX108" fmla="*/ 82985 w 607639"/>
              <a:gd name="connsiteY108" fmla="*/ 303572 h 606722"/>
              <a:gd name="connsiteX109" fmla="*/ 101940 w 607639"/>
              <a:gd name="connsiteY109" fmla="*/ 213986 h 606722"/>
              <a:gd name="connsiteX110" fmla="*/ 94554 w 607639"/>
              <a:gd name="connsiteY110" fmla="*/ 204299 h 606722"/>
              <a:gd name="connsiteX111" fmla="*/ 95889 w 607639"/>
              <a:gd name="connsiteY111" fmla="*/ 189190 h 606722"/>
              <a:gd name="connsiteX112" fmla="*/ 303775 w 607639"/>
              <a:gd name="connsiteY112" fmla="*/ 66543 h 606722"/>
              <a:gd name="connsiteX113" fmla="*/ 358444 w 607639"/>
              <a:gd name="connsiteY113" fmla="*/ 18928 h 606722"/>
              <a:gd name="connsiteX114" fmla="*/ 348921 w 607639"/>
              <a:gd name="connsiteY114" fmla="*/ 28436 h 606722"/>
              <a:gd name="connsiteX115" fmla="*/ 358444 w 607639"/>
              <a:gd name="connsiteY115" fmla="*/ 37944 h 606722"/>
              <a:gd name="connsiteX116" fmla="*/ 560114 w 607639"/>
              <a:gd name="connsiteY116" fmla="*/ 37944 h 606722"/>
              <a:gd name="connsiteX117" fmla="*/ 569637 w 607639"/>
              <a:gd name="connsiteY117" fmla="*/ 47364 h 606722"/>
              <a:gd name="connsiteX118" fmla="*/ 569637 w 607639"/>
              <a:gd name="connsiteY118" fmla="*/ 248816 h 606722"/>
              <a:gd name="connsiteX119" fmla="*/ 579160 w 607639"/>
              <a:gd name="connsiteY119" fmla="*/ 258324 h 606722"/>
              <a:gd name="connsiteX120" fmla="*/ 588594 w 607639"/>
              <a:gd name="connsiteY120" fmla="*/ 248816 h 606722"/>
              <a:gd name="connsiteX121" fmla="*/ 588594 w 607639"/>
              <a:gd name="connsiteY121" fmla="*/ 28436 h 606722"/>
              <a:gd name="connsiteX122" fmla="*/ 579160 w 607639"/>
              <a:gd name="connsiteY122" fmla="*/ 18928 h 606722"/>
              <a:gd name="connsiteX123" fmla="*/ 28479 w 607639"/>
              <a:gd name="connsiteY123" fmla="*/ 18928 h 606722"/>
              <a:gd name="connsiteX124" fmla="*/ 18956 w 607639"/>
              <a:gd name="connsiteY124" fmla="*/ 28436 h 606722"/>
              <a:gd name="connsiteX125" fmla="*/ 18956 w 607639"/>
              <a:gd name="connsiteY125" fmla="*/ 248816 h 606722"/>
              <a:gd name="connsiteX126" fmla="*/ 28479 w 607639"/>
              <a:gd name="connsiteY126" fmla="*/ 258324 h 606722"/>
              <a:gd name="connsiteX127" fmla="*/ 38002 w 607639"/>
              <a:gd name="connsiteY127" fmla="*/ 248816 h 606722"/>
              <a:gd name="connsiteX128" fmla="*/ 38002 w 607639"/>
              <a:gd name="connsiteY128" fmla="*/ 47364 h 606722"/>
              <a:gd name="connsiteX129" fmla="*/ 47436 w 607639"/>
              <a:gd name="connsiteY129" fmla="*/ 37944 h 606722"/>
              <a:gd name="connsiteX130" fmla="*/ 249196 w 607639"/>
              <a:gd name="connsiteY130" fmla="*/ 37944 h 606722"/>
              <a:gd name="connsiteX131" fmla="*/ 258719 w 607639"/>
              <a:gd name="connsiteY131" fmla="*/ 28436 h 606722"/>
              <a:gd name="connsiteX132" fmla="*/ 249196 w 607639"/>
              <a:gd name="connsiteY132" fmla="*/ 18928 h 606722"/>
              <a:gd name="connsiteX133" fmla="*/ 358444 w 607639"/>
              <a:gd name="connsiteY133" fmla="*/ 0 h 606722"/>
              <a:gd name="connsiteX134" fmla="*/ 579160 w 607639"/>
              <a:gd name="connsiteY134" fmla="*/ 0 h 606722"/>
              <a:gd name="connsiteX135" fmla="*/ 607639 w 607639"/>
              <a:gd name="connsiteY135" fmla="*/ 28436 h 606722"/>
              <a:gd name="connsiteX136" fmla="*/ 607639 w 607639"/>
              <a:gd name="connsiteY136" fmla="*/ 248816 h 606722"/>
              <a:gd name="connsiteX137" fmla="*/ 579160 w 607639"/>
              <a:gd name="connsiteY137" fmla="*/ 277252 h 606722"/>
              <a:gd name="connsiteX138" fmla="*/ 550680 w 607639"/>
              <a:gd name="connsiteY138" fmla="*/ 248816 h 606722"/>
              <a:gd name="connsiteX139" fmla="*/ 550680 w 607639"/>
              <a:gd name="connsiteY139" fmla="*/ 56872 h 606722"/>
              <a:gd name="connsiteX140" fmla="*/ 358444 w 607639"/>
              <a:gd name="connsiteY140" fmla="*/ 56872 h 606722"/>
              <a:gd name="connsiteX141" fmla="*/ 329964 w 607639"/>
              <a:gd name="connsiteY141" fmla="*/ 28436 h 606722"/>
              <a:gd name="connsiteX142" fmla="*/ 358444 w 607639"/>
              <a:gd name="connsiteY142" fmla="*/ 0 h 606722"/>
              <a:gd name="connsiteX143" fmla="*/ 28479 w 607639"/>
              <a:gd name="connsiteY143" fmla="*/ 0 h 606722"/>
              <a:gd name="connsiteX144" fmla="*/ 249196 w 607639"/>
              <a:gd name="connsiteY144" fmla="*/ 0 h 606722"/>
              <a:gd name="connsiteX145" fmla="*/ 277675 w 607639"/>
              <a:gd name="connsiteY145" fmla="*/ 28436 h 606722"/>
              <a:gd name="connsiteX146" fmla="*/ 249196 w 607639"/>
              <a:gd name="connsiteY146" fmla="*/ 56872 h 606722"/>
              <a:gd name="connsiteX147" fmla="*/ 56959 w 607639"/>
              <a:gd name="connsiteY147" fmla="*/ 56872 h 606722"/>
              <a:gd name="connsiteX148" fmla="*/ 56959 w 607639"/>
              <a:gd name="connsiteY148" fmla="*/ 248816 h 606722"/>
              <a:gd name="connsiteX149" fmla="*/ 28479 w 607639"/>
              <a:gd name="connsiteY149" fmla="*/ 277252 h 606722"/>
              <a:gd name="connsiteX150" fmla="*/ 0 w 607639"/>
              <a:gd name="connsiteY150" fmla="*/ 248816 h 606722"/>
              <a:gd name="connsiteX151" fmla="*/ 0 w 607639"/>
              <a:gd name="connsiteY151" fmla="*/ 28436 h 606722"/>
              <a:gd name="connsiteX152" fmla="*/ 28479 w 607639"/>
              <a:gd name="connsiteY152"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607639" h="606722">
                <a:moveTo>
                  <a:pt x="221996" y="349864"/>
                </a:moveTo>
                <a:cubicBezTo>
                  <a:pt x="227247" y="349864"/>
                  <a:pt x="231519" y="354130"/>
                  <a:pt x="231519" y="359285"/>
                </a:cubicBezTo>
                <a:cubicBezTo>
                  <a:pt x="231519" y="399191"/>
                  <a:pt x="263914" y="431542"/>
                  <a:pt x="303785" y="431542"/>
                </a:cubicBezTo>
                <a:cubicBezTo>
                  <a:pt x="343745" y="431542"/>
                  <a:pt x="376140" y="399191"/>
                  <a:pt x="376140" y="359285"/>
                </a:cubicBezTo>
                <a:cubicBezTo>
                  <a:pt x="376140" y="354130"/>
                  <a:pt x="380412" y="349864"/>
                  <a:pt x="385663" y="349864"/>
                </a:cubicBezTo>
                <a:cubicBezTo>
                  <a:pt x="390913" y="349864"/>
                  <a:pt x="395096" y="354130"/>
                  <a:pt x="395096" y="359285"/>
                </a:cubicBezTo>
                <a:cubicBezTo>
                  <a:pt x="395096" y="409589"/>
                  <a:pt x="354157" y="450561"/>
                  <a:pt x="303785" y="450561"/>
                </a:cubicBezTo>
                <a:cubicBezTo>
                  <a:pt x="253501" y="450561"/>
                  <a:pt x="212473" y="409589"/>
                  <a:pt x="212473" y="359285"/>
                </a:cubicBezTo>
                <a:cubicBezTo>
                  <a:pt x="212473" y="354130"/>
                  <a:pt x="216745" y="349864"/>
                  <a:pt x="221996" y="349864"/>
                </a:cubicBezTo>
                <a:close/>
                <a:moveTo>
                  <a:pt x="579160" y="348398"/>
                </a:moveTo>
                <a:cubicBezTo>
                  <a:pt x="573909" y="348398"/>
                  <a:pt x="569637" y="352663"/>
                  <a:pt x="569637" y="357906"/>
                </a:cubicBezTo>
                <a:lnTo>
                  <a:pt x="569637" y="559269"/>
                </a:lnTo>
                <a:cubicBezTo>
                  <a:pt x="569637" y="564512"/>
                  <a:pt x="565365" y="568778"/>
                  <a:pt x="560114" y="568778"/>
                </a:cubicBezTo>
                <a:lnTo>
                  <a:pt x="358444" y="568778"/>
                </a:lnTo>
                <a:cubicBezTo>
                  <a:pt x="353193" y="568778"/>
                  <a:pt x="348921" y="573043"/>
                  <a:pt x="348921" y="578286"/>
                </a:cubicBezTo>
                <a:cubicBezTo>
                  <a:pt x="348921" y="583440"/>
                  <a:pt x="353193" y="587706"/>
                  <a:pt x="358444" y="587706"/>
                </a:cubicBezTo>
                <a:lnTo>
                  <a:pt x="579160" y="587706"/>
                </a:lnTo>
                <a:cubicBezTo>
                  <a:pt x="584322" y="587706"/>
                  <a:pt x="588594" y="583440"/>
                  <a:pt x="588594" y="578286"/>
                </a:cubicBezTo>
                <a:lnTo>
                  <a:pt x="588594" y="357906"/>
                </a:lnTo>
                <a:cubicBezTo>
                  <a:pt x="588594" y="352663"/>
                  <a:pt x="584322" y="348398"/>
                  <a:pt x="579160" y="348398"/>
                </a:cubicBezTo>
                <a:close/>
                <a:moveTo>
                  <a:pt x="28479" y="348398"/>
                </a:moveTo>
                <a:cubicBezTo>
                  <a:pt x="23228" y="348398"/>
                  <a:pt x="18956" y="352663"/>
                  <a:pt x="18956" y="357906"/>
                </a:cubicBezTo>
                <a:lnTo>
                  <a:pt x="18956" y="578286"/>
                </a:lnTo>
                <a:cubicBezTo>
                  <a:pt x="18956" y="583440"/>
                  <a:pt x="23228" y="587706"/>
                  <a:pt x="28479" y="587706"/>
                </a:cubicBezTo>
                <a:lnTo>
                  <a:pt x="249196" y="587706"/>
                </a:lnTo>
                <a:cubicBezTo>
                  <a:pt x="254447" y="587706"/>
                  <a:pt x="258719" y="583440"/>
                  <a:pt x="258719" y="578286"/>
                </a:cubicBezTo>
                <a:cubicBezTo>
                  <a:pt x="258719" y="573043"/>
                  <a:pt x="254447" y="568778"/>
                  <a:pt x="249196" y="568778"/>
                </a:cubicBezTo>
                <a:lnTo>
                  <a:pt x="47436" y="568778"/>
                </a:lnTo>
                <a:cubicBezTo>
                  <a:pt x="42185" y="568778"/>
                  <a:pt x="38002" y="564512"/>
                  <a:pt x="38002" y="559269"/>
                </a:cubicBezTo>
                <a:lnTo>
                  <a:pt x="38002" y="357906"/>
                </a:lnTo>
                <a:cubicBezTo>
                  <a:pt x="38002" y="352663"/>
                  <a:pt x="33730" y="348398"/>
                  <a:pt x="28479" y="348398"/>
                </a:cubicBezTo>
                <a:close/>
                <a:moveTo>
                  <a:pt x="579160" y="329470"/>
                </a:moveTo>
                <a:cubicBezTo>
                  <a:pt x="594823" y="329470"/>
                  <a:pt x="607639" y="342177"/>
                  <a:pt x="607639" y="357906"/>
                </a:cubicBezTo>
                <a:lnTo>
                  <a:pt x="607639" y="578286"/>
                </a:lnTo>
                <a:cubicBezTo>
                  <a:pt x="607639" y="593926"/>
                  <a:pt x="594823" y="606722"/>
                  <a:pt x="579160" y="606722"/>
                </a:cubicBezTo>
                <a:lnTo>
                  <a:pt x="358444" y="606722"/>
                </a:lnTo>
                <a:cubicBezTo>
                  <a:pt x="342691" y="606722"/>
                  <a:pt x="329964" y="593926"/>
                  <a:pt x="329964" y="578286"/>
                </a:cubicBezTo>
                <a:cubicBezTo>
                  <a:pt x="329964" y="562557"/>
                  <a:pt x="342691" y="549850"/>
                  <a:pt x="358444" y="549850"/>
                </a:cubicBezTo>
                <a:lnTo>
                  <a:pt x="550680" y="549850"/>
                </a:lnTo>
                <a:lnTo>
                  <a:pt x="550680" y="357906"/>
                </a:lnTo>
                <a:cubicBezTo>
                  <a:pt x="550680" y="342177"/>
                  <a:pt x="563407" y="329470"/>
                  <a:pt x="579160" y="329470"/>
                </a:cubicBezTo>
                <a:close/>
                <a:moveTo>
                  <a:pt x="28479" y="329470"/>
                </a:moveTo>
                <a:cubicBezTo>
                  <a:pt x="44143" y="329470"/>
                  <a:pt x="56959" y="342177"/>
                  <a:pt x="56959" y="357906"/>
                </a:cubicBezTo>
                <a:lnTo>
                  <a:pt x="56959" y="549850"/>
                </a:lnTo>
                <a:lnTo>
                  <a:pt x="249196" y="549850"/>
                </a:lnTo>
                <a:cubicBezTo>
                  <a:pt x="264948" y="549850"/>
                  <a:pt x="277675" y="562557"/>
                  <a:pt x="277675" y="578286"/>
                </a:cubicBezTo>
                <a:cubicBezTo>
                  <a:pt x="277675" y="593926"/>
                  <a:pt x="264948" y="606722"/>
                  <a:pt x="249196" y="606722"/>
                </a:cubicBezTo>
                <a:lnTo>
                  <a:pt x="28479" y="606722"/>
                </a:lnTo>
                <a:cubicBezTo>
                  <a:pt x="12816" y="606722"/>
                  <a:pt x="0" y="593926"/>
                  <a:pt x="0" y="578286"/>
                </a:cubicBezTo>
                <a:lnTo>
                  <a:pt x="0" y="357906"/>
                </a:lnTo>
                <a:cubicBezTo>
                  <a:pt x="0" y="342177"/>
                  <a:pt x="12816" y="329470"/>
                  <a:pt x="28479" y="329470"/>
                </a:cubicBezTo>
                <a:close/>
                <a:moveTo>
                  <a:pt x="303784" y="282560"/>
                </a:moveTo>
                <a:cubicBezTo>
                  <a:pt x="294613" y="282560"/>
                  <a:pt x="287133" y="290025"/>
                  <a:pt x="287133" y="299267"/>
                </a:cubicBezTo>
                <a:lnTo>
                  <a:pt x="287133" y="340410"/>
                </a:lnTo>
                <a:cubicBezTo>
                  <a:pt x="287133" y="349652"/>
                  <a:pt x="294613" y="357117"/>
                  <a:pt x="303784" y="357117"/>
                </a:cubicBezTo>
                <a:cubicBezTo>
                  <a:pt x="313045" y="357117"/>
                  <a:pt x="320524" y="349652"/>
                  <a:pt x="320524" y="340410"/>
                </a:cubicBezTo>
                <a:lnTo>
                  <a:pt x="320524" y="299267"/>
                </a:lnTo>
                <a:cubicBezTo>
                  <a:pt x="320524" y="290025"/>
                  <a:pt x="313045" y="282560"/>
                  <a:pt x="303784" y="282560"/>
                </a:cubicBezTo>
                <a:close/>
                <a:moveTo>
                  <a:pt x="303784" y="263633"/>
                </a:moveTo>
                <a:cubicBezTo>
                  <a:pt x="323463" y="263633"/>
                  <a:pt x="339490" y="279628"/>
                  <a:pt x="339490" y="299267"/>
                </a:cubicBezTo>
                <a:lnTo>
                  <a:pt x="339490" y="340410"/>
                </a:lnTo>
                <a:cubicBezTo>
                  <a:pt x="339490" y="360049"/>
                  <a:pt x="323463" y="376044"/>
                  <a:pt x="303784" y="376044"/>
                </a:cubicBezTo>
                <a:cubicBezTo>
                  <a:pt x="284106" y="376044"/>
                  <a:pt x="268078" y="360049"/>
                  <a:pt x="268078" y="340410"/>
                </a:cubicBezTo>
                <a:lnTo>
                  <a:pt x="268078" y="299267"/>
                </a:lnTo>
                <a:cubicBezTo>
                  <a:pt x="268078" y="279628"/>
                  <a:pt x="284106" y="263633"/>
                  <a:pt x="303784" y="263633"/>
                </a:cubicBezTo>
                <a:close/>
                <a:moveTo>
                  <a:pt x="404613" y="251495"/>
                </a:moveTo>
                <a:cubicBezTo>
                  <a:pt x="427933" y="251495"/>
                  <a:pt x="446802" y="270432"/>
                  <a:pt x="446891" y="293636"/>
                </a:cubicBezTo>
                <a:cubicBezTo>
                  <a:pt x="446891" y="298881"/>
                  <a:pt x="442619" y="303149"/>
                  <a:pt x="437368" y="303149"/>
                </a:cubicBezTo>
                <a:cubicBezTo>
                  <a:pt x="432116" y="303149"/>
                  <a:pt x="427844" y="298881"/>
                  <a:pt x="427844" y="293636"/>
                </a:cubicBezTo>
                <a:cubicBezTo>
                  <a:pt x="427844" y="280834"/>
                  <a:pt x="417430" y="270432"/>
                  <a:pt x="404613" y="270432"/>
                </a:cubicBezTo>
                <a:cubicBezTo>
                  <a:pt x="391796" y="270432"/>
                  <a:pt x="381383" y="280834"/>
                  <a:pt x="381383" y="293636"/>
                </a:cubicBezTo>
                <a:cubicBezTo>
                  <a:pt x="381383" y="298881"/>
                  <a:pt x="377110" y="303149"/>
                  <a:pt x="371859" y="303149"/>
                </a:cubicBezTo>
                <a:cubicBezTo>
                  <a:pt x="366608" y="303149"/>
                  <a:pt x="362424" y="298881"/>
                  <a:pt x="362424" y="293636"/>
                </a:cubicBezTo>
                <a:cubicBezTo>
                  <a:pt x="362424" y="270432"/>
                  <a:pt x="381294" y="251495"/>
                  <a:pt x="404613" y="251495"/>
                </a:cubicBezTo>
                <a:close/>
                <a:moveTo>
                  <a:pt x="203026" y="251495"/>
                </a:moveTo>
                <a:cubicBezTo>
                  <a:pt x="226257" y="251495"/>
                  <a:pt x="245215" y="270432"/>
                  <a:pt x="245215" y="293636"/>
                </a:cubicBezTo>
                <a:cubicBezTo>
                  <a:pt x="245215" y="298881"/>
                  <a:pt x="240943" y="303149"/>
                  <a:pt x="235692" y="303149"/>
                </a:cubicBezTo>
                <a:cubicBezTo>
                  <a:pt x="230440" y="303149"/>
                  <a:pt x="226257" y="298881"/>
                  <a:pt x="226257" y="293636"/>
                </a:cubicBezTo>
                <a:cubicBezTo>
                  <a:pt x="226257" y="280834"/>
                  <a:pt x="215843" y="270432"/>
                  <a:pt x="203026" y="270432"/>
                </a:cubicBezTo>
                <a:cubicBezTo>
                  <a:pt x="190209" y="270432"/>
                  <a:pt x="179795" y="280834"/>
                  <a:pt x="179795" y="293636"/>
                </a:cubicBezTo>
                <a:cubicBezTo>
                  <a:pt x="179795" y="298881"/>
                  <a:pt x="175523" y="303149"/>
                  <a:pt x="170271" y="303149"/>
                </a:cubicBezTo>
                <a:cubicBezTo>
                  <a:pt x="165020" y="303149"/>
                  <a:pt x="160748" y="298881"/>
                  <a:pt x="160748" y="293636"/>
                </a:cubicBezTo>
                <a:cubicBezTo>
                  <a:pt x="160748" y="270432"/>
                  <a:pt x="179706" y="251495"/>
                  <a:pt x="203026" y="251495"/>
                </a:cubicBezTo>
                <a:close/>
                <a:moveTo>
                  <a:pt x="367227" y="183147"/>
                </a:moveTo>
                <a:cubicBezTo>
                  <a:pt x="322464" y="218519"/>
                  <a:pt x="266576" y="237894"/>
                  <a:pt x="209265" y="237894"/>
                </a:cubicBezTo>
                <a:cubicBezTo>
                  <a:pt x="178207" y="237894"/>
                  <a:pt x="148038" y="232472"/>
                  <a:pt x="119383" y="221630"/>
                </a:cubicBezTo>
                <a:cubicBezTo>
                  <a:pt x="107814" y="247403"/>
                  <a:pt x="101940" y="274954"/>
                  <a:pt x="101940" y="303572"/>
                </a:cubicBezTo>
                <a:cubicBezTo>
                  <a:pt x="101940" y="414755"/>
                  <a:pt x="192445" y="505230"/>
                  <a:pt x="303775" y="505230"/>
                </a:cubicBezTo>
                <a:cubicBezTo>
                  <a:pt x="415105" y="505230"/>
                  <a:pt x="505699" y="414755"/>
                  <a:pt x="505699" y="303572"/>
                </a:cubicBezTo>
                <a:cubicBezTo>
                  <a:pt x="505699" y="269533"/>
                  <a:pt x="497067" y="236027"/>
                  <a:pt x="480692" y="206343"/>
                </a:cubicBezTo>
                <a:cubicBezTo>
                  <a:pt x="475263" y="206787"/>
                  <a:pt x="469835" y="207054"/>
                  <a:pt x="464406" y="207054"/>
                </a:cubicBezTo>
                <a:cubicBezTo>
                  <a:pt x="430500" y="207054"/>
                  <a:pt x="397039" y="198789"/>
                  <a:pt x="367227" y="183147"/>
                </a:cubicBezTo>
                <a:close/>
                <a:moveTo>
                  <a:pt x="303775" y="85562"/>
                </a:moveTo>
                <a:cubicBezTo>
                  <a:pt x="224305" y="85562"/>
                  <a:pt x="150975" y="128755"/>
                  <a:pt x="112530" y="198344"/>
                </a:cubicBezTo>
                <a:cubicBezTo>
                  <a:pt x="143055" y="212031"/>
                  <a:pt x="175537" y="218963"/>
                  <a:pt x="209265" y="218963"/>
                </a:cubicBezTo>
                <a:cubicBezTo>
                  <a:pt x="264352" y="218963"/>
                  <a:pt x="317925" y="199589"/>
                  <a:pt x="360196" y="164483"/>
                </a:cubicBezTo>
                <a:cubicBezTo>
                  <a:pt x="363222" y="161994"/>
                  <a:pt x="367494" y="161639"/>
                  <a:pt x="370875" y="163505"/>
                </a:cubicBezTo>
                <a:cubicBezTo>
                  <a:pt x="399264" y="179592"/>
                  <a:pt x="431568" y="188035"/>
                  <a:pt x="464406" y="188035"/>
                </a:cubicBezTo>
                <a:cubicBezTo>
                  <a:pt x="471793" y="188035"/>
                  <a:pt x="479179" y="187590"/>
                  <a:pt x="486566" y="186791"/>
                </a:cubicBezTo>
                <a:cubicBezTo>
                  <a:pt x="486655" y="186791"/>
                  <a:pt x="487010" y="186702"/>
                  <a:pt x="487277" y="186257"/>
                </a:cubicBezTo>
                <a:cubicBezTo>
                  <a:pt x="487544" y="185724"/>
                  <a:pt x="487277" y="185369"/>
                  <a:pt x="487277" y="185280"/>
                </a:cubicBezTo>
                <a:cubicBezTo>
                  <a:pt x="446786" y="122801"/>
                  <a:pt x="378173" y="85562"/>
                  <a:pt x="303775" y="85562"/>
                </a:cubicBezTo>
                <a:close/>
                <a:moveTo>
                  <a:pt x="303775" y="66543"/>
                </a:moveTo>
                <a:cubicBezTo>
                  <a:pt x="384669" y="66543"/>
                  <a:pt x="459156" y="107070"/>
                  <a:pt x="503207" y="174970"/>
                </a:cubicBezTo>
                <a:cubicBezTo>
                  <a:pt x="506945" y="180747"/>
                  <a:pt x="507390" y="188035"/>
                  <a:pt x="504453" y="194256"/>
                </a:cubicBezTo>
                <a:cubicBezTo>
                  <a:pt x="503207" y="196922"/>
                  <a:pt x="501427" y="199233"/>
                  <a:pt x="499291" y="201011"/>
                </a:cubicBezTo>
                <a:cubicBezTo>
                  <a:pt x="515933" y="232472"/>
                  <a:pt x="524654" y="267756"/>
                  <a:pt x="524654" y="303572"/>
                </a:cubicBezTo>
                <a:cubicBezTo>
                  <a:pt x="524654" y="425242"/>
                  <a:pt x="425606" y="524160"/>
                  <a:pt x="303775" y="524160"/>
                </a:cubicBezTo>
                <a:cubicBezTo>
                  <a:pt x="182033" y="524160"/>
                  <a:pt x="82985" y="425242"/>
                  <a:pt x="82985" y="303572"/>
                </a:cubicBezTo>
                <a:cubicBezTo>
                  <a:pt x="82985" y="272288"/>
                  <a:pt x="89303" y="242248"/>
                  <a:pt x="101940" y="213986"/>
                </a:cubicBezTo>
                <a:cubicBezTo>
                  <a:pt x="98469" y="211676"/>
                  <a:pt x="95889" y="208298"/>
                  <a:pt x="94554" y="204299"/>
                </a:cubicBezTo>
                <a:cubicBezTo>
                  <a:pt x="92863" y="199322"/>
                  <a:pt x="93397" y="193812"/>
                  <a:pt x="95889" y="189190"/>
                </a:cubicBezTo>
                <a:cubicBezTo>
                  <a:pt x="137715" y="113558"/>
                  <a:pt x="217364" y="66543"/>
                  <a:pt x="303775" y="66543"/>
                </a:cubicBezTo>
                <a:close/>
                <a:moveTo>
                  <a:pt x="358444" y="18928"/>
                </a:moveTo>
                <a:cubicBezTo>
                  <a:pt x="353193" y="18928"/>
                  <a:pt x="348921" y="23193"/>
                  <a:pt x="348921" y="28436"/>
                </a:cubicBezTo>
                <a:cubicBezTo>
                  <a:pt x="348921" y="33679"/>
                  <a:pt x="353193" y="37944"/>
                  <a:pt x="358444" y="37944"/>
                </a:cubicBezTo>
                <a:lnTo>
                  <a:pt x="560114" y="37944"/>
                </a:lnTo>
                <a:cubicBezTo>
                  <a:pt x="565365" y="37944"/>
                  <a:pt x="569637" y="42121"/>
                  <a:pt x="569637" y="47364"/>
                </a:cubicBezTo>
                <a:lnTo>
                  <a:pt x="569637" y="248816"/>
                </a:lnTo>
                <a:cubicBezTo>
                  <a:pt x="569637" y="254059"/>
                  <a:pt x="573909" y="258324"/>
                  <a:pt x="579160" y="258324"/>
                </a:cubicBezTo>
                <a:cubicBezTo>
                  <a:pt x="584322" y="258324"/>
                  <a:pt x="588594" y="254059"/>
                  <a:pt x="588594" y="248816"/>
                </a:cubicBezTo>
                <a:lnTo>
                  <a:pt x="588594" y="28436"/>
                </a:lnTo>
                <a:cubicBezTo>
                  <a:pt x="588594" y="23193"/>
                  <a:pt x="584322" y="18928"/>
                  <a:pt x="579160" y="18928"/>
                </a:cubicBezTo>
                <a:close/>
                <a:moveTo>
                  <a:pt x="28479" y="18928"/>
                </a:moveTo>
                <a:cubicBezTo>
                  <a:pt x="23228" y="18928"/>
                  <a:pt x="18956" y="23193"/>
                  <a:pt x="18956" y="28436"/>
                </a:cubicBezTo>
                <a:lnTo>
                  <a:pt x="18956" y="248816"/>
                </a:lnTo>
                <a:cubicBezTo>
                  <a:pt x="18956" y="254059"/>
                  <a:pt x="23228" y="258324"/>
                  <a:pt x="28479" y="258324"/>
                </a:cubicBezTo>
                <a:cubicBezTo>
                  <a:pt x="33730" y="258324"/>
                  <a:pt x="38002" y="254059"/>
                  <a:pt x="38002" y="248816"/>
                </a:cubicBezTo>
                <a:lnTo>
                  <a:pt x="38002" y="47364"/>
                </a:lnTo>
                <a:cubicBezTo>
                  <a:pt x="38002" y="42121"/>
                  <a:pt x="42185" y="37944"/>
                  <a:pt x="47436" y="37944"/>
                </a:cubicBezTo>
                <a:lnTo>
                  <a:pt x="249196" y="37944"/>
                </a:lnTo>
                <a:cubicBezTo>
                  <a:pt x="254447" y="37944"/>
                  <a:pt x="258719" y="33679"/>
                  <a:pt x="258719" y="28436"/>
                </a:cubicBezTo>
                <a:cubicBezTo>
                  <a:pt x="258719" y="23193"/>
                  <a:pt x="254447" y="18928"/>
                  <a:pt x="249196" y="18928"/>
                </a:cubicBezTo>
                <a:close/>
                <a:moveTo>
                  <a:pt x="358444" y="0"/>
                </a:moveTo>
                <a:lnTo>
                  <a:pt x="579160" y="0"/>
                </a:lnTo>
                <a:cubicBezTo>
                  <a:pt x="594823" y="0"/>
                  <a:pt x="607639" y="12796"/>
                  <a:pt x="607639" y="28436"/>
                </a:cubicBezTo>
                <a:lnTo>
                  <a:pt x="607639" y="248816"/>
                </a:lnTo>
                <a:cubicBezTo>
                  <a:pt x="607639" y="264544"/>
                  <a:pt x="594823" y="277252"/>
                  <a:pt x="579160" y="277252"/>
                </a:cubicBezTo>
                <a:cubicBezTo>
                  <a:pt x="563407" y="277252"/>
                  <a:pt x="550680" y="264544"/>
                  <a:pt x="550680" y="248816"/>
                </a:cubicBezTo>
                <a:lnTo>
                  <a:pt x="550680" y="56872"/>
                </a:lnTo>
                <a:lnTo>
                  <a:pt x="358444" y="56872"/>
                </a:lnTo>
                <a:cubicBezTo>
                  <a:pt x="342691" y="56872"/>
                  <a:pt x="329964" y="44076"/>
                  <a:pt x="329964" y="28436"/>
                </a:cubicBezTo>
                <a:cubicBezTo>
                  <a:pt x="329964" y="12796"/>
                  <a:pt x="342691" y="0"/>
                  <a:pt x="358444" y="0"/>
                </a:cubicBezTo>
                <a:close/>
                <a:moveTo>
                  <a:pt x="28479" y="0"/>
                </a:moveTo>
                <a:lnTo>
                  <a:pt x="249196" y="0"/>
                </a:lnTo>
                <a:cubicBezTo>
                  <a:pt x="264948" y="0"/>
                  <a:pt x="277675" y="12796"/>
                  <a:pt x="277675" y="28436"/>
                </a:cubicBezTo>
                <a:cubicBezTo>
                  <a:pt x="277675" y="44076"/>
                  <a:pt x="264948" y="56872"/>
                  <a:pt x="249196" y="56872"/>
                </a:cubicBezTo>
                <a:lnTo>
                  <a:pt x="56959" y="56872"/>
                </a:lnTo>
                <a:lnTo>
                  <a:pt x="56959" y="248816"/>
                </a:lnTo>
                <a:cubicBezTo>
                  <a:pt x="56959" y="264544"/>
                  <a:pt x="44143" y="277252"/>
                  <a:pt x="28479" y="277252"/>
                </a:cubicBezTo>
                <a:cubicBezTo>
                  <a:pt x="12816" y="277252"/>
                  <a:pt x="0" y="264544"/>
                  <a:pt x="0" y="248816"/>
                </a:cubicBezTo>
                <a:lnTo>
                  <a:pt x="0" y="28436"/>
                </a:lnTo>
                <a:cubicBezTo>
                  <a:pt x="0" y="12796"/>
                  <a:pt x="12816" y="0"/>
                  <a:pt x="28479" y="0"/>
                </a:cubicBezTo>
                <a:close/>
              </a:path>
            </a:pathLst>
          </a:custGeom>
          <a:solidFill>
            <a:schemeClr val="accent2"/>
          </a:solidFill>
          <a:ln>
            <a:noFill/>
          </a:ln>
        </p:spPr>
        <p:txBody>
          <a:bodyPr/>
          <a:lstStyle/>
          <a:p>
            <a:endParaRPr lang="zh-CN" altLang="en-US" sz="1730">
              <a:latin typeface="Segoe UI" panose="020B0502040204020203" pitchFamily="34" charset="0"/>
              <a:cs typeface="Segoe UI" panose="020B0502040204020203" pitchFamily="34" charset="0"/>
            </a:endParaRPr>
          </a:p>
        </p:txBody>
      </p:sp>
      <p:grpSp>
        <p:nvGrpSpPr>
          <p:cNvPr id="58" name="组合 57"/>
          <p:cNvGrpSpPr/>
          <p:nvPr/>
        </p:nvGrpSpPr>
        <p:grpSpPr>
          <a:xfrm>
            <a:off x="8518268" y="1830133"/>
            <a:ext cx="2230169" cy="892681"/>
            <a:chOff x="7969277" y="1946629"/>
            <a:chExt cx="2320505" cy="928840"/>
          </a:xfrm>
        </p:grpSpPr>
        <p:grpSp>
          <p:nvGrpSpPr>
            <p:cNvPr id="59" name="组合 53"/>
            <p:cNvGrpSpPr/>
            <p:nvPr/>
          </p:nvGrpSpPr>
          <p:grpSpPr>
            <a:xfrm>
              <a:off x="8325241" y="2261119"/>
              <a:ext cx="381353" cy="518172"/>
              <a:chOff x="4135438" y="709613"/>
              <a:chExt cx="3927475" cy="5435600"/>
            </a:xfrm>
            <a:solidFill>
              <a:schemeClr val="bg1">
                <a:lumMod val="85000"/>
              </a:schemeClr>
            </a:solidFill>
          </p:grpSpPr>
          <p:sp>
            <p:nvSpPr>
              <p:cNvPr id="84" name="Freeform 188"/>
              <p:cNvSpPr/>
              <p:nvPr/>
            </p:nvSpPr>
            <p:spPr bwMode="auto">
              <a:xfrm>
                <a:off x="6167438" y="4014788"/>
                <a:ext cx="1895475" cy="2130425"/>
              </a:xfrm>
              <a:custGeom>
                <a:avLst/>
                <a:gdLst>
                  <a:gd name="T0" fmla="*/ 504 w 504"/>
                  <a:gd name="T1" fmla="*/ 227 h 567"/>
                  <a:gd name="T2" fmla="*/ 504 w 504"/>
                  <a:gd name="T3" fmla="*/ 567 h 567"/>
                  <a:gd name="T4" fmla="*/ 37 w 504"/>
                  <a:gd name="T5" fmla="*/ 567 h 567"/>
                  <a:gd name="T6" fmla="*/ 92 w 504"/>
                  <a:gd name="T7" fmla="*/ 482 h 567"/>
                  <a:gd name="T8" fmla="*/ 0 w 504"/>
                  <a:gd name="T9" fmla="*/ 150 h 567"/>
                  <a:gd name="T10" fmla="*/ 220 w 504"/>
                  <a:gd name="T11" fmla="*/ 0 h 567"/>
                  <a:gd name="T12" fmla="*/ 504 w 504"/>
                  <a:gd name="T13" fmla="*/ 227 h 567"/>
                </a:gdLst>
                <a:ahLst/>
                <a:cxnLst>
                  <a:cxn ang="0">
                    <a:pos x="T0" y="T1"/>
                  </a:cxn>
                  <a:cxn ang="0">
                    <a:pos x="T2" y="T3"/>
                  </a:cxn>
                  <a:cxn ang="0">
                    <a:pos x="T4" y="T5"/>
                  </a:cxn>
                  <a:cxn ang="0">
                    <a:pos x="T6" y="T7"/>
                  </a:cxn>
                  <a:cxn ang="0">
                    <a:pos x="T8" y="T9"/>
                  </a:cxn>
                  <a:cxn ang="0">
                    <a:pos x="T10" y="T11"/>
                  </a:cxn>
                  <a:cxn ang="0">
                    <a:pos x="T12" y="T13"/>
                  </a:cxn>
                </a:cxnLst>
                <a:rect l="0" t="0" r="r" b="b"/>
                <a:pathLst>
                  <a:path w="504" h="567">
                    <a:moveTo>
                      <a:pt x="504" y="227"/>
                    </a:moveTo>
                    <a:cubicBezTo>
                      <a:pt x="504" y="457"/>
                      <a:pt x="504" y="567"/>
                      <a:pt x="504" y="567"/>
                    </a:cubicBezTo>
                    <a:cubicBezTo>
                      <a:pt x="37" y="567"/>
                      <a:pt x="37" y="567"/>
                      <a:pt x="37" y="567"/>
                    </a:cubicBezTo>
                    <a:cubicBezTo>
                      <a:pt x="92" y="482"/>
                      <a:pt x="92" y="482"/>
                      <a:pt x="92" y="482"/>
                    </a:cubicBezTo>
                    <a:cubicBezTo>
                      <a:pt x="0" y="150"/>
                      <a:pt x="0" y="150"/>
                      <a:pt x="0" y="150"/>
                    </a:cubicBezTo>
                    <a:cubicBezTo>
                      <a:pt x="98" y="144"/>
                      <a:pt x="180" y="84"/>
                      <a:pt x="220" y="0"/>
                    </a:cubicBezTo>
                    <a:cubicBezTo>
                      <a:pt x="358" y="38"/>
                      <a:pt x="504" y="106"/>
                      <a:pt x="504" y="227"/>
                    </a:cubicBez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85" name="Freeform 189"/>
              <p:cNvSpPr/>
              <p:nvPr/>
            </p:nvSpPr>
            <p:spPr bwMode="auto">
              <a:xfrm>
                <a:off x="7559676" y="2328863"/>
                <a:ext cx="450850" cy="209550"/>
              </a:xfrm>
              <a:custGeom>
                <a:avLst/>
                <a:gdLst>
                  <a:gd name="T0" fmla="*/ 92 w 120"/>
                  <a:gd name="T1" fmla="*/ 0 h 56"/>
                  <a:gd name="T2" fmla="*/ 120 w 120"/>
                  <a:gd name="T3" fmla="*/ 28 h 56"/>
                  <a:gd name="T4" fmla="*/ 92 w 120"/>
                  <a:gd name="T5" fmla="*/ 56 h 56"/>
                  <a:gd name="T6" fmla="*/ 28 w 120"/>
                  <a:gd name="T7" fmla="*/ 56 h 56"/>
                  <a:gd name="T8" fmla="*/ 0 w 120"/>
                  <a:gd name="T9" fmla="*/ 28 h 56"/>
                  <a:gd name="T10" fmla="*/ 8 w 120"/>
                  <a:gd name="T11" fmla="*/ 8 h 56"/>
                  <a:gd name="T12" fmla="*/ 28 w 120"/>
                  <a:gd name="T13" fmla="*/ 0 h 56"/>
                  <a:gd name="T14" fmla="*/ 92 w 120"/>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56">
                    <a:moveTo>
                      <a:pt x="92" y="0"/>
                    </a:moveTo>
                    <a:cubicBezTo>
                      <a:pt x="107" y="0"/>
                      <a:pt x="120" y="12"/>
                      <a:pt x="120" y="28"/>
                    </a:cubicBezTo>
                    <a:cubicBezTo>
                      <a:pt x="120" y="43"/>
                      <a:pt x="107" y="56"/>
                      <a:pt x="92" y="56"/>
                    </a:cubicBezTo>
                    <a:cubicBezTo>
                      <a:pt x="28" y="56"/>
                      <a:pt x="28" y="56"/>
                      <a:pt x="28" y="56"/>
                    </a:cubicBezTo>
                    <a:cubicBezTo>
                      <a:pt x="12" y="56"/>
                      <a:pt x="0" y="43"/>
                      <a:pt x="0" y="28"/>
                    </a:cubicBezTo>
                    <a:cubicBezTo>
                      <a:pt x="0" y="20"/>
                      <a:pt x="3" y="13"/>
                      <a:pt x="8" y="8"/>
                    </a:cubicBezTo>
                    <a:cubicBezTo>
                      <a:pt x="13" y="3"/>
                      <a:pt x="20" y="0"/>
                      <a:pt x="28" y="0"/>
                    </a:cubicBezTo>
                    <a:lnTo>
                      <a:pt x="92" y="0"/>
                    </a:ln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86" name="Freeform 190"/>
              <p:cNvSpPr/>
              <p:nvPr/>
            </p:nvSpPr>
            <p:spPr bwMode="auto">
              <a:xfrm>
                <a:off x="7153276" y="1246188"/>
                <a:ext cx="390525" cy="398463"/>
              </a:xfrm>
              <a:custGeom>
                <a:avLst/>
                <a:gdLst>
                  <a:gd name="T0" fmla="*/ 93 w 104"/>
                  <a:gd name="T1" fmla="*/ 11 h 106"/>
                  <a:gd name="T2" fmla="*/ 93 w 104"/>
                  <a:gd name="T3" fmla="*/ 50 h 106"/>
                  <a:gd name="T4" fmla="*/ 48 w 104"/>
                  <a:gd name="T5" fmla="*/ 95 h 106"/>
                  <a:gd name="T6" fmla="*/ 9 w 104"/>
                  <a:gd name="T7" fmla="*/ 95 h 106"/>
                  <a:gd name="T8" fmla="*/ 0 w 104"/>
                  <a:gd name="T9" fmla="*/ 76 h 106"/>
                  <a:gd name="T10" fmla="*/ 9 w 104"/>
                  <a:gd name="T11" fmla="*/ 56 h 106"/>
                  <a:gd name="T12" fmla="*/ 54 w 104"/>
                  <a:gd name="T13" fmla="*/ 11 h 106"/>
                  <a:gd name="T14" fmla="*/ 93 w 104"/>
                  <a:gd name="T15" fmla="*/ 11 h 1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106">
                    <a:moveTo>
                      <a:pt x="93" y="11"/>
                    </a:moveTo>
                    <a:cubicBezTo>
                      <a:pt x="104" y="22"/>
                      <a:pt x="104" y="39"/>
                      <a:pt x="93" y="50"/>
                    </a:cubicBezTo>
                    <a:cubicBezTo>
                      <a:pt x="48" y="95"/>
                      <a:pt x="48" y="95"/>
                      <a:pt x="48" y="95"/>
                    </a:cubicBezTo>
                    <a:cubicBezTo>
                      <a:pt x="37" y="106"/>
                      <a:pt x="19" y="106"/>
                      <a:pt x="9" y="95"/>
                    </a:cubicBezTo>
                    <a:cubicBezTo>
                      <a:pt x="3" y="90"/>
                      <a:pt x="0" y="83"/>
                      <a:pt x="0" y="76"/>
                    </a:cubicBezTo>
                    <a:cubicBezTo>
                      <a:pt x="0" y="69"/>
                      <a:pt x="3" y="61"/>
                      <a:pt x="9" y="56"/>
                    </a:cubicBezTo>
                    <a:cubicBezTo>
                      <a:pt x="54" y="11"/>
                      <a:pt x="54" y="11"/>
                      <a:pt x="54" y="11"/>
                    </a:cubicBezTo>
                    <a:cubicBezTo>
                      <a:pt x="65" y="0"/>
                      <a:pt x="82" y="0"/>
                      <a:pt x="93" y="11"/>
                    </a:cubicBez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87" name="Freeform 191"/>
              <p:cNvSpPr>
                <a:spLocks noEditPoints="1"/>
              </p:cNvSpPr>
              <p:nvPr/>
            </p:nvSpPr>
            <p:spPr bwMode="auto">
              <a:xfrm>
                <a:off x="4779963" y="1235076"/>
                <a:ext cx="2640013" cy="2438400"/>
              </a:xfrm>
              <a:custGeom>
                <a:avLst/>
                <a:gdLst>
                  <a:gd name="T0" fmla="*/ 702 w 702"/>
                  <a:gd name="T1" fmla="*/ 351 h 649"/>
                  <a:gd name="T2" fmla="*/ 537 w 702"/>
                  <a:gd name="T3" fmla="*/ 649 h 649"/>
                  <a:gd name="T4" fmla="*/ 164 w 702"/>
                  <a:gd name="T5" fmla="*/ 649 h 649"/>
                  <a:gd name="T6" fmla="*/ 0 w 702"/>
                  <a:gd name="T7" fmla="*/ 351 h 649"/>
                  <a:gd name="T8" fmla="*/ 351 w 702"/>
                  <a:gd name="T9" fmla="*/ 0 h 649"/>
                  <a:gd name="T10" fmla="*/ 702 w 702"/>
                  <a:gd name="T11" fmla="*/ 351 h 649"/>
                  <a:gd name="T12" fmla="*/ 492 w 702"/>
                  <a:gd name="T13" fmla="*/ 577 h 649"/>
                  <a:gd name="T14" fmla="*/ 492 w 702"/>
                  <a:gd name="T15" fmla="*/ 261 h 649"/>
                  <a:gd name="T16" fmla="*/ 369 w 702"/>
                  <a:gd name="T17" fmla="*/ 261 h 649"/>
                  <a:gd name="T18" fmla="*/ 369 w 702"/>
                  <a:gd name="T19" fmla="*/ 404 h 649"/>
                  <a:gd name="T20" fmla="*/ 330 w 702"/>
                  <a:gd name="T21" fmla="*/ 404 h 649"/>
                  <a:gd name="T22" fmla="*/ 330 w 702"/>
                  <a:gd name="T23" fmla="*/ 261 h 649"/>
                  <a:gd name="T24" fmla="*/ 209 w 702"/>
                  <a:gd name="T25" fmla="*/ 261 h 649"/>
                  <a:gd name="T26" fmla="*/ 209 w 702"/>
                  <a:gd name="T27" fmla="*/ 577 h 649"/>
                  <a:gd name="T28" fmla="*/ 231 w 702"/>
                  <a:gd name="T29" fmla="*/ 587 h 649"/>
                  <a:gd name="T30" fmla="*/ 253 w 702"/>
                  <a:gd name="T31" fmla="*/ 577 h 649"/>
                  <a:gd name="T32" fmla="*/ 253 w 702"/>
                  <a:gd name="T33" fmla="*/ 304 h 649"/>
                  <a:gd name="T34" fmla="*/ 287 w 702"/>
                  <a:gd name="T35" fmla="*/ 304 h 649"/>
                  <a:gd name="T36" fmla="*/ 287 w 702"/>
                  <a:gd name="T37" fmla="*/ 448 h 649"/>
                  <a:gd name="T38" fmla="*/ 413 w 702"/>
                  <a:gd name="T39" fmla="*/ 448 h 649"/>
                  <a:gd name="T40" fmla="*/ 413 w 702"/>
                  <a:gd name="T41" fmla="*/ 304 h 649"/>
                  <a:gd name="T42" fmla="*/ 449 w 702"/>
                  <a:gd name="T43" fmla="*/ 304 h 649"/>
                  <a:gd name="T44" fmla="*/ 449 w 702"/>
                  <a:gd name="T45" fmla="*/ 577 h 649"/>
                  <a:gd name="T46" fmla="*/ 471 w 702"/>
                  <a:gd name="T47" fmla="*/ 587 h 649"/>
                  <a:gd name="T48" fmla="*/ 492 w 702"/>
                  <a:gd name="T49" fmla="*/ 577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2" h="649">
                    <a:moveTo>
                      <a:pt x="702" y="351"/>
                    </a:moveTo>
                    <a:cubicBezTo>
                      <a:pt x="702" y="476"/>
                      <a:pt x="636" y="586"/>
                      <a:pt x="537" y="649"/>
                    </a:cubicBezTo>
                    <a:cubicBezTo>
                      <a:pt x="164" y="649"/>
                      <a:pt x="164" y="649"/>
                      <a:pt x="164" y="649"/>
                    </a:cubicBezTo>
                    <a:cubicBezTo>
                      <a:pt x="66" y="586"/>
                      <a:pt x="0" y="476"/>
                      <a:pt x="0" y="351"/>
                    </a:cubicBezTo>
                    <a:cubicBezTo>
                      <a:pt x="0" y="157"/>
                      <a:pt x="157" y="0"/>
                      <a:pt x="351" y="0"/>
                    </a:cubicBezTo>
                    <a:cubicBezTo>
                      <a:pt x="545" y="0"/>
                      <a:pt x="702" y="157"/>
                      <a:pt x="702" y="351"/>
                    </a:cubicBezTo>
                    <a:close/>
                    <a:moveTo>
                      <a:pt x="492" y="577"/>
                    </a:moveTo>
                    <a:cubicBezTo>
                      <a:pt x="492" y="261"/>
                      <a:pt x="492" y="261"/>
                      <a:pt x="492" y="261"/>
                    </a:cubicBezTo>
                    <a:cubicBezTo>
                      <a:pt x="369" y="261"/>
                      <a:pt x="369" y="261"/>
                      <a:pt x="369" y="261"/>
                    </a:cubicBezTo>
                    <a:cubicBezTo>
                      <a:pt x="369" y="404"/>
                      <a:pt x="369" y="404"/>
                      <a:pt x="369" y="404"/>
                    </a:cubicBezTo>
                    <a:cubicBezTo>
                      <a:pt x="330" y="404"/>
                      <a:pt x="330" y="404"/>
                      <a:pt x="330" y="404"/>
                    </a:cubicBezTo>
                    <a:cubicBezTo>
                      <a:pt x="330" y="261"/>
                      <a:pt x="330" y="261"/>
                      <a:pt x="330" y="261"/>
                    </a:cubicBezTo>
                    <a:cubicBezTo>
                      <a:pt x="209" y="261"/>
                      <a:pt x="209" y="261"/>
                      <a:pt x="209" y="261"/>
                    </a:cubicBezTo>
                    <a:cubicBezTo>
                      <a:pt x="209" y="577"/>
                      <a:pt x="209" y="577"/>
                      <a:pt x="209" y="577"/>
                    </a:cubicBezTo>
                    <a:cubicBezTo>
                      <a:pt x="209" y="583"/>
                      <a:pt x="219" y="587"/>
                      <a:pt x="231" y="587"/>
                    </a:cubicBezTo>
                    <a:cubicBezTo>
                      <a:pt x="243" y="587"/>
                      <a:pt x="253" y="583"/>
                      <a:pt x="253" y="577"/>
                    </a:cubicBezTo>
                    <a:cubicBezTo>
                      <a:pt x="253" y="304"/>
                      <a:pt x="253" y="304"/>
                      <a:pt x="253" y="304"/>
                    </a:cubicBezTo>
                    <a:cubicBezTo>
                      <a:pt x="287" y="304"/>
                      <a:pt x="287" y="304"/>
                      <a:pt x="287" y="304"/>
                    </a:cubicBezTo>
                    <a:cubicBezTo>
                      <a:pt x="287" y="448"/>
                      <a:pt x="287" y="448"/>
                      <a:pt x="287" y="448"/>
                    </a:cubicBezTo>
                    <a:cubicBezTo>
                      <a:pt x="413" y="448"/>
                      <a:pt x="413" y="448"/>
                      <a:pt x="413" y="448"/>
                    </a:cubicBezTo>
                    <a:cubicBezTo>
                      <a:pt x="413" y="304"/>
                      <a:pt x="413" y="304"/>
                      <a:pt x="413" y="304"/>
                    </a:cubicBezTo>
                    <a:cubicBezTo>
                      <a:pt x="449" y="304"/>
                      <a:pt x="449" y="304"/>
                      <a:pt x="449" y="304"/>
                    </a:cubicBezTo>
                    <a:cubicBezTo>
                      <a:pt x="449" y="577"/>
                      <a:pt x="449" y="577"/>
                      <a:pt x="449" y="577"/>
                    </a:cubicBezTo>
                    <a:cubicBezTo>
                      <a:pt x="449" y="583"/>
                      <a:pt x="459" y="587"/>
                      <a:pt x="471" y="587"/>
                    </a:cubicBezTo>
                    <a:cubicBezTo>
                      <a:pt x="483" y="587"/>
                      <a:pt x="492" y="583"/>
                      <a:pt x="492" y="577"/>
                    </a:cubicBez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88" name="Freeform 192"/>
              <p:cNvSpPr/>
              <p:nvPr/>
            </p:nvSpPr>
            <p:spPr bwMode="auto">
              <a:xfrm>
                <a:off x="5475288" y="3781426"/>
                <a:ext cx="1249363" cy="225425"/>
              </a:xfrm>
              <a:custGeom>
                <a:avLst/>
                <a:gdLst>
                  <a:gd name="T0" fmla="*/ 298 w 332"/>
                  <a:gd name="T1" fmla="*/ 0 h 60"/>
                  <a:gd name="T2" fmla="*/ 332 w 332"/>
                  <a:gd name="T3" fmla="*/ 30 h 60"/>
                  <a:gd name="T4" fmla="*/ 298 w 332"/>
                  <a:gd name="T5" fmla="*/ 60 h 60"/>
                  <a:gd name="T6" fmla="*/ 34 w 332"/>
                  <a:gd name="T7" fmla="*/ 60 h 60"/>
                  <a:gd name="T8" fmla="*/ 0 w 332"/>
                  <a:gd name="T9" fmla="*/ 30 h 60"/>
                  <a:gd name="T10" fmla="*/ 10 w 332"/>
                  <a:gd name="T11" fmla="*/ 9 h 60"/>
                  <a:gd name="T12" fmla="*/ 34 w 332"/>
                  <a:gd name="T13" fmla="*/ 0 h 60"/>
                  <a:gd name="T14" fmla="*/ 298 w 332"/>
                  <a:gd name="T15" fmla="*/ 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2" h="60">
                    <a:moveTo>
                      <a:pt x="298" y="0"/>
                    </a:moveTo>
                    <a:cubicBezTo>
                      <a:pt x="316" y="0"/>
                      <a:pt x="332" y="13"/>
                      <a:pt x="332" y="30"/>
                    </a:cubicBezTo>
                    <a:cubicBezTo>
                      <a:pt x="332" y="46"/>
                      <a:pt x="316" y="60"/>
                      <a:pt x="298" y="60"/>
                    </a:cubicBezTo>
                    <a:cubicBezTo>
                      <a:pt x="34" y="60"/>
                      <a:pt x="34" y="60"/>
                      <a:pt x="34" y="60"/>
                    </a:cubicBezTo>
                    <a:cubicBezTo>
                      <a:pt x="15" y="60"/>
                      <a:pt x="0" y="46"/>
                      <a:pt x="0" y="30"/>
                    </a:cubicBezTo>
                    <a:cubicBezTo>
                      <a:pt x="0" y="22"/>
                      <a:pt x="4" y="14"/>
                      <a:pt x="10" y="9"/>
                    </a:cubicBezTo>
                    <a:cubicBezTo>
                      <a:pt x="16" y="3"/>
                      <a:pt x="25" y="0"/>
                      <a:pt x="34" y="0"/>
                    </a:cubicBezTo>
                    <a:lnTo>
                      <a:pt x="298" y="0"/>
                    </a:ln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89" name="Freeform 193"/>
              <p:cNvSpPr/>
              <p:nvPr/>
            </p:nvSpPr>
            <p:spPr bwMode="auto">
              <a:xfrm>
                <a:off x="5595938" y="4089401"/>
                <a:ext cx="1008063" cy="222250"/>
              </a:xfrm>
              <a:custGeom>
                <a:avLst/>
                <a:gdLst>
                  <a:gd name="T0" fmla="*/ 233 w 268"/>
                  <a:gd name="T1" fmla="*/ 0 h 59"/>
                  <a:gd name="T2" fmla="*/ 268 w 268"/>
                  <a:gd name="T3" fmla="*/ 30 h 59"/>
                  <a:gd name="T4" fmla="*/ 233 w 268"/>
                  <a:gd name="T5" fmla="*/ 59 h 59"/>
                  <a:gd name="T6" fmla="*/ 35 w 268"/>
                  <a:gd name="T7" fmla="*/ 59 h 59"/>
                  <a:gd name="T8" fmla="*/ 0 w 268"/>
                  <a:gd name="T9" fmla="*/ 30 h 59"/>
                  <a:gd name="T10" fmla="*/ 10 w 268"/>
                  <a:gd name="T11" fmla="*/ 9 h 59"/>
                  <a:gd name="T12" fmla="*/ 35 w 268"/>
                  <a:gd name="T13" fmla="*/ 0 h 59"/>
                  <a:gd name="T14" fmla="*/ 233 w 268"/>
                  <a:gd name="T15" fmla="*/ 0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8" h="59">
                    <a:moveTo>
                      <a:pt x="233" y="0"/>
                    </a:moveTo>
                    <a:cubicBezTo>
                      <a:pt x="252" y="0"/>
                      <a:pt x="268" y="13"/>
                      <a:pt x="268" y="30"/>
                    </a:cubicBezTo>
                    <a:cubicBezTo>
                      <a:pt x="268" y="46"/>
                      <a:pt x="252" y="59"/>
                      <a:pt x="233" y="59"/>
                    </a:cubicBezTo>
                    <a:cubicBezTo>
                      <a:pt x="35" y="59"/>
                      <a:pt x="35" y="59"/>
                      <a:pt x="35" y="59"/>
                    </a:cubicBezTo>
                    <a:cubicBezTo>
                      <a:pt x="16" y="59"/>
                      <a:pt x="0" y="46"/>
                      <a:pt x="0" y="30"/>
                    </a:cubicBezTo>
                    <a:cubicBezTo>
                      <a:pt x="0" y="21"/>
                      <a:pt x="4" y="14"/>
                      <a:pt x="10" y="9"/>
                    </a:cubicBezTo>
                    <a:cubicBezTo>
                      <a:pt x="17" y="3"/>
                      <a:pt x="25" y="0"/>
                      <a:pt x="35" y="0"/>
                    </a:cubicBezTo>
                    <a:lnTo>
                      <a:pt x="233" y="0"/>
                    </a:ln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90" name="Freeform 194"/>
              <p:cNvSpPr/>
              <p:nvPr/>
            </p:nvSpPr>
            <p:spPr bwMode="auto">
              <a:xfrm>
                <a:off x="5994401" y="709613"/>
                <a:ext cx="211138" cy="450850"/>
              </a:xfrm>
              <a:custGeom>
                <a:avLst/>
                <a:gdLst>
                  <a:gd name="T0" fmla="*/ 56 w 56"/>
                  <a:gd name="T1" fmla="*/ 28 h 120"/>
                  <a:gd name="T2" fmla="*/ 56 w 56"/>
                  <a:gd name="T3" fmla="*/ 92 h 120"/>
                  <a:gd name="T4" fmla="*/ 28 w 56"/>
                  <a:gd name="T5" fmla="*/ 120 h 120"/>
                  <a:gd name="T6" fmla="*/ 8 w 56"/>
                  <a:gd name="T7" fmla="*/ 112 h 120"/>
                  <a:gd name="T8" fmla="*/ 0 w 56"/>
                  <a:gd name="T9" fmla="*/ 92 h 120"/>
                  <a:gd name="T10" fmla="*/ 0 w 56"/>
                  <a:gd name="T11" fmla="*/ 28 h 120"/>
                  <a:gd name="T12" fmla="*/ 28 w 56"/>
                  <a:gd name="T13" fmla="*/ 0 h 120"/>
                  <a:gd name="T14" fmla="*/ 56 w 56"/>
                  <a:gd name="T15" fmla="*/ 28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120">
                    <a:moveTo>
                      <a:pt x="56" y="28"/>
                    </a:moveTo>
                    <a:cubicBezTo>
                      <a:pt x="56" y="92"/>
                      <a:pt x="56" y="92"/>
                      <a:pt x="56" y="92"/>
                    </a:cubicBezTo>
                    <a:cubicBezTo>
                      <a:pt x="56" y="108"/>
                      <a:pt x="43" y="120"/>
                      <a:pt x="28" y="120"/>
                    </a:cubicBezTo>
                    <a:cubicBezTo>
                      <a:pt x="20" y="120"/>
                      <a:pt x="13" y="117"/>
                      <a:pt x="8" y="112"/>
                    </a:cubicBezTo>
                    <a:cubicBezTo>
                      <a:pt x="3" y="107"/>
                      <a:pt x="0" y="100"/>
                      <a:pt x="0" y="92"/>
                    </a:cubicBezTo>
                    <a:cubicBezTo>
                      <a:pt x="0" y="28"/>
                      <a:pt x="0" y="28"/>
                      <a:pt x="0" y="28"/>
                    </a:cubicBezTo>
                    <a:cubicBezTo>
                      <a:pt x="0" y="13"/>
                      <a:pt x="12" y="0"/>
                      <a:pt x="28" y="0"/>
                    </a:cubicBezTo>
                    <a:cubicBezTo>
                      <a:pt x="43" y="0"/>
                      <a:pt x="56" y="13"/>
                      <a:pt x="56" y="28"/>
                    </a:cubicBez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91" name="Freeform 195"/>
              <p:cNvSpPr/>
              <p:nvPr/>
            </p:nvSpPr>
            <p:spPr bwMode="auto">
              <a:xfrm>
                <a:off x="4135438" y="4014788"/>
                <a:ext cx="1892300" cy="2130425"/>
              </a:xfrm>
              <a:custGeom>
                <a:avLst/>
                <a:gdLst>
                  <a:gd name="T0" fmla="*/ 503 w 503"/>
                  <a:gd name="T1" fmla="*/ 150 h 567"/>
                  <a:gd name="T2" fmla="*/ 412 w 503"/>
                  <a:gd name="T3" fmla="*/ 482 h 567"/>
                  <a:gd name="T4" fmla="*/ 467 w 503"/>
                  <a:gd name="T5" fmla="*/ 567 h 567"/>
                  <a:gd name="T6" fmla="*/ 0 w 503"/>
                  <a:gd name="T7" fmla="*/ 567 h 567"/>
                  <a:gd name="T8" fmla="*/ 0 w 503"/>
                  <a:gd name="T9" fmla="*/ 227 h 567"/>
                  <a:gd name="T10" fmla="*/ 284 w 503"/>
                  <a:gd name="T11" fmla="*/ 0 h 567"/>
                  <a:gd name="T12" fmla="*/ 503 w 503"/>
                  <a:gd name="T13" fmla="*/ 150 h 567"/>
                </a:gdLst>
                <a:ahLst/>
                <a:cxnLst>
                  <a:cxn ang="0">
                    <a:pos x="T0" y="T1"/>
                  </a:cxn>
                  <a:cxn ang="0">
                    <a:pos x="T2" y="T3"/>
                  </a:cxn>
                  <a:cxn ang="0">
                    <a:pos x="T4" y="T5"/>
                  </a:cxn>
                  <a:cxn ang="0">
                    <a:pos x="T6" y="T7"/>
                  </a:cxn>
                  <a:cxn ang="0">
                    <a:pos x="T8" y="T9"/>
                  </a:cxn>
                  <a:cxn ang="0">
                    <a:pos x="T10" y="T11"/>
                  </a:cxn>
                  <a:cxn ang="0">
                    <a:pos x="T12" y="T13"/>
                  </a:cxn>
                </a:cxnLst>
                <a:rect l="0" t="0" r="r" b="b"/>
                <a:pathLst>
                  <a:path w="503" h="567">
                    <a:moveTo>
                      <a:pt x="503" y="150"/>
                    </a:moveTo>
                    <a:cubicBezTo>
                      <a:pt x="412" y="482"/>
                      <a:pt x="412" y="482"/>
                      <a:pt x="412" y="482"/>
                    </a:cubicBezTo>
                    <a:cubicBezTo>
                      <a:pt x="467" y="567"/>
                      <a:pt x="467" y="567"/>
                      <a:pt x="467" y="567"/>
                    </a:cubicBezTo>
                    <a:cubicBezTo>
                      <a:pt x="0" y="567"/>
                      <a:pt x="0" y="567"/>
                      <a:pt x="0" y="567"/>
                    </a:cubicBezTo>
                    <a:cubicBezTo>
                      <a:pt x="0" y="567"/>
                      <a:pt x="0" y="457"/>
                      <a:pt x="0" y="227"/>
                    </a:cubicBezTo>
                    <a:cubicBezTo>
                      <a:pt x="0" y="106"/>
                      <a:pt x="146" y="38"/>
                      <a:pt x="284" y="0"/>
                    </a:cubicBezTo>
                    <a:cubicBezTo>
                      <a:pt x="324" y="84"/>
                      <a:pt x="406" y="144"/>
                      <a:pt x="503" y="150"/>
                    </a:cubicBez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92" name="Freeform 196"/>
              <p:cNvSpPr/>
              <p:nvPr/>
            </p:nvSpPr>
            <p:spPr bwMode="auto">
              <a:xfrm>
                <a:off x="4629151" y="1246188"/>
                <a:ext cx="390525" cy="398463"/>
              </a:xfrm>
              <a:custGeom>
                <a:avLst/>
                <a:gdLst>
                  <a:gd name="T0" fmla="*/ 96 w 104"/>
                  <a:gd name="T1" fmla="*/ 56 h 106"/>
                  <a:gd name="T2" fmla="*/ 104 w 104"/>
                  <a:gd name="T3" fmla="*/ 76 h 106"/>
                  <a:gd name="T4" fmla="*/ 96 w 104"/>
                  <a:gd name="T5" fmla="*/ 95 h 106"/>
                  <a:gd name="T6" fmla="*/ 56 w 104"/>
                  <a:gd name="T7" fmla="*/ 95 h 106"/>
                  <a:gd name="T8" fmla="*/ 11 w 104"/>
                  <a:gd name="T9" fmla="*/ 50 h 106"/>
                  <a:gd name="T10" fmla="*/ 11 w 104"/>
                  <a:gd name="T11" fmla="*/ 11 h 106"/>
                  <a:gd name="T12" fmla="*/ 50 w 104"/>
                  <a:gd name="T13" fmla="*/ 11 h 106"/>
                  <a:gd name="T14" fmla="*/ 96 w 104"/>
                  <a:gd name="T15" fmla="*/ 56 h 1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106">
                    <a:moveTo>
                      <a:pt x="96" y="56"/>
                    </a:moveTo>
                    <a:cubicBezTo>
                      <a:pt x="101" y="61"/>
                      <a:pt x="104" y="69"/>
                      <a:pt x="104" y="76"/>
                    </a:cubicBezTo>
                    <a:cubicBezTo>
                      <a:pt x="104" y="83"/>
                      <a:pt x="101" y="90"/>
                      <a:pt x="96" y="95"/>
                    </a:cubicBezTo>
                    <a:cubicBezTo>
                      <a:pt x="85" y="106"/>
                      <a:pt x="67" y="106"/>
                      <a:pt x="56" y="95"/>
                    </a:cubicBezTo>
                    <a:cubicBezTo>
                      <a:pt x="11" y="50"/>
                      <a:pt x="11" y="50"/>
                      <a:pt x="11" y="50"/>
                    </a:cubicBezTo>
                    <a:cubicBezTo>
                      <a:pt x="0" y="39"/>
                      <a:pt x="0" y="22"/>
                      <a:pt x="11" y="11"/>
                    </a:cubicBezTo>
                    <a:cubicBezTo>
                      <a:pt x="22" y="0"/>
                      <a:pt x="40" y="0"/>
                      <a:pt x="50" y="11"/>
                    </a:cubicBezTo>
                    <a:lnTo>
                      <a:pt x="96" y="56"/>
                    </a:ln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93" name="Freeform 197"/>
              <p:cNvSpPr/>
              <p:nvPr/>
            </p:nvSpPr>
            <p:spPr bwMode="auto">
              <a:xfrm>
                <a:off x="4176713" y="2328863"/>
                <a:ext cx="452438" cy="209550"/>
              </a:xfrm>
              <a:custGeom>
                <a:avLst/>
                <a:gdLst>
                  <a:gd name="T0" fmla="*/ 92 w 120"/>
                  <a:gd name="T1" fmla="*/ 0 h 56"/>
                  <a:gd name="T2" fmla="*/ 120 w 120"/>
                  <a:gd name="T3" fmla="*/ 28 h 56"/>
                  <a:gd name="T4" fmla="*/ 92 w 120"/>
                  <a:gd name="T5" fmla="*/ 56 h 56"/>
                  <a:gd name="T6" fmla="*/ 28 w 120"/>
                  <a:gd name="T7" fmla="*/ 56 h 56"/>
                  <a:gd name="T8" fmla="*/ 0 w 120"/>
                  <a:gd name="T9" fmla="*/ 28 h 56"/>
                  <a:gd name="T10" fmla="*/ 8 w 120"/>
                  <a:gd name="T11" fmla="*/ 8 h 56"/>
                  <a:gd name="T12" fmla="*/ 28 w 120"/>
                  <a:gd name="T13" fmla="*/ 0 h 56"/>
                  <a:gd name="T14" fmla="*/ 92 w 120"/>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56">
                    <a:moveTo>
                      <a:pt x="92" y="0"/>
                    </a:moveTo>
                    <a:cubicBezTo>
                      <a:pt x="107" y="0"/>
                      <a:pt x="120" y="12"/>
                      <a:pt x="120" y="28"/>
                    </a:cubicBezTo>
                    <a:cubicBezTo>
                      <a:pt x="120" y="43"/>
                      <a:pt x="107" y="56"/>
                      <a:pt x="92" y="56"/>
                    </a:cubicBezTo>
                    <a:cubicBezTo>
                      <a:pt x="28" y="56"/>
                      <a:pt x="28" y="56"/>
                      <a:pt x="28" y="56"/>
                    </a:cubicBezTo>
                    <a:cubicBezTo>
                      <a:pt x="13" y="56"/>
                      <a:pt x="0" y="43"/>
                      <a:pt x="0" y="28"/>
                    </a:cubicBezTo>
                    <a:cubicBezTo>
                      <a:pt x="0" y="20"/>
                      <a:pt x="3" y="13"/>
                      <a:pt x="8" y="8"/>
                    </a:cubicBezTo>
                    <a:cubicBezTo>
                      <a:pt x="13" y="3"/>
                      <a:pt x="20" y="0"/>
                      <a:pt x="28" y="0"/>
                    </a:cubicBezTo>
                    <a:lnTo>
                      <a:pt x="92" y="0"/>
                    </a:ln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grpSp>
        <p:grpSp>
          <p:nvGrpSpPr>
            <p:cNvPr id="60" name="组合 64"/>
            <p:cNvGrpSpPr/>
            <p:nvPr/>
          </p:nvGrpSpPr>
          <p:grpSpPr>
            <a:xfrm>
              <a:off x="7969277" y="1946632"/>
              <a:ext cx="1093281" cy="928837"/>
              <a:chOff x="3330575" y="1203325"/>
              <a:chExt cx="5524500" cy="4445000"/>
            </a:xfrm>
            <a:solidFill>
              <a:schemeClr val="bg1">
                <a:lumMod val="85000"/>
              </a:schemeClr>
            </a:solidFill>
          </p:grpSpPr>
          <p:sp>
            <p:nvSpPr>
              <p:cNvPr id="74" name="Freeform 56"/>
              <p:cNvSpPr/>
              <p:nvPr/>
            </p:nvSpPr>
            <p:spPr bwMode="auto">
              <a:xfrm>
                <a:off x="3330575" y="1717674"/>
                <a:ext cx="5524500" cy="3930651"/>
              </a:xfrm>
              <a:custGeom>
                <a:avLst/>
                <a:gdLst>
                  <a:gd name="T0" fmla="*/ 1470 w 1470"/>
                  <a:gd name="T1" fmla="*/ 913 h 1045"/>
                  <a:gd name="T2" fmla="*/ 1470 w 1470"/>
                  <a:gd name="T3" fmla="*/ 922 h 1045"/>
                  <a:gd name="T4" fmla="*/ 1466 w 1470"/>
                  <a:gd name="T5" fmla="*/ 949 h 1045"/>
                  <a:gd name="T6" fmla="*/ 1396 w 1470"/>
                  <a:gd name="T7" fmla="*/ 1032 h 1045"/>
                  <a:gd name="T8" fmla="*/ 1342 w 1470"/>
                  <a:gd name="T9" fmla="*/ 1045 h 1045"/>
                  <a:gd name="T10" fmla="*/ 1208 w 1470"/>
                  <a:gd name="T11" fmla="*/ 1045 h 1045"/>
                  <a:gd name="T12" fmla="*/ 260 w 1470"/>
                  <a:gd name="T13" fmla="*/ 1045 h 1045"/>
                  <a:gd name="T14" fmla="*/ 134 w 1470"/>
                  <a:gd name="T15" fmla="*/ 1045 h 1045"/>
                  <a:gd name="T16" fmla="*/ 126 w 1470"/>
                  <a:gd name="T17" fmla="*/ 1045 h 1045"/>
                  <a:gd name="T18" fmla="*/ 72 w 1470"/>
                  <a:gd name="T19" fmla="*/ 1031 h 1045"/>
                  <a:gd name="T20" fmla="*/ 4 w 1470"/>
                  <a:gd name="T21" fmla="*/ 947 h 1045"/>
                  <a:gd name="T22" fmla="*/ 0 w 1470"/>
                  <a:gd name="T23" fmla="*/ 919 h 1045"/>
                  <a:gd name="T24" fmla="*/ 0 w 1470"/>
                  <a:gd name="T25" fmla="*/ 911 h 1045"/>
                  <a:gd name="T26" fmla="*/ 0 w 1470"/>
                  <a:gd name="T27" fmla="*/ 733 h 1045"/>
                  <a:gd name="T28" fmla="*/ 0 w 1470"/>
                  <a:gd name="T29" fmla="*/ 200 h 1045"/>
                  <a:gd name="T30" fmla="*/ 0 w 1470"/>
                  <a:gd name="T31" fmla="*/ 155 h 1045"/>
                  <a:gd name="T32" fmla="*/ 31 w 1470"/>
                  <a:gd name="T33" fmla="*/ 70 h 1045"/>
                  <a:gd name="T34" fmla="*/ 130 w 1470"/>
                  <a:gd name="T35" fmla="*/ 24 h 1045"/>
                  <a:gd name="T36" fmla="*/ 219 w 1470"/>
                  <a:gd name="T37" fmla="*/ 24 h 1045"/>
                  <a:gd name="T38" fmla="*/ 370 w 1470"/>
                  <a:gd name="T39" fmla="*/ 26 h 1045"/>
                  <a:gd name="T40" fmla="*/ 424 w 1470"/>
                  <a:gd name="T41" fmla="*/ 1 h 1045"/>
                  <a:gd name="T42" fmla="*/ 370 w 1470"/>
                  <a:gd name="T43" fmla="*/ 99 h 1045"/>
                  <a:gd name="T44" fmla="*/ 337 w 1470"/>
                  <a:gd name="T45" fmla="*/ 78 h 1045"/>
                  <a:gd name="T46" fmla="*/ 160 w 1470"/>
                  <a:gd name="T47" fmla="*/ 78 h 1045"/>
                  <a:gd name="T48" fmla="*/ 109 w 1470"/>
                  <a:gd name="T49" fmla="*/ 82 h 1045"/>
                  <a:gd name="T50" fmla="*/ 55 w 1470"/>
                  <a:gd name="T51" fmla="*/ 144 h 1045"/>
                  <a:gd name="T52" fmla="*/ 54 w 1470"/>
                  <a:gd name="T53" fmla="*/ 170 h 1045"/>
                  <a:gd name="T54" fmla="*/ 54 w 1470"/>
                  <a:gd name="T55" fmla="*/ 259 h 1045"/>
                  <a:gd name="T56" fmla="*/ 54 w 1470"/>
                  <a:gd name="T57" fmla="*/ 851 h 1045"/>
                  <a:gd name="T58" fmla="*/ 54 w 1470"/>
                  <a:gd name="T59" fmla="*/ 914 h 1045"/>
                  <a:gd name="T60" fmla="*/ 54 w 1470"/>
                  <a:gd name="T61" fmla="*/ 923 h 1045"/>
                  <a:gd name="T62" fmla="*/ 65 w 1470"/>
                  <a:gd name="T63" fmla="*/ 953 h 1045"/>
                  <a:gd name="T64" fmla="*/ 117 w 1470"/>
                  <a:gd name="T65" fmla="*/ 990 h 1045"/>
                  <a:gd name="T66" fmla="*/ 131 w 1470"/>
                  <a:gd name="T67" fmla="*/ 991 h 1045"/>
                  <a:gd name="T68" fmla="*/ 142 w 1470"/>
                  <a:gd name="T69" fmla="*/ 991 h 1045"/>
                  <a:gd name="T70" fmla="*/ 734 w 1470"/>
                  <a:gd name="T71" fmla="*/ 991 h 1045"/>
                  <a:gd name="T72" fmla="*/ 1326 w 1470"/>
                  <a:gd name="T73" fmla="*/ 991 h 1045"/>
                  <a:gd name="T74" fmla="*/ 1352 w 1470"/>
                  <a:gd name="T75" fmla="*/ 990 h 1045"/>
                  <a:gd name="T76" fmla="*/ 1405 w 1470"/>
                  <a:gd name="T77" fmla="*/ 955 h 1045"/>
                  <a:gd name="T78" fmla="*/ 1416 w 1470"/>
                  <a:gd name="T79" fmla="*/ 924 h 1045"/>
                  <a:gd name="T80" fmla="*/ 1416 w 1470"/>
                  <a:gd name="T81" fmla="*/ 916 h 1045"/>
                  <a:gd name="T82" fmla="*/ 1416 w 1470"/>
                  <a:gd name="T83" fmla="*/ 854 h 1045"/>
                  <a:gd name="T84" fmla="*/ 1416 w 1470"/>
                  <a:gd name="T85" fmla="*/ 261 h 1045"/>
                  <a:gd name="T86" fmla="*/ 1416 w 1470"/>
                  <a:gd name="T87" fmla="*/ 172 h 1045"/>
                  <a:gd name="T88" fmla="*/ 1416 w 1470"/>
                  <a:gd name="T89" fmla="*/ 154 h 1045"/>
                  <a:gd name="T90" fmla="*/ 1416 w 1470"/>
                  <a:gd name="T91" fmla="*/ 146 h 1045"/>
                  <a:gd name="T92" fmla="*/ 1363 w 1470"/>
                  <a:gd name="T93" fmla="*/ 82 h 1045"/>
                  <a:gd name="T94" fmla="*/ 1313 w 1470"/>
                  <a:gd name="T95" fmla="*/ 78 h 1045"/>
                  <a:gd name="T96" fmla="*/ 1135 w 1470"/>
                  <a:gd name="T97" fmla="*/ 78 h 1045"/>
                  <a:gd name="T98" fmla="*/ 1104 w 1470"/>
                  <a:gd name="T99" fmla="*/ 99 h 1045"/>
                  <a:gd name="T100" fmla="*/ 1050 w 1470"/>
                  <a:gd name="T101" fmla="*/ 0 h 1045"/>
                  <a:gd name="T102" fmla="*/ 1104 w 1470"/>
                  <a:gd name="T103" fmla="*/ 26 h 1045"/>
                  <a:gd name="T104" fmla="*/ 1253 w 1470"/>
                  <a:gd name="T105" fmla="*/ 24 h 1045"/>
                  <a:gd name="T106" fmla="*/ 1343 w 1470"/>
                  <a:gd name="T107" fmla="*/ 24 h 1045"/>
                  <a:gd name="T108" fmla="*/ 1440 w 1470"/>
                  <a:gd name="T109" fmla="*/ 72 h 1045"/>
                  <a:gd name="T110" fmla="*/ 1470 w 1470"/>
                  <a:gd name="T111" fmla="*/ 149 h 1045"/>
                  <a:gd name="T112" fmla="*/ 1470 w 1470"/>
                  <a:gd name="T113" fmla="*/ 158 h 1045"/>
                  <a:gd name="T114" fmla="*/ 1470 w 1470"/>
                  <a:gd name="T115" fmla="*/ 202 h 1045"/>
                  <a:gd name="T116" fmla="*/ 1470 w 1470"/>
                  <a:gd name="T117" fmla="*/ 735 h 1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70" h="1045">
                    <a:moveTo>
                      <a:pt x="1470" y="854"/>
                    </a:moveTo>
                    <a:cubicBezTo>
                      <a:pt x="1470" y="913"/>
                      <a:pt x="1470" y="913"/>
                      <a:pt x="1470" y="913"/>
                    </a:cubicBezTo>
                    <a:cubicBezTo>
                      <a:pt x="1470" y="917"/>
                      <a:pt x="1470" y="917"/>
                      <a:pt x="1470" y="917"/>
                    </a:cubicBezTo>
                    <a:cubicBezTo>
                      <a:pt x="1470" y="919"/>
                      <a:pt x="1470" y="920"/>
                      <a:pt x="1470" y="922"/>
                    </a:cubicBezTo>
                    <a:cubicBezTo>
                      <a:pt x="1470" y="925"/>
                      <a:pt x="1470" y="928"/>
                      <a:pt x="1469" y="931"/>
                    </a:cubicBezTo>
                    <a:cubicBezTo>
                      <a:pt x="1469" y="937"/>
                      <a:pt x="1467" y="943"/>
                      <a:pt x="1466" y="949"/>
                    </a:cubicBezTo>
                    <a:cubicBezTo>
                      <a:pt x="1462" y="961"/>
                      <a:pt x="1457" y="973"/>
                      <a:pt x="1451" y="984"/>
                    </a:cubicBezTo>
                    <a:cubicBezTo>
                      <a:pt x="1437" y="1005"/>
                      <a:pt x="1418" y="1022"/>
                      <a:pt x="1396" y="1032"/>
                    </a:cubicBezTo>
                    <a:cubicBezTo>
                      <a:pt x="1384" y="1038"/>
                      <a:pt x="1372" y="1042"/>
                      <a:pt x="1360" y="1044"/>
                    </a:cubicBezTo>
                    <a:cubicBezTo>
                      <a:pt x="1354" y="1045"/>
                      <a:pt x="1348" y="1045"/>
                      <a:pt x="1342" y="1045"/>
                    </a:cubicBezTo>
                    <a:cubicBezTo>
                      <a:pt x="1326" y="1045"/>
                      <a:pt x="1326" y="1045"/>
                      <a:pt x="1326" y="1045"/>
                    </a:cubicBezTo>
                    <a:cubicBezTo>
                      <a:pt x="1208" y="1045"/>
                      <a:pt x="1208" y="1045"/>
                      <a:pt x="1208" y="1045"/>
                    </a:cubicBezTo>
                    <a:cubicBezTo>
                      <a:pt x="734" y="1045"/>
                      <a:pt x="734" y="1045"/>
                      <a:pt x="734" y="1045"/>
                    </a:cubicBezTo>
                    <a:cubicBezTo>
                      <a:pt x="260" y="1045"/>
                      <a:pt x="260" y="1045"/>
                      <a:pt x="260" y="1045"/>
                    </a:cubicBezTo>
                    <a:cubicBezTo>
                      <a:pt x="142" y="1045"/>
                      <a:pt x="142" y="1045"/>
                      <a:pt x="142" y="1045"/>
                    </a:cubicBezTo>
                    <a:cubicBezTo>
                      <a:pt x="134" y="1045"/>
                      <a:pt x="134" y="1045"/>
                      <a:pt x="134" y="1045"/>
                    </a:cubicBezTo>
                    <a:cubicBezTo>
                      <a:pt x="130" y="1045"/>
                      <a:pt x="130" y="1045"/>
                      <a:pt x="130" y="1045"/>
                    </a:cubicBezTo>
                    <a:cubicBezTo>
                      <a:pt x="129" y="1045"/>
                      <a:pt x="127" y="1045"/>
                      <a:pt x="126" y="1045"/>
                    </a:cubicBezTo>
                    <a:cubicBezTo>
                      <a:pt x="120" y="1045"/>
                      <a:pt x="113" y="1044"/>
                      <a:pt x="107" y="1043"/>
                    </a:cubicBezTo>
                    <a:cubicBezTo>
                      <a:pt x="95" y="1041"/>
                      <a:pt x="83" y="1037"/>
                      <a:pt x="72" y="1031"/>
                    </a:cubicBezTo>
                    <a:cubicBezTo>
                      <a:pt x="50" y="1020"/>
                      <a:pt x="31" y="1003"/>
                      <a:pt x="18" y="981"/>
                    </a:cubicBezTo>
                    <a:cubicBezTo>
                      <a:pt x="12" y="970"/>
                      <a:pt x="7" y="959"/>
                      <a:pt x="4" y="947"/>
                    </a:cubicBezTo>
                    <a:cubicBezTo>
                      <a:pt x="2" y="941"/>
                      <a:pt x="1" y="935"/>
                      <a:pt x="0" y="928"/>
                    </a:cubicBezTo>
                    <a:cubicBezTo>
                      <a:pt x="0" y="925"/>
                      <a:pt x="0" y="922"/>
                      <a:pt x="0" y="919"/>
                    </a:cubicBezTo>
                    <a:cubicBezTo>
                      <a:pt x="0" y="918"/>
                      <a:pt x="0" y="916"/>
                      <a:pt x="0" y="915"/>
                    </a:cubicBezTo>
                    <a:cubicBezTo>
                      <a:pt x="0" y="911"/>
                      <a:pt x="0" y="911"/>
                      <a:pt x="0" y="911"/>
                    </a:cubicBezTo>
                    <a:cubicBezTo>
                      <a:pt x="0" y="851"/>
                      <a:pt x="0" y="851"/>
                      <a:pt x="0" y="851"/>
                    </a:cubicBezTo>
                    <a:cubicBezTo>
                      <a:pt x="0" y="733"/>
                      <a:pt x="0" y="733"/>
                      <a:pt x="0" y="733"/>
                    </a:cubicBezTo>
                    <a:cubicBezTo>
                      <a:pt x="0" y="259"/>
                      <a:pt x="0" y="259"/>
                      <a:pt x="0" y="259"/>
                    </a:cubicBezTo>
                    <a:cubicBezTo>
                      <a:pt x="0" y="200"/>
                      <a:pt x="0" y="200"/>
                      <a:pt x="0" y="200"/>
                    </a:cubicBezTo>
                    <a:cubicBezTo>
                      <a:pt x="0" y="170"/>
                      <a:pt x="0" y="170"/>
                      <a:pt x="0" y="170"/>
                    </a:cubicBezTo>
                    <a:cubicBezTo>
                      <a:pt x="0" y="155"/>
                      <a:pt x="0" y="155"/>
                      <a:pt x="0" y="155"/>
                    </a:cubicBezTo>
                    <a:cubicBezTo>
                      <a:pt x="0" y="149"/>
                      <a:pt x="0" y="143"/>
                      <a:pt x="1" y="137"/>
                    </a:cubicBezTo>
                    <a:cubicBezTo>
                      <a:pt x="4" y="112"/>
                      <a:pt x="15" y="89"/>
                      <a:pt x="31" y="70"/>
                    </a:cubicBezTo>
                    <a:cubicBezTo>
                      <a:pt x="48" y="51"/>
                      <a:pt x="69" y="37"/>
                      <a:pt x="93" y="30"/>
                    </a:cubicBezTo>
                    <a:cubicBezTo>
                      <a:pt x="105" y="26"/>
                      <a:pt x="118" y="24"/>
                      <a:pt x="130" y="24"/>
                    </a:cubicBezTo>
                    <a:cubicBezTo>
                      <a:pt x="160" y="24"/>
                      <a:pt x="160" y="24"/>
                      <a:pt x="160" y="24"/>
                    </a:cubicBezTo>
                    <a:cubicBezTo>
                      <a:pt x="219" y="24"/>
                      <a:pt x="219" y="24"/>
                      <a:pt x="219" y="24"/>
                    </a:cubicBezTo>
                    <a:cubicBezTo>
                      <a:pt x="337" y="24"/>
                      <a:pt x="337" y="24"/>
                      <a:pt x="337" y="24"/>
                    </a:cubicBezTo>
                    <a:cubicBezTo>
                      <a:pt x="349" y="24"/>
                      <a:pt x="360" y="25"/>
                      <a:pt x="370" y="26"/>
                    </a:cubicBezTo>
                    <a:cubicBezTo>
                      <a:pt x="370" y="1"/>
                      <a:pt x="370" y="1"/>
                      <a:pt x="370" y="1"/>
                    </a:cubicBezTo>
                    <a:cubicBezTo>
                      <a:pt x="424" y="1"/>
                      <a:pt x="424" y="1"/>
                      <a:pt x="424" y="1"/>
                    </a:cubicBezTo>
                    <a:cubicBezTo>
                      <a:pt x="424" y="99"/>
                      <a:pt x="424" y="99"/>
                      <a:pt x="424" y="99"/>
                    </a:cubicBezTo>
                    <a:cubicBezTo>
                      <a:pt x="370" y="99"/>
                      <a:pt x="370" y="99"/>
                      <a:pt x="370" y="99"/>
                    </a:cubicBezTo>
                    <a:cubicBezTo>
                      <a:pt x="370" y="76"/>
                      <a:pt x="370" y="76"/>
                      <a:pt x="370" y="76"/>
                    </a:cubicBezTo>
                    <a:cubicBezTo>
                      <a:pt x="360" y="78"/>
                      <a:pt x="349" y="78"/>
                      <a:pt x="337" y="78"/>
                    </a:cubicBezTo>
                    <a:cubicBezTo>
                      <a:pt x="219" y="78"/>
                      <a:pt x="219" y="78"/>
                      <a:pt x="219" y="78"/>
                    </a:cubicBezTo>
                    <a:cubicBezTo>
                      <a:pt x="160" y="78"/>
                      <a:pt x="160" y="78"/>
                      <a:pt x="160" y="78"/>
                    </a:cubicBezTo>
                    <a:cubicBezTo>
                      <a:pt x="130" y="78"/>
                      <a:pt x="130" y="78"/>
                      <a:pt x="130" y="78"/>
                    </a:cubicBezTo>
                    <a:cubicBezTo>
                      <a:pt x="123" y="78"/>
                      <a:pt x="116" y="79"/>
                      <a:pt x="109" y="82"/>
                    </a:cubicBezTo>
                    <a:cubicBezTo>
                      <a:pt x="95" y="86"/>
                      <a:pt x="82" y="94"/>
                      <a:pt x="72" y="105"/>
                    </a:cubicBezTo>
                    <a:cubicBezTo>
                      <a:pt x="63" y="116"/>
                      <a:pt x="57" y="130"/>
                      <a:pt x="55" y="144"/>
                    </a:cubicBezTo>
                    <a:cubicBezTo>
                      <a:pt x="54" y="148"/>
                      <a:pt x="54" y="152"/>
                      <a:pt x="54" y="155"/>
                    </a:cubicBezTo>
                    <a:cubicBezTo>
                      <a:pt x="54" y="170"/>
                      <a:pt x="54" y="170"/>
                      <a:pt x="54" y="170"/>
                    </a:cubicBezTo>
                    <a:cubicBezTo>
                      <a:pt x="54" y="200"/>
                      <a:pt x="54" y="200"/>
                      <a:pt x="54" y="200"/>
                    </a:cubicBezTo>
                    <a:cubicBezTo>
                      <a:pt x="54" y="259"/>
                      <a:pt x="54" y="259"/>
                      <a:pt x="54" y="259"/>
                    </a:cubicBezTo>
                    <a:cubicBezTo>
                      <a:pt x="54" y="733"/>
                      <a:pt x="54" y="733"/>
                      <a:pt x="54" y="733"/>
                    </a:cubicBezTo>
                    <a:cubicBezTo>
                      <a:pt x="54" y="851"/>
                      <a:pt x="54" y="851"/>
                      <a:pt x="54" y="851"/>
                    </a:cubicBezTo>
                    <a:cubicBezTo>
                      <a:pt x="54" y="911"/>
                      <a:pt x="54" y="911"/>
                      <a:pt x="54" y="911"/>
                    </a:cubicBezTo>
                    <a:cubicBezTo>
                      <a:pt x="54" y="914"/>
                      <a:pt x="54" y="914"/>
                      <a:pt x="54" y="914"/>
                    </a:cubicBezTo>
                    <a:cubicBezTo>
                      <a:pt x="54" y="917"/>
                      <a:pt x="54" y="917"/>
                      <a:pt x="54" y="917"/>
                    </a:cubicBezTo>
                    <a:cubicBezTo>
                      <a:pt x="54" y="919"/>
                      <a:pt x="54" y="921"/>
                      <a:pt x="54" y="923"/>
                    </a:cubicBezTo>
                    <a:cubicBezTo>
                      <a:pt x="55" y="926"/>
                      <a:pt x="55" y="930"/>
                      <a:pt x="56" y="933"/>
                    </a:cubicBezTo>
                    <a:cubicBezTo>
                      <a:pt x="58" y="940"/>
                      <a:pt x="61" y="947"/>
                      <a:pt x="65" y="953"/>
                    </a:cubicBezTo>
                    <a:cubicBezTo>
                      <a:pt x="72" y="966"/>
                      <a:pt x="83" y="976"/>
                      <a:pt x="96" y="983"/>
                    </a:cubicBezTo>
                    <a:cubicBezTo>
                      <a:pt x="103" y="986"/>
                      <a:pt x="110" y="989"/>
                      <a:pt x="117" y="990"/>
                    </a:cubicBezTo>
                    <a:cubicBezTo>
                      <a:pt x="121" y="991"/>
                      <a:pt x="124" y="991"/>
                      <a:pt x="128" y="991"/>
                    </a:cubicBezTo>
                    <a:cubicBezTo>
                      <a:pt x="131" y="991"/>
                      <a:pt x="131" y="991"/>
                      <a:pt x="131" y="991"/>
                    </a:cubicBezTo>
                    <a:cubicBezTo>
                      <a:pt x="134" y="991"/>
                      <a:pt x="134" y="991"/>
                      <a:pt x="134" y="991"/>
                    </a:cubicBezTo>
                    <a:cubicBezTo>
                      <a:pt x="142" y="991"/>
                      <a:pt x="142" y="991"/>
                      <a:pt x="142" y="991"/>
                    </a:cubicBezTo>
                    <a:cubicBezTo>
                      <a:pt x="260" y="991"/>
                      <a:pt x="260" y="991"/>
                      <a:pt x="260" y="991"/>
                    </a:cubicBezTo>
                    <a:cubicBezTo>
                      <a:pt x="734" y="991"/>
                      <a:pt x="734" y="991"/>
                      <a:pt x="734" y="991"/>
                    </a:cubicBezTo>
                    <a:cubicBezTo>
                      <a:pt x="1208" y="991"/>
                      <a:pt x="1208" y="991"/>
                      <a:pt x="1208" y="991"/>
                    </a:cubicBezTo>
                    <a:cubicBezTo>
                      <a:pt x="1326" y="991"/>
                      <a:pt x="1326" y="991"/>
                      <a:pt x="1326" y="991"/>
                    </a:cubicBezTo>
                    <a:cubicBezTo>
                      <a:pt x="1341" y="991"/>
                      <a:pt x="1341" y="991"/>
                      <a:pt x="1341" y="991"/>
                    </a:cubicBezTo>
                    <a:cubicBezTo>
                      <a:pt x="1344" y="991"/>
                      <a:pt x="1348" y="991"/>
                      <a:pt x="1352" y="990"/>
                    </a:cubicBezTo>
                    <a:cubicBezTo>
                      <a:pt x="1359" y="989"/>
                      <a:pt x="1366" y="987"/>
                      <a:pt x="1372" y="984"/>
                    </a:cubicBezTo>
                    <a:cubicBezTo>
                      <a:pt x="1386" y="977"/>
                      <a:pt x="1397" y="967"/>
                      <a:pt x="1405" y="955"/>
                    </a:cubicBezTo>
                    <a:cubicBezTo>
                      <a:pt x="1409" y="949"/>
                      <a:pt x="1412" y="942"/>
                      <a:pt x="1414" y="935"/>
                    </a:cubicBezTo>
                    <a:cubicBezTo>
                      <a:pt x="1415" y="931"/>
                      <a:pt x="1415" y="928"/>
                      <a:pt x="1416" y="924"/>
                    </a:cubicBezTo>
                    <a:cubicBezTo>
                      <a:pt x="1416" y="922"/>
                      <a:pt x="1416" y="920"/>
                      <a:pt x="1416" y="919"/>
                    </a:cubicBezTo>
                    <a:cubicBezTo>
                      <a:pt x="1416" y="916"/>
                      <a:pt x="1416" y="916"/>
                      <a:pt x="1416" y="916"/>
                    </a:cubicBezTo>
                    <a:cubicBezTo>
                      <a:pt x="1416" y="913"/>
                      <a:pt x="1416" y="913"/>
                      <a:pt x="1416" y="913"/>
                    </a:cubicBezTo>
                    <a:cubicBezTo>
                      <a:pt x="1416" y="854"/>
                      <a:pt x="1416" y="854"/>
                      <a:pt x="1416" y="854"/>
                    </a:cubicBezTo>
                    <a:cubicBezTo>
                      <a:pt x="1416" y="735"/>
                      <a:pt x="1416" y="735"/>
                      <a:pt x="1416" y="735"/>
                    </a:cubicBezTo>
                    <a:cubicBezTo>
                      <a:pt x="1416" y="261"/>
                      <a:pt x="1416" y="261"/>
                      <a:pt x="1416" y="261"/>
                    </a:cubicBezTo>
                    <a:cubicBezTo>
                      <a:pt x="1416" y="202"/>
                      <a:pt x="1416" y="202"/>
                      <a:pt x="1416" y="202"/>
                    </a:cubicBezTo>
                    <a:cubicBezTo>
                      <a:pt x="1416" y="172"/>
                      <a:pt x="1416" y="172"/>
                      <a:pt x="1416" y="172"/>
                    </a:cubicBezTo>
                    <a:cubicBezTo>
                      <a:pt x="1416" y="158"/>
                      <a:pt x="1416" y="158"/>
                      <a:pt x="1416" y="158"/>
                    </a:cubicBezTo>
                    <a:cubicBezTo>
                      <a:pt x="1416" y="154"/>
                      <a:pt x="1416" y="154"/>
                      <a:pt x="1416" y="154"/>
                    </a:cubicBezTo>
                    <a:cubicBezTo>
                      <a:pt x="1416" y="152"/>
                      <a:pt x="1416" y="152"/>
                      <a:pt x="1416" y="152"/>
                    </a:cubicBezTo>
                    <a:cubicBezTo>
                      <a:pt x="1416" y="150"/>
                      <a:pt x="1416" y="148"/>
                      <a:pt x="1416" y="146"/>
                    </a:cubicBezTo>
                    <a:cubicBezTo>
                      <a:pt x="1414" y="132"/>
                      <a:pt x="1408" y="118"/>
                      <a:pt x="1399" y="106"/>
                    </a:cubicBezTo>
                    <a:cubicBezTo>
                      <a:pt x="1389" y="95"/>
                      <a:pt x="1377" y="87"/>
                      <a:pt x="1363" y="82"/>
                    </a:cubicBezTo>
                    <a:cubicBezTo>
                      <a:pt x="1356" y="80"/>
                      <a:pt x="1349" y="79"/>
                      <a:pt x="1341" y="78"/>
                    </a:cubicBezTo>
                    <a:cubicBezTo>
                      <a:pt x="1313" y="78"/>
                      <a:pt x="1313" y="78"/>
                      <a:pt x="1313" y="78"/>
                    </a:cubicBezTo>
                    <a:cubicBezTo>
                      <a:pt x="1253" y="78"/>
                      <a:pt x="1253" y="78"/>
                      <a:pt x="1253" y="78"/>
                    </a:cubicBezTo>
                    <a:cubicBezTo>
                      <a:pt x="1135" y="78"/>
                      <a:pt x="1135" y="78"/>
                      <a:pt x="1135" y="78"/>
                    </a:cubicBezTo>
                    <a:cubicBezTo>
                      <a:pt x="1124" y="78"/>
                      <a:pt x="1114" y="78"/>
                      <a:pt x="1104" y="76"/>
                    </a:cubicBezTo>
                    <a:cubicBezTo>
                      <a:pt x="1104" y="99"/>
                      <a:pt x="1104" y="99"/>
                      <a:pt x="1104" y="99"/>
                    </a:cubicBezTo>
                    <a:cubicBezTo>
                      <a:pt x="1050" y="99"/>
                      <a:pt x="1050" y="99"/>
                      <a:pt x="1050" y="99"/>
                    </a:cubicBezTo>
                    <a:cubicBezTo>
                      <a:pt x="1050" y="0"/>
                      <a:pt x="1050" y="0"/>
                      <a:pt x="1050" y="0"/>
                    </a:cubicBezTo>
                    <a:cubicBezTo>
                      <a:pt x="1104" y="0"/>
                      <a:pt x="1104" y="0"/>
                      <a:pt x="1104" y="0"/>
                    </a:cubicBezTo>
                    <a:cubicBezTo>
                      <a:pt x="1104" y="26"/>
                      <a:pt x="1104" y="26"/>
                      <a:pt x="1104" y="26"/>
                    </a:cubicBezTo>
                    <a:cubicBezTo>
                      <a:pt x="1114" y="25"/>
                      <a:pt x="1124" y="24"/>
                      <a:pt x="1135" y="24"/>
                    </a:cubicBezTo>
                    <a:cubicBezTo>
                      <a:pt x="1253" y="24"/>
                      <a:pt x="1253" y="24"/>
                      <a:pt x="1253" y="24"/>
                    </a:cubicBezTo>
                    <a:cubicBezTo>
                      <a:pt x="1313" y="24"/>
                      <a:pt x="1313" y="24"/>
                      <a:pt x="1313" y="24"/>
                    </a:cubicBezTo>
                    <a:cubicBezTo>
                      <a:pt x="1343" y="24"/>
                      <a:pt x="1343" y="24"/>
                      <a:pt x="1343" y="24"/>
                    </a:cubicBezTo>
                    <a:cubicBezTo>
                      <a:pt x="1355" y="25"/>
                      <a:pt x="1368" y="27"/>
                      <a:pt x="1380" y="31"/>
                    </a:cubicBezTo>
                    <a:cubicBezTo>
                      <a:pt x="1403" y="38"/>
                      <a:pt x="1425" y="53"/>
                      <a:pt x="1440" y="72"/>
                    </a:cubicBezTo>
                    <a:cubicBezTo>
                      <a:pt x="1456" y="91"/>
                      <a:pt x="1467" y="115"/>
                      <a:pt x="1470" y="140"/>
                    </a:cubicBezTo>
                    <a:cubicBezTo>
                      <a:pt x="1470" y="143"/>
                      <a:pt x="1470" y="146"/>
                      <a:pt x="1470" y="149"/>
                    </a:cubicBezTo>
                    <a:cubicBezTo>
                      <a:pt x="1470" y="150"/>
                      <a:pt x="1470" y="152"/>
                      <a:pt x="1470" y="154"/>
                    </a:cubicBezTo>
                    <a:cubicBezTo>
                      <a:pt x="1470" y="158"/>
                      <a:pt x="1470" y="158"/>
                      <a:pt x="1470" y="158"/>
                    </a:cubicBezTo>
                    <a:cubicBezTo>
                      <a:pt x="1470" y="172"/>
                      <a:pt x="1470" y="172"/>
                      <a:pt x="1470" y="172"/>
                    </a:cubicBezTo>
                    <a:cubicBezTo>
                      <a:pt x="1470" y="202"/>
                      <a:pt x="1470" y="202"/>
                      <a:pt x="1470" y="202"/>
                    </a:cubicBezTo>
                    <a:cubicBezTo>
                      <a:pt x="1470" y="261"/>
                      <a:pt x="1470" y="261"/>
                      <a:pt x="1470" y="261"/>
                    </a:cubicBezTo>
                    <a:cubicBezTo>
                      <a:pt x="1470" y="735"/>
                      <a:pt x="1470" y="735"/>
                      <a:pt x="1470" y="735"/>
                    </a:cubicBezTo>
                    <a:lnTo>
                      <a:pt x="1470" y="854"/>
                    </a:ln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75" name="Freeform 57"/>
              <p:cNvSpPr/>
              <p:nvPr/>
            </p:nvSpPr>
            <p:spPr bwMode="auto">
              <a:xfrm>
                <a:off x="7275513" y="3222625"/>
                <a:ext cx="925513" cy="134938"/>
              </a:xfrm>
              <a:custGeom>
                <a:avLst/>
                <a:gdLst>
                  <a:gd name="T0" fmla="*/ 241 w 246"/>
                  <a:gd name="T1" fmla="*/ 0 h 36"/>
                  <a:gd name="T2" fmla="*/ 246 w 246"/>
                  <a:gd name="T3" fmla="*/ 18 h 36"/>
                  <a:gd name="T4" fmla="*/ 241 w 246"/>
                  <a:gd name="T5" fmla="*/ 36 h 36"/>
                  <a:gd name="T6" fmla="*/ 5 w 246"/>
                  <a:gd name="T7" fmla="*/ 36 h 36"/>
                  <a:gd name="T8" fmla="*/ 0 w 246"/>
                  <a:gd name="T9" fmla="*/ 18 h 36"/>
                  <a:gd name="T10" fmla="*/ 5 w 246"/>
                  <a:gd name="T11" fmla="*/ 0 h 36"/>
                  <a:gd name="T12" fmla="*/ 241 w 246"/>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46" h="36">
                    <a:moveTo>
                      <a:pt x="241" y="0"/>
                    </a:moveTo>
                    <a:cubicBezTo>
                      <a:pt x="244" y="0"/>
                      <a:pt x="246" y="8"/>
                      <a:pt x="246" y="18"/>
                    </a:cubicBezTo>
                    <a:cubicBezTo>
                      <a:pt x="246" y="28"/>
                      <a:pt x="244" y="36"/>
                      <a:pt x="241" y="36"/>
                    </a:cubicBezTo>
                    <a:cubicBezTo>
                      <a:pt x="5" y="36"/>
                      <a:pt x="5" y="36"/>
                      <a:pt x="5" y="36"/>
                    </a:cubicBezTo>
                    <a:cubicBezTo>
                      <a:pt x="2" y="36"/>
                      <a:pt x="0" y="28"/>
                      <a:pt x="0" y="18"/>
                    </a:cubicBezTo>
                    <a:cubicBezTo>
                      <a:pt x="0" y="8"/>
                      <a:pt x="2" y="0"/>
                      <a:pt x="5" y="0"/>
                    </a:cubicBezTo>
                    <a:lnTo>
                      <a:pt x="241" y="0"/>
                    </a:ln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76" name="Freeform 58"/>
              <p:cNvSpPr/>
              <p:nvPr/>
            </p:nvSpPr>
            <p:spPr bwMode="auto">
              <a:xfrm>
                <a:off x="7275513" y="3673475"/>
                <a:ext cx="925513" cy="134938"/>
              </a:xfrm>
              <a:custGeom>
                <a:avLst/>
                <a:gdLst>
                  <a:gd name="T0" fmla="*/ 241 w 246"/>
                  <a:gd name="T1" fmla="*/ 0 h 36"/>
                  <a:gd name="T2" fmla="*/ 246 w 246"/>
                  <a:gd name="T3" fmla="*/ 18 h 36"/>
                  <a:gd name="T4" fmla="*/ 241 w 246"/>
                  <a:gd name="T5" fmla="*/ 36 h 36"/>
                  <a:gd name="T6" fmla="*/ 5 w 246"/>
                  <a:gd name="T7" fmla="*/ 36 h 36"/>
                  <a:gd name="T8" fmla="*/ 0 w 246"/>
                  <a:gd name="T9" fmla="*/ 18 h 36"/>
                  <a:gd name="T10" fmla="*/ 5 w 246"/>
                  <a:gd name="T11" fmla="*/ 0 h 36"/>
                  <a:gd name="T12" fmla="*/ 241 w 246"/>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46" h="36">
                    <a:moveTo>
                      <a:pt x="241" y="0"/>
                    </a:moveTo>
                    <a:cubicBezTo>
                      <a:pt x="244" y="0"/>
                      <a:pt x="246" y="8"/>
                      <a:pt x="246" y="18"/>
                    </a:cubicBezTo>
                    <a:cubicBezTo>
                      <a:pt x="246" y="28"/>
                      <a:pt x="244" y="36"/>
                      <a:pt x="241" y="36"/>
                    </a:cubicBezTo>
                    <a:cubicBezTo>
                      <a:pt x="5" y="36"/>
                      <a:pt x="5" y="36"/>
                      <a:pt x="5" y="36"/>
                    </a:cubicBezTo>
                    <a:cubicBezTo>
                      <a:pt x="2" y="36"/>
                      <a:pt x="0" y="28"/>
                      <a:pt x="0" y="18"/>
                    </a:cubicBezTo>
                    <a:cubicBezTo>
                      <a:pt x="0" y="8"/>
                      <a:pt x="2" y="0"/>
                      <a:pt x="5" y="0"/>
                    </a:cubicBezTo>
                    <a:lnTo>
                      <a:pt x="241" y="0"/>
                    </a:ln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77" name="Freeform 59"/>
              <p:cNvSpPr/>
              <p:nvPr/>
            </p:nvSpPr>
            <p:spPr bwMode="auto">
              <a:xfrm>
                <a:off x="7275513" y="4140200"/>
                <a:ext cx="925513" cy="134938"/>
              </a:xfrm>
              <a:custGeom>
                <a:avLst/>
                <a:gdLst>
                  <a:gd name="T0" fmla="*/ 241 w 246"/>
                  <a:gd name="T1" fmla="*/ 0 h 36"/>
                  <a:gd name="T2" fmla="*/ 246 w 246"/>
                  <a:gd name="T3" fmla="*/ 18 h 36"/>
                  <a:gd name="T4" fmla="*/ 241 w 246"/>
                  <a:gd name="T5" fmla="*/ 36 h 36"/>
                  <a:gd name="T6" fmla="*/ 5 w 246"/>
                  <a:gd name="T7" fmla="*/ 36 h 36"/>
                  <a:gd name="T8" fmla="*/ 0 w 246"/>
                  <a:gd name="T9" fmla="*/ 18 h 36"/>
                  <a:gd name="T10" fmla="*/ 5 w 246"/>
                  <a:gd name="T11" fmla="*/ 0 h 36"/>
                  <a:gd name="T12" fmla="*/ 241 w 246"/>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46" h="36">
                    <a:moveTo>
                      <a:pt x="241" y="0"/>
                    </a:moveTo>
                    <a:cubicBezTo>
                      <a:pt x="244" y="0"/>
                      <a:pt x="246" y="8"/>
                      <a:pt x="246" y="18"/>
                    </a:cubicBezTo>
                    <a:cubicBezTo>
                      <a:pt x="246" y="28"/>
                      <a:pt x="244" y="36"/>
                      <a:pt x="241" y="36"/>
                    </a:cubicBezTo>
                    <a:cubicBezTo>
                      <a:pt x="5" y="36"/>
                      <a:pt x="5" y="36"/>
                      <a:pt x="5" y="36"/>
                    </a:cubicBezTo>
                    <a:cubicBezTo>
                      <a:pt x="2" y="36"/>
                      <a:pt x="0" y="28"/>
                      <a:pt x="0" y="18"/>
                    </a:cubicBezTo>
                    <a:cubicBezTo>
                      <a:pt x="0" y="8"/>
                      <a:pt x="2" y="0"/>
                      <a:pt x="5" y="0"/>
                    </a:cubicBezTo>
                    <a:lnTo>
                      <a:pt x="241" y="0"/>
                    </a:ln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78" name="Freeform 60"/>
              <p:cNvSpPr/>
              <p:nvPr/>
            </p:nvSpPr>
            <p:spPr bwMode="auto">
              <a:xfrm>
                <a:off x="7275513" y="4587875"/>
                <a:ext cx="925513" cy="134938"/>
              </a:xfrm>
              <a:custGeom>
                <a:avLst/>
                <a:gdLst>
                  <a:gd name="T0" fmla="*/ 241 w 246"/>
                  <a:gd name="T1" fmla="*/ 0 h 36"/>
                  <a:gd name="T2" fmla="*/ 246 w 246"/>
                  <a:gd name="T3" fmla="*/ 18 h 36"/>
                  <a:gd name="T4" fmla="*/ 241 w 246"/>
                  <a:gd name="T5" fmla="*/ 36 h 36"/>
                  <a:gd name="T6" fmla="*/ 5 w 246"/>
                  <a:gd name="T7" fmla="*/ 36 h 36"/>
                  <a:gd name="T8" fmla="*/ 0 w 246"/>
                  <a:gd name="T9" fmla="*/ 18 h 36"/>
                  <a:gd name="T10" fmla="*/ 5 w 246"/>
                  <a:gd name="T11" fmla="*/ 0 h 36"/>
                  <a:gd name="T12" fmla="*/ 241 w 246"/>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46" h="36">
                    <a:moveTo>
                      <a:pt x="241" y="0"/>
                    </a:moveTo>
                    <a:cubicBezTo>
                      <a:pt x="244" y="0"/>
                      <a:pt x="246" y="8"/>
                      <a:pt x="246" y="18"/>
                    </a:cubicBezTo>
                    <a:cubicBezTo>
                      <a:pt x="246" y="28"/>
                      <a:pt x="244" y="36"/>
                      <a:pt x="241" y="36"/>
                    </a:cubicBezTo>
                    <a:cubicBezTo>
                      <a:pt x="5" y="36"/>
                      <a:pt x="5" y="36"/>
                      <a:pt x="5" y="36"/>
                    </a:cubicBezTo>
                    <a:cubicBezTo>
                      <a:pt x="2" y="36"/>
                      <a:pt x="0" y="28"/>
                      <a:pt x="0" y="18"/>
                    </a:cubicBezTo>
                    <a:cubicBezTo>
                      <a:pt x="0" y="8"/>
                      <a:pt x="2" y="0"/>
                      <a:pt x="5" y="0"/>
                    </a:cubicBezTo>
                    <a:lnTo>
                      <a:pt x="241" y="0"/>
                    </a:ln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79" name="Freeform 61"/>
              <p:cNvSpPr>
                <a:spLocks noEditPoints="1"/>
              </p:cNvSpPr>
              <p:nvPr/>
            </p:nvSpPr>
            <p:spPr bwMode="auto">
              <a:xfrm>
                <a:off x="5149850" y="1203325"/>
                <a:ext cx="1885950" cy="1401763"/>
              </a:xfrm>
              <a:custGeom>
                <a:avLst/>
                <a:gdLst>
                  <a:gd name="T0" fmla="*/ 502 w 502"/>
                  <a:gd name="T1" fmla="*/ 48 h 373"/>
                  <a:gd name="T2" fmla="*/ 502 w 502"/>
                  <a:gd name="T3" fmla="*/ 325 h 373"/>
                  <a:gd name="T4" fmla="*/ 455 w 502"/>
                  <a:gd name="T5" fmla="*/ 373 h 373"/>
                  <a:gd name="T6" fmla="*/ 48 w 502"/>
                  <a:gd name="T7" fmla="*/ 373 h 373"/>
                  <a:gd name="T8" fmla="*/ 0 w 502"/>
                  <a:gd name="T9" fmla="*/ 325 h 373"/>
                  <a:gd name="T10" fmla="*/ 0 w 502"/>
                  <a:gd name="T11" fmla="*/ 48 h 373"/>
                  <a:gd name="T12" fmla="*/ 48 w 502"/>
                  <a:gd name="T13" fmla="*/ 0 h 373"/>
                  <a:gd name="T14" fmla="*/ 455 w 502"/>
                  <a:gd name="T15" fmla="*/ 0 h 373"/>
                  <a:gd name="T16" fmla="*/ 502 w 502"/>
                  <a:gd name="T17" fmla="*/ 48 h 373"/>
                  <a:gd name="T18" fmla="*/ 404 w 502"/>
                  <a:gd name="T19" fmla="*/ 127 h 373"/>
                  <a:gd name="T20" fmla="*/ 404 w 502"/>
                  <a:gd name="T21" fmla="*/ 92 h 373"/>
                  <a:gd name="T22" fmla="*/ 357 w 502"/>
                  <a:gd name="T23" fmla="*/ 45 h 373"/>
                  <a:gd name="T24" fmla="*/ 145 w 502"/>
                  <a:gd name="T25" fmla="*/ 45 h 373"/>
                  <a:gd name="T26" fmla="*/ 98 w 502"/>
                  <a:gd name="T27" fmla="*/ 92 h 373"/>
                  <a:gd name="T28" fmla="*/ 98 w 502"/>
                  <a:gd name="T29" fmla="*/ 127 h 373"/>
                  <a:gd name="T30" fmla="*/ 145 w 502"/>
                  <a:gd name="T31" fmla="*/ 175 h 373"/>
                  <a:gd name="T32" fmla="*/ 357 w 502"/>
                  <a:gd name="T33" fmla="*/ 175 h 373"/>
                  <a:gd name="T34" fmla="*/ 404 w 502"/>
                  <a:gd name="T35" fmla="*/ 127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2" h="373">
                    <a:moveTo>
                      <a:pt x="502" y="48"/>
                    </a:moveTo>
                    <a:cubicBezTo>
                      <a:pt x="502" y="325"/>
                      <a:pt x="502" y="325"/>
                      <a:pt x="502" y="325"/>
                    </a:cubicBezTo>
                    <a:cubicBezTo>
                      <a:pt x="502" y="352"/>
                      <a:pt x="481" y="373"/>
                      <a:pt x="455" y="373"/>
                    </a:cubicBezTo>
                    <a:cubicBezTo>
                      <a:pt x="48" y="373"/>
                      <a:pt x="48" y="373"/>
                      <a:pt x="48" y="373"/>
                    </a:cubicBezTo>
                    <a:cubicBezTo>
                      <a:pt x="21" y="373"/>
                      <a:pt x="0" y="352"/>
                      <a:pt x="0" y="325"/>
                    </a:cubicBezTo>
                    <a:cubicBezTo>
                      <a:pt x="0" y="48"/>
                      <a:pt x="0" y="48"/>
                      <a:pt x="0" y="48"/>
                    </a:cubicBezTo>
                    <a:cubicBezTo>
                      <a:pt x="0" y="22"/>
                      <a:pt x="21" y="0"/>
                      <a:pt x="48" y="0"/>
                    </a:cubicBezTo>
                    <a:cubicBezTo>
                      <a:pt x="455" y="0"/>
                      <a:pt x="455" y="0"/>
                      <a:pt x="455" y="0"/>
                    </a:cubicBezTo>
                    <a:cubicBezTo>
                      <a:pt x="481" y="0"/>
                      <a:pt x="502" y="22"/>
                      <a:pt x="502" y="48"/>
                    </a:cubicBezTo>
                    <a:close/>
                    <a:moveTo>
                      <a:pt x="404" y="127"/>
                    </a:moveTo>
                    <a:cubicBezTo>
                      <a:pt x="404" y="92"/>
                      <a:pt x="404" y="92"/>
                      <a:pt x="404" y="92"/>
                    </a:cubicBezTo>
                    <a:cubicBezTo>
                      <a:pt x="404" y="66"/>
                      <a:pt x="383" y="45"/>
                      <a:pt x="357" y="45"/>
                    </a:cubicBezTo>
                    <a:cubicBezTo>
                      <a:pt x="145" y="45"/>
                      <a:pt x="145" y="45"/>
                      <a:pt x="145" y="45"/>
                    </a:cubicBezTo>
                    <a:cubicBezTo>
                      <a:pt x="119" y="45"/>
                      <a:pt x="98" y="66"/>
                      <a:pt x="98" y="92"/>
                    </a:cubicBezTo>
                    <a:cubicBezTo>
                      <a:pt x="98" y="127"/>
                      <a:pt x="98" y="127"/>
                      <a:pt x="98" y="127"/>
                    </a:cubicBezTo>
                    <a:cubicBezTo>
                      <a:pt x="98" y="154"/>
                      <a:pt x="119" y="175"/>
                      <a:pt x="145" y="175"/>
                    </a:cubicBezTo>
                    <a:cubicBezTo>
                      <a:pt x="357" y="175"/>
                      <a:pt x="357" y="175"/>
                      <a:pt x="357" y="175"/>
                    </a:cubicBezTo>
                    <a:cubicBezTo>
                      <a:pt x="383" y="175"/>
                      <a:pt x="404" y="154"/>
                      <a:pt x="404" y="127"/>
                    </a:cubicBez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80" name="Freeform 65"/>
              <p:cNvSpPr/>
              <p:nvPr/>
            </p:nvSpPr>
            <p:spPr bwMode="auto">
              <a:xfrm>
                <a:off x="3894138" y="3233738"/>
                <a:ext cx="928688" cy="134938"/>
              </a:xfrm>
              <a:custGeom>
                <a:avLst/>
                <a:gdLst>
                  <a:gd name="T0" fmla="*/ 241 w 247"/>
                  <a:gd name="T1" fmla="*/ 0 h 36"/>
                  <a:gd name="T2" fmla="*/ 247 w 247"/>
                  <a:gd name="T3" fmla="*/ 18 h 36"/>
                  <a:gd name="T4" fmla="*/ 241 w 247"/>
                  <a:gd name="T5" fmla="*/ 36 h 36"/>
                  <a:gd name="T6" fmla="*/ 6 w 247"/>
                  <a:gd name="T7" fmla="*/ 36 h 36"/>
                  <a:gd name="T8" fmla="*/ 0 w 247"/>
                  <a:gd name="T9" fmla="*/ 18 h 36"/>
                  <a:gd name="T10" fmla="*/ 6 w 247"/>
                  <a:gd name="T11" fmla="*/ 0 h 36"/>
                  <a:gd name="T12" fmla="*/ 241 w 247"/>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47" h="36">
                    <a:moveTo>
                      <a:pt x="241" y="0"/>
                    </a:moveTo>
                    <a:cubicBezTo>
                      <a:pt x="244" y="0"/>
                      <a:pt x="247" y="8"/>
                      <a:pt x="247" y="18"/>
                    </a:cubicBezTo>
                    <a:cubicBezTo>
                      <a:pt x="247" y="28"/>
                      <a:pt x="244" y="36"/>
                      <a:pt x="241" y="36"/>
                    </a:cubicBezTo>
                    <a:cubicBezTo>
                      <a:pt x="6" y="36"/>
                      <a:pt x="6" y="36"/>
                      <a:pt x="6" y="36"/>
                    </a:cubicBezTo>
                    <a:cubicBezTo>
                      <a:pt x="3" y="36"/>
                      <a:pt x="0" y="28"/>
                      <a:pt x="0" y="18"/>
                    </a:cubicBezTo>
                    <a:cubicBezTo>
                      <a:pt x="0" y="8"/>
                      <a:pt x="3" y="0"/>
                      <a:pt x="6" y="0"/>
                    </a:cubicBezTo>
                    <a:lnTo>
                      <a:pt x="241" y="0"/>
                    </a:ln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81" name="Freeform 66"/>
              <p:cNvSpPr/>
              <p:nvPr/>
            </p:nvSpPr>
            <p:spPr bwMode="auto">
              <a:xfrm>
                <a:off x="3894138" y="3684588"/>
                <a:ext cx="928688" cy="134938"/>
              </a:xfrm>
              <a:custGeom>
                <a:avLst/>
                <a:gdLst>
                  <a:gd name="T0" fmla="*/ 241 w 247"/>
                  <a:gd name="T1" fmla="*/ 0 h 36"/>
                  <a:gd name="T2" fmla="*/ 247 w 247"/>
                  <a:gd name="T3" fmla="*/ 18 h 36"/>
                  <a:gd name="T4" fmla="*/ 241 w 247"/>
                  <a:gd name="T5" fmla="*/ 36 h 36"/>
                  <a:gd name="T6" fmla="*/ 6 w 247"/>
                  <a:gd name="T7" fmla="*/ 36 h 36"/>
                  <a:gd name="T8" fmla="*/ 0 w 247"/>
                  <a:gd name="T9" fmla="*/ 18 h 36"/>
                  <a:gd name="T10" fmla="*/ 6 w 247"/>
                  <a:gd name="T11" fmla="*/ 0 h 36"/>
                  <a:gd name="T12" fmla="*/ 241 w 247"/>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47" h="36">
                    <a:moveTo>
                      <a:pt x="241" y="0"/>
                    </a:moveTo>
                    <a:cubicBezTo>
                      <a:pt x="244" y="0"/>
                      <a:pt x="247" y="8"/>
                      <a:pt x="247" y="18"/>
                    </a:cubicBezTo>
                    <a:cubicBezTo>
                      <a:pt x="247" y="28"/>
                      <a:pt x="244" y="36"/>
                      <a:pt x="241" y="36"/>
                    </a:cubicBezTo>
                    <a:cubicBezTo>
                      <a:pt x="6" y="36"/>
                      <a:pt x="6" y="36"/>
                      <a:pt x="6" y="36"/>
                    </a:cubicBezTo>
                    <a:cubicBezTo>
                      <a:pt x="3" y="36"/>
                      <a:pt x="0" y="28"/>
                      <a:pt x="0" y="18"/>
                    </a:cubicBezTo>
                    <a:cubicBezTo>
                      <a:pt x="0" y="8"/>
                      <a:pt x="3" y="0"/>
                      <a:pt x="6" y="0"/>
                    </a:cubicBezTo>
                    <a:lnTo>
                      <a:pt x="241" y="0"/>
                    </a:ln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82" name="Freeform 67"/>
              <p:cNvSpPr/>
              <p:nvPr/>
            </p:nvSpPr>
            <p:spPr bwMode="auto">
              <a:xfrm>
                <a:off x="3894138" y="4151313"/>
                <a:ext cx="928688" cy="134938"/>
              </a:xfrm>
              <a:custGeom>
                <a:avLst/>
                <a:gdLst>
                  <a:gd name="T0" fmla="*/ 241 w 247"/>
                  <a:gd name="T1" fmla="*/ 0 h 36"/>
                  <a:gd name="T2" fmla="*/ 247 w 247"/>
                  <a:gd name="T3" fmla="*/ 18 h 36"/>
                  <a:gd name="T4" fmla="*/ 241 w 247"/>
                  <a:gd name="T5" fmla="*/ 36 h 36"/>
                  <a:gd name="T6" fmla="*/ 6 w 247"/>
                  <a:gd name="T7" fmla="*/ 36 h 36"/>
                  <a:gd name="T8" fmla="*/ 0 w 247"/>
                  <a:gd name="T9" fmla="*/ 18 h 36"/>
                  <a:gd name="T10" fmla="*/ 6 w 247"/>
                  <a:gd name="T11" fmla="*/ 0 h 36"/>
                  <a:gd name="T12" fmla="*/ 241 w 247"/>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47" h="36">
                    <a:moveTo>
                      <a:pt x="241" y="0"/>
                    </a:moveTo>
                    <a:cubicBezTo>
                      <a:pt x="244" y="0"/>
                      <a:pt x="247" y="8"/>
                      <a:pt x="247" y="18"/>
                    </a:cubicBezTo>
                    <a:cubicBezTo>
                      <a:pt x="247" y="28"/>
                      <a:pt x="244" y="36"/>
                      <a:pt x="241" y="36"/>
                    </a:cubicBezTo>
                    <a:cubicBezTo>
                      <a:pt x="6" y="36"/>
                      <a:pt x="6" y="36"/>
                      <a:pt x="6" y="36"/>
                    </a:cubicBezTo>
                    <a:cubicBezTo>
                      <a:pt x="3" y="36"/>
                      <a:pt x="0" y="28"/>
                      <a:pt x="0" y="18"/>
                    </a:cubicBezTo>
                    <a:cubicBezTo>
                      <a:pt x="0" y="8"/>
                      <a:pt x="3" y="0"/>
                      <a:pt x="6" y="0"/>
                    </a:cubicBezTo>
                    <a:lnTo>
                      <a:pt x="241" y="0"/>
                    </a:ln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83" name="Freeform 68"/>
              <p:cNvSpPr/>
              <p:nvPr/>
            </p:nvSpPr>
            <p:spPr bwMode="auto">
              <a:xfrm>
                <a:off x="3894138" y="4602163"/>
                <a:ext cx="928688" cy="134938"/>
              </a:xfrm>
              <a:custGeom>
                <a:avLst/>
                <a:gdLst>
                  <a:gd name="T0" fmla="*/ 241 w 247"/>
                  <a:gd name="T1" fmla="*/ 0 h 36"/>
                  <a:gd name="T2" fmla="*/ 247 w 247"/>
                  <a:gd name="T3" fmla="*/ 18 h 36"/>
                  <a:gd name="T4" fmla="*/ 241 w 247"/>
                  <a:gd name="T5" fmla="*/ 36 h 36"/>
                  <a:gd name="T6" fmla="*/ 6 w 247"/>
                  <a:gd name="T7" fmla="*/ 36 h 36"/>
                  <a:gd name="T8" fmla="*/ 0 w 247"/>
                  <a:gd name="T9" fmla="*/ 18 h 36"/>
                  <a:gd name="T10" fmla="*/ 6 w 247"/>
                  <a:gd name="T11" fmla="*/ 0 h 36"/>
                  <a:gd name="T12" fmla="*/ 241 w 247"/>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47" h="36">
                    <a:moveTo>
                      <a:pt x="241" y="0"/>
                    </a:moveTo>
                    <a:cubicBezTo>
                      <a:pt x="244" y="0"/>
                      <a:pt x="247" y="8"/>
                      <a:pt x="247" y="18"/>
                    </a:cubicBezTo>
                    <a:cubicBezTo>
                      <a:pt x="247" y="28"/>
                      <a:pt x="244" y="36"/>
                      <a:pt x="241" y="36"/>
                    </a:cubicBezTo>
                    <a:cubicBezTo>
                      <a:pt x="6" y="36"/>
                      <a:pt x="6" y="36"/>
                      <a:pt x="6" y="36"/>
                    </a:cubicBezTo>
                    <a:cubicBezTo>
                      <a:pt x="3" y="36"/>
                      <a:pt x="0" y="28"/>
                      <a:pt x="0" y="18"/>
                    </a:cubicBezTo>
                    <a:cubicBezTo>
                      <a:pt x="0" y="8"/>
                      <a:pt x="3" y="0"/>
                      <a:pt x="6" y="0"/>
                    </a:cubicBezTo>
                    <a:lnTo>
                      <a:pt x="241" y="0"/>
                    </a:lnTo>
                    <a:close/>
                  </a:path>
                </a:pathLst>
              </a:custGeom>
              <a:grp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grpSp>
        <p:sp>
          <p:nvSpPr>
            <p:cNvPr id="61" name="Freeform 56"/>
            <p:cNvSpPr/>
            <p:nvPr/>
          </p:nvSpPr>
          <p:spPr bwMode="auto">
            <a:xfrm>
              <a:off x="9196501" y="2054109"/>
              <a:ext cx="1093281" cy="821357"/>
            </a:xfrm>
            <a:custGeom>
              <a:avLst/>
              <a:gdLst>
                <a:gd name="T0" fmla="*/ 1470 w 1470"/>
                <a:gd name="T1" fmla="*/ 913 h 1045"/>
                <a:gd name="T2" fmla="*/ 1470 w 1470"/>
                <a:gd name="T3" fmla="*/ 922 h 1045"/>
                <a:gd name="T4" fmla="*/ 1466 w 1470"/>
                <a:gd name="T5" fmla="*/ 949 h 1045"/>
                <a:gd name="T6" fmla="*/ 1396 w 1470"/>
                <a:gd name="T7" fmla="*/ 1032 h 1045"/>
                <a:gd name="T8" fmla="*/ 1342 w 1470"/>
                <a:gd name="T9" fmla="*/ 1045 h 1045"/>
                <a:gd name="T10" fmla="*/ 1208 w 1470"/>
                <a:gd name="T11" fmla="*/ 1045 h 1045"/>
                <a:gd name="T12" fmla="*/ 260 w 1470"/>
                <a:gd name="T13" fmla="*/ 1045 h 1045"/>
                <a:gd name="T14" fmla="*/ 134 w 1470"/>
                <a:gd name="T15" fmla="*/ 1045 h 1045"/>
                <a:gd name="T16" fmla="*/ 126 w 1470"/>
                <a:gd name="T17" fmla="*/ 1045 h 1045"/>
                <a:gd name="T18" fmla="*/ 72 w 1470"/>
                <a:gd name="T19" fmla="*/ 1031 h 1045"/>
                <a:gd name="T20" fmla="*/ 4 w 1470"/>
                <a:gd name="T21" fmla="*/ 947 h 1045"/>
                <a:gd name="T22" fmla="*/ 0 w 1470"/>
                <a:gd name="T23" fmla="*/ 919 h 1045"/>
                <a:gd name="T24" fmla="*/ 0 w 1470"/>
                <a:gd name="T25" fmla="*/ 911 h 1045"/>
                <a:gd name="T26" fmla="*/ 0 w 1470"/>
                <a:gd name="T27" fmla="*/ 733 h 1045"/>
                <a:gd name="T28" fmla="*/ 0 w 1470"/>
                <a:gd name="T29" fmla="*/ 200 h 1045"/>
                <a:gd name="T30" fmla="*/ 0 w 1470"/>
                <a:gd name="T31" fmla="*/ 155 h 1045"/>
                <a:gd name="T32" fmla="*/ 31 w 1470"/>
                <a:gd name="T33" fmla="*/ 70 h 1045"/>
                <a:gd name="T34" fmla="*/ 130 w 1470"/>
                <a:gd name="T35" fmla="*/ 24 h 1045"/>
                <a:gd name="T36" fmla="*/ 219 w 1470"/>
                <a:gd name="T37" fmla="*/ 24 h 1045"/>
                <a:gd name="T38" fmla="*/ 370 w 1470"/>
                <a:gd name="T39" fmla="*/ 26 h 1045"/>
                <a:gd name="T40" fmla="*/ 424 w 1470"/>
                <a:gd name="T41" fmla="*/ 1 h 1045"/>
                <a:gd name="T42" fmla="*/ 370 w 1470"/>
                <a:gd name="T43" fmla="*/ 99 h 1045"/>
                <a:gd name="T44" fmla="*/ 337 w 1470"/>
                <a:gd name="T45" fmla="*/ 78 h 1045"/>
                <a:gd name="T46" fmla="*/ 160 w 1470"/>
                <a:gd name="T47" fmla="*/ 78 h 1045"/>
                <a:gd name="T48" fmla="*/ 109 w 1470"/>
                <a:gd name="T49" fmla="*/ 82 h 1045"/>
                <a:gd name="T50" fmla="*/ 55 w 1470"/>
                <a:gd name="T51" fmla="*/ 144 h 1045"/>
                <a:gd name="T52" fmla="*/ 54 w 1470"/>
                <a:gd name="T53" fmla="*/ 170 h 1045"/>
                <a:gd name="T54" fmla="*/ 54 w 1470"/>
                <a:gd name="T55" fmla="*/ 259 h 1045"/>
                <a:gd name="T56" fmla="*/ 54 w 1470"/>
                <a:gd name="T57" fmla="*/ 851 h 1045"/>
                <a:gd name="T58" fmla="*/ 54 w 1470"/>
                <a:gd name="T59" fmla="*/ 914 h 1045"/>
                <a:gd name="T60" fmla="*/ 54 w 1470"/>
                <a:gd name="T61" fmla="*/ 923 h 1045"/>
                <a:gd name="T62" fmla="*/ 65 w 1470"/>
                <a:gd name="T63" fmla="*/ 953 h 1045"/>
                <a:gd name="T64" fmla="*/ 117 w 1470"/>
                <a:gd name="T65" fmla="*/ 990 h 1045"/>
                <a:gd name="T66" fmla="*/ 131 w 1470"/>
                <a:gd name="T67" fmla="*/ 991 h 1045"/>
                <a:gd name="T68" fmla="*/ 142 w 1470"/>
                <a:gd name="T69" fmla="*/ 991 h 1045"/>
                <a:gd name="T70" fmla="*/ 734 w 1470"/>
                <a:gd name="T71" fmla="*/ 991 h 1045"/>
                <a:gd name="T72" fmla="*/ 1326 w 1470"/>
                <a:gd name="T73" fmla="*/ 991 h 1045"/>
                <a:gd name="T74" fmla="*/ 1352 w 1470"/>
                <a:gd name="T75" fmla="*/ 990 h 1045"/>
                <a:gd name="T76" fmla="*/ 1405 w 1470"/>
                <a:gd name="T77" fmla="*/ 955 h 1045"/>
                <a:gd name="T78" fmla="*/ 1416 w 1470"/>
                <a:gd name="T79" fmla="*/ 924 h 1045"/>
                <a:gd name="T80" fmla="*/ 1416 w 1470"/>
                <a:gd name="T81" fmla="*/ 916 h 1045"/>
                <a:gd name="T82" fmla="*/ 1416 w 1470"/>
                <a:gd name="T83" fmla="*/ 854 h 1045"/>
                <a:gd name="T84" fmla="*/ 1416 w 1470"/>
                <a:gd name="T85" fmla="*/ 261 h 1045"/>
                <a:gd name="T86" fmla="*/ 1416 w 1470"/>
                <a:gd name="T87" fmla="*/ 172 h 1045"/>
                <a:gd name="T88" fmla="*/ 1416 w 1470"/>
                <a:gd name="T89" fmla="*/ 154 h 1045"/>
                <a:gd name="T90" fmla="*/ 1416 w 1470"/>
                <a:gd name="T91" fmla="*/ 146 h 1045"/>
                <a:gd name="T92" fmla="*/ 1363 w 1470"/>
                <a:gd name="T93" fmla="*/ 82 h 1045"/>
                <a:gd name="T94" fmla="*/ 1313 w 1470"/>
                <a:gd name="T95" fmla="*/ 78 h 1045"/>
                <a:gd name="T96" fmla="*/ 1135 w 1470"/>
                <a:gd name="T97" fmla="*/ 78 h 1045"/>
                <a:gd name="T98" fmla="*/ 1104 w 1470"/>
                <a:gd name="T99" fmla="*/ 99 h 1045"/>
                <a:gd name="T100" fmla="*/ 1050 w 1470"/>
                <a:gd name="T101" fmla="*/ 0 h 1045"/>
                <a:gd name="T102" fmla="*/ 1104 w 1470"/>
                <a:gd name="T103" fmla="*/ 26 h 1045"/>
                <a:gd name="T104" fmla="*/ 1253 w 1470"/>
                <a:gd name="T105" fmla="*/ 24 h 1045"/>
                <a:gd name="T106" fmla="*/ 1343 w 1470"/>
                <a:gd name="T107" fmla="*/ 24 h 1045"/>
                <a:gd name="T108" fmla="*/ 1440 w 1470"/>
                <a:gd name="T109" fmla="*/ 72 h 1045"/>
                <a:gd name="T110" fmla="*/ 1470 w 1470"/>
                <a:gd name="T111" fmla="*/ 149 h 1045"/>
                <a:gd name="T112" fmla="*/ 1470 w 1470"/>
                <a:gd name="T113" fmla="*/ 158 h 1045"/>
                <a:gd name="T114" fmla="*/ 1470 w 1470"/>
                <a:gd name="T115" fmla="*/ 202 h 1045"/>
                <a:gd name="T116" fmla="*/ 1470 w 1470"/>
                <a:gd name="T117" fmla="*/ 735 h 1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70" h="1045">
                  <a:moveTo>
                    <a:pt x="1470" y="854"/>
                  </a:moveTo>
                  <a:cubicBezTo>
                    <a:pt x="1470" y="913"/>
                    <a:pt x="1470" y="913"/>
                    <a:pt x="1470" y="913"/>
                  </a:cubicBezTo>
                  <a:cubicBezTo>
                    <a:pt x="1470" y="917"/>
                    <a:pt x="1470" y="917"/>
                    <a:pt x="1470" y="917"/>
                  </a:cubicBezTo>
                  <a:cubicBezTo>
                    <a:pt x="1470" y="919"/>
                    <a:pt x="1470" y="920"/>
                    <a:pt x="1470" y="922"/>
                  </a:cubicBezTo>
                  <a:cubicBezTo>
                    <a:pt x="1470" y="925"/>
                    <a:pt x="1470" y="928"/>
                    <a:pt x="1469" y="931"/>
                  </a:cubicBezTo>
                  <a:cubicBezTo>
                    <a:pt x="1469" y="937"/>
                    <a:pt x="1467" y="943"/>
                    <a:pt x="1466" y="949"/>
                  </a:cubicBezTo>
                  <a:cubicBezTo>
                    <a:pt x="1462" y="961"/>
                    <a:pt x="1457" y="973"/>
                    <a:pt x="1451" y="984"/>
                  </a:cubicBezTo>
                  <a:cubicBezTo>
                    <a:pt x="1437" y="1005"/>
                    <a:pt x="1418" y="1022"/>
                    <a:pt x="1396" y="1032"/>
                  </a:cubicBezTo>
                  <a:cubicBezTo>
                    <a:pt x="1384" y="1038"/>
                    <a:pt x="1372" y="1042"/>
                    <a:pt x="1360" y="1044"/>
                  </a:cubicBezTo>
                  <a:cubicBezTo>
                    <a:pt x="1354" y="1045"/>
                    <a:pt x="1348" y="1045"/>
                    <a:pt x="1342" y="1045"/>
                  </a:cubicBezTo>
                  <a:cubicBezTo>
                    <a:pt x="1326" y="1045"/>
                    <a:pt x="1326" y="1045"/>
                    <a:pt x="1326" y="1045"/>
                  </a:cubicBezTo>
                  <a:cubicBezTo>
                    <a:pt x="1208" y="1045"/>
                    <a:pt x="1208" y="1045"/>
                    <a:pt x="1208" y="1045"/>
                  </a:cubicBezTo>
                  <a:cubicBezTo>
                    <a:pt x="734" y="1045"/>
                    <a:pt x="734" y="1045"/>
                    <a:pt x="734" y="1045"/>
                  </a:cubicBezTo>
                  <a:cubicBezTo>
                    <a:pt x="260" y="1045"/>
                    <a:pt x="260" y="1045"/>
                    <a:pt x="260" y="1045"/>
                  </a:cubicBezTo>
                  <a:cubicBezTo>
                    <a:pt x="142" y="1045"/>
                    <a:pt x="142" y="1045"/>
                    <a:pt x="142" y="1045"/>
                  </a:cubicBezTo>
                  <a:cubicBezTo>
                    <a:pt x="134" y="1045"/>
                    <a:pt x="134" y="1045"/>
                    <a:pt x="134" y="1045"/>
                  </a:cubicBezTo>
                  <a:cubicBezTo>
                    <a:pt x="130" y="1045"/>
                    <a:pt x="130" y="1045"/>
                    <a:pt x="130" y="1045"/>
                  </a:cubicBezTo>
                  <a:cubicBezTo>
                    <a:pt x="129" y="1045"/>
                    <a:pt x="127" y="1045"/>
                    <a:pt x="126" y="1045"/>
                  </a:cubicBezTo>
                  <a:cubicBezTo>
                    <a:pt x="120" y="1045"/>
                    <a:pt x="113" y="1044"/>
                    <a:pt x="107" y="1043"/>
                  </a:cubicBezTo>
                  <a:cubicBezTo>
                    <a:pt x="95" y="1041"/>
                    <a:pt x="83" y="1037"/>
                    <a:pt x="72" y="1031"/>
                  </a:cubicBezTo>
                  <a:cubicBezTo>
                    <a:pt x="50" y="1020"/>
                    <a:pt x="31" y="1003"/>
                    <a:pt x="18" y="981"/>
                  </a:cubicBezTo>
                  <a:cubicBezTo>
                    <a:pt x="12" y="970"/>
                    <a:pt x="7" y="959"/>
                    <a:pt x="4" y="947"/>
                  </a:cubicBezTo>
                  <a:cubicBezTo>
                    <a:pt x="2" y="941"/>
                    <a:pt x="1" y="935"/>
                    <a:pt x="0" y="928"/>
                  </a:cubicBezTo>
                  <a:cubicBezTo>
                    <a:pt x="0" y="925"/>
                    <a:pt x="0" y="922"/>
                    <a:pt x="0" y="919"/>
                  </a:cubicBezTo>
                  <a:cubicBezTo>
                    <a:pt x="0" y="918"/>
                    <a:pt x="0" y="916"/>
                    <a:pt x="0" y="915"/>
                  </a:cubicBezTo>
                  <a:cubicBezTo>
                    <a:pt x="0" y="911"/>
                    <a:pt x="0" y="911"/>
                    <a:pt x="0" y="911"/>
                  </a:cubicBezTo>
                  <a:cubicBezTo>
                    <a:pt x="0" y="851"/>
                    <a:pt x="0" y="851"/>
                    <a:pt x="0" y="851"/>
                  </a:cubicBezTo>
                  <a:cubicBezTo>
                    <a:pt x="0" y="733"/>
                    <a:pt x="0" y="733"/>
                    <a:pt x="0" y="733"/>
                  </a:cubicBezTo>
                  <a:cubicBezTo>
                    <a:pt x="0" y="259"/>
                    <a:pt x="0" y="259"/>
                    <a:pt x="0" y="259"/>
                  </a:cubicBezTo>
                  <a:cubicBezTo>
                    <a:pt x="0" y="200"/>
                    <a:pt x="0" y="200"/>
                    <a:pt x="0" y="200"/>
                  </a:cubicBezTo>
                  <a:cubicBezTo>
                    <a:pt x="0" y="170"/>
                    <a:pt x="0" y="170"/>
                    <a:pt x="0" y="170"/>
                  </a:cubicBezTo>
                  <a:cubicBezTo>
                    <a:pt x="0" y="155"/>
                    <a:pt x="0" y="155"/>
                    <a:pt x="0" y="155"/>
                  </a:cubicBezTo>
                  <a:cubicBezTo>
                    <a:pt x="0" y="149"/>
                    <a:pt x="0" y="143"/>
                    <a:pt x="1" y="137"/>
                  </a:cubicBezTo>
                  <a:cubicBezTo>
                    <a:pt x="4" y="112"/>
                    <a:pt x="15" y="89"/>
                    <a:pt x="31" y="70"/>
                  </a:cubicBezTo>
                  <a:cubicBezTo>
                    <a:pt x="48" y="51"/>
                    <a:pt x="69" y="37"/>
                    <a:pt x="93" y="30"/>
                  </a:cubicBezTo>
                  <a:cubicBezTo>
                    <a:pt x="105" y="26"/>
                    <a:pt x="118" y="24"/>
                    <a:pt x="130" y="24"/>
                  </a:cubicBezTo>
                  <a:cubicBezTo>
                    <a:pt x="160" y="24"/>
                    <a:pt x="160" y="24"/>
                    <a:pt x="160" y="24"/>
                  </a:cubicBezTo>
                  <a:cubicBezTo>
                    <a:pt x="219" y="24"/>
                    <a:pt x="219" y="24"/>
                    <a:pt x="219" y="24"/>
                  </a:cubicBezTo>
                  <a:cubicBezTo>
                    <a:pt x="337" y="24"/>
                    <a:pt x="337" y="24"/>
                    <a:pt x="337" y="24"/>
                  </a:cubicBezTo>
                  <a:cubicBezTo>
                    <a:pt x="349" y="24"/>
                    <a:pt x="360" y="25"/>
                    <a:pt x="370" y="26"/>
                  </a:cubicBezTo>
                  <a:cubicBezTo>
                    <a:pt x="370" y="1"/>
                    <a:pt x="370" y="1"/>
                    <a:pt x="370" y="1"/>
                  </a:cubicBezTo>
                  <a:cubicBezTo>
                    <a:pt x="424" y="1"/>
                    <a:pt x="424" y="1"/>
                    <a:pt x="424" y="1"/>
                  </a:cubicBezTo>
                  <a:cubicBezTo>
                    <a:pt x="424" y="99"/>
                    <a:pt x="424" y="99"/>
                    <a:pt x="424" y="99"/>
                  </a:cubicBezTo>
                  <a:cubicBezTo>
                    <a:pt x="370" y="99"/>
                    <a:pt x="370" y="99"/>
                    <a:pt x="370" y="99"/>
                  </a:cubicBezTo>
                  <a:cubicBezTo>
                    <a:pt x="370" y="76"/>
                    <a:pt x="370" y="76"/>
                    <a:pt x="370" y="76"/>
                  </a:cubicBezTo>
                  <a:cubicBezTo>
                    <a:pt x="360" y="78"/>
                    <a:pt x="349" y="78"/>
                    <a:pt x="337" y="78"/>
                  </a:cubicBezTo>
                  <a:cubicBezTo>
                    <a:pt x="219" y="78"/>
                    <a:pt x="219" y="78"/>
                    <a:pt x="219" y="78"/>
                  </a:cubicBezTo>
                  <a:cubicBezTo>
                    <a:pt x="160" y="78"/>
                    <a:pt x="160" y="78"/>
                    <a:pt x="160" y="78"/>
                  </a:cubicBezTo>
                  <a:cubicBezTo>
                    <a:pt x="130" y="78"/>
                    <a:pt x="130" y="78"/>
                    <a:pt x="130" y="78"/>
                  </a:cubicBezTo>
                  <a:cubicBezTo>
                    <a:pt x="123" y="78"/>
                    <a:pt x="116" y="79"/>
                    <a:pt x="109" y="82"/>
                  </a:cubicBezTo>
                  <a:cubicBezTo>
                    <a:pt x="95" y="86"/>
                    <a:pt x="82" y="94"/>
                    <a:pt x="72" y="105"/>
                  </a:cubicBezTo>
                  <a:cubicBezTo>
                    <a:pt x="63" y="116"/>
                    <a:pt x="57" y="130"/>
                    <a:pt x="55" y="144"/>
                  </a:cubicBezTo>
                  <a:cubicBezTo>
                    <a:pt x="54" y="148"/>
                    <a:pt x="54" y="152"/>
                    <a:pt x="54" y="155"/>
                  </a:cubicBezTo>
                  <a:cubicBezTo>
                    <a:pt x="54" y="170"/>
                    <a:pt x="54" y="170"/>
                    <a:pt x="54" y="170"/>
                  </a:cubicBezTo>
                  <a:cubicBezTo>
                    <a:pt x="54" y="200"/>
                    <a:pt x="54" y="200"/>
                    <a:pt x="54" y="200"/>
                  </a:cubicBezTo>
                  <a:cubicBezTo>
                    <a:pt x="54" y="259"/>
                    <a:pt x="54" y="259"/>
                    <a:pt x="54" y="259"/>
                  </a:cubicBezTo>
                  <a:cubicBezTo>
                    <a:pt x="54" y="733"/>
                    <a:pt x="54" y="733"/>
                    <a:pt x="54" y="733"/>
                  </a:cubicBezTo>
                  <a:cubicBezTo>
                    <a:pt x="54" y="851"/>
                    <a:pt x="54" y="851"/>
                    <a:pt x="54" y="851"/>
                  </a:cubicBezTo>
                  <a:cubicBezTo>
                    <a:pt x="54" y="911"/>
                    <a:pt x="54" y="911"/>
                    <a:pt x="54" y="911"/>
                  </a:cubicBezTo>
                  <a:cubicBezTo>
                    <a:pt x="54" y="914"/>
                    <a:pt x="54" y="914"/>
                    <a:pt x="54" y="914"/>
                  </a:cubicBezTo>
                  <a:cubicBezTo>
                    <a:pt x="54" y="917"/>
                    <a:pt x="54" y="917"/>
                    <a:pt x="54" y="917"/>
                  </a:cubicBezTo>
                  <a:cubicBezTo>
                    <a:pt x="54" y="919"/>
                    <a:pt x="54" y="921"/>
                    <a:pt x="54" y="923"/>
                  </a:cubicBezTo>
                  <a:cubicBezTo>
                    <a:pt x="55" y="926"/>
                    <a:pt x="55" y="930"/>
                    <a:pt x="56" y="933"/>
                  </a:cubicBezTo>
                  <a:cubicBezTo>
                    <a:pt x="58" y="940"/>
                    <a:pt x="61" y="947"/>
                    <a:pt x="65" y="953"/>
                  </a:cubicBezTo>
                  <a:cubicBezTo>
                    <a:pt x="72" y="966"/>
                    <a:pt x="83" y="976"/>
                    <a:pt x="96" y="983"/>
                  </a:cubicBezTo>
                  <a:cubicBezTo>
                    <a:pt x="103" y="986"/>
                    <a:pt x="110" y="989"/>
                    <a:pt x="117" y="990"/>
                  </a:cubicBezTo>
                  <a:cubicBezTo>
                    <a:pt x="121" y="991"/>
                    <a:pt x="124" y="991"/>
                    <a:pt x="128" y="991"/>
                  </a:cubicBezTo>
                  <a:cubicBezTo>
                    <a:pt x="131" y="991"/>
                    <a:pt x="131" y="991"/>
                    <a:pt x="131" y="991"/>
                  </a:cubicBezTo>
                  <a:cubicBezTo>
                    <a:pt x="134" y="991"/>
                    <a:pt x="134" y="991"/>
                    <a:pt x="134" y="991"/>
                  </a:cubicBezTo>
                  <a:cubicBezTo>
                    <a:pt x="142" y="991"/>
                    <a:pt x="142" y="991"/>
                    <a:pt x="142" y="991"/>
                  </a:cubicBezTo>
                  <a:cubicBezTo>
                    <a:pt x="260" y="991"/>
                    <a:pt x="260" y="991"/>
                    <a:pt x="260" y="991"/>
                  </a:cubicBezTo>
                  <a:cubicBezTo>
                    <a:pt x="734" y="991"/>
                    <a:pt x="734" y="991"/>
                    <a:pt x="734" y="991"/>
                  </a:cubicBezTo>
                  <a:cubicBezTo>
                    <a:pt x="1208" y="991"/>
                    <a:pt x="1208" y="991"/>
                    <a:pt x="1208" y="991"/>
                  </a:cubicBezTo>
                  <a:cubicBezTo>
                    <a:pt x="1326" y="991"/>
                    <a:pt x="1326" y="991"/>
                    <a:pt x="1326" y="991"/>
                  </a:cubicBezTo>
                  <a:cubicBezTo>
                    <a:pt x="1341" y="991"/>
                    <a:pt x="1341" y="991"/>
                    <a:pt x="1341" y="991"/>
                  </a:cubicBezTo>
                  <a:cubicBezTo>
                    <a:pt x="1344" y="991"/>
                    <a:pt x="1348" y="991"/>
                    <a:pt x="1352" y="990"/>
                  </a:cubicBezTo>
                  <a:cubicBezTo>
                    <a:pt x="1359" y="989"/>
                    <a:pt x="1366" y="987"/>
                    <a:pt x="1372" y="984"/>
                  </a:cubicBezTo>
                  <a:cubicBezTo>
                    <a:pt x="1386" y="977"/>
                    <a:pt x="1397" y="967"/>
                    <a:pt x="1405" y="955"/>
                  </a:cubicBezTo>
                  <a:cubicBezTo>
                    <a:pt x="1409" y="949"/>
                    <a:pt x="1412" y="942"/>
                    <a:pt x="1414" y="935"/>
                  </a:cubicBezTo>
                  <a:cubicBezTo>
                    <a:pt x="1415" y="931"/>
                    <a:pt x="1415" y="928"/>
                    <a:pt x="1416" y="924"/>
                  </a:cubicBezTo>
                  <a:cubicBezTo>
                    <a:pt x="1416" y="922"/>
                    <a:pt x="1416" y="920"/>
                    <a:pt x="1416" y="919"/>
                  </a:cubicBezTo>
                  <a:cubicBezTo>
                    <a:pt x="1416" y="916"/>
                    <a:pt x="1416" y="916"/>
                    <a:pt x="1416" y="916"/>
                  </a:cubicBezTo>
                  <a:cubicBezTo>
                    <a:pt x="1416" y="913"/>
                    <a:pt x="1416" y="913"/>
                    <a:pt x="1416" y="913"/>
                  </a:cubicBezTo>
                  <a:cubicBezTo>
                    <a:pt x="1416" y="854"/>
                    <a:pt x="1416" y="854"/>
                    <a:pt x="1416" y="854"/>
                  </a:cubicBezTo>
                  <a:cubicBezTo>
                    <a:pt x="1416" y="735"/>
                    <a:pt x="1416" y="735"/>
                    <a:pt x="1416" y="735"/>
                  </a:cubicBezTo>
                  <a:cubicBezTo>
                    <a:pt x="1416" y="261"/>
                    <a:pt x="1416" y="261"/>
                    <a:pt x="1416" y="261"/>
                  </a:cubicBezTo>
                  <a:cubicBezTo>
                    <a:pt x="1416" y="202"/>
                    <a:pt x="1416" y="202"/>
                    <a:pt x="1416" y="202"/>
                  </a:cubicBezTo>
                  <a:cubicBezTo>
                    <a:pt x="1416" y="172"/>
                    <a:pt x="1416" y="172"/>
                    <a:pt x="1416" y="172"/>
                  </a:cubicBezTo>
                  <a:cubicBezTo>
                    <a:pt x="1416" y="158"/>
                    <a:pt x="1416" y="158"/>
                    <a:pt x="1416" y="158"/>
                  </a:cubicBezTo>
                  <a:cubicBezTo>
                    <a:pt x="1416" y="154"/>
                    <a:pt x="1416" y="154"/>
                    <a:pt x="1416" y="154"/>
                  </a:cubicBezTo>
                  <a:cubicBezTo>
                    <a:pt x="1416" y="152"/>
                    <a:pt x="1416" y="152"/>
                    <a:pt x="1416" y="152"/>
                  </a:cubicBezTo>
                  <a:cubicBezTo>
                    <a:pt x="1416" y="150"/>
                    <a:pt x="1416" y="148"/>
                    <a:pt x="1416" y="146"/>
                  </a:cubicBezTo>
                  <a:cubicBezTo>
                    <a:pt x="1414" y="132"/>
                    <a:pt x="1408" y="118"/>
                    <a:pt x="1399" y="106"/>
                  </a:cubicBezTo>
                  <a:cubicBezTo>
                    <a:pt x="1389" y="95"/>
                    <a:pt x="1377" y="87"/>
                    <a:pt x="1363" y="82"/>
                  </a:cubicBezTo>
                  <a:cubicBezTo>
                    <a:pt x="1356" y="80"/>
                    <a:pt x="1349" y="79"/>
                    <a:pt x="1341" y="78"/>
                  </a:cubicBezTo>
                  <a:cubicBezTo>
                    <a:pt x="1313" y="78"/>
                    <a:pt x="1313" y="78"/>
                    <a:pt x="1313" y="78"/>
                  </a:cubicBezTo>
                  <a:cubicBezTo>
                    <a:pt x="1253" y="78"/>
                    <a:pt x="1253" y="78"/>
                    <a:pt x="1253" y="78"/>
                  </a:cubicBezTo>
                  <a:cubicBezTo>
                    <a:pt x="1135" y="78"/>
                    <a:pt x="1135" y="78"/>
                    <a:pt x="1135" y="78"/>
                  </a:cubicBezTo>
                  <a:cubicBezTo>
                    <a:pt x="1124" y="78"/>
                    <a:pt x="1114" y="78"/>
                    <a:pt x="1104" y="76"/>
                  </a:cubicBezTo>
                  <a:cubicBezTo>
                    <a:pt x="1104" y="99"/>
                    <a:pt x="1104" y="99"/>
                    <a:pt x="1104" y="99"/>
                  </a:cubicBezTo>
                  <a:cubicBezTo>
                    <a:pt x="1050" y="99"/>
                    <a:pt x="1050" y="99"/>
                    <a:pt x="1050" y="99"/>
                  </a:cubicBezTo>
                  <a:cubicBezTo>
                    <a:pt x="1050" y="0"/>
                    <a:pt x="1050" y="0"/>
                    <a:pt x="1050" y="0"/>
                  </a:cubicBezTo>
                  <a:cubicBezTo>
                    <a:pt x="1104" y="0"/>
                    <a:pt x="1104" y="0"/>
                    <a:pt x="1104" y="0"/>
                  </a:cubicBezTo>
                  <a:cubicBezTo>
                    <a:pt x="1104" y="26"/>
                    <a:pt x="1104" y="26"/>
                    <a:pt x="1104" y="26"/>
                  </a:cubicBezTo>
                  <a:cubicBezTo>
                    <a:pt x="1114" y="25"/>
                    <a:pt x="1124" y="24"/>
                    <a:pt x="1135" y="24"/>
                  </a:cubicBezTo>
                  <a:cubicBezTo>
                    <a:pt x="1253" y="24"/>
                    <a:pt x="1253" y="24"/>
                    <a:pt x="1253" y="24"/>
                  </a:cubicBezTo>
                  <a:cubicBezTo>
                    <a:pt x="1313" y="24"/>
                    <a:pt x="1313" y="24"/>
                    <a:pt x="1313" y="24"/>
                  </a:cubicBezTo>
                  <a:cubicBezTo>
                    <a:pt x="1343" y="24"/>
                    <a:pt x="1343" y="24"/>
                    <a:pt x="1343" y="24"/>
                  </a:cubicBezTo>
                  <a:cubicBezTo>
                    <a:pt x="1355" y="25"/>
                    <a:pt x="1368" y="27"/>
                    <a:pt x="1380" y="31"/>
                  </a:cubicBezTo>
                  <a:cubicBezTo>
                    <a:pt x="1403" y="38"/>
                    <a:pt x="1425" y="53"/>
                    <a:pt x="1440" y="72"/>
                  </a:cubicBezTo>
                  <a:cubicBezTo>
                    <a:pt x="1456" y="91"/>
                    <a:pt x="1467" y="115"/>
                    <a:pt x="1470" y="140"/>
                  </a:cubicBezTo>
                  <a:cubicBezTo>
                    <a:pt x="1470" y="143"/>
                    <a:pt x="1470" y="146"/>
                    <a:pt x="1470" y="149"/>
                  </a:cubicBezTo>
                  <a:cubicBezTo>
                    <a:pt x="1470" y="150"/>
                    <a:pt x="1470" y="152"/>
                    <a:pt x="1470" y="154"/>
                  </a:cubicBezTo>
                  <a:cubicBezTo>
                    <a:pt x="1470" y="158"/>
                    <a:pt x="1470" y="158"/>
                    <a:pt x="1470" y="158"/>
                  </a:cubicBezTo>
                  <a:cubicBezTo>
                    <a:pt x="1470" y="172"/>
                    <a:pt x="1470" y="172"/>
                    <a:pt x="1470" y="172"/>
                  </a:cubicBezTo>
                  <a:cubicBezTo>
                    <a:pt x="1470" y="202"/>
                    <a:pt x="1470" y="202"/>
                    <a:pt x="1470" y="202"/>
                  </a:cubicBezTo>
                  <a:cubicBezTo>
                    <a:pt x="1470" y="261"/>
                    <a:pt x="1470" y="261"/>
                    <a:pt x="1470" y="261"/>
                  </a:cubicBezTo>
                  <a:cubicBezTo>
                    <a:pt x="1470" y="735"/>
                    <a:pt x="1470" y="735"/>
                    <a:pt x="1470" y="735"/>
                  </a:cubicBezTo>
                  <a:lnTo>
                    <a:pt x="1470" y="854"/>
                  </a:lnTo>
                  <a:close/>
                </a:path>
              </a:pathLst>
            </a:custGeom>
            <a:solidFill>
              <a:schemeClr val="bg1">
                <a:lumMod val="85000"/>
              </a:schemeClr>
            </a:solid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62" name="Freeform 191"/>
            <p:cNvSpPr>
              <a:spLocks noEditPoints="1"/>
            </p:cNvSpPr>
            <p:nvPr/>
          </p:nvSpPr>
          <p:spPr bwMode="auto">
            <a:xfrm>
              <a:off x="9615048" y="2311208"/>
              <a:ext cx="256342" cy="232451"/>
            </a:xfrm>
            <a:custGeom>
              <a:avLst/>
              <a:gdLst>
                <a:gd name="T0" fmla="*/ 702 w 702"/>
                <a:gd name="T1" fmla="*/ 351 h 649"/>
                <a:gd name="T2" fmla="*/ 537 w 702"/>
                <a:gd name="T3" fmla="*/ 649 h 649"/>
                <a:gd name="T4" fmla="*/ 164 w 702"/>
                <a:gd name="T5" fmla="*/ 649 h 649"/>
                <a:gd name="T6" fmla="*/ 0 w 702"/>
                <a:gd name="T7" fmla="*/ 351 h 649"/>
                <a:gd name="T8" fmla="*/ 351 w 702"/>
                <a:gd name="T9" fmla="*/ 0 h 649"/>
                <a:gd name="T10" fmla="*/ 702 w 702"/>
                <a:gd name="T11" fmla="*/ 351 h 649"/>
                <a:gd name="T12" fmla="*/ 492 w 702"/>
                <a:gd name="T13" fmla="*/ 577 h 649"/>
                <a:gd name="T14" fmla="*/ 492 w 702"/>
                <a:gd name="T15" fmla="*/ 261 h 649"/>
                <a:gd name="T16" fmla="*/ 369 w 702"/>
                <a:gd name="T17" fmla="*/ 261 h 649"/>
                <a:gd name="T18" fmla="*/ 369 w 702"/>
                <a:gd name="T19" fmla="*/ 404 h 649"/>
                <a:gd name="T20" fmla="*/ 330 w 702"/>
                <a:gd name="T21" fmla="*/ 404 h 649"/>
                <a:gd name="T22" fmla="*/ 330 w 702"/>
                <a:gd name="T23" fmla="*/ 261 h 649"/>
                <a:gd name="T24" fmla="*/ 209 w 702"/>
                <a:gd name="T25" fmla="*/ 261 h 649"/>
                <a:gd name="T26" fmla="*/ 209 w 702"/>
                <a:gd name="T27" fmla="*/ 577 h 649"/>
                <a:gd name="T28" fmla="*/ 231 w 702"/>
                <a:gd name="T29" fmla="*/ 587 h 649"/>
                <a:gd name="T30" fmla="*/ 253 w 702"/>
                <a:gd name="T31" fmla="*/ 577 h 649"/>
                <a:gd name="T32" fmla="*/ 253 w 702"/>
                <a:gd name="T33" fmla="*/ 304 h 649"/>
                <a:gd name="T34" fmla="*/ 287 w 702"/>
                <a:gd name="T35" fmla="*/ 304 h 649"/>
                <a:gd name="T36" fmla="*/ 287 w 702"/>
                <a:gd name="T37" fmla="*/ 448 h 649"/>
                <a:gd name="T38" fmla="*/ 413 w 702"/>
                <a:gd name="T39" fmla="*/ 448 h 649"/>
                <a:gd name="T40" fmla="*/ 413 w 702"/>
                <a:gd name="T41" fmla="*/ 304 h 649"/>
                <a:gd name="T42" fmla="*/ 449 w 702"/>
                <a:gd name="T43" fmla="*/ 304 h 649"/>
                <a:gd name="T44" fmla="*/ 449 w 702"/>
                <a:gd name="T45" fmla="*/ 577 h 649"/>
                <a:gd name="T46" fmla="*/ 471 w 702"/>
                <a:gd name="T47" fmla="*/ 587 h 649"/>
                <a:gd name="T48" fmla="*/ 492 w 702"/>
                <a:gd name="T49" fmla="*/ 577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2" h="649">
                  <a:moveTo>
                    <a:pt x="702" y="351"/>
                  </a:moveTo>
                  <a:cubicBezTo>
                    <a:pt x="702" y="476"/>
                    <a:pt x="636" y="586"/>
                    <a:pt x="537" y="649"/>
                  </a:cubicBezTo>
                  <a:cubicBezTo>
                    <a:pt x="164" y="649"/>
                    <a:pt x="164" y="649"/>
                    <a:pt x="164" y="649"/>
                  </a:cubicBezTo>
                  <a:cubicBezTo>
                    <a:pt x="66" y="586"/>
                    <a:pt x="0" y="476"/>
                    <a:pt x="0" y="351"/>
                  </a:cubicBezTo>
                  <a:cubicBezTo>
                    <a:pt x="0" y="157"/>
                    <a:pt x="157" y="0"/>
                    <a:pt x="351" y="0"/>
                  </a:cubicBezTo>
                  <a:cubicBezTo>
                    <a:pt x="545" y="0"/>
                    <a:pt x="702" y="157"/>
                    <a:pt x="702" y="351"/>
                  </a:cubicBezTo>
                  <a:close/>
                  <a:moveTo>
                    <a:pt x="492" y="577"/>
                  </a:moveTo>
                  <a:cubicBezTo>
                    <a:pt x="492" y="261"/>
                    <a:pt x="492" y="261"/>
                    <a:pt x="492" y="261"/>
                  </a:cubicBezTo>
                  <a:cubicBezTo>
                    <a:pt x="369" y="261"/>
                    <a:pt x="369" y="261"/>
                    <a:pt x="369" y="261"/>
                  </a:cubicBezTo>
                  <a:cubicBezTo>
                    <a:pt x="369" y="404"/>
                    <a:pt x="369" y="404"/>
                    <a:pt x="369" y="404"/>
                  </a:cubicBezTo>
                  <a:cubicBezTo>
                    <a:pt x="330" y="404"/>
                    <a:pt x="330" y="404"/>
                    <a:pt x="330" y="404"/>
                  </a:cubicBezTo>
                  <a:cubicBezTo>
                    <a:pt x="330" y="261"/>
                    <a:pt x="330" y="261"/>
                    <a:pt x="330" y="261"/>
                  </a:cubicBezTo>
                  <a:cubicBezTo>
                    <a:pt x="209" y="261"/>
                    <a:pt x="209" y="261"/>
                    <a:pt x="209" y="261"/>
                  </a:cubicBezTo>
                  <a:cubicBezTo>
                    <a:pt x="209" y="577"/>
                    <a:pt x="209" y="577"/>
                    <a:pt x="209" y="577"/>
                  </a:cubicBezTo>
                  <a:cubicBezTo>
                    <a:pt x="209" y="583"/>
                    <a:pt x="219" y="587"/>
                    <a:pt x="231" y="587"/>
                  </a:cubicBezTo>
                  <a:cubicBezTo>
                    <a:pt x="243" y="587"/>
                    <a:pt x="253" y="583"/>
                    <a:pt x="253" y="577"/>
                  </a:cubicBezTo>
                  <a:cubicBezTo>
                    <a:pt x="253" y="304"/>
                    <a:pt x="253" y="304"/>
                    <a:pt x="253" y="304"/>
                  </a:cubicBezTo>
                  <a:cubicBezTo>
                    <a:pt x="287" y="304"/>
                    <a:pt x="287" y="304"/>
                    <a:pt x="287" y="304"/>
                  </a:cubicBezTo>
                  <a:cubicBezTo>
                    <a:pt x="287" y="448"/>
                    <a:pt x="287" y="448"/>
                    <a:pt x="287" y="448"/>
                  </a:cubicBezTo>
                  <a:cubicBezTo>
                    <a:pt x="413" y="448"/>
                    <a:pt x="413" y="448"/>
                    <a:pt x="413" y="448"/>
                  </a:cubicBezTo>
                  <a:cubicBezTo>
                    <a:pt x="413" y="304"/>
                    <a:pt x="413" y="304"/>
                    <a:pt x="413" y="304"/>
                  </a:cubicBezTo>
                  <a:cubicBezTo>
                    <a:pt x="449" y="304"/>
                    <a:pt x="449" y="304"/>
                    <a:pt x="449" y="304"/>
                  </a:cubicBezTo>
                  <a:cubicBezTo>
                    <a:pt x="449" y="577"/>
                    <a:pt x="449" y="577"/>
                    <a:pt x="449" y="577"/>
                  </a:cubicBezTo>
                  <a:cubicBezTo>
                    <a:pt x="449" y="583"/>
                    <a:pt x="459" y="587"/>
                    <a:pt x="471" y="587"/>
                  </a:cubicBezTo>
                  <a:cubicBezTo>
                    <a:pt x="483" y="587"/>
                    <a:pt x="492" y="583"/>
                    <a:pt x="492" y="577"/>
                  </a:cubicBezTo>
                  <a:close/>
                </a:path>
              </a:pathLst>
            </a:custGeom>
            <a:solidFill>
              <a:schemeClr val="bg1">
                <a:lumMod val="85000"/>
              </a:schemeClr>
            </a:solid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63" name="Freeform 57"/>
            <p:cNvSpPr/>
            <p:nvPr/>
          </p:nvSpPr>
          <p:spPr bwMode="auto">
            <a:xfrm>
              <a:off x="9977192" y="2368586"/>
              <a:ext cx="183156" cy="28197"/>
            </a:xfrm>
            <a:custGeom>
              <a:avLst/>
              <a:gdLst>
                <a:gd name="T0" fmla="*/ 241 w 246"/>
                <a:gd name="T1" fmla="*/ 0 h 36"/>
                <a:gd name="T2" fmla="*/ 246 w 246"/>
                <a:gd name="T3" fmla="*/ 18 h 36"/>
                <a:gd name="T4" fmla="*/ 241 w 246"/>
                <a:gd name="T5" fmla="*/ 36 h 36"/>
                <a:gd name="T6" fmla="*/ 5 w 246"/>
                <a:gd name="T7" fmla="*/ 36 h 36"/>
                <a:gd name="T8" fmla="*/ 0 w 246"/>
                <a:gd name="T9" fmla="*/ 18 h 36"/>
                <a:gd name="T10" fmla="*/ 5 w 246"/>
                <a:gd name="T11" fmla="*/ 0 h 36"/>
                <a:gd name="T12" fmla="*/ 241 w 246"/>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46" h="36">
                  <a:moveTo>
                    <a:pt x="241" y="0"/>
                  </a:moveTo>
                  <a:cubicBezTo>
                    <a:pt x="244" y="0"/>
                    <a:pt x="246" y="8"/>
                    <a:pt x="246" y="18"/>
                  </a:cubicBezTo>
                  <a:cubicBezTo>
                    <a:pt x="246" y="28"/>
                    <a:pt x="244" y="36"/>
                    <a:pt x="241" y="36"/>
                  </a:cubicBezTo>
                  <a:cubicBezTo>
                    <a:pt x="5" y="36"/>
                    <a:pt x="5" y="36"/>
                    <a:pt x="5" y="36"/>
                  </a:cubicBezTo>
                  <a:cubicBezTo>
                    <a:pt x="2" y="36"/>
                    <a:pt x="0" y="28"/>
                    <a:pt x="0" y="18"/>
                  </a:cubicBezTo>
                  <a:cubicBezTo>
                    <a:pt x="0" y="8"/>
                    <a:pt x="2" y="0"/>
                    <a:pt x="5" y="0"/>
                  </a:cubicBezTo>
                  <a:lnTo>
                    <a:pt x="241" y="0"/>
                  </a:lnTo>
                  <a:close/>
                </a:path>
              </a:pathLst>
            </a:custGeom>
            <a:solidFill>
              <a:schemeClr val="bg1">
                <a:lumMod val="85000"/>
              </a:schemeClr>
            </a:solid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64" name="Freeform 59"/>
            <p:cNvSpPr/>
            <p:nvPr/>
          </p:nvSpPr>
          <p:spPr bwMode="auto">
            <a:xfrm>
              <a:off x="9977192" y="2560325"/>
              <a:ext cx="183156" cy="28197"/>
            </a:xfrm>
            <a:custGeom>
              <a:avLst/>
              <a:gdLst>
                <a:gd name="T0" fmla="*/ 241 w 246"/>
                <a:gd name="T1" fmla="*/ 0 h 36"/>
                <a:gd name="T2" fmla="*/ 246 w 246"/>
                <a:gd name="T3" fmla="*/ 18 h 36"/>
                <a:gd name="T4" fmla="*/ 241 w 246"/>
                <a:gd name="T5" fmla="*/ 36 h 36"/>
                <a:gd name="T6" fmla="*/ 5 w 246"/>
                <a:gd name="T7" fmla="*/ 36 h 36"/>
                <a:gd name="T8" fmla="*/ 0 w 246"/>
                <a:gd name="T9" fmla="*/ 18 h 36"/>
                <a:gd name="T10" fmla="*/ 5 w 246"/>
                <a:gd name="T11" fmla="*/ 0 h 36"/>
                <a:gd name="T12" fmla="*/ 241 w 246"/>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46" h="36">
                  <a:moveTo>
                    <a:pt x="241" y="0"/>
                  </a:moveTo>
                  <a:cubicBezTo>
                    <a:pt x="244" y="0"/>
                    <a:pt x="246" y="8"/>
                    <a:pt x="246" y="18"/>
                  </a:cubicBezTo>
                  <a:cubicBezTo>
                    <a:pt x="246" y="28"/>
                    <a:pt x="244" y="36"/>
                    <a:pt x="241" y="36"/>
                  </a:cubicBezTo>
                  <a:cubicBezTo>
                    <a:pt x="5" y="36"/>
                    <a:pt x="5" y="36"/>
                    <a:pt x="5" y="36"/>
                  </a:cubicBezTo>
                  <a:cubicBezTo>
                    <a:pt x="2" y="36"/>
                    <a:pt x="0" y="28"/>
                    <a:pt x="0" y="18"/>
                  </a:cubicBezTo>
                  <a:cubicBezTo>
                    <a:pt x="0" y="8"/>
                    <a:pt x="2" y="0"/>
                    <a:pt x="5" y="0"/>
                  </a:cubicBezTo>
                  <a:lnTo>
                    <a:pt x="241" y="0"/>
                  </a:lnTo>
                  <a:close/>
                </a:path>
              </a:pathLst>
            </a:custGeom>
            <a:solidFill>
              <a:schemeClr val="bg1">
                <a:lumMod val="85000"/>
              </a:schemeClr>
            </a:solid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65" name="Freeform 60"/>
            <p:cNvSpPr/>
            <p:nvPr/>
          </p:nvSpPr>
          <p:spPr bwMode="auto">
            <a:xfrm>
              <a:off x="9977192" y="2653872"/>
              <a:ext cx="183156" cy="28197"/>
            </a:xfrm>
            <a:custGeom>
              <a:avLst/>
              <a:gdLst>
                <a:gd name="T0" fmla="*/ 241 w 246"/>
                <a:gd name="T1" fmla="*/ 0 h 36"/>
                <a:gd name="T2" fmla="*/ 246 w 246"/>
                <a:gd name="T3" fmla="*/ 18 h 36"/>
                <a:gd name="T4" fmla="*/ 241 w 246"/>
                <a:gd name="T5" fmla="*/ 36 h 36"/>
                <a:gd name="T6" fmla="*/ 5 w 246"/>
                <a:gd name="T7" fmla="*/ 36 h 36"/>
                <a:gd name="T8" fmla="*/ 0 w 246"/>
                <a:gd name="T9" fmla="*/ 18 h 36"/>
                <a:gd name="T10" fmla="*/ 5 w 246"/>
                <a:gd name="T11" fmla="*/ 0 h 36"/>
                <a:gd name="T12" fmla="*/ 241 w 246"/>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46" h="36">
                  <a:moveTo>
                    <a:pt x="241" y="0"/>
                  </a:moveTo>
                  <a:cubicBezTo>
                    <a:pt x="244" y="0"/>
                    <a:pt x="246" y="8"/>
                    <a:pt x="246" y="18"/>
                  </a:cubicBezTo>
                  <a:cubicBezTo>
                    <a:pt x="246" y="28"/>
                    <a:pt x="244" y="36"/>
                    <a:pt x="241" y="36"/>
                  </a:cubicBezTo>
                  <a:cubicBezTo>
                    <a:pt x="5" y="36"/>
                    <a:pt x="5" y="36"/>
                    <a:pt x="5" y="36"/>
                  </a:cubicBezTo>
                  <a:cubicBezTo>
                    <a:pt x="2" y="36"/>
                    <a:pt x="0" y="28"/>
                    <a:pt x="0" y="18"/>
                  </a:cubicBezTo>
                  <a:cubicBezTo>
                    <a:pt x="0" y="8"/>
                    <a:pt x="2" y="0"/>
                    <a:pt x="5" y="0"/>
                  </a:cubicBezTo>
                  <a:lnTo>
                    <a:pt x="241" y="0"/>
                  </a:lnTo>
                  <a:close/>
                </a:path>
              </a:pathLst>
            </a:custGeom>
            <a:solidFill>
              <a:schemeClr val="bg1">
                <a:lumMod val="85000"/>
              </a:schemeClr>
            </a:solid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66" name="Freeform 61"/>
            <p:cNvSpPr>
              <a:spLocks noEditPoints="1"/>
            </p:cNvSpPr>
            <p:nvPr/>
          </p:nvSpPr>
          <p:spPr bwMode="auto">
            <a:xfrm>
              <a:off x="9556530" y="1946629"/>
              <a:ext cx="373224" cy="292915"/>
            </a:xfrm>
            <a:custGeom>
              <a:avLst/>
              <a:gdLst>
                <a:gd name="T0" fmla="*/ 502 w 502"/>
                <a:gd name="T1" fmla="*/ 48 h 373"/>
                <a:gd name="T2" fmla="*/ 502 w 502"/>
                <a:gd name="T3" fmla="*/ 325 h 373"/>
                <a:gd name="T4" fmla="*/ 455 w 502"/>
                <a:gd name="T5" fmla="*/ 373 h 373"/>
                <a:gd name="T6" fmla="*/ 48 w 502"/>
                <a:gd name="T7" fmla="*/ 373 h 373"/>
                <a:gd name="T8" fmla="*/ 0 w 502"/>
                <a:gd name="T9" fmla="*/ 325 h 373"/>
                <a:gd name="T10" fmla="*/ 0 w 502"/>
                <a:gd name="T11" fmla="*/ 48 h 373"/>
                <a:gd name="T12" fmla="*/ 48 w 502"/>
                <a:gd name="T13" fmla="*/ 0 h 373"/>
                <a:gd name="T14" fmla="*/ 455 w 502"/>
                <a:gd name="T15" fmla="*/ 0 h 373"/>
                <a:gd name="T16" fmla="*/ 502 w 502"/>
                <a:gd name="T17" fmla="*/ 48 h 373"/>
                <a:gd name="T18" fmla="*/ 404 w 502"/>
                <a:gd name="T19" fmla="*/ 127 h 373"/>
                <a:gd name="T20" fmla="*/ 404 w 502"/>
                <a:gd name="T21" fmla="*/ 92 h 373"/>
                <a:gd name="T22" fmla="*/ 357 w 502"/>
                <a:gd name="T23" fmla="*/ 45 h 373"/>
                <a:gd name="T24" fmla="*/ 145 w 502"/>
                <a:gd name="T25" fmla="*/ 45 h 373"/>
                <a:gd name="T26" fmla="*/ 98 w 502"/>
                <a:gd name="T27" fmla="*/ 92 h 373"/>
                <a:gd name="T28" fmla="*/ 98 w 502"/>
                <a:gd name="T29" fmla="*/ 127 h 373"/>
                <a:gd name="T30" fmla="*/ 145 w 502"/>
                <a:gd name="T31" fmla="*/ 175 h 373"/>
                <a:gd name="T32" fmla="*/ 357 w 502"/>
                <a:gd name="T33" fmla="*/ 175 h 373"/>
                <a:gd name="T34" fmla="*/ 404 w 502"/>
                <a:gd name="T35" fmla="*/ 127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2" h="373">
                  <a:moveTo>
                    <a:pt x="502" y="48"/>
                  </a:moveTo>
                  <a:cubicBezTo>
                    <a:pt x="502" y="325"/>
                    <a:pt x="502" y="325"/>
                    <a:pt x="502" y="325"/>
                  </a:cubicBezTo>
                  <a:cubicBezTo>
                    <a:pt x="502" y="352"/>
                    <a:pt x="481" y="373"/>
                    <a:pt x="455" y="373"/>
                  </a:cubicBezTo>
                  <a:cubicBezTo>
                    <a:pt x="48" y="373"/>
                    <a:pt x="48" y="373"/>
                    <a:pt x="48" y="373"/>
                  </a:cubicBezTo>
                  <a:cubicBezTo>
                    <a:pt x="21" y="373"/>
                    <a:pt x="0" y="352"/>
                    <a:pt x="0" y="325"/>
                  </a:cubicBezTo>
                  <a:cubicBezTo>
                    <a:pt x="0" y="48"/>
                    <a:pt x="0" y="48"/>
                    <a:pt x="0" y="48"/>
                  </a:cubicBezTo>
                  <a:cubicBezTo>
                    <a:pt x="0" y="22"/>
                    <a:pt x="21" y="0"/>
                    <a:pt x="48" y="0"/>
                  </a:cubicBezTo>
                  <a:cubicBezTo>
                    <a:pt x="455" y="0"/>
                    <a:pt x="455" y="0"/>
                    <a:pt x="455" y="0"/>
                  </a:cubicBezTo>
                  <a:cubicBezTo>
                    <a:pt x="481" y="0"/>
                    <a:pt x="502" y="22"/>
                    <a:pt x="502" y="48"/>
                  </a:cubicBezTo>
                  <a:close/>
                  <a:moveTo>
                    <a:pt x="404" y="127"/>
                  </a:moveTo>
                  <a:cubicBezTo>
                    <a:pt x="404" y="92"/>
                    <a:pt x="404" y="92"/>
                    <a:pt x="404" y="92"/>
                  </a:cubicBezTo>
                  <a:cubicBezTo>
                    <a:pt x="404" y="66"/>
                    <a:pt x="383" y="45"/>
                    <a:pt x="357" y="45"/>
                  </a:cubicBezTo>
                  <a:cubicBezTo>
                    <a:pt x="145" y="45"/>
                    <a:pt x="145" y="45"/>
                    <a:pt x="145" y="45"/>
                  </a:cubicBezTo>
                  <a:cubicBezTo>
                    <a:pt x="119" y="45"/>
                    <a:pt x="98" y="66"/>
                    <a:pt x="98" y="92"/>
                  </a:cubicBezTo>
                  <a:cubicBezTo>
                    <a:pt x="98" y="127"/>
                    <a:pt x="98" y="127"/>
                    <a:pt x="98" y="127"/>
                  </a:cubicBezTo>
                  <a:cubicBezTo>
                    <a:pt x="98" y="154"/>
                    <a:pt x="119" y="175"/>
                    <a:pt x="145" y="175"/>
                  </a:cubicBezTo>
                  <a:cubicBezTo>
                    <a:pt x="357" y="175"/>
                    <a:pt x="357" y="175"/>
                    <a:pt x="357" y="175"/>
                  </a:cubicBezTo>
                  <a:cubicBezTo>
                    <a:pt x="383" y="175"/>
                    <a:pt x="404" y="154"/>
                    <a:pt x="404" y="127"/>
                  </a:cubicBezTo>
                  <a:close/>
                </a:path>
              </a:pathLst>
            </a:custGeom>
            <a:solidFill>
              <a:schemeClr val="bg1">
                <a:lumMod val="85000"/>
              </a:schemeClr>
            </a:solid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67" name="Freeform 65"/>
            <p:cNvSpPr/>
            <p:nvPr/>
          </p:nvSpPr>
          <p:spPr bwMode="auto">
            <a:xfrm>
              <a:off x="9308028" y="2370909"/>
              <a:ext cx="183784" cy="28197"/>
            </a:xfrm>
            <a:custGeom>
              <a:avLst/>
              <a:gdLst>
                <a:gd name="T0" fmla="*/ 241 w 247"/>
                <a:gd name="T1" fmla="*/ 0 h 36"/>
                <a:gd name="T2" fmla="*/ 247 w 247"/>
                <a:gd name="T3" fmla="*/ 18 h 36"/>
                <a:gd name="T4" fmla="*/ 241 w 247"/>
                <a:gd name="T5" fmla="*/ 36 h 36"/>
                <a:gd name="T6" fmla="*/ 6 w 247"/>
                <a:gd name="T7" fmla="*/ 36 h 36"/>
                <a:gd name="T8" fmla="*/ 0 w 247"/>
                <a:gd name="T9" fmla="*/ 18 h 36"/>
                <a:gd name="T10" fmla="*/ 6 w 247"/>
                <a:gd name="T11" fmla="*/ 0 h 36"/>
                <a:gd name="T12" fmla="*/ 241 w 247"/>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47" h="36">
                  <a:moveTo>
                    <a:pt x="241" y="0"/>
                  </a:moveTo>
                  <a:cubicBezTo>
                    <a:pt x="244" y="0"/>
                    <a:pt x="247" y="8"/>
                    <a:pt x="247" y="18"/>
                  </a:cubicBezTo>
                  <a:cubicBezTo>
                    <a:pt x="247" y="28"/>
                    <a:pt x="244" y="36"/>
                    <a:pt x="241" y="36"/>
                  </a:cubicBezTo>
                  <a:cubicBezTo>
                    <a:pt x="6" y="36"/>
                    <a:pt x="6" y="36"/>
                    <a:pt x="6" y="36"/>
                  </a:cubicBezTo>
                  <a:cubicBezTo>
                    <a:pt x="3" y="36"/>
                    <a:pt x="0" y="28"/>
                    <a:pt x="0" y="18"/>
                  </a:cubicBezTo>
                  <a:cubicBezTo>
                    <a:pt x="0" y="8"/>
                    <a:pt x="3" y="0"/>
                    <a:pt x="6" y="0"/>
                  </a:cubicBezTo>
                  <a:lnTo>
                    <a:pt x="241" y="0"/>
                  </a:lnTo>
                  <a:close/>
                </a:path>
              </a:pathLst>
            </a:custGeom>
            <a:solidFill>
              <a:schemeClr val="bg1">
                <a:lumMod val="85000"/>
              </a:schemeClr>
            </a:solid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68" name="Freeform 67"/>
            <p:cNvSpPr/>
            <p:nvPr/>
          </p:nvSpPr>
          <p:spPr bwMode="auto">
            <a:xfrm>
              <a:off x="9308028" y="2562647"/>
              <a:ext cx="183784" cy="28197"/>
            </a:xfrm>
            <a:custGeom>
              <a:avLst/>
              <a:gdLst>
                <a:gd name="T0" fmla="*/ 241 w 247"/>
                <a:gd name="T1" fmla="*/ 0 h 36"/>
                <a:gd name="T2" fmla="*/ 247 w 247"/>
                <a:gd name="T3" fmla="*/ 18 h 36"/>
                <a:gd name="T4" fmla="*/ 241 w 247"/>
                <a:gd name="T5" fmla="*/ 36 h 36"/>
                <a:gd name="T6" fmla="*/ 6 w 247"/>
                <a:gd name="T7" fmla="*/ 36 h 36"/>
                <a:gd name="T8" fmla="*/ 0 w 247"/>
                <a:gd name="T9" fmla="*/ 18 h 36"/>
                <a:gd name="T10" fmla="*/ 6 w 247"/>
                <a:gd name="T11" fmla="*/ 0 h 36"/>
                <a:gd name="T12" fmla="*/ 241 w 247"/>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47" h="36">
                  <a:moveTo>
                    <a:pt x="241" y="0"/>
                  </a:moveTo>
                  <a:cubicBezTo>
                    <a:pt x="244" y="0"/>
                    <a:pt x="247" y="8"/>
                    <a:pt x="247" y="18"/>
                  </a:cubicBezTo>
                  <a:cubicBezTo>
                    <a:pt x="247" y="28"/>
                    <a:pt x="244" y="36"/>
                    <a:pt x="241" y="36"/>
                  </a:cubicBezTo>
                  <a:cubicBezTo>
                    <a:pt x="6" y="36"/>
                    <a:pt x="6" y="36"/>
                    <a:pt x="6" y="36"/>
                  </a:cubicBezTo>
                  <a:cubicBezTo>
                    <a:pt x="3" y="36"/>
                    <a:pt x="0" y="28"/>
                    <a:pt x="0" y="18"/>
                  </a:cubicBezTo>
                  <a:cubicBezTo>
                    <a:pt x="0" y="8"/>
                    <a:pt x="3" y="0"/>
                    <a:pt x="6" y="0"/>
                  </a:cubicBezTo>
                  <a:lnTo>
                    <a:pt x="241" y="0"/>
                  </a:lnTo>
                  <a:close/>
                </a:path>
              </a:pathLst>
            </a:custGeom>
            <a:solidFill>
              <a:schemeClr val="bg1">
                <a:lumMod val="85000"/>
              </a:schemeClr>
            </a:solid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69" name="Freeform 68"/>
            <p:cNvSpPr/>
            <p:nvPr/>
          </p:nvSpPr>
          <p:spPr bwMode="auto">
            <a:xfrm>
              <a:off x="9308028" y="2656858"/>
              <a:ext cx="183784" cy="28197"/>
            </a:xfrm>
            <a:custGeom>
              <a:avLst/>
              <a:gdLst>
                <a:gd name="T0" fmla="*/ 241 w 247"/>
                <a:gd name="T1" fmla="*/ 0 h 36"/>
                <a:gd name="T2" fmla="*/ 247 w 247"/>
                <a:gd name="T3" fmla="*/ 18 h 36"/>
                <a:gd name="T4" fmla="*/ 241 w 247"/>
                <a:gd name="T5" fmla="*/ 36 h 36"/>
                <a:gd name="T6" fmla="*/ 6 w 247"/>
                <a:gd name="T7" fmla="*/ 36 h 36"/>
                <a:gd name="T8" fmla="*/ 0 w 247"/>
                <a:gd name="T9" fmla="*/ 18 h 36"/>
                <a:gd name="T10" fmla="*/ 6 w 247"/>
                <a:gd name="T11" fmla="*/ 0 h 36"/>
                <a:gd name="T12" fmla="*/ 241 w 247"/>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47" h="36">
                  <a:moveTo>
                    <a:pt x="241" y="0"/>
                  </a:moveTo>
                  <a:cubicBezTo>
                    <a:pt x="244" y="0"/>
                    <a:pt x="247" y="8"/>
                    <a:pt x="247" y="18"/>
                  </a:cubicBezTo>
                  <a:cubicBezTo>
                    <a:pt x="247" y="28"/>
                    <a:pt x="244" y="36"/>
                    <a:pt x="241" y="36"/>
                  </a:cubicBezTo>
                  <a:cubicBezTo>
                    <a:pt x="6" y="36"/>
                    <a:pt x="6" y="36"/>
                    <a:pt x="6" y="36"/>
                  </a:cubicBezTo>
                  <a:cubicBezTo>
                    <a:pt x="3" y="36"/>
                    <a:pt x="0" y="28"/>
                    <a:pt x="0" y="18"/>
                  </a:cubicBezTo>
                  <a:cubicBezTo>
                    <a:pt x="0" y="8"/>
                    <a:pt x="3" y="0"/>
                    <a:pt x="6" y="0"/>
                  </a:cubicBezTo>
                  <a:lnTo>
                    <a:pt x="241" y="0"/>
                  </a:lnTo>
                  <a:close/>
                </a:path>
              </a:pathLst>
            </a:custGeom>
            <a:solidFill>
              <a:schemeClr val="bg1">
                <a:lumMod val="85000"/>
              </a:schemeClr>
            </a:solid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70" name="Freeform 188"/>
            <p:cNvSpPr/>
            <p:nvPr/>
          </p:nvSpPr>
          <p:spPr bwMode="auto">
            <a:xfrm>
              <a:off x="9749770" y="2576195"/>
              <a:ext cx="184048" cy="203092"/>
            </a:xfrm>
            <a:custGeom>
              <a:avLst/>
              <a:gdLst>
                <a:gd name="T0" fmla="*/ 504 w 504"/>
                <a:gd name="T1" fmla="*/ 227 h 567"/>
                <a:gd name="T2" fmla="*/ 504 w 504"/>
                <a:gd name="T3" fmla="*/ 567 h 567"/>
                <a:gd name="T4" fmla="*/ 37 w 504"/>
                <a:gd name="T5" fmla="*/ 567 h 567"/>
                <a:gd name="T6" fmla="*/ 92 w 504"/>
                <a:gd name="T7" fmla="*/ 482 h 567"/>
                <a:gd name="T8" fmla="*/ 0 w 504"/>
                <a:gd name="T9" fmla="*/ 150 h 567"/>
                <a:gd name="T10" fmla="*/ 220 w 504"/>
                <a:gd name="T11" fmla="*/ 0 h 567"/>
                <a:gd name="T12" fmla="*/ 504 w 504"/>
                <a:gd name="T13" fmla="*/ 227 h 567"/>
              </a:gdLst>
              <a:ahLst/>
              <a:cxnLst>
                <a:cxn ang="0">
                  <a:pos x="T0" y="T1"/>
                </a:cxn>
                <a:cxn ang="0">
                  <a:pos x="T2" y="T3"/>
                </a:cxn>
                <a:cxn ang="0">
                  <a:pos x="T4" y="T5"/>
                </a:cxn>
                <a:cxn ang="0">
                  <a:pos x="T6" y="T7"/>
                </a:cxn>
                <a:cxn ang="0">
                  <a:pos x="T8" y="T9"/>
                </a:cxn>
                <a:cxn ang="0">
                  <a:pos x="T10" y="T11"/>
                </a:cxn>
                <a:cxn ang="0">
                  <a:pos x="T12" y="T13"/>
                </a:cxn>
              </a:cxnLst>
              <a:rect l="0" t="0" r="r" b="b"/>
              <a:pathLst>
                <a:path w="504" h="567">
                  <a:moveTo>
                    <a:pt x="504" y="227"/>
                  </a:moveTo>
                  <a:cubicBezTo>
                    <a:pt x="504" y="457"/>
                    <a:pt x="504" y="567"/>
                    <a:pt x="504" y="567"/>
                  </a:cubicBezTo>
                  <a:cubicBezTo>
                    <a:pt x="37" y="567"/>
                    <a:pt x="37" y="567"/>
                    <a:pt x="37" y="567"/>
                  </a:cubicBezTo>
                  <a:cubicBezTo>
                    <a:pt x="92" y="482"/>
                    <a:pt x="92" y="482"/>
                    <a:pt x="92" y="482"/>
                  </a:cubicBezTo>
                  <a:cubicBezTo>
                    <a:pt x="0" y="150"/>
                    <a:pt x="0" y="150"/>
                    <a:pt x="0" y="150"/>
                  </a:cubicBezTo>
                  <a:cubicBezTo>
                    <a:pt x="98" y="144"/>
                    <a:pt x="180" y="84"/>
                    <a:pt x="220" y="0"/>
                  </a:cubicBezTo>
                  <a:cubicBezTo>
                    <a:pt x="358" y="38"/>
                    <a:pt x="504" y="106"/>
                    <a:pt x="504" y="227"/>
                  </a:cubicBezTo>
                  <a:close/>
                </a:path>
              </a:pathLst>
            </a:custGeom>
            <a:solidFill>
              <a:schemeClr val="bg1">
                <a:lumMod val="85000"/>
              </a:schemeClr>
            </a:solid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71" name="Freeform 195"/>
            <p:cNvSpPr/>
            <p:nvPr/>
          </p:nvSpPr>
          <p:spPr bwMode="auto">
            <a:xfrm>
              <a:off x="9552465" y="2576195"/>
              <a:ext cx="183740" cy="203092"/>
            </a:xfrm>
            <a:custGeom>
              <a:avLst/>
              <a:gdLst>
                <a:gd name="T0" fmla="*/ 503 w 503"/>
                <a:gd name="T1" fmla="*/ 150 h 567"/>
                <a:gd name="T2" fmla="*/ 412 w 503"/>
                <a:gd name="T3" fmla="*/ 482 h 567"/>
                <a:gd name="T4" fmla="*/ 467 w 503"/>
                <a:gd name="T5" fmla="*/ 567 h 567"/>
                <a:gd name="T6" fmla="*/ 0 w 503"/>
                <a:gd name="T7" fmla="*/ 567 h 567"/>
                <a:gd name="T8" fmla="*/ 0 w 503"/>
                <a:gd name="T9" fmla="*/ 227 h 567"/>
                <a:gd name="T10" fmla="*/ 284 w 503"/>
                <a:gd name="T11" fmla="*/ 0 h 567"/>
                <a:gd name="T12" fmla="*/ 503 w 503"/>
                <a:gd name="T13" fmla="*/ 150 h 567"/>
              </a:gdLst>
              <a:ahLst/>
              <a:cxnLst>
                <a:cxn ang="0">
                  <a:pos x="T0" y="T1"/>
                </a:cxn>
                <a:cxn ang="0">
                  <a:pos x="T2" y="T3"/>
                </a:cxn>
                <a:cxn ang="0">
                  <a:pos x="T4" y="T5"/>
                </a:cxn>
                <a:cxn ang="0">
                  <a:pos x="T6" y="T7"/>
                </a:cxn>
                <a:cxn ang="0">
                  <a:pos x="T8" y="T9"/>
                </a:cxn>
                <a:cxn ang="0">
                  <a:pos x="T10" y="T11"/>
                </a:cxn>
                <a:cxn ang="0">
                  <a:pos x="T12" y="T13"/>
                </a:cxn>
              </a:cxnLst>
              <a:rect l="0" t="0" r="r" b="b"/>
              <a:pathLst>
                <a:path w="503" h="567">
                  <a:moveTo>
                    <a:pt x="503" y="150"/>
                  </a:moveTo>
                  <a:cubicBezTo>
                    <a:pt x="412" y="482"/>
                    <a:pt x="412" y="482"/>
                    <a:pt x="412" y="482"/>
                  </a:cubicBezTo>
                  <a:cubicBezTo>
                    <a:pt x="467" y="567"/>
                    <a:pt x="467" y="567"/>
                    <a:pt x="467" y="567"/>
                  </a:cubicBezTo>
                  <a:cubicBezTo>
                    <a:pt x="0" y="567"/>
                    <a:pt x="0" y="567"/>
                    <a:pt x="0" y="567"/>
                  </a:cubicBezTo>
                  <a:cubicBezTo>
                    <a:pt x="0" y="567"/>
                    <a:pt x="0" y="457"/>
                    <a:pt x="0" y="227"/>
                  </a:cubicBezTo>
                  <a:cubicBezTo>
                    <a:pt x="0" y="106"/>
                    <a:pt x="146" y="38"/>
                    <a:pt x="284" y="0"/>
                  </a:cubicBezTo>
                  <a:cubicBezTo>
                    <a:pt x="324" y="84"/>
                    <a:pt x="406" y="144"/>
                    <a:pt x="503" y="150"/>
                  </a:cubicBezTo>
                  <a:close/>
                </a:path>
              </a:pathLst>
            </a:custGeom>
            <a:solidFill>
              <a:schemeClr val="bg1">
                <a:lumMod val="85000"/>
              </a:schemeClr>
            </a:solid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72" name="Freeform 58"/>
            <p:cNvSpPr/>
            <p:nvPr/>
          </p:nvSpPr>
          <p:spPr bwMode="auto">
            <a:xfrm>
              <a:off x="9977192" y="2462797"/>
              <a:ext cx="183156" cy="28197"/>
            </a:xfrm>
            <a:custGeom>
              <a:avLst/>
              <a:gdLst>
                <a:gd name="T0" fmla="*/ 241 w 246"/>
                <a:gd name="T1" fmla="*/ 0 h 36"/>
                <a:gd name="T2" fmla="*/ 246 w 246"/>
                <a:gd name="T3" fmla="*/ 18 h 36"/>
                <a:gd name="T4" fmla="*/ 241 w 246"/>
                <a:gd name="T5" fmla="*/ 36 h 36"/>
                <a:gd name="T6" fmla="*/ 5 w 246"/>
                <a:gd name="T7" fmla="*/ 36 h 36"/>
                <a:gd name="T8" fmla="*/ 0 w 246"/>
                <a:gd name="T9" fmla="*/ 18 h 36"/>
                <a:gd name="T10" fmla="*/ 5 w 246"/>
                <a:gd name="T11" fmla="*/ 0 h 36"/>
                <a:gd name="T12" fmla="*/ 241 w 246"/>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46" h="36">
                  <a:moveTo>
                    <a:pt x="241" y="0"/>
                  </a:moveTo>
                  <a:cubicBezTo>
                    <a:pt x="244" y="0"/>
                    <a:pt x="246" y="8"/>
                    <a:pt x="246" y="18"/>
                  </a:cubicBezTo>
                  <a:cubicBezTo>
                    <a:pt x="246" y="28"/>
                    <a:pt x="244" y="36"/>
                    <a:pt x="241" y="36"/>
                  </a:cubicBezTo>
                  <a:cubicBezTo>
                    <a:pt x="5" y="36"/>
                    <a:pt x="5" y="36"/>
                    <a:pt x="5" y="36"/>
                  </a:cubicBezTo>
                  <a:cubicBezTo>
                    <a:pt x="2" y="36"/>
                    <a:pt x="0" y="28"/>
                    <a:pt x="0" y="18"/>
                  </a:cubicBezTo>
                  <a:cubicBezTo>
                    <a:pt x="0" y="8"/>
                    <a:pt x="2" y="0"/>
                    <a:pt x="5" y="0"/>
                  </a:cubicBezTo>
                  <a:lnTo>
                    <a:pt x="241" y="0"/>
                  </a:lnTo>
                  <a:close/>
                </a:path>
              </a:pathLst>
            </a:custGeom>
            <a:solidFill>
              <a:schemeClr val="bg1">
                <a:lumMod val="85000"/>
              </a:schemeClr>
            </a:solid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sp>
          <p:nvSpPr>
            <p:cNvPr id="73" name="Freeform 66"/>
            <p:cNvSpPr/>
            <p:nvPr/>
          </p:nvSpPr>
          <p:spPr bwMode="auto">
            <a:xfrm>
              <a:off x="9308028" y="2465119"/>
              <a:ext cx="183784" cy="28197"/>
            </a:xfrm>
            <a:custGeom>
              <a:avLst/>
              <a:gdLst>
                <a:gd name="T0" fmla="*/ 241 w 247"/>
                <a:gd name="T1" fmla="*/ 0 h 36"/>
                <a:gd name="T2" fmla="*/ 247 w 247"/>
                <a:gd name="T3" fmla="*/ 18 h 36"/>
                <a:gd name="T4" fmla="*/ 241 w 247"/>
                <a:gd name="T5" fmla="*/ 36 h 36"/>
                <a:gd name="T6" fmla="*/ 6 w 247"/>
                <a:gd name="T7" fmla="*/ 36 h 36"/>
                <a:gd name="T8" fmla="*/ 0 w 247"/>
                <a:gd name="T9" fmla="*/ 18 h 36"/>
                <a:gd name="T10" fmla="*/ 6 w 247"/>
                <a:gd name="T11" fmla="*/ 0 h 36"/>
                <a:gd name="T12" fmla="*/ 241 w 247"/>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47" h="36">
                  <a:moveTo>
                    <a:pt x="241" y="0"/>
                  </a:moveTo>
                  <a:cubicBezTo>
                    <a:pt x="244" y="0"/>
                    <a:pt x="247" y="8"/>
                    <a:pt x="247" y="18"/>
                  </a:cubicBezTo>
                  <a:cubicBezTo>
                    <a:pt x="247" y="28"/>
                    <a:pt x="244" y="36"/>
                    <a:pt x="241" y="36"/>
                  </a:cubicBezTo>
                  <a:cubicBezTo>
                    <a:pt x="6" y="36"/>
                    <a:pt x="6" y="36"/>
                    <a:pt x="6" y="36"/>
                  </a:cubicBezTo>
                  <a:cubicBezTo>
                    <a:pt x="3" y="36"/>
                    <a:pt x="0" y="28"/>
                    <a:pt x="0" y="18"/>
                  </a:cubicBezTo>
                  <a:cubicBezTo>
                    <a:pt x="0" y="8"/>
                    <a:pt x="3" y="0"/>
                    <a:pt x="6" y="0"/>
                  </a:cubicBezTo>
                  <a:lnTo>
                    <a:pt x="241" y="0"/>
                  </a:lnTo>
                  <a:close/>
                </a:path>
              </a:pathLst>
            </a:custGeom>
            <a:solidFill>
              <a:schemeClr val="bg1">
                <a:lumMod val="85000"/>
              </a:schemeClr>
            </a:solidFill>
            <a:ln w="9525">
              <a:solidFill>
                <a:srgbClr val="000000"/>
              </a:solidFill>
              <a:round/>
            </a:ln>
          </p:spPr>
          <p:txBody>
            <a:bodyPr vert="horz" wrap="square" lIns="87880" tIns="43940" rIns="87880" bIns="43940" numCol="1" anchor="t" anchorCtr="0" compatLnSpc="1"/>
            <a:lstStyle/>
            <a:p>
              <a:endParaRPr lang="zh-CN" altLang="en-US" sz="1343">
                <a:latin typeface="Segoe UI" panose="020B0502040204020203" pitchFamily="34" charset="0"/>
                <a:cs typeface="Segoe UI" panose="020B0502040204020203" pitchFamily="34" charset="0"/>
              </a:endParaRPr>
            </a:p>
          </p:txBody>
        </p:sp>
      </p:grpSp>
      <p:sp>
        <p:nvSpPr>
          <p:cNvPr id="94" name="矩形 93"/>
          <p:cNvSpPr/>
          <p:nvPr/>
        </p:nvSpPr>
        <p:spPr>
          <a:xfrm>
            <a:off x="2558978" y="1343298"/>
            <a:ext cx="1332416" cy="394082"/>
          </a:xfrm>
          <a:prstGeom prst="rect">
            <a:avLst/>
          </a:prstGeom>
        </p:spPr>
        <p:txBody>
          <a:bodyPr wrap="none">
            <a:spAutoFit/>
          </a:bodyPr>
          <a:lstStyle/>
          <a:p>
            <a:r>
              <a:rPr lang="en-US" altLang="zh-CN" sz="1961" b="1" dirty="0" err="1">
                <a:latin typeface="Segoe UI" panose="020B0502040204020203" pitchFamily="34" charset="0"/>
                <a:cs typeface="Segoe UI" panose="020B0502040204020203" pitchFamily="34" charset="0"/>
              </a:rPr>
              <a:t>Chụp</a:t>
            </a:r>
            <a:r>
              <a:rPr lang="en-US" altLang="zh-CN" sz="1961" b="1" dirty="0">
                <a:latin typeface="Segoe UI" panose="020B0502040204020203" pitchFamily="34" charset="0"/>
                <a:cs typeface="Segoe UI" panose="020B0502040204020203" pitchFamily="34" charset="0"/>
              </a:rPr>
              <a:t> </a:t>
            </a:r>
            <a:r>
              <a:rPr lang="en-US" altLang="zh-CN" sz="1961" b="1" dirty="0" err="1">
                <a:latin typeface="Segoe UI" panose="020B0502040204020203" pitchFamily="34" charset="0"/>
                <a:cs typeface="Segoe UI" panose="020B0502040204020203" pitchFamily="34" charset="0"/>
              </a:rPr>
              <a:t>mặt</a:t>
            </a:r>
            <a:endParaRPr lang="zh-CN" altLang="en-US" sz="1961" b="1" dirty="0">
              <a:latin typeface="Segoe UI" panose="020B0502040204020203" pitchFamily="34" charset="0"/>
              <a:cs typeface="Segoe UI" panose="020B0502040204020203" pitchFamily="34" charset="0"/>
            </a:endParaRPr>
          </a:p>
        </p:txBody>
      </p:sp>
      <p:sp>
        <p:nvSpPr>
          <p:cNvPr id="95" name="矩形 94"/>
          <p:cNvSpPr/>
          <p:nvPr/>
        </p:nvSpPr>
        <p:spPr>
          <a:xfrm>
            <a:off x="6230171" y="1336010"/>
            <a:ext cx="1316386" cy="394082"/>
          </a:xfrm>
          <a:prstGeom prst="rect">
            <a:avLst/>
          </a:prstGeom>
        </p:spPr>
        <p:txBody>
          <a:bodyPr wrap="none">
            <a:spAutoFit/>
          </a:bodyPr>
          <a:lstStyle/>
          <a:p>
            <a:r>
              <a:rPr lang="en-US" altLang="zh-CN" sz="1961" b="1" dirty="0">
                <a:latin typeface="Segoe UI" panose="020B0502040204020203" pitchFamily="34" charset="0"/>
                <a:cs typeface="Segoe UI" panose="020B0502040204020203" pitchFamily="34" charset="0"/>
              </a:rPr>
              <a:t>Metadata</a:t>
            </a:r>
            <a:endParaRPr lang="zh-CN" altLang="en-US" sz="1961" b="1" dirty="0">
              <a:latin typeface="Segoe UI" panose="020B0502040204020203" pitchFamily="34" charset="0"/>
              <a:cs typeface="Segoe UI" panose="020B0502040204020203" pitchFamily="34" charset="0"/>
            </a:endParaRPr>
          </a:p>
        </p:txBody>
      </p:sp>
      <p:sp>
        <p:nvSpPr>
          <p:cNvPr id="96" name="矩形 95"/>
          <p:cNvSpPr/>
          <p:nvPr/>
        </p:nvSpPr>
        <p:spPr>
          <a:xfrm>
            <a:off x="8584810" y="1343298"/>
            <a:ext cx="2839239" cy="394082"/>
          </a:xfrm>
          <a:prstGeom prst="rect">
            <a:avLst/>
          </a:prstGeom>
        </p:spPr>
        <p:txBody>
          <a:bodyPr wrap="none">
            <a:spAutoFit/>
          </a:bodyPr>
          <a:lstStyle/>
          <a:p>
            <a:r>
              <a:rPr lang="en-US" altLang="zh-CN" sz="1961" b="1" dirty="0" err="1">
                <a:latin typeface="Segoe UI" panose="020B0502040204020203" pitchFamily="34" charset="0"/>
                <a:cs typeface="Segoe UI" panose="020B0502040204020203" pitchFamily="34" charset="0"/>
              </a:rPr>
              <a:t>Nhận</a:t>
            </a:r>
            <a:r>
              <a:rPr lang="en-US" altLang="zh-CN" sz="1961" b="1" dirty="0">
                <a:latin typeface="Segoe UI" panose="020B0502040204020203" pitchFamily="34" charset="0"/>
                <a:cs typeface="Segoe UI" panose="020B0502040204020203" pitchFamily="34" charset="0"/>
              </a:rPr>
              <a:t> </a:t>
            </a:r>
            <a:r>
              <a:rPr lang="en-US" altLang="zh-CN" sz="1961" b="1" dirty="0" err="1">
                <a:latin typeface="Segoe UI" panose="020B0502040204020203" pitchFamily="34" charset="0"/>
                <a:cs typeface="Segoe UI" panose="020B0502040204020203" pitchFamily="34" charset="0"/>
              </a:rPr>
              <a:t>dạng</a:t>
            </a:r>
            <a:r>
              <a:rPr lang="en-US" altLang="zh-CN" sz="1961" b="1" dirty="0">
                <a:latin typeface="Segoe UI" panose="020B0502040204020203" pitchFamily="34" charset="0"/>
                <a:cs typeface="Segoe UI" panose="020B0502040204020203" pitchFamily="34" charset="0"/>
              </a:rPr>
              <a:t> </a:t>
            </a:r>
            <a:r>
              <a:rPr lang="en-US" altLang="zh-CN" sz="1961" b="1" dirty="0" err="1">
                <a:latin typeface="Segoe UI" panose="020B0502040204020203" pitchFamily="34" charset="0"/>
                <a:cs typeface="Segoe UI" panose="020B0502040204020203" pitchFamily="34" charset="0"/>
              </a:rPr>
              <a:t>khuôn</a:t>
            </a:r>
            <a:r>
              <a:rPr lang="en-US" altLang="zh-CN" sz="1961" b="1" dirty="0">
                <a:latin typeface="Segoe UI" panose="020B0502040204020203" pitchFamily="34" charset="0"/>
                <a:cs typeface="Segoe UI" panose="020B0502040204020203" pitchFamily="34" charset="0"/>
              </a:rPr>
              <a:t> </a:t>
            </a:r>
            <a:r>
              <a:rPr lang="en-US" altLang="zh-CN" sz="1961" b="1" dirty="0" err="1">
                <a:latin typeface="Segoe UI" panose="020B0502040204020203" pitchFamily="34" charset="0"/>
                <a:cs typeface="Segoe UI" panose="020B0502040204020203" pitchFamily="34" charset="0"/>
              </a:rPr>
              <a:t>mặt</a:t>
            </a:r>
            <a:endParaRPr lang="zh-CN" altLang="en-US" sz="1961" b="1" dirty="0">
              <a:latin typeface="Segoe UI" panose="020B0502040204020203" pitchFamily="34" charset="0"/>
              <a:cs typeface="Segoe UI" panose="020B0502040204020203" pitchFamily="34" charset="0"/>
            </a:endParaRPr>
          </a:p>
        </p:txBody>
      </p:sp>
      <p:pic>
        <p:nvPicPr>
          <p:cNvPr id="97" name="图片 9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66885" y="4856024"/>
            <a:ext cx="2238023" cy="1555484"/>
          </a:xfrm>
          <a:prstGeom prst="rect">
            <a:avLst/>
          </a:prstGeom>
        </p:spPr>
      </p:pic>
      <p:sp>
        <p:nvSpPr>
          <p:cNvPr id="98" name="椭圆 97"/>
          <p:cNvSpPr/>
          <p:nvPr/>
        </p:nvSpPr>
        <p:spPr bwMode="auto">
          <a:xfrm>
            <a:off x="3545657" y="4442707"/>
            <a:ext cx="1238678" cy="1171737"/>
          </a:xfrm>
          <a:prstGeom prst="ellipse">
            <a:avLst/>
          </a:prstGeom>
          <a:solidFill>
            <a:srgbClr val="0070C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4821" rIns="0" bIns="44821" numCol="1" rtlCol="0" anchor="ctr" anchorCtr="0" compatLnSpc="1"/>
          <a:lstStyle/>
          <a:p>
            <a:pPr algn="ctr" defTabSz="896386" fontAlgn="base">
              <a:spcBef>
                <a:spcPct val="0"/>
              </a:spcBef>
              <a:spcAft>
                <a:spcPct val="0"/>
              </a:spcAft>
            </a:pPr>
            <a:endParaRPr lang="zh-CN" altLang="en-US" sz="1921" dirty="0">
              <a:solidFill>
                <a:schemeClr val="tx1"/>
              </a:solidFill>
              <a:latin typeface="Segoe UI" panose="020B0502040204020203" pitchFamily="34" charset="0"/>
              <a:cs typeface="Segoe UI" panose="020B0502040204020203" pitchFamily="34" charset="0"/>
            </a:endParaRPr>
          </a:p>
        </p:txBody>
      </p:sp>
      <p:sp>
        <p:nvSpPr>
          <p:cNvPr id="99" name="矩形 98"/>
          <p:cNvSpPr/>
          <p:nvPr/>
        </p:nvSpPr>
        <p:spPr>
          <a:xfrm>
            <a:off x="3733131" y="4569697"/>
            <a:ext cx="928459" cy="816377"/>
          </a:xfrm>
          <a:prstGeom prst="rect">
            <a:avLst/>
          </a:prstGeom>
        </p:spPr>
        <p:txBody>
          <a:bodyPr wrap="none">
            <a:spAutoFit/>
          </a:bodyPr>
          <a:lstStyle/>
          <a:p>
            <a:r>
              <a:rPr lang="en-US" altLang="zh-CN" sz="4705" b="1" dirty="0">
                <a:latin typeface="Segoe UI" panose="020B0502040204020203" pitchFamily="34" charset="0"/>
                <a:cs typeface="Segoe UI" panose="020B0502040204020203" pitchFamily="34" charset="0"/>
              </a:rPr>
              <a:t>2X</a:t>
            </a:r>
            <a:endParaRPr lang="zh-CN" altLang="en-US" sz="3137" b="1" dirty="0">
              <a:latin typeface="Segoe UI" panose="020B0502040204020203" pitchFamily="34" charset="0"/>
              <a:cs typeface="Segoe UI" panose="020B0502040204020203" pitchFamily="34" charset="0"/>
            </a:endParaRPr>
          </a:p>
        </p:txBody>
      </p:sp>
      <p:sp>
        <p:nvSpPr>
          <p:cNvPr id="100" name="矩形 99"/>
          <p:cNvSpPr/>
          <p:nvPr/>
        </p:nvSpPr>
        <p:spPr>
          <a:xfrm>
            <a:off x="3886662" y="1343949"/>
            <a:ext cx="1453411" cy="394082"/>
          </a:xfrm>
          <a:prstGeom prst="rect">
            <a:avLst/>
          </a:prstGeom>
        </p:spPr>
        <p:txBody>
          <a:bodyPr wrap="none">
            <a:spAutoFit/>
          </a:bodyPr>
          <a:lstStyle/>
          <a:p>
            <a:r>
              <a:rPr lang="vi-VN" altLang="zh-CN" sz="1961" b="1" dirty="0">
                <a:latin typeface="Segoe UI" panose="020B0502040204020203" pitchFamily="34" charset="0"/>
                <a:cs typeface="Segoe UI" panose="020B0502040204020203" pitchFamily="34" charset="0"/>
              </a:rPr>
              <a:t>Tối ưu hóa</a:t>
            </a:r>
            <a:endParaRPr lang="zh-CN" altLang="en-US" sz="1961" b="1" dirty="0">
              <a:latin typeface="Segoe UI" panose="020B0502040204020203" pitchFamily="34" charset="0"/>
              <a:cs typeface="Segoe UI" panose="020B0502040204020203" pitchFamily="34" charset="0"/>
            </a:endParaRPr>
          </a:p>
        </p:txBody>
      </p:sp>
      <p:pic>
        <p:nvPicPr>
          <p:cNvPr id="101" name="图片 10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0449" y="2733058"/>
            <a:ext cx="1645197" cy="1645197"/>
          </a:xfrm>
          <a:prstGeom prst="rect">
            <a:avLst/>
          </a:prstGeom>
        </p:spPr>
      </p:pic>
      <p:grpSp>
        <p:nvGrpSpPr>
          <p:cNvPr id="102" name="组合 101"/>
          <p:cNvGrpSpPr/>
          <p:nvPr/>
        </p:nvGrpSpPr>
        <p:grpSpPr>
          <a:xfrm>
            <a:off x="5037704" y="4127524"/>
            <a:ext cx="1445271" cy="1111257"/>
            <a:chOff x="5864504" y="3272044"/>
            <a:chExt cx="1503814" cy="1156270"/>
          </a:xfrm>
        </p:grpSpPr>
        <p:pic>
          <p:nvPicPr>
            <p:cNvPr id="103" name="图片 10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49004" y="3272044"/>
              <a:ext cx="1156270" cy="1156270"/>
            </a:xfrm>
            <a:prstGeom prst="rect">
              <a:avLst/>
            </a:prstGeom>
          </p:spPr>
        </p:pic>
        <p:sp>
          <p:nvSpPr>
            <p:cNvPr id="104" name="文本框 103"/>
            <p:cNvSpPr txBox="1"/>
            <p:nvPr/>
          </p:nvSpPr>
          <p:spPr>
            <a:xfrm>
              <a:off x="5864504" y="3330345"/>
              <a:ext cx="1503814" cy="1052081"/>
            </a:xfrm>
            <a:prstGeom prst="rect">
              <a:avLst/>
            </a:prstGeom>
            <a:noFill/>
          </p:spPr>
          <p:txBody>
            <a:bodyPr wrap="square" lIns="175761" tIns="140609" rIns="175761" bIns="140609" rtlCol="0">
              <a:spAutoFit/>
            </a:bodyPr>
            <a:lstStyle/>
            <a:p>
              <a:pPr>
                <a:lnSpc>
                  <a:spcPct val="90000"/>
                </a:lnSpc>
                <a:spcAft>
                  <a:spcPts val="578"/>
                </a:spcAft>
              </a:pPr>
              <a:r>
                <a:rPr lang="en-US" altLang="zh-CN" sz="2309" dirty="0">
                  <a:latin typeface="Segoe UI" panose="020B0502040204020203" pitchFamily="34" charset="0"/>
                  <a:cs typeface="Segoe UI" panose="020B0502040204020203" pitchFamily="34" charset="0"/>
                </a:rPr>
                <a:t> </a:t>
              </a:r>
              <a:r>
                <a:rPr lang="en-US" altLang="zh-CN" sz="2353" dirty="0">
                  <a:latin typeface="Segoe UI" panose="020B0502040204020203" pitchFamily="34" charset="0"/>
                  <a:cs typeface="Segoe UI" panose="020B0502040204020203" pitchFamily="34" charset="0"/>
                </a:rPr>
                <a:t>1080P</a:t>
              </a:r>
            </a:p>
            <a:p>
              <a:pPr>
                <a:lnSpc>
                  <a:spcPct val="90000"/>
                </a:lnSpc>
                <a:spcAft>
                  <a:spcPts val="578"/>
                </a:spcAft>
              </a:pPr>
              <a:r>
                <a:rPr lang="en-US" altLang="zh-CN" sz="2353" dirty="0">
                  <a:latin typeface="Segoe UI" panose="020B0502040204020203" pitchFamily="34" charset="0"/>
                  <a:cs typeface="Segoe UI" panose="020B0502040204020203" pitchFamily="34" charset="0"/>
                </a:rPr>
                <a:t>16faces</a:t>
              </a:r>
              <a:endParaRPr lang="zh-CN" altLang="en-US" sz="2353" dirty="0" err="1">
                <a:latin typeface="Segoe UI" panose="020B0502040204020203" pitchFamily="34" charset="0"/>
                <a:cs typeface="Segoe UI" panose="020B0502040204020203" pitchFamily="34" charset="0"/>
              </a:endParaRPr>
            </a:p>
          </p:txBody>
        </p:sp>
      </p:grpSp>
      <p:grpSp>
        <p:nvGrpSpPr>
          <p:cNvPr id="105" name="组合 104"/>
          <p:cNvGrpSpPr/>
          <p:nvPr/>
        </p:nvGrpSpPr>
        <p:grpSpPr>
          <a:xfrm>
            <a:off x="3483253" y="3001210"/>
            <a:ext cx="1445271" cy="1111257"/>
            <a:chOff x="5864504" y="3272044"/>
            <a:chExt cx="1503814" cy="1156270"/>
          </a:xfrm>
        </p:grpSpPr>
        <p:pic>
          <p:nvPicPr>
            <p:cNvPr id="106" name="图片 10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49004" y="3272044"/>
              <a:ext cx="1156270" cy="1156270"/>
            </a:xfrm>
            <a:prstGeom prst="rect">
              <a:avLst/>
            </a:prstGeom>
          </p:spPr>
        </p:pic>
        <p:sp>
          <p:nvSpPr>
            <p:cNvPr id="107" name="文本框 106"/>
            <p:cNvSpPr txBox="1"/>
            <p:nvPr/>
          </p:nvSpPr>
          <p:spPr>
            <a:xfrm>
              <a:off x="5864504" y="3330345"/>
              <a:ext cx="1503814" cy="1052081"/>
            </a:xfrm>
            <a:prstGeom prst="rect">
              <a:avLst/>
            </a:prstGeom>
            <a:noFill/>
          </p:spPr>
          <p:txBody>
            <a:bodyPr wrap="square" lIns="175761" tIns="140609" rIns="175761" bIns="140609" rtlCol="0">
              <a:spAutoFit/>
            </a:bodyPr>
            <a:lstStyle/>
            <a:p>
              <a:pPr>
                <a:lnSpc>
                  <a:spcPct val="90000"/>
                </a:lnSpc>
                <a:spcAft>
                  <a:spcPts val="578"/>
                </a:spcAft>
              </a:pPr>
              <a:r>
                <a:rPr lang="en-US" altLang="zh-CN" sz="2309" dirty="0">
                  <a:latin typeface="Segoe UI" panose="020B0502040204020203" pitchFamily="34" charset="0"/>
                  <a:cs typeface="Segoe UI" panose="020B0502040204020203" pitchFamily="34" charset="0"/>
                </a:rPr>
                <a:t>  </a:t>
              </a:r>
              <a:r>
                <a:rPr lang="en-US" altLang="zh-CN" sz="2353" dirty="0">
                  <a:latin typeface="Segoe UI" panose="020B0502040204020203" pitchFamily="34" charset="0"/>
                  <a:cs typeface="Segoe UI" panose="020B0502040204020203" pitchFamily="34" charset="0"/>
                </a:rPr>
                <a:t>4Mp</a:t>
              </a:r>
            </a:p>
            <a:p>
              <a:pPr>
                <a:lnSpc>
                  <a:spcPct val="90000"/>
                </a:lnSpc>
                <a:spcAft>
                  <a:spcPts val="578"/>
                </a:spcAft>
              </a:pPr>
              <a:r>
                <a:rPr lang="en-US" altLang="zh-CN" sz="2353" dirty="0">
                  <a:latin typeface="Segoe UI" panose="020B0502040204020203" pitchFamily="34" charset="0"/>
                  <a:cs typeface="Segoe UI" panose="020B0502040204020203" pitchFamily="34" charset="0"/>
                </a:rPr>
                <a:t>32faces</a:t>
              </a:r>
              <a:endParaRPr lang="zh-CN" altLang="en-US" sz="2353" dirty="0" err="1">
                <a:latin typeface="Segoe UI" panose="020B0502040204020203" pitchFamily="34" charset="0"/>
                <a:cs typeface="Segoe UI" panose="020B0502040204020203" pitchFamily="34" charset="0"/>
              </a:endParaRPr>
            </a:p>
          </p:txBody>
        </p:sp>
      </p:grpSp>
      <p:grpSp>
        <p:nvGrpSpPr>
          <p:cNvPr id="108" name="组合 107"/>
          <p:cNvGrpSpPr/>
          <p:nvPr/>
        </p:nvGrpSpPr>
        <p:grpSpPr>
          <a:xfrm>
            <a:off x="1941978" y="4155948"/>
            <a:ext cx="1445271" cy="1111257"/>
            <a:chOff x="5864504" y="3272044"/>
            <a:chExt cx="1503814" cy="1156270"/>
          </a:xfrm>
        </p:grpSpPr>
        <p:pic>
          <p:nvPicPr>
            <p:cNvPr id="109" name="图片 10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49004" y="3272044"/>
              <a:ext cx="1156270" cy="1156270"/>
            </a:xfrm>
            <a:prstGeom prst="rect">
              <a:avLst/>
            </a:prstGeom>
          </p:spPr>
        </p:pic>
        <p:sp>
          <p:nvSpPr>
            <p:cNvPr id="110" name="文本框 109"/>
            <p:cNvSpPr txBox="1"/>
            <p:nvPr/>
          </p:nvSpPr>
          <p:spPr>
            <a:xfrm>
              <a:off x="5864504" y="3330345"/>
              <a:ext cx="1503814" cy="1052081"/>
            </a:xfrm>
            <a:prstGeom prst="rect">
              <a:avLst/>
            </a:prstGeom>
            <a:noFill/>
          </p:spPr>
          <p:txBody>
            <a:bodyPr wrap="square" lIns="175761" tIns="140609" rIns="175761" bIns="140609" rtlCol="0">
              <a:spAutoFit/>
            </a:bodyPr>
            <a:lstStyle/>
            <a:p>
              <a:pPr>
                <a:lnSpc>
                  <a:spcPct val="90000"/>
                </a:lnSpc>
                <a:spcAft>
                  <a:spcPts val="578"/>
                </a:spcAft>
              </a:pPr>
              <a:r>
                <a:rPr lang="en-US" altLang="zh-CN" sz="2309" dirty="0">
                  <a:latin typeface="Segoe UI" panose="020B0502040204020203" pitchFamily="34" charset="0"/>
                  <a:cs typeface="Segoe UI" panose="020B0502040204020203" pitchFamily="34" charset="0"/>
                </a:rPr>
                <a:t>  </a:t>
              </a:r>
              <a:r>
                <a:rPr lang="en-US" altLang="zh-CN" sz="2353" dirty="0">
                  <a:latin typeface="Segoe UI" panose="020B0502040204020203" pitchFamily="34" charset="0"/>
                  <a:cs typeface="Segoe UI" panose="020B0502040204020203" pitchFamily="34" charset="0"/>
                </a:rPr>
                <a:t>5Mp</a:t>
              </a:r>
            </a:p>
            <a:p>
              <a:pPr>
                <a:lnSpc>
                  <a:spcPct val="90000"/>
                </a:lnSpc>
                <a:spcAft>
                  <a:spcPts val="578"/>
                </a:spcAft>
              </a:pPr>
              <a:r>
                <a:rPr lang="en-US" altLang="zh-CN" sz="2353" dirty="0">
                  <a:latin typeface="Segoe UI" panose="020B0502040204020203" pitchFamily="34" charset="0"/>
                  <a:cs typeface="Segoe UI" panose="020B0502040204020203" pitchFamily="34" charset="0"/>
                </a:rPr>
                <a:t>32faces</a:t>
              </a:r>
              <a:endParaRPr lang="zh-CN" altLang="en-US" sz="2353" dirty="0" err="1">
                <a:latin typeface="Segoe UI" panose="020B0502040204020203" pitchFamily="34" charset="0"/>
                <a:cs typeface="Segoe UI" panose="020B0502040204020203" pitchFamily="34" charset="0"/>
              </a:endParaRPr>
            </a:p>
          </p:txBody>
        </p:sp>
      </p:grpSp>
      <p:sp>
        <p:nvSpPr>
          <p:cNvPr id="111" name="右箭头 110"/>
          <p:cNvSpPr/>
          <p:nvPr/>
        </p:nvSpPr>
        <p:spPr bwMode="auto">
          <a:xfrm>
            <a:off x="3552807" y="2144480"/>
            <a:ext cx="845427" cy="282711"/>
          </a:xfrm>
          <a:prstGeom prst="rightArrow">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4821" rIns="0" bIns="44821" numCol="1" rtlCol="0" anchor="ctr" anchorCtr="0" compatLnSpc="1"/>
          <a:lstStyle/>
          <a:p>
            <a:pPr algn="ctr" defTabSz="896386" fontAlgn="base">
              <a:spcBef>
                <a:spcPct val="0"/>
              </a:spcBef>
              <a:spcAft>
                <a:spcPct val="0"/>
              </a:spcAft>
            </a:pPr>
            <a:endParaRPr lang="zh-CN" altLang="en-US" sz="1921" dirty="0">
              <a:solidFill>
                <a:schemeClr val="tx1"/>
              </a:solidFill>
              <a:latin typeface="Segoe UI" panose="020B0502040204020203" pitchFamily="34" charset="0"/>
              <a:cs typeface="Segoe UI" panose="020B0502040204020203" pitchFamily="34" charset="0"/>
            </a:endParaRPr>
          </a:p>
        </p:txBody>
      </p:sp>
      <p:sp>
        <p:nvSpPr>
          <p:cNvPr id="112" name="右箭头 111"/>
          <p:cNvSpPr/>
          <p:nvPr/>
        </p:nvSpPr>
        <p:spPr bwMode="auto">
          <a:xfrm>
            <a:off x="5198301" y="2140429"/>
            <a:ext cx="845427" cy="282711"/>
          </a:xfrm>
          <a:prstGeom prst="rightArrow">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4821" rIns="0" bIns="44821" numCol="1" rtlCol="0" anchor="ctr" anchorCtr="0" compatLnSpc="1"/>
          <a:lstStyle/>
          <a:p>
            <a:pPr algn="ctr" defTabSz="896386" fontAlgn="base">
              <a:spcBef>
                <a:spcPct val="0"/>
              </a:spcBef>
              <a:spcAft>
                <a:spcPct val="0"/>
              </a:spcAft>
            </a:pPr>
            <a:endParaRPr lang="zh-CN" altLang="en-US" sz="1921" dirty="0">
              <a:solidFill>
                <a:schemeClr val="tx1"/>
              </a:solidFill>
              <a:latin typeface="Segoe UI" panose="020B0502040204020203" pitchFamily="34" charset="0"/>
              <a:cs typeface="Segoe UI" panose="020B0502040204020203" pitchFamily="34" charset="0"/>
            </a:endParaRPr>
          </a:p>
        </p:txBody>
      </p:sp>
      <p:sp>
        <p:nvSpPr>
          <p:cNvPr id="113" name="右箭头 112"/>
          <p:cNvSpPr/>
          <p:nvPr/>
        </p:nvSpPr>
        <p:spPr bwMode="auto">
          <a:xfrm>
            <a:off x="7277230" y="2140429"/>
            <a:ext cx="845427" cy="282711"/>
          </a:xfrm>
          <a:prstGeom prst="rightArrow">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4821" rIns="0" bIns="44821" numCol="1" rtlCol="0" anchor="ctr" anchorCtr="0" compatLnSpc="1"/>
          <a:lstStyle/>
          <a:p>
            <a:pPr algn="ctr" defTabSz="896386" fontAlgn="base">
              <a:spcBef>
                <a:spcPct val="0"/>
              </a:spcBef>
              <a:spcAft>
                <a:spcPct val="0"/>
              </a:spcAft>
            </a:pPr>
            <a:endParaRPr lang="zh-CN" altLang="en-US" sz="1921" dirty="0">
              <a:solidFill>
                <a:schemeClr val="tx1"/>
              </a:solidFill>
              <a:latin typeface="Segoe UI" panose="020B0502040204020203" pitchFamily="34" charset="0"/>
              <a:cs typeface="Segoe UI" panose="020B0502040204020203" pitchFamily="34" charset="0"/>
            </a:endParaRPr>
          </a:p>
        </p:txBody>
      </p:sp>
      <p:grpSp>
        <p:nvGrpSpPr>
          <p:cNvPr id="114" name="组合 113"/>
          <p:cNvGrpSpPr/>
          <p:nvPr/>
        </p:nvGrpSpPr>
        <p:grpSpPr>
          <a:xfrm>
            <a:off x="7529543" y="4092153"/>
            <a:ext cx="3925326" cy="2444232"/>
            <a:chOff x="7739127" y="4147175"/>
            <a:chExt cx="4084326" cy="2543239"/>
          </a:xfrm>
        </p:grpSpPr>
        <p:pic>
          <p:nvPicPr>
            <p:cNvPr id="115" name="图片 1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39127" y="4147175"/>
              <a:ext cx="4084326" cy="2543239"/>
            </a:xfrm>
            <a:prstGeom prst="rect">
              <a:avLst/>
            </a:prstGeom>
            <a:ln>
              <a:noFill/>
            </a:ln>
          </p:spPr>
        </p:pic>
        <p:sp>
          <p:nvSpPr>
            <p:cNvPr id="116" name="矩形 115"/>
            <p:cNvSpPr/>
            <p:nvPr/>
          </p:nvSpPr>
          <p:spPr bwMode="auto">
            <a:xfrm>
              <a:off x="8178413" y="5097462"/>
              <a:ext cx="293338" cy="291757"/>
            </a:xfrm>
            <a:prstGeom prst="rect">
              <a:avLst/>
            </a:prstGeom>
            <a:noFill/>
            <a:ln w="19050">
              <a:solidFill>
                <a:srgbClr val="00B05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4821" rIns="0" bIns="44821" numCol="1" rtlCol="0" anchor="ctr" anchorCtr="0" compatLnSpc="1"/>
            <a:lstStyle/>
            <a:p>
              <a:pPr algn="ctr" defTabSz="896386" fontAlgn="base">
                <a:spcBef>
                  <a:spcPct val="0"/>
                </a:spcBef>
                <a:spcAft>
                  <a:spcPct val="0"/>
                </a:spcAft>
              </a:pPr>
              <a:endParaRPr lang="zh-CN" altLang="en-US" sz="1921" dirty="0">
                <a:solidFill>
                  <a:schemeClr val="tx1"/>
                </a:solidFill>
                <a:latin typeface="Segoe UI" panose="020B0502040204020203" pitchFamily="34" charset="0"/>
                <a:cs typeface="Segoe UI" panose="020B0502040204020203" pitchFamily="34" charset="0"/>
              </a:endParaRPr>
            </a:p>
          </p:txBody>
        </p:sp>
        <p:sp>
          <p:nvSpPr>
            <p:cNvPr id="117" name="矩形 116"/>
            <p:cNvSpPr/>
            <p:nvPr/>
          </p:nvSpPr>
          <p:spPr bwMode="auto">
            <a:xfrm>
              <a:off x="9392071" y="5208377"/>
              <a:ext cx="202793" cy="226030"/>
            </a:xfrm>
            <a:prstGeom prst="rect">
              <a:avLst/>
            </a:prstGeom>
            <a:noFill/>
            <a:ln w="19050">
              <a:solidFill>
                <a:srgbClr val="00B05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4821" rIns="0" bIns="44821" numCol="1" rtlCol="0" anchor="ctr" anchorCtr="0" compatLnSpc="1"/>
            <a:lstStyle/>
            <a:p>
              <a:pPr algn="ctr" defTabSz="896386" fontAlgn="base">
                <a:spcBef>
                  <a:spcPct val="0"/>
                </a:spcBef>
                <a:spcAft>
                  <a:spcPct val="0"/>
                </a:spcAft>
              </a:pPr>
              <a:endParaRPr lang="zh-CN" altLang="en-US" sz="1921" dirty="0">
                <a:solidFill>
                  <a:schemeClr val="tx1"/>
                </a:solidFill>
                <a:latin typeface="Segoe UI" panose="020B0502040204020203" pitchFamily="34" charset="0"/>
                <a:cs typeface="Segoe UI" panose="020B0502040204020203" pitchFamily="34" charset="0"/>
              </a:endParaRPr>
            </a:p>
          </p:txBody>
        </p:sp>
        <p:sp>
          <p:nvSpPr>
            <p:cNvPr id="118" name="矩形 117"/>
            <p:cNvSpPr/>
            <p:nvPr/>
          </p:nvSpPr>
          <p:spPr bwMode="auto">
            <a:xfrm>
              <a:off x="9044580" y="5095362"/>
              <a:ext cx="202793" cy="226030"/>
            </a:xfrm>
            <a:prstGeom prst="rect">
              <a:avLst/>
            </a:prstGeom>
            <a:noFill/>
            <a:ln w="19050">
              <a:solidFill>
                <a:srgbClr val="00B05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4821" rIns="0" bIns="44821" numCol="1" rtlCol="0" anchor="ctr" anchorCtr="0" compatLnSpc="1"/>
            <a:lstStyle/>
            <a:p>
              <a:pPr algn="ctr" defTabSz="896386" fontAlgn="base">
                <a:spcBef>
                  <a:spcPct val="0"/>
                </a:spcBef>
                <a:spcAft>
                  <a:spcPct val="0"/>
                </a:spcAft>
              </a:pPr>
              <a:endParaRPr lang="zh-CN" altLang="en-US" sz="1921" dirty="0">
                <a:solidFill>
                  <a:schemeClr val="tx1"/>
                </a:solidFill>
                <a:latin typeface="Segoe UI" panose="020B0502040204020203" pitchFamily="34" charset="0"/>
                <a:cs typeface="Segoe UI" panose="020B0502040204020203" pitchFamily="34" charset="0"/>
              </a:endParaRPr>
            </a:p>
          </p:txBody>
        </p:sp>
        <p:sp>
          <p:nvSpPr>
            <p:cNvPr id="119" name="矩形 118"/>
            <p:cNvSpPr/>
            <p:nvPr/>
          </p:nvSpPr>
          <p:spPr bwMode="auto">
            <a:xfrm>
              <a:off x="9578497" y="5176230"/>
              <a:ext cx="202793" cy="226030"/>
            </a:xfrm>
            <a:prstGeom prst="rect">
              <a:avLst/>
            </a:prstGeom>
            <a:noFill/>
            <a:ln w="19050">
              <a:solidFill>
                <a:srgbClr val="00B05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4821" rIns="0" bIns="44821" numCol="1" rtlCol="0" anchor="ctr" anchorCtr="0" compatLnSpc="1"/>
            <a:lstStyle/>
            <a:p>
              <a:pPr algn="ctr" defTabSz="896386" fontAlgn="base">
                <a:spcBef>
                  <a:spcPct val="0"/>
                </a:spcBef>
                <a:spcAft>
                  <a:spcPct val="0"/>
                </a:spcAft>
              </a:pPr>
              <a:endParaRPr lang="zh-CN" altLang="en-US" sz="1921" dirty="0">
                <a:solidFill>
                  <a:schemeClr val="tx1"/>
                </a:solidFill>
                <a:latin typeface="Segoe UI" panose="020B0502040204020203" pitchFamily="34" charset="0"/>
                <a:cs typeface="Segoe UI" panose="020B0502040204020203" pitchFamily="34" charset="0"/>
              </a:endParaRPr>
            </a:p>
          </p:txBody>
        </p:sp>
        <p:sp>
          <p:nvSpPr>
            <p:cNvPr id="120" name="矩形 119"/>
            <p:cNvSpPr/>
            <p:nvPr/>
          </p:nvSpPr>
          <p:spPr bwMode="auto">
            <a:xfrm>
              <a:off x="8657256" y="5176230"/>
              <a:ext cx="202793" cy="226030"/>
            </a:xfrm>
            <a:prstGeom prst="rect">
              <a:avLst/>
            </a:prstGeom>
            <a:noFill/>
            <a:ln w="19050">
              <a:solidFill>
                <a:srgbClr val="00B05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4821" rIns="0" bIns="44821" numCol="1" rtlCol="0" anchor="ctr" anchorCtr="0" compatLnSpc="1"/>
            <a:lstStyle/>
            <a:p>
              <a:pPr algn="ctr" defTabSz="896386" fontAlgn="base">
                <a:spcBef>
                  <a:spcPct val="0"/>
                </a:spcBef>
                <a:spcAft>
                  <a:spcPct val="0"/>
                </a:spcAft>
              </a:pPr>
              <a:endParaRPr lang="zh-CN" altLang="en-US" sz="1921" dirty="0">
                <a:solidFill>
                  <a:schemeClr val="tx1"/>
                </a:solidFill>
                <a:latin typeface="Segoe UI" panose="020B0502040204020203" pitchFamily="34" charset="0"/>
                <a:cs typeface="Segoe UI" panose="020B0502040204020203" pitchFamily="34" charset="0"/>
              </a:endParaRPr>
            </a:p>
          </p:txBody>
        </p:sp>
        <p:sp>
          <p:nvSpPr>
            <p:cNvPr id="121" name="矩形 120"/>
            <p:cNvSpPr/>
            <p:nvPr/>
          </p:nvSpPr>
          <p:spPr bwMode="auto">
            <a:xfrm>
              <a:off x="9239671" y="5054765"/>
              <a:ext cx="202793" cy="226030"/>
            </a:xfrm>
            <a:prstGeom prst="rect">
              <a:avLst/>
            </a:prstGeom>
            <a:noFill/>
            <a:ln w="19050">
              <a:solidFill>
                <a:srgbClr val="00B05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4821" rIns="0" bIns="44821" numCol="1" rtlCol="0" anchor="ctr" anchorCtr="0" compatLnSpc="1"/>
            <a:lstStyle/>
            <a:p>
              <a:pPr algn="ctr" defTabSz="896386" fontAlgn="base">
                <a:spcBef>
                  <a:spcPct val="0"/>
                </a:spcBef>
                <a:spcAft>
                  <a:spcPct val="0"/>
                </a:spcAft>
              </a:pPr>
              <a:endParaRPr lang="zh-CN" altLang="en-US" sz="1921" dirty="0">
                <a:solidFill>
                  <a:schemeClr val="tx1"/>
                </a:solidFill>
                <a:latin typeface="Segoe UI" panose="020B0502040204020203" pitchFamily="34" charset="0"/>
                <a:cs typeface="Segoe UI" panose="020B0502040204020203" pitchFamily="34" charset="0"/>
              </a:endParaRPr>
            </a:p>
          </p:txBody>
        </p:sp>
        <p:sp>
          <p:nvSpPr>
            <p:cNvPr id="122" name="矩形 121"/>
            <p:cNvSpPr/>
            <p:nvPr/>
          </p:nvSpPr>
          <p:spPr bwMode="auto">
            <a:xfrm>
              <a:off x="8902376" y="5059698"/>
              <a:ext cx="202793" cy="226030"/>
            </a:xfrm>
            <a:prstGeom prst="rect">
              <a:avLst/>
            </a:prstGeom>
            <a:noFill/>
            <a:ln w="19050">
              <a:solidFill>
                <a:srgbClr val="00B05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4821" rIns="0" bIns="44821" numCol="1" rtlCol="0" anchor="ctr" anchorCtr="0" compatLnSpc="1"/>
            <a:lstStyle/>
            <a:p>
              <a:pPr algn="ctr" defTabSz="896386" fontAlgn="base">
                <a:spcBef>
                  <a:spcPct val="0"/>
                </a:spcBef>
                <a:spcAft>
                  <a:spcPct val="0"/>
                </a:spcAft>
              </a:pPr>
              <a:endParaRPr lang="zh-CN" altLang="en-US" sz="1921" dirty="0">
                <a:solidFill>
                  <a:schemeClr val="tx1"/>
                </a:solidFill>
                <a:latin typeface="Segoe UI" panose="020B0502040204020203" pitchFamily="34" charset="0"/>
                <a:cs typeface="Segoe UI" panose="020B0502040204020203" pitchFamily="34" charset="0"/>
              </a:endParaRPr>
            </a:p>
          </p:txBody>
        </p:sp>
      </p:grpSp>
      <p:sp>
        <p:nvSpPr>
          <p:cNvPr id="123" name="Rectangle 122"/>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124" name="Picture 1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2544783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1"/>
          <p:cNvSpPr txBox="1"/>
          <p:nvPr/>
        </p:nvSpPr>
        <p:spPr>
          <a:xfrm>
            <a:off x="998547" y="1307615"/>
            <a:ext cx="4156908" cy="523092"/>
          </a:xfrm>
          <a:prstGeom prst="rect">
            <a:avLst/>
          </a:prstGeom>
          <a:noFill/>
          <a:ln>
            <a:noFill/>
          </a:ln>
        </p:spPr>
        <p:txBody>
          <a:bodyPr wrap="none" rtlCol="0" anchor="ctr">
            <a:spAutoFit/>
          </a:bodyPr>
          <a:lstStyle/>
          <a:p>
            <a:pPr algn="ctr" defTabSz="1088113"/>
            <a:r>
              <a:rPr lang="en-US" altLang="zh-CN" sz="2799" b="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6 </a:t>
            </a:r>
            <a:r>
              <a:rPr lang="en-US" altLang="zh-CN" sz="2799" b="1"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thuộc</a:t>
            </a:r>
            <a:r>
              <a:rPr lang="en-US" altLang="zh-CN" sz="2799" b="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lang="en-US" altLang="zh-CN" sz="2799" b="1"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tính</a:t>
            </a:r>
            <a:r>
              <a:rPr lang="en-US" altLang="zh-CN" sz="2799" b="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lang="en-US" altLang="zh-CN" sz="2799" b="1"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khuôn</a:t>
            </a:r>
            <a:r>
              <a:rPr lang="en-US" altLang="zh-CN" sz="2799" b="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lang="en-US" altLang="zh-CN" sz="2799" b="1"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mặt</a:t>
            </a:r>
            <a:endParaRPr lang="en-US" altLang="zh-CN" sz="1799" b="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grpSp>
        <p:nvGrpSpPr>
          <p:cNvPr id="8" name="组合 7"/>
          <p:cNvGrpSpPr/>
          <p:nvPr/>
        </p:nvGrpSpPr>
        <p:grpSpPr>
          <a:xfrm>
            <a:off x="172583" y="2149164"/>
            <a:ext cx="5975684" cy="4231294"/>
            <a:chOff x="252417" y="2048084"/>
            <a:chExt cx="5977915" cy="4232874"/>
          </a:xfrm>
        </p:grpSpPr>
        <p:pic>
          <p:nvPicPr>
            <p:cNvPr id="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5001" y="3217517"/>
              <a:ext cx="1800200" cy="1991203"/>
            </a:xfrm>
            <a:prstGeom prst="rect">
              <a:avLst/>
            </a:prstGeom>
            <a:noFill/>
            <a:ln w="9525">
              <a:solidFill>
                <a:srgbClr val="FFC000"/>
              </a:solidFill>
              <a:miter lim="800000"/>
              <a:headEnd/>
              <a:tailEnd/>
            </a:ln>
            <a:extLst>
              <a:ext uri="{909E8E84-426E-40DD-AFC4-6F175D3DCCD1}">
                <a14:hiddenFill xmlns:a14="http://schemas.microsoft.com/office/drawing/2010/main">
                  <a:solidFill>
                    <a:schemeClr val="accent1"/>
                  </a:solidFill>
                </a14:hiddenFill>
              </a:ext>
            </a:extLst>
          </p:spPr>
        </p:pic>
        <p:cxnSp>
          <p:nvCxnSpPr>
            <p:cNvPr id="10" name="直接连接符 9"/>
            <p:cNvCxnSpPr/>
            <p:nvPr/>
          </p:nvCxnSpPr>
          <p:spPr>
            <a:xfrm flipH="1" flipV="1">
              <a:off x="1976453" y="2443528"/>
              <a:ext cx="1022409" cy="1070787"/>
            </a:xfrm>
            <a:prstGeom prst="line">
              <a:avLst/>
            </a:prstGeom>
            <a:ln>
              <a:solidFill>
                <a:srgbClr val="FFC000"/>
              </a:solidFill>
              <a:prstDash val="dash"/>
            </a:ln>
          </p:spPr>
          <p:style>
            <a:lnRef idx="1">
              <a:schemeClr val="accent6"/>
            </a:lnRef>
            <a:fillRef idx="0">
              <a:schemeClr val="accent6"/>
            </a:fillRef>
            <a:effectRef idx="0">
              <a:schemeClr val="accent6"/>
            </a:effectRef>
            <a:fontRef idx="minor">
              <a:schemeClr val="tx1"/>
            </a:fontRef>
          </p:style>
        </p:cxnSp>
        <p:cxnSp>
          <p:nvCxnSpPr>
            <p:cNvPr id="11" name="直接连接符 10"/>
            <p:cNvCxnSpPr/>
            <p:nvPr/>
          </p:nvCxnSpPr>
          <p:spPr>
            <a:xfrm flipV="1">
              <a:off x="3430910" y="2430472"/>
              <a:ext cx="918385" cy="1083843"/>
            </a:xfrm>
            <a:prstGeom prst="line">
              <a:avLst/>
            </a:prstGeom>
            <a:ln>
              <a:solidFill>
                <a:srgbClr val="FFC000"/>
              </a:solidFill>
              <a:prstDash val="dash"/>
            </a:ln>
          </p:spPr>
          <p:style>
            <a:lnRef idx="1">
              <a:schemeClr val="accent6"/>
            </a:lnRef>
            <a:fillRef idx="0">
              <a:schemeClr val="accent6"/>
            </a:fillRef>
            <a:effectRef idx="0">
              <a:schemeClr val="accent6"/>
            </a:effectRef>
            <a:fontRef idx="minor">
              <a:schemeClr val="tx1"/>
            </a:fontRef>
          </p:style>
        </p:cxnSp>
        <p:grpSp>
          <p:nvGrpSpPr>
            <p:cNvPr id="12" name="组合 11"/>
            <p:cNvGrpSpPr/>
            <p:nvPr/>
          </p:nvGrpSpPr>
          <p:grpSpPr>
            <a:xfrm>
              <a:off x="4242947" y="2048084"/>
              <a:ext cx="1854894" cy="809573"/>
              <a:chOff x="5865631" y="945537"/>
              <a:chExt cx="1854894" cy="809573"/>
            </a:xfrm>
          </p:grpSpPr>
          <p:sp>
            <p:nvSpPr>
              <p:cNvPr id="32" name="圆角矩形 31"/>
              <p:cNvSpPr/>
              <p:nvPr/>
            </p:nvSpPr>
            <p:spPr>
              <a:xfrm>
                <a:off x="5865631" y="945537"/>
                <a:ext cx="1802608" cy="764776"/>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68554" tIns="34277" rIns="68554" bIns="34277" rtlCol="0" anchor="ctr"/>
              <a:lstStyle/>
              <a:p>
                <a:pPr algn="ctr" defTabSz="1088113"/>
                <a:endParaRPr lang="zh-CN" altLang="en-US" sz="209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33" name="TextBox 32"/>
              <p:cNvSpPr txBox="1"/>
              <p:nvPr/>
            </p:nvSpPr>
            <p:spPr>
              <a:xfrm>
                <a:off x="5918975" y="971649"/>
                <a:ext cx="1801550" cy="783461"/>
              </a:xfrm>
              <a:prstGeom prst="rect">
                <a:avLst/>
              </a:prstGeom>
              <a:noFill/>
              <a:ln>
                <a:noFill/>
              </a:ln>
            </p:spPr>
            <p:txBody>
              <a:bodyPr wrap="square" rtlCol="0">
                <a:spAutoFit/>
              </a:bodyPr>
              <a:lstStyle/>
              <a:p>
                <a:pPr defTabSz="1088113">
                  <a:lnSpc>
                    <a:spcPct val="125000"/>
                  </a:lnSpc>
                </a:pPr>
                <a:r>
                  <a:rPr lang="vi-VN" altLang="zh-CN" sz="120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Tuổi: trẻ sơ sinh, trẻ em, thiếu niên, thanh niên, trung niên, tuổi già</a:t>
                </a:r>
                <a:endParaRPr lang="en-US" altLang="zh-CN" sz="120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grpSp>
          <p:nvGrpSpPr>
            <p:cNvPr id="13" name="组合 12"/>
            <p:cNvGrpSpPr/>
            <p:nvPr/>
          </p:nvGrpSpPr>
          <p:grpSpPr>
            <a:xfrm>
              <a:off x="408419" y="2238806"/>
              <a:ext cx="2312117" cy="320604"/>
              <a:chOff x="5865140" y="945537"/>
              <a:chExt cx="2312117" cy="320604"/>
            </a:xfrm>
          </p:grpSpPr>
          <p:sp>
            <p:nvSpPr>
              <p:cNvPr id="30" name="圆角矩形 29"/>
              <p:cNvSpPr/>
              <p:nvPr/>
            </p:nvSpPr>
            <p:spPr>
              <a:xfrm>
                <a:off x="5865631" y="945537"/>
                <a:ext cx="2311626" cy="303111"/>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68554" tIns="34277" rIns="68554" bIns="34277" rtlCol="0" anchor="ctr"/>
              <a:lstStyle/>
              <a:p>
                <a:pPr algn="ctr" defTabSz="1088113"/>
                <a:endParaRPr lang="zh-CN" altLang="en-US" sz="209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31" name="TextBox 20"/>
              <p:cNvSpPr txBox="1"/>
              <p:nvPr/>
            </p:nvSpPr>
            <p:spPr>
              <a:xfrm>
                <a:off x="5865140" y="988910"/>
                <a:ext cx="2074932" cy="277231"/>
              </a:xfrm>
              <a:prstGeom prst="rect">
                <a:avLst/>
              </a:prstGeom>
              <a:noFill/>
              <a:ln>
                <a:noFill/>
              </a:ln>
            </p:spPr>
            <p:txBody>
              <a:bodyPr wrap="none" rtlCol="0">
                <a:spAutoFit/>
              </a:bodyPr>
              <a:lstStyle/>
              <a:p>
                <a:pPr defTabSz="1088113"/>
                <a:r>
                  <a:rPr lang="en-US" altLang="zh-CN" sz="1201"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Giới</a:t>
                </a:r>
                <a:r>
                  <a:rPr lang="en-US" altLang="zh-CN" sz="120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lang="en-US" altLang="zh-CN" sz="1201"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tính</a:t>
                </a:r>
                <a:r>
                  <a:rPr lang="en-US" altLang="zh-CN" sz="120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nam, </a:t>
                </a:r>
                <a:r>
                  <a:rPr lang="en-US" altLang="zh-CN" sz="1201"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nữ</a:t>
                </a:r>
                <a:r>
                  <a:rPr lang="en-US" altLang="zh-CN" sz="120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lang="en-US" altLang="zh-CN" sz="1201"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không</a:t>
                </a:r>
                <a:r>
                  <a:rPr lang="en-US" altLang="zh-CN" sz="120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lang="en-US" altLang="zh-CN" sz="1201"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rõ</a:t>
                </a:r>
                <a:endParaRPr lang="zh-CN" altLang="en-US" sz="120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cxnSp>
          <p:nvCxnSpPr>
            <p:cNvPr id="14" name="直接连接符 13"/>
            <p:cNvCxnSpPr>
              <a:endCxn id="28" idx="3"/>
            </p:cNvCxnSpPr>
            <p:nvPr/>
          </p:nvCxnSpPr>
          <p:spPr>
            <a:xfrm flipH="1">
              <a:off x="1292487" y="4103669"/>
              <a:ext cx="1706376" cy="0"/>
            </a:xfrm>
            <a:prstGeom prst="line">
              <a:avLst/>
            </a:prstGeom>
            <a:ln>
              <a:solidFill>
                <a:srgbClr val="FFC000"/>
              </a:solidFill>
              <a:prstDash val="dash"/>
            </a:ln>
          </p:spPr>
          <p:style>
            <a:lnRef idx="1">
              <a:schemeClr val="accent6"/>
            </a:lnRef>
            <a:fillRef idx="0">
              <a:schemeClr val="accent6"/>
            </a:fillRef>
            <a:effectRef idx="0">
              <a:schemeClr val="accent6"/>
            </a:effectRef>
            <a:fontRef idx="minor">
              <a:schemeClr val="tx1"/>
            </a:fontRef>
          </p:style>
        </p:cxnSp>
        <p:cxnSp>
          <p:nvCxnSpPr>
            <p:cNvPr id="15" name="直接连接符 14"/>
            <p:cNvCxnSpPr/>
            <p:nvPr/>
          </p:nvCxnSpPr>
          <p:spPr>
            <a:xfrm>
              <a:off x="3513031" y="4213118"/>
              <a:ext cx="889608" cy="728844"/>
            </a:xfrm>
            <a:prstGeom prst="line">
              <a:avLst/>
            </a:prstGeom>
            <a:ln>
              <a:solidFill>
                <a:srgbClr val="FFC000"/>
              </a:solidFill>
              <a:prstDash val="dash"/>
            </a:ln>
          </p:spPr>
          <p:style>
            <a:lnRef idx="1">
              <a:schemeClr val="accent6"/>
            </a:lnRef>
            <a:fillRef idx="0">
              <a:schemeClr val="accent6"/>
            </a:fillRef>
            <a:effectRef idx="0">
              <a:schemeClr val="accent6"/>
            </a:effectRef>
            <a:fontRef idx="minor">
              <a:schemeClr val="tx1"/>
            </a:fontRef>
          </p:style>
        </p:cxnSp>
        <p:grpSp>
          <p:nvGrpSpPr>
            <p:cNvPr id="16" name="组合 15"/>
            <p:cNvGrpSpPr/>
            <p:nvPr/>
          </p:nvGrpSpPr>
          <p:grpSpPr>
            <a:xfrm>
              <a:off x="252417" y="3689185"/>
              <a:ext cx="1171738" cy="1043122"/>
              <a:chOff x="5865631" y="945536"/>
              <a:chExt cx="1171738" cy="1043122"/>
            </a:xfrm>
          </p:grpSpPr>
          <p:sp>
            <p:nvSpPr>
              <p:cNvPr id="28" name="圆角矩形 27"/>
              <p:cNvSpPr/>
              <p:nvPr/>
            </p:nvSpPr>
            <p:spPr>
              <a:xfrm>
                <a:off x="5865631" y="945536"/>
                <a:ext cx="1040070" cy="1043122"/>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68554" tIns="34277" rIns="68554" bIns="34277" rtlCol="0" anchor="ctr"/>
              <a:lstStyle/>
              <a:p>
                <a:pPr algn="ctr" defTabSz="1088113"/>
                <a:endParaRPr lang="zh-CN" altLang="en-US" sz="2000"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9" name="TextBox 26"/>
              <p:cNvSpPr txBox="1"/>
              <p:nvPr/>
            </p:nvSpPr>
            <p:spPr>
              <a:xfrm>
                <a:off x="5898150" y="995399"/>
                <a:ext cx="1139219" cy="785701"/>
              </a:xfrm>
              <a:prstGeom prst="rect">
                <a:avLst/>
              </a:prstGeom>
              <a:noFill/>
              <a:ln>
                <a:noFill/>
              </a:ln>
            </p:spPr>
            <p:txBody>
              <a:bodyPr wrap="square" rtlCol="0">
                <a:spAutoFit/>
              </a:bodyPr>
              <a:lstStyle/>
              <a:p>
                <a:pPr defTabSz="1088113">
                  <a:lnSpc>
                    <a:spcPct val="125000"/>
                  </a:lnSpc>
                </a:pPr>
                <a:r>
                  <a:rPr lang="vi-VN" altLang="zh-CN" sz="120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Kính: không, kính thường, kính râm</a:t>
                </a:r>
                <a:endParaRPr lang="zh-CN" altLang="en-US" sz="120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grpSp>
          <p:nvGrpSpPr>
            <p:cNvPr id="17" name="组合 16"/>
            <p:cNvGrpSpPr/>
            <p:nvPr/>
          </p:nvGrpSpPr>
          <p:grpSpPr>
            <a:xfrm>
              <a:off x="4323152" y="4761545"/>
              <a:ext cx="1907180" cy="1274036"/>
              <a:chOff x="5865631" y="945536"/>
              <a:chExt cx="1907180" cy="1274036"/>
            </a:xfrm>
          </p:grpSpPr>
          <p:sp>
            <p:nvSpPr>
              <p:cNvPr id="26" name="圆角矩形 25"/>
              <p:cNvSpPr/>
              <p:nvPr/>
            </p:nvSpPr>
            <p:spPr>
              <a:xfrm>
                <a:off x="5865631" y="945536"/>
                <a:ext cx="1802608" cy="980219"/>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68554" tIns="34277" rIns="68554" bIns="34277" rtlCol="0" anchor="ctr"/>
              <a:lstStyle/>
              <a:p>
                <a:pPr algn="ctr" defTabSz="1088113"/>
                <a:endParaRPr lang="zh-CN" altLang="en-US" sz="2098"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7" name="TextBox 35"/>
              <p:cNvSpPr txBox="1"/>
              <p:nvPr/>
            </p:nvSpPr>
            <p:spPr>
              <a:xfrm>
                <a:off x="5918975" y="971649"/>
                <a:ext cx="1853836" cy="1247923"/>
              </a:xfrm>
              <a:prstGeom prst="rect">
                <a:avLst/>
              </a:prstGeom>
              <a:noFill/>
              <a:ln>
                <a:noFill/>
              </a:ln>
            </p:spPr>
            <p:txBody>
              <a:bodyPr wrap="square" rtlCol="0">
                <a:spAutoFit/>
              </a:bodyPr>
              <a:lstStyle/>
              <a:p>
                <a:pPr defTabSz="1088113">
                  <a:lnSpc>
                    <a:spcPct val="125000"/>
                  </a:lnSpc>
                </a:pPr>
                <a:r>
                  <a:rPr lang="vi-VN" altLang="zh-CN" sz="120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Biểu hiện:</a:t>
                </a:r>
              </a:p>
              <a:p>
                <a:pPr defTabSz="1088113">
                  <a:lnSpc>
                    <a:spcPct val="125000"/>
                  </a:lnSpc>
                </a:pPr>
                <a:r>
                  <a:rPr lang="vi-VN" altLang="zh-CN" sz="120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Giận dữ, buồn bã, ghê tởm, sợ hãi, ngạc nhiên, hòa bình, vui sướng, bối rối</a:t>
                </a:r>
                <a:endParaRPr lang="en-US" altLang="zh-CN" sz="120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cxnSp>
          <p:nvCxnSpPr>
            <p:cNvPr id="18" name="直接连接符 17"/>
            <p:cNvCxnSpPr/>
            <p:nvPr/>
          </p:nvCxnSpPr>
          <p:spPr>
            <a:xfrm flipH="1">
              <a:off x="1545536" y="4437906"/>
              <a:ext cx="1597343" cy="1466312"/>
            </a:xfrm>
            <a:prstGeom prst="line">
              <a:avLst/>
            </a:prstGeom>
            <a:ln>
              <a:solidFill>
                <a:srgbClr val="FFC000"/>
              </a:solidFill>
              <a:prstDash val="dash"/>
            </a:ln>
          </p:spPr>
          <p:style>
            <a:lnRef idx="1">
              <a:schemeClr val="accent6"/>
            </a:lnRef>
            <a:fillRef idx="0">
              <a:schemeClr val="accent6"/>
            </a:fillRef>
            <a:effectRef idx="0">
              <a:schemeClr val="accent6"/>
            </a:effectRef>
            <a:fontRef idx="minor">
              <a:schemeClr val="tx1"/>
            </a:fontRef>
          </p:style>
        </p:cxnSp>
        <p:cxnSp>
          <p:nvCxnSpPr>
            <p:cNvPr id="19" name="直接连接符 18"/>
            <p:cNvCxnSpPr/>
            <p:nvPr/>
          </p:nvCxnSpPr>
          <p:spPr>
            <a:xfrm>
              <a:off x="3225101" y="4509914"/>
              <a:ext cx="421833" cy="1669847"/>
            </a:xfrm>
            <a:prstGeom prst="line">
              <a:avLst/>
            </a:prstGeom>
            <a:ln>
              <a:solidFill>
                <a:srgbClr val="FFC000"/>
              </a:solidFill>
              <a:prstDash val="dash"/>
            </a:ln>
          </p:spPr>
          <p:style>
            <a:lnRef idx="1">
              <a:schemeClr val="accent6"/>
            </a:lnRef>
            <a:fillRef idx="0">
              <a:schemeClr val="accent6"/>
            </a:fillRef>
            <a:effectRef idx="0">
              <a:schemeClr val="accent6"/>
            </a:effectRef>
            <a:fontRef idx="minor">
              <a:schemeClr val="tx1"/>
            </a:fontRef>
          </p:style>
        </p:cxnSp>
        <p:grpSp>
          <p:nvGrpSpPr>
            <p:cNvPr id="20" name="组合 19"/>
            <p:cNvGrpSpPr/>
            <p:nvPr/>
          </p:nvGrpSpPr>
          <p:grpSpPr>
            <a:xfrm>
              <a:off x="3081136" y="5977616"/>
              <a:ext cx="1266619" cy="303342"/>
              <a:chOff x="5865632" y="945537"/>
              <a:chExt cx="1266619" cy="303342"/>
            </a:xfrm>
          </p:grpSpPr>
          <p:sp>
            <p:nvSpPr>
              <p:cNvPr id="24" name="圆角矩形 23"/>
              <p:cNvSpPr/>
              <p:nvPr/>
            </p:nvSpPr>
            <p:spPr>
              <a:xfrm>
                <a:off x="5865632" y="945537"/>
                <a:ext cx="1131596" cy="303111"/>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68554" tIns="34277" rIns="68554" bIns="34277" rtlCol="0" anchor="ctr"/>
              <a:lstStyle/>
              <a:p>
                <a:pPr algn="ctr" defTabSz="1088113"/>
                <a:endParaRPr lang="zh-CN" altLang="en-US" sz="120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5" name="TextBox 38"/>
              <p:cNvSpPr txBox="1"/>
              <p:nvPr/>
            </p:nvSpPr>
            <p:spPr>
              <a:xfrm>
                <a:off x="5866689" y="971649"/>
                <a:ext cx="1265562" cy="277230"/>
              </a:xfrm>
              <a:prstGeom prst="rect">
                <a:avLst/>
              </a:prstGeom>
              <a:noFill/>
              <a:ln>
                <a:noFill/>
              </a:ln>
            </p:spPr>
            <p:txBody>
              <a:bodyPr wrap="none" rtlCol="0">
                <a:spAutoFit/>
              </a:bodyPr>
              <a:lstStyle/>
              <a:p>
                <a:pPr defTabSz="1088113"/>
                <a:r>
                  <a:rPr lang="en-US" altLang="zh-CN" sz="1201"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Khẩu</a:t>
                </a:r>
                <a:r>
                  <a:rPr lang="en-US" altLang="zh-CN" sz="120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a:t>
                </a:r>
                <a:r>
                  <a:rPr lang="en-US" altLang="zh-CN" sz="1201"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trang</a:t>
                </a:r>
                <a:r>
                  <a:rPr lang="en-US" altLang="zh-CN" sz="120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N/Y</a:t>
                </a:r>
                <a:endParaRPr lang="zh-CN" altLang="en-US" sz="120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grpSp>
        <p:grpSp>
          <p:nvGrpSpPr>
            <p:cNvPr id="21" name="组合 20"/>
            <p:cNvGrpSpPr/>
            <p:nvPr/>
          </p:nvGrpSpPr>
          <p:grpSpPr>
            <a:xfrm>
              <a:off x="640271" y="5798824"/>
              <a:ext cx="1109054" cy="303342"/>
              <a:chOff x="5865632" y="945537"/>
              <a:chExt cx="1109054" cy="303342"/>
            </a:xfrm>
          </p:grpSpPr>
          <p:sp>
            <p:nvSpPr>
              <p:cNvPr id="22" name="圆角矩形 21"/>
              <p:cNvSpPr/>
              <p:nvPr/>
            </p:nvSpPr>
            <p:spPr>
              <a:xfrm>
                <a:off x="5865632" y="945537"/>
                <a:ext cx="1109054" cy="303111"/>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68554" tIns="34277" rIns="68554" bIns="34277" rtlCol="0" anchor="ctr"/>
              <a:lstStyle/>
              <a:p>
                <a:pPr algn="ctr" defTabSz="1088113"/>
                <a:endParaRPr lang="zh-CN" altLang="en-US" sz="120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23" name="TextBox 29"/>
              <p:cNvSpPr txBox="1"/>
              <p:nvPr/>
            </p:nvSpPr>
            <p:spPr>
              <a:xfrm>
                <a:off x="5866689" y="971649"/>
                <a:ext cx="859852" cy="277230"/>
              </a:xfrm>
              <a:prstGeom prst="rect">
                <a:avLst/>
              </a:prstGeom>
              <a:noFill/>
              <a:ln>
                <a:noFill/>
              </a:ln>
            </p:spPr>
            <p:txBody>
              <a:bodyPr wrap="none" rtlCol="0">
                <a:spAutoFit/>
              </a:bodyPr>
              <a:lstStyle/>
              <a:p>
                <a:pPr defTabSz="1088113"/>
                <a:r>
                  <a:rPr lang="en-US" altLang="zh-CN" sz="1201" dirty="0" err="1">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Râu</a:t>
                </a:r>
                <a:r>
                  <a:rPr lang="en-US" altLang="zh-CN" sz="1201"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 N / Y</a:t>
                </a:r>
                <a:endParaRPr lang="zh-CN" altLang="en-US" sz="120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grpSp>
      </p:grpSp>
      <p:sp>
        <p:nvSpPr>
          <p:cNvPr id="34" name="矩形 33"/>
          <p:cNvSpPr/>
          <p:nvPr/>
        </p:nvSpPr>
        <p:spPr>
          <a:xfrm>
            <a:off x="6130552" y="3885352"/>
            <a:ext cx="6060583" cy="2728821"/>
          </a:xfrm>
          <a:prstGeom prst="rect">
            <a:avLst/>
          </a:prstGeom>
        </p:spPr>
        <p:txBody>
          <a:bodyPr wrap="square">
            <a:spAutoFit/>
          </a:bodyPr>
          <a:lstStyle/>
          <a:p>
            <a:pPr marL="285723" indent="-285723" defTabSz="1088113" fontAlgn="ctr">
              <a:lnSpc>
                <a:spcPct val="200000"/>
              </a:lnSpc>
              <a:buFont typeface="Wingdings" panose="05000000000000000000" pitchFamily="2" charset="2"/>
              <a:buChar char="ü"/>
            </a:pPr>
            <a:r>
              <a:rPr lang="vi-VN" altLang="zh-CN" sz="1402"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Hỗ trợ 3 loại chiến lược nắm bắt: chụp theo thời gian thực, ưu tiên chất lượng và chụp ưu tiên.</a:t>
            </a:r>
          </a:p>
          <a:p>
            <a:pPr marL="285723" indent="-285723" defTabSz="1088113" fontAlgn="ctr">
              <a:lnSpc>
                <a:spcPct val="200000"/>
              </a:lnSpc>
              <a:buFont typeface="Wingdings" panose="05000000000000000000" pitchFamily="2" charset="2"/>
              <a:buChar char="ü"/>
            </a:pPr>
            <a:r>
              <a:rPr lang="vi-VN" altLang="zh-CN" sz="1402"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Đẩy tốc độ hình ảnh lên đến 5 người / giây</a:t>
            </a:r>
          </a:p>
          <a:p>
            <a:pPr marL="285723" indent="-285723" defTabSz="1088113" fontAlgn="ctr">
              <a:lnSpc>
                <a:spcPct val="200000"/>
              </a:lnSpc>
              <a:buFont typeface="Wingdings" panose="05000000000000000000" pitchFamily="2" charset="2"/>
              <a:buChar char="ü"/>
            </a:pPr>
            <a:r>
              <a:rPr lang="vi-VN" altLang="zh-CN" sz="1402"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Web front-end có thể hiển thị kết quả thu thập và nhận dạng thuộc tính trong thời gian thực.</a:t>
            </a:r>
          </a:p>
          <a:p>
            <a:pPr marL="285723" indent="-285723" defTabSz="1088113" fontAlgn="ctr">
              <a:lnSpc>
                <a:spcPct val="200000"/>
              </a:lnSpc>
              <a:buFont typeface="Wingdings" panose="05000000000000000000" pitchFamily="2" charset="2"/>
              <a:buChar char="ü"/>
            </a:pPr>
            <a:r>
              <a:rPr lang="vi-VN" altLang="zh-CN" sz="1402"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rPr>
              <a:t>Hỗ trợ chức năng lọc góc mặt.</a:t>
            </a:r>
            <a:endParaRPr lang="en-US" altLang="zh-CN" sz="1402" dirty="0">
              <a:solidFill>
                <a:schemeClr val="tx1">
                  <a:lumMod val="50000"/>
                </a:schemeClr>
              </a:solidFill>
              <a:latin typeface="Segoe UI" panose="020B0502040204020203" pitchFamily="34" charset="0"/>
              <a:ea typeface="等线" panose="02010600030101010101" pitchFamily="2" charset="-122"/>
              <a:cs typeface="Segoe UI" panose="020B0502040204020203" pitchFamily="34" charset="0"/>
            </a:endParaRPr>
          </a:p>
        </p:txBody>
      </p:sp>
      <p:pic>
        <p:nvPicPr>
          <p:cNvPr id="3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290"/>
          <a:stretch>
            <a:fillRect/>
          </a:stretch>
        </p:blipFill>
        <p:spPr bwMode="auto">
          <a:xfrm>
            <a:off x="6095178" y="1042971"/>
            <a:ext cx="6016605" cy="2953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6" name="直接连接符 35"/>
          <p:cNvCxnSpPr/>
          <p:nvPr/>
        </p:nvCxnSpPr>
        <p:spPr>
          <a:xfrm>
            <a:off x="2112992" y="1860257"/>
            <a:ext cx="1895556" cy="0"/>
          </a:xfrm>
          <a:prstGeom prst="line">
            <a:avLst/>
          </a:prstGeom>
          <a:ln>
            <a:solidFill>
              <a:srgbClr val="FFC000"/>
            </a:solidFill>
            <a:tailEnd type="none"/>
          </a:ln>
        </p:spPr>
        <p:style>
          <a:lnRef idx="2">
            <a:schemeClr val="accent6"/>
          </a:lnRef>
          <a:fillRef idx="0">
            <a:schemeClr val="accent6"/>
          </a:fillRef>
          <a:effectRef idx="1">
            <a:schemeClr val="accent6"/>
          </a:effectRef>
          <a:fontRef idx="minor">
            <a:schemeClr val="tx1"/>
          </a:fontRef>
        </p:style>
      </p:cxnSp>
      <p:sp>
        <p:nvSpPr>
          <p:cNvPr id="37" name="Title 1"/>
          <p:cNvSpPr txBox="1"/>
          <p:nvPr/>
        </p:nvSpPr>
        <p:spPr>
          <a:xfrm>
            <a:off x="172583" y="158714"/>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rgbClr val="00B050"/>
                </a:solidFill>
                <a:latin typeface="Segoe UI" panose="020B0502040204020203" pitchFamily="34" charset="0"/>
              </a:rPr>
              <a:t>Dòng</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WizMind</a:t>
            </a:r>
            <a:r>
              <a:rPr lang="en-US" altLang="zh-CN" sz="2745" b="1" spc="0" dirty="0">
                <a:solidFill>
                  <a:srgbClr val="00B050"/>
                </a:solidFill>
                <a:latin typeface="Segoe UI" panose="020B0502040204020203" pitchFamily="34" charset="0"/>
              </a:rPr>
              <a:t> 5 - </a:t>
            </a:r>
            <a:r>
              <a:rPr lang="en-US" altLang="zh-CN" sz="2745" b="1" spc="0" dirty="0" err="1">
                <a:solidFill>
                  <a:srgbClr val="00B050"/>
                </a:solidFill>
                <a:latin typeface="Segoe UI" panose="020B0502040204020203" pitchFamily="34" charset="0"/>
              </a:rPr>
              <a:t>Thuộc</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tính</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khuôn</a:t>
            </a:r>
            <a:r>
              <a:rPr lang="en-US" altLang="zh-CN" sz="2745" b="1" spc="0" dirty="0">
                <a:solidFill>
                  <a:srgbClr val="00B050"/>
                </a:solidFill>
                <a:latin typeface="Segoe UI" panose="020B0502040204020203" pitchFamily="34" charset="0"/>
              </a:rPr>
              <a:t> </a:t>
            </a:r>
            <a:r>
              <a:rPr lang="en-US" altLang="zh-CN" sz="2745" b="1" spc="0" dirty="0" err="1">
                <a:solidFill>
                  <a:srgbClr val="00B050"/>
                </a:solidFill>
                <a:latin typeface="Segoe UI" panose="020B0502040204020203" pitchFamily="34" charset="0"/>
              </a:rPr>
              <a:t>mặt</a:t>
            </a:r>
            <a:endParaRPr lang="en-US" altLang="zh-CN" sz="2745" b="1" spc="0" dirty="0">
              <a:solidFill>
                <a:srgbClr val="00B050"/>
              </a:solidFill>
              <a:latin typeface="Segoe UI" panose="020B0502040204020203" pitchFamily="34" charset="0"/>
            </a:endParaRPr>
          </a:p>
        </p:txBody>
      </p:sp>
      <p:sp>
        <p:nvSpPr>
          <p:cNvPr id="38" name="Rectangle 37"/>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39" name="Picture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3427048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174295" y="219188"/>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r>
              <a:rPr lang="en-US" altLang="zh-CN" sz="2745" b="1" spc="0" dirty="0" err="1">
                <a:solidFill>
                  <a:srgbClr val="00B050"/>
                </a:solidFill>
                <a:latin typeface="Segoe UI" panose="020B0502040204020203" pitchFamily="34" charset="0"/>
              </a:rPr>
              <a:t>Dòng</a:t>
            </a:r>
            <a:r>
              <a:rPr lang="en-US" altLang="zh-CN" sz="2745" b="1" spc="0" dirty="0">
                <a:solidFill>
                  <a:srgbClr val="00B050"/>
                </a:solidFill>
                <a:latin typeface="Segoe UI" panose="020B0502040204020203" pitchFamily="34" charset="0"/>
              </a:rPr>
              <a:t> </a:t>
            </a:r>
            <a:r>
              <a:rPr lang="vi-VN" altLang="zh-CN" sz="2745" b="1" spc="0">
                <a:solidFill>
                  <a:srgbClr val="00B050"/>
                </a:solidFill>
                <a:latin typeface="Segoe UI" panose="020B0502040204020203" pitchFamily="34" charset="0"/>
              </a:rPr>
              <a:t>WizMind 5</a:t>
            </a:r>
            <a:r>
              <a:rPr lang="en-US" altLang="zh-CN" sz="2745" b="1" spc="0">
                <a:solidFill>
                  <a:srgbClr val="00B050"/>
                </a:solidFill>
                <a:latin typeface="Segoe UI" panose="020B0502040204020203" pitchFamily="34" charset="0"/>
              </a:rPr>
              <a:t> -</a:t>
            </a:r>
            <a:r>
              <a:rPr lang="vi-VN" altLang="zh-CN" sz="2745" b="1" spc="0">
                <a:solidFill>
                  <a:srgbClr val="00B050"/>
                </a:solidFill>
                <a:latin typeface="Segoe UI" panose="020B0502040204020203" pitchFamily="34" charset="0"/>
              </a:rPr>
              <a:t> </a:t>
            </a:r>
            <a:r>
              <a:rPr lang="vi-VN" altLang="zh-CN" sz="2745" b="1" spc="0" dirty="0">
                <a:solidFill>
                  <a:srgbClr val="00B050"/>
                </a:solidFill>
                <a:latin typeface="Segoe UI" panose="020B0502040204020203" pitchFamily="34" charset="0"/>
              </a:rPr>
              <a:t>Đếm người</a:t>
            </a:r>
            <a:endParaRPr lang="en-US" altLang="zh-CN" sz="2745" b="1" dirty="0">
              <a:solidFill>
                <a:srgbClr val="00B050"/>
              </a:solidFill>
              <a:latin typeface="Segoe UI" panose="020B0502040204020203" pitchFamily="34" charset="0"/>
            </a:endParaRPr>
          </a:p>
        </p:txBody>
      </p:sp>
      <p:sp>
        <p:nvSpPr>
          <p:cNvPr id="124" name="矩形 123"/>
          <p:cNvSpPr/>
          <p:nvPr/>
        </p:nvSpPr>
        <p:spPr>
          <a:xfrm>
            <a:off x="331394" y="826450"/>
            <a:ext cx="11686313" cy="514628"/>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altLang="zh-CN" sz="1372" dirty="0">
                <a:solidFill>
                  <a:schemeClr val="tx1">
                    <a:lumMod val="50000"/>
                  </a:schemeClr>
                </a:solidFill>
                <a:latin typeface="Segoe UI" panose="020B0502040204020203" pitchFamily="34" charset="0"/>
                <a:cs typeface="Segoe UI" panose="020B0502040204020203" pitchFamily="34" charset="0"/>
              </a:rPr>
              <a:t>Dahua People Counting có thể theo dõi và xử lý các mục tiêu cơ thể người đang di chuyển để nhận ra số liệu thống kê chính xác về những người ra vào và hiện đang ở trong khu vực được giám sát. Tính năng này cung cấp cho khách hàng dữ liệu có giá trị để phân tích báo cáo kinh doanh.</a:t>
            </a:r>
            <a:endParaRPr lang="en-US" altLang="zh-CN" sz="1568" dirty="0">
              <a:solidFill>
                <a:schemeClr val="tx1">
                  <a:lumMod val="50000"/>
                </a:schemeClr>
              </a:solidFill>
              <a:latin typeface="Segoe UI" panose="020B0502040204020203" pitchFamily="34" charset="0"/>
              <a:cs typeface="Segoe UI" panose="020B0502040204020203" pitchFamily="34" charset="0"/>
            </a:endParaRPr>
          </a:p>
        </p:txBody>
      </p:sp>
      <p:sp>
        <p:nvSpPr>
          <p:cNvPr id="125" name="矩形 124"/>
          <p:cNvSpPr/>
          <p:nvPr/>
        </p:nvSpPr>
        <p:spPr>
          <a:xfrm>
            <a:off x="7477403" y="1452899"/>
            <a:ext cx="2704629" cy="370423"/>
          </a:xfrm>
          <a:prstGeom prst="rect">
            <a:avLst/>
          </a:prstGeom>
          <a:solidFill>
            <a:schemeClr val="accent5"/>
          </a:solidFill>
        </p:spPr>
        <p:style>
          <a:lnRef idx="1">
            <a:schemeClr val="accent4"/>
          </a:lnRef>
          <a:fillRef idx="3">
            <a:schemeClr val="accent4"/>
          </a:fillRef>
          <a:effectRef idx="2">
            <a:schemeClr val="accent4"/>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568"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Khả</a:t>
            </a:r>
            <a:r>
              <a:rPr lang="en-US" altLang="zh-CN" sz="1568"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 </a:t>
            </a:r>
            <a:r>
              <a:rPr lang="en-US" altLang="zh-CN" sz="1568" b="1"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năng</a:t>
            </a:r>
            <a:endParaRPr lang="zh-CN" altLang="en-US" sz="1568" b="1" dirty="0">
              <a:solidFill>
                <a:schemeClr val="tx1">
                  <a:lumMod val="50000"/>
                </a:schemeClr>
              </a:solidFill>
              <a:latin typeface="Segoe UI" panose="020B0502040204020203" pitchFamily="34" charset="0"/>
              <a:cs typeface="Segoe UI" panose="020B0502040204020203" pitchFamily="34" charset="0"/>
            </a:endParaRPr>
          </a:p>
        </p:txBody>
      </p:sp>
      <p:cxnSp>
        <p:nvCxnSpPr>
          <p:cNvPr id="126" name="直接连接符 125"/>
          <p:cNvCxnSpPr/>
          <p:nvPr/>
        </p:nvCxnSpPr>
        <p:spPr>
          <a:xfrm>
            <a:off x="7904270" y="3120256"/>
            <a:ext cx="3402018"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27" name="直接连接符 126"/>
          <p:cNvCxnSpPr/>
          <p:nvPr/>
        </p:nvCxnSpPr>
        <p:spPr>
          <a:xfrm>
            <a:off x="7887756" y="2406133"/>
            <a:ext cx="3402019"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128" name="Rectangle 6"/>
          <p:cNvSpPr>
            <a:spLocks noChangeArrowheads="1"/>
          </p:cNvSpPr>
          <p:nvPr/>
        </p:nvSpPr>
        <p:spPr bwMode="auto">
          <a:xfrm>
            <a:off x="7887756" y="2007686"/>
            <a:ext cx="1535221" cy="301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nSpc>
                <a:spcPct val="100000"/>
              </a:lnSpc>
              <a:spcBef>
                <a:spcPct val="0"/>
              </a:spcBef>
              <a:buNone/>
              <a:defRPr/>
            </a:pP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Accuracy Rate</a:t>
            </a:r>
          </a:p>
        </p:txBody>
      </p:sp>
      <p:sp>
        <p:nvSpPr>
          <p:cNvPr id="129"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9924611" y="2988945"/>
            <a:ext cx="1347100" cy="1742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up to </a:t>
            </a:r>
            <a:r>
              <a:rPr lang="en-US" altLang="zh-CN" sz="2353" b="1" dirty="0">
                <a:solidFill>
                  <a:srgbClr val="FF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4</a:t>
            </a:r>
            <a:r>
              <a:rPr lang="en-US" altLang="zh-CN" sz="3137"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rules</a:t>
            </a:r>
          </a:p>
          <a:p>
            <a:pPr fontAlgn="base">
              <a:spcBef>
                <a:spcPct val="0"/>
              </a:spcBef>
              <a:spcAft>
                <a:spcPct val="0"/>
              </a:spcAft>
            </a:pP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up to </a:t>
            </a:r>
            <a:r>
              <a:rPr lang="en-US" altLang="zh-CN" sz="2353" b="1" dirty="0">
                <a:solidFill>
                  <a:srgbClr val="FF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4</a:t>
            </a:r>
            <a:r>
              <a:rPr lang="en-US" altLang="zh-CN" sz="3137"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rules </a:t>
            </a:r>
            <a:endParaRPr lang="zh-CN" altLang="en-US"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a:p>
            <a:pPr fontAlgn="base">
              <a:spcBef>
                <a:spcPct val="0"/>
              </a:spcBef>
              <a:spcAft>
                <a:spcPct val="0"/>
              </a:spcAft>
            </a:pP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up to </a:t>
            </a:r>
            <a:r>
              <a:rPr lang="en-US" altLang="zh-CN" sz="2353" b="1" dirty="0">
                <a:solidFill>
                  <a:srgbClr val="FF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4</a:t>
            </a:r>
            <a:r>
              <a:rPr lang="en-US" altLang="zh-CN" sz="3137"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rules </a:t>
            </a:r>
            <a:endParaRPr lang="zh-CN" altLang="en-US"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a:p>
            <a:pPr fontAlgn="base">
              <a:spcBef>
                <a:spcPct val="0"/>
              </a:spcBef>
              <a:spcAft>
                <a:spcPct val="0"/>
              </a:spcAft>
            </a:pPr>
            <a:r>
              <a:rPr lang="en-US" altLang="zh-CN" sz="1309"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endParaRPr lang="zh-CN" altLang="en-US" sz="1309"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p:txBody>
      </p:sp>
      <p:sp>
        <p:nvSpPr>
          <p:cNvPr id="130" name="椭圆 129"/>
          <p:cNvSpPr/>
          <p:nvPr/>
        </p:nvSpPr>
        <p:spPr>
          <a:xfrm>
            <a:off x="7559799" y="3307937"/>
            <a:ext cx="227105" cy="227104"/>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72">
              <a:solidFill>
                <a:schemeClr val="tx1">
                  <a:lumMod val="50000"/>
                </a:schemeClr>
              </a:solidFill>
              <a:latin typeface="Segoe UI" panose="020B0502040204020203" pitchFamily="34" charset="0"/>
              <a:cs typeface="Segoe UI" panose="020B0502040204020203" pitchFamily="34" charset="0"/>
            </a:endParaRPr>
          </a:p>
        </p:txBody>
      </p:sp>
      <p:sp>
        <p:nvSpPr>
          <p:cNvPr id="131" name="椭圆 130"/>
          <p:cNvSpPr/>
          <p:nvPr/>
        </p:nvSpPr>
        <p:spPr>
          <a:xfrm>
            <a:off x="7561903" y="2072188"/>
            <a:ext cx="227105" cy="227104"/>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72">
              <a:solidFill>
                <a:schemeClr val="tx1">
                  <a:lumMod val="50000"/>
                </a:schemeClr>
              </a:solidFill>
              <a:latin typeface="Segoe UI" panose="020B0502040204020203" pitchFamily="34" charset="0"/>
              <a:cs typeface="Segoe UI" panose="020B0502040204020203" pitchFamily="34" charset="0"/>
            </a:endParaRPr>
          </a:p>
        </p:txBody>
      </p:sp>
      <p:sp>
        <p:nvSpPr>
          <p:cNvPr id="132" name="椭圆 131"/>
          <p:cNvSpPr/>
          <p:nvPr/>
        </p:nvSpPr>
        <p:spPr>
          <a:xfrm>
            <a:off x="7561903" y="2685978"/>
            <a:ext cx="227104" cy="227104"/>
          </a:xfrm>
          <a:prstGeom prst="ellipse">
            <a:avLst/>
          </a:prstGeom>
          <a:solidFill>
            <a:schemeClr val="accent5"/>
          </a:soli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72">
              <a:solidFill>
                <a:schemeClr val="tx1">
                  <a:lumMod val="50000"/>
                </a:schemeClr>
              </a:solidFill>
              <a:latin typeface="Segoe UI" panose="020B0502040204020203" pitchFamily="34" charset="0"/>
              <a:cs typeface="Segoe UI" panose="020B0502040204020203" pitchFamily="34" charset="0"/>
            </a:endParaRPr>
          </a:p>
        </p:txBody>
      </p:sp>
      <p:sp>
        <p:nvSpPr>
          <p:cNvPr id="133" name="Rectangle 6"/>
          <p:cNvSpPr>
            <a:spLocks noChangeArrowheads="1"/>
          </p:cNvSpPr>
          <p:nvPr/>
        </p:nvSpPr>
        <p:spPr bwMode="auto">
          <a:xfrm>
            <a:off x="7851378" y="2648752"/>
            <a:ext cx="1314784" cy="282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defTabSz="1066326">
              <a:buNone/>
              <a:defRPr/>
            </a:pPr>
            <a:r>
              <a:rPr lang="vi-VN"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lt"/>
              </a:rPr>
              <a:t>Tổng số người</a:t>
            </a:r>
            <a:endParaRPr lang="zh-CN" altLang="en-US"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mn-lt"/>
            </a:endParaRPr>
          </a:p>
        </p:txBody>
      </p:sp>
      <p:sp>
        <p:nvSpPr>
          <p:cNvPr id="134"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9687113" y="2428227"/>
            <a:ext cx="1684948" cy="454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up to </a:t>
            </a:r>
            <a:r>
              <a:rPr lang="en-US" altLang="zh-CN" sz="2353" b="1" dirty="0">
                <a:solidFill>
                  <a:srgbClr val="FF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80</a:t>
            </a:r>
            <a:r>
              <a:rPr lang="en-US" altLang="zh-CN" sz="2353"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persons</a:t>
            </a:r>
            <a:endPar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p:txBody>
      </p:sp>
      <p:sp>
        <p:nvSpPr>
          <p:cNvPr id="135" name="文本框 7"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9687113" y="1823274"/>
            <a:ext cx="1252522" cy="454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514350">
              <a:defRPr sz="1300">
                <a:solidFill>
                  <a:schemeClr val="tx1"/>
                </a:solidFill>
                <a:latin typeface="Calibri" panose="020F0502020204030204" pitchFamily="34" charset="0"/>
                <a:ea typeface="宋体" panose="02010600030101010101" pitchFamily="2" charset="-122"/>
              </a:defRPr>
            </a:lvl1pPr>
            <a:lvl2pPr marL="742950" indent="-285750" defTabSz="514350">
              <a:defRPr sz="1300">
                <a:solidFill>
                  <a:schemeClr val="tx1"/>
                </a:solidFill>
                <a:latin typeface="Calibri" panose="020F0502020204030204" pitchFamily="34" charset="0"/>
                <a:ea typeface="宋体" panose="02010600030101010101" pitchFamily="2" charset="-122"/>
              </a:defRPr>
            </a:lvl2pPr>
            <a:lvl3pPr marL="1143000" indent="-228600" defTabSz="514350">
              <a:defRPr sz="1300">
                <a:solidFill>
                  <a:schemeClr val="tx1"/>
                </a:solidFill>
                <a:latin typeface="Calibri" panose="020F0502020204030204" pitchFamily="34" charset="0"/>
                <a:ea typeface="宋体" panose="02010600030101010101" pitchFamily="2" charset="-122"/>
              </a:defRPr>
            </a:lvl3pPr>
            <a:lvl4pPr marL="1600200" indent="-228600" defTabSz="514350">
              <a:defRPr sz="1300">
                <a:solidFill>
                  <a:schemeClr val="tx1"/>
                </a:solidFill>
                <a:latin typeface="Calibri" panose="020F0502020204030204" pitchFamily="34" charset="0"/>
                <a:ea typeface="宋体" panose="02010600030101010101" pitchFamily="2" charset="-122"/>
              </a:defRPr>
            </a:lvl4pPr>
            <a:lvl5pPr marL="2057400" indent="-228600" defTabSz="514350">
              <a:defRPr sz="1300">
                <a:solidFill>
                  <a:schemeClr val="tx1"/>
                </a:solidFill>
                <a:latin typeface="Calibri" panose="020F0502020204030204" pitchFamily="34" charset="0"/>
                <a:ea typeface="宋体" panose="02010600030101010101" pitchFamily="2" charset="-122"/>
              </a:defRPr>
            </a:lvl5pPr>
            <a:lvl6pPr marL="25146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51435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up to </a:t>
            </a:r>
            <a:r>
              <a:rPr lang="en-US" altLang="zh-CN" sz="2353" b="1" dirty="0">
                <a:solidFill>
                  <a:srgbClr val="FF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98%</a:t>
            </a:r>
            <a:endParaRPr lang="zh-CN" altLang="en-US" sz="1078" dirty="0">
              <a:solidFill>
                <a:srgbClr val="FF0000"/>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p:txBody>
      </p:sp>
      <p:sp>
        <p:nvSpPr>
          <p:cNvPr id="136" name="矩形 135"/>
          <p:cNvSpPr/>
          <p:nvPr/>
        </p:nvSpPr>
        <p:spPr>
          <a:xfrm>
            <a:off x="7887189" y="3109175"/>
            <a:ext cx="2063385" cy="1359218"/>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00000"/>
              </a:lnSpc>
              <a:spcBef>
                <a:spcPct val="0"/>
              </a:spcBef>
              <a:defRPr/>
            </a:pP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Quy</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tắc</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cắt</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ngang</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dòng</a:t>
            </a:r>
            <a:endPar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a:p>
            <a:pPr>
              <a:lnSpc>
                <a:spcPct val="200000"/>
              </a:lnSpc>
              <a:spcBef>
                <a:spcPct val="0"/>
              </a:spcBef>
              <a:defRPr/>
            </a:pP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Nội</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quy</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khu</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vực</a:t>
            </a:r>
            <a:endPar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a:p>
            <a:pPr>
              <a:lnSpc>
                <a:spcPct val="200000"/>
              </a:lnSpc>
              <a:spcBef>
                <a:spcPct val="0"/>
              </a:spcBef>
              <a:defRPr/>
            </a:pP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Quy</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tắc</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hàng</a:t>
            </a:r>
            <a:r>
              <a:rPr lang="en-US" altLang="zh-CN"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 </a:t>
            </a:r>
            <a:r>
              <a:rPr lang="en-US" altLang="zh-CN" sz="1372" dirty="0" err="1">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rPr>
              <a:t>đợi</a:t>
            </a:r>
            <a:endParaRPr lang="zh-CN" altLang="en-US" sz="1372"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sym typeface="Calibri" panose="020F0502020204030204" pitchFamily="34" charset="0"/>
            </a:endParaRPr>
          </a:p>
        </p:txBody>
      </p:sp>
      <p:sp>
        <p:nvSpPr>
          <p:cNvPr id="139" name="矩形 138"/>
          <p:cNvSpPr/>
          <p:nvPr/>
        </p:nvSpPr>
        <p:spPr>
          <a:xfrm>
            <a:off x="5749001" y="5411270"/>
            <a:ext cx="2216432" cy="997068"/>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altLang="zh-CN" sz="1176"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Hỗ trợ số lượng người và cảnh báo thời gian chờ trong hàng đợi, giúp người dùng thuận tiện quản lý, tiết kiệm chi phí nhân công</a:t>
            </a:r>
            <a:r>
              <a:rPr lang="en-US" altLang="zh-CN" sz="1176"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a:t>
            </a:r>
          </a:p>
        </p:txBody>
      </p:sp>
      <p:sp>
        <p:nvSpPr>
          <p:cNvPr id="140" name="矩形 139"/>
          <p:cNvSpPr/>
          <p:nvPr/>
        </p:nvSpPr>
        <p:spPr>
          <a:xfrm>
            <a:off x="9572521" y="5380731"/>
            <a:ext cx="2445186" cy="816121"/>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altLang="zh-CN" sz="1176" dirty="0">
                <a:solidFill>
                  <a:schemeClr val="tx1">
                    <a:lumMod val="50000"/>
                  </a:schemeClr>
                </a:solidFill>
                <a:latin typeface="Segoe UI" panose="020B0502040204020203" pitchFamily="34" charset="0"/>
                <a:cs typeface="Segoe UI" panose="020B0502040204020203" pitchFamily="34" charset="0"/>
              </a:rPr>
              <a:t>2D: Nhận thông tin về đầu và vai</a:t>
            </a:r>
          </a:p>
          <a:p>
            <a:r>
              <a:rPr lang="vi-VN" altLang="zh-CN" sz="1176" dirty="0">
                <a:solidFill>
                  <a:schemeClr val="tx1">
                    <a:lumMod val="50000"/>
                  </a:schemeClr>
                </a:solidFill>
                <a:latin typeface="Segoe UI" panose="020B0502040204020203" pitchFamily="34" charset="0"/>
                <a:cs typeface="Segoe UI" panose="020B0502040204020203" pitchFamily="34" charset="0"/>
              </a:rPr>
              <a:t>3D: Nhận thông tin về độ sâu</a:t>
            </a:r>
          </a:p>
          <a:p>
            <a:r>
              <a:rPr lang="vi-VN" altLang="zh-CN" sz="1176" dirty="0">
                <a:solidFill>
                  <a:schemeClr val="tx1">
                    <a:lumMod val="50000"/>
                  </a:schemeClr>
                </a:solidFill>
                <a:latin typeface="Segoe UI" panose="020B0502040204020203" pitchFamily="34" charset="0"/>
                <a:cs typeface="Segoe UI" panose="020B0502040204020203" pitchFamily="34" charset="0"/>
              </a:rPr>
              <a:t>Tự động tạo báo cáo số người để phân tích BI.</a:t>
            </a:r>
            <a:endParaRPr lang="en-US" altLang="zh-CN" sz="1372"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141" name="矩形 140"/>
          <p:cNvSpPr/>
          <p:nvPr/>
        </p:nvSpPr>
        <p:spPr>
          <a:xfrm>
            <a:off x="2144339" y="5382266"/>
            <a:ext cx="2377653" cy="117801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altLang="zh-CN" sz="1176" dirty="0">
                <a:solidFill>
                  <a:schemeClr val="tx1">
                    <a:lumMod val="50000"/>
                  </a:schemeClr>
                </a:solidFill>
                <a:latin typeface="Segoe UI" panose="020B0502040204020203" pitchFamily="34" charset="0"/>
                <a:cs typeface="Segoe UI" panose="020B0502040204020203" pitchFamily="34" charset="0"/>
              </a:rPr>
              <a:t>Phát hiện số lượng người trong một khu vực và báo động nếu nó vượt quá quy tắc đặt trước. Chức năng này có thể nhận ra khả năng phát hiện khởi hành và chống dậm chân tại chỗ</a:t>
            </a:r>
            <a:r>
              <a:rPr lang="en-US" altLang="zh-CN" sz="1176" dirty="0">
                <a:solidFill>
                  <a:schemeClr val="tx1">
                    <a:lumMod val="50000"/>
                  </a:schemeClr>
                </a:solidFill>
                <a:latin typeface="Segoe UI" panose="020B0502040204020203" pitchFamily="34" charset="0"/>
                <a:cs typeface="Segoe UI" panose="020B0502040204020203" pitchFamily="34" charset="0"/>
              </a:rPr>
              <a:t>.</a:t>
            </a:r>
          </a:p>
        </p:txBody>
      </p:sp>
      <p:sp>
        <p:nvSpPr>
          <p:cNvPr id="142" name="iṧḷiḋe"/>
          <p:cNvSpPr txBox="1"/>
          <p:nvPr/>
        </p:nvSpPr>
        <p:spPr>
          <a:xfrm>
            <a:off x="4482746" y="5837572"/>
            <a:ext cx="1376291" cy="582677"/>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88231" tIns="45880" rIns="88231" bIns="45880"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Quản</a:t>
            </a: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lý</a:t>
            </a: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xếp</a:t>
            </a: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hàng</a:t>
            </a:r>
            <a:endPar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143" name="iṧḷiḋe"/>
          <p:cNvSpPr txBox="1"/>
          <p:nvPr/>
        </p:nvSpPr>
        <p:spPr>
          <a:xfrm>
            <a:off x="7742790" y="5871575"/>
            <a:ext cx="2108966" cy="582677"/>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88231" tIns="45880" rIns="88231" bIns="45880"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6386">
              <a:lnSpc>
                <a:spcPct val="120000"/>
              </a:lnSpc>
              <a:spcBef>
                <a:spcPct val="0"/>
              </a:spcBef>
              <a:defRPr/>
            </a:pPr>
            <a:r>
              <a:rPr lang="en-US" altLang="zh-CN" sz="1372" b="1" dirty="0" err="1">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Đếm</a:t>
            </a:r>
            <a:r>
              <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 </a:t>
            </a:r>
            <a:r>
              <a:rPr lang="vi-VN"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Số người</a:t>
            </a:r>
          </a:p>
          <a:p>
            <a:pPr algn="ctr" defTabSz="896386">
              <a:lnSpc>
                <a:spcPct val="120000"/>
              </a:lnSpc>
              <a:spcBef>
                <a:spcPct val="0"/>
              </a:spcBef>
              <a:defRPr/>
            </a:pPr>
            <a:r>
              <a:rPr lang="vi-VN"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Băng qua đường</a:t>
            </a:r>
            <a:endPar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144" name="teamwork_348492"/>
          <p:cNvSpPr>
            <a:spLocks noChangeAspect="1"/>
          </p:cNvSpPr>
          <p:nvPr/>
        </p:nvSpPr>
        <p:spPr bwMode="auto">
          <a:xfrm>
            <a:off x="4903987" y="5343331"/>
            <a:ext cx="597700" cy="447597"/>
          </a:xfrm>
          <a:custGeom>
            <a:avLst/>
            <a:gdLst>
              <a:gd name="connsiteX0" fmla="*/ 210133 w 606933"/>
              <a:gd name="connsiteY0" fmla="*/ 218965 h 454512"/>
              <a:gd name="connsiteX1" fmla="*/ 303467 w 606933"/>
              <a:gd name="connsiteY1" fmla="*/ 312357 h 454512"/>
              <a:gd name="connsiteX2" fmla="*/ 396800 w 606933"/>
              <a:gd name="connsiteY2" fmla="*/ 218965 h 454512"/>
              <a:gd name="connsiteX3" fmla="*/ 417991 w 606933"/>
              <a:gd name="connsiteY3" fmla="*/ 225313 h 454512"/>
              <a:gd name="connsiteX4" fmla="*/ 509976 w 606933"/>
              <a:gd name="connsiteY4" fmla="*/ 348713 h 454512"/>
              <a:gd name="connsiteX5" fmla="*/ 509976 w 606933"/>
              <a:gd name="connsiteY5" fmla="*/ 454512 h 454512"/>
              <a:gd name="connsiteX6" fmla="*/ 96957 w 606933"/>
              <a:gd name="connsiteY6" fmla="*/ 454512 h 454512"/>
              <a:gd name="connsiteX7" fmla="*/ 96957 w 606933"/>
              <a:gd name="connsiteY7" fmla="*/ 348713 h 454512"/>
              <a:gd name="connsiteX8" fmla="*/ 188846 w 606933"/>
              <a:gd name="connsiteY8" fmla="*/ 225313 h 454512"/>
              <a:gd name="connsiteX9" fmla="*/ 498508 w 606933"/>
              <a:gd name="connsiteY9" fmla="*/ 191444 h 454512"/>
              <a:gd name="connsiteX10" fmla="*/ 519114 w 606933"/>
              <a:gd name="connsiteY10" fmla="*/ 197504 h 454512"/>
              <a:gd name="connsiteX11" fmla="*/ 606933 w 606933"/>
              <a:gd name="connsiteY11" fmla="*/ 315333 h 454512"/>
              <a:gd name="connsiteX12" fmla="*/ 606933 w 606933"/>
              <a:gd name="connsiteY12" fmla="*/ 416618 h 454512"/>
              <a:gd name="connsiteX13" fmla="*/ 535195 w 606933"/>
              <a:gd name="connsiteY13" fmla="*/ 416618 h 454512"/>
              <a:gd name="connsiteX14" fmla="*/ 535195 w 606933"/>
              <a:gd name="connsiteY14" fmla="*/ 348710 h 454512"/>
              <a:gd name="connsiteX15" fmla="*/ 468272 w 606933"/>
              <a:gd name="connsiteY15" fmla="*/ 221647 h 454512"/>
              <a:gd name="connsiteX16" fmla="*/ 108349 w 606933"/>
              <a:gd name="connsiteY16" fmla="*/ 191444 h 454512"/>
              <a:gd name="connsiteX17" fmla="*/ 138590 w 606933"/>
              <a:gd name="connsiteY17" fmla="*/ 221647 h 454512"/>
              <a:gd name="connsiteX18" fmla="*/ 71655 w 606933"/>
              <a:gd name="connsiteY18" fmla="*/ 348710 h 454512"/>
              <a:gd name="connsiteX19" fmla="*/ 71655 w 606933"/>
              <a:gd name="connsiteY19" fmla="*/ 416618 h 454512"/>
              <a:gd name="connsiteX20" fmla="*/ 0 w 606933"/>
              <a:gd name="connsiteY20" fmla="*/ 416618 h 454512"/>
              <a:gd name="connsiteX21" fmla="*/ 0 w 606933"/>
              <a:gd name="connsiteY21" fmla="*/ 315333 h 454512"/>
              <a:gd name="connsiteX22" fmla="*/ 87738 w 606933"/>
              <a:gd name="connsiteY22" fmla="*/ 197504 h 454512"/>
              <a:gd name="connsiteX23" fmla="*/ 87835 w 606933"/>
              <a:gd name="connsiteY23" fmla="*/ 197504 h 454512"/>
              <a:gd name="connsiteX24" fmla="*/ 303467 w 606933"/>
              <a:gd name="connsiteY24" fmla="*/ 17430 h 454512"/>
              <a:gd name="connsiteX25" fmla="*/ 393615 w 606933"/>
              <a:gd name="connsiteY25" fmla="*/ 107436 h 454512"/>
              <a:gd name="connsiteX26" fmla="*/ 303467 w 606933"/>
              <a:gd name="connsiteY26" fmla="*/ 197442 h 454512"/>
              <a:gd name="connsiteX27" fmla="*/ 213319 w 606933"/>
              <a:gd name="connsiteY27" fmla="*/ 107436 h 454512"/>
              <a:gd name="connsiteX28" fmla="*/ 303467 w 606933"/>
              <a:gd name="connsiteY28" fmla="*/ 17430 h 454512"/>
              <a:gd name="connsiteX29" fmla="*/ 409978 w 606933"/>
              <a:gd name="connsiteY29" fmla="*/ 0 h 454512"/>
              <a:gd name="connsiteX30" fmla="*/ 496357 w 606933"/>
              <a:gd name="connsiteY30" fmla="*/ 86064 h 454512"/>
              <a:gd name="connsiteX31" fmla="*/ 409978 w 606933"/>
              <a:gd name="connsiteY31" fmla="*/ 172321 h 454512"/>
              <a:gd name="connsiteX32" fmla="*/ 399289 w 606933"/>
              <a:gd name="connsiteY32" fmla="*/ 171551 h 454512"/>
              <a:gd name="connsiteX33" fmla="*/ 418837 w 606933"/>
              <a:gd name="connsiteY33" fmla="*/ 107412 h 454512"/>
              <a:gd name="connsiteX34" fmla="*/ 367222 w 606933"/>
              <a:gd name="connsiteY34" fmla="*/ 11443 h 454512"/>
              <a:gd name="connsiteX35" fmla="*/ 409978 w 606933"/>
              <a:gd name="connsiteY35" fmla="*/ 0 h 454512"/>
              <a:gd name="connsiteX36" fmla="*/ 196861 w 606933"/>
              <a:gd name="connsiteY36" fmla="*/ 0 h 454512"/>
              <a:gd name="connsiteX37" fmla="*/ 239640 w 606933"/>
              <a:gd name="connsiteY37" fmla="*/ 11443 h 454512"/>
              <a:gd name="connsiteX38" fmla="*/ 187997 w 606933"/>
              <a:gd name="connsiteY38" fmla="*/ 107412 h 454512"/>
              <a:gd name="connsiteX39" fmla="*/ 207556 w 606933"/>
              <a:gd name="connsiteY39" fmla="*/ 171551 h 454512"/>
              <a:gd name="connsiteX40" fmla="*/ 196861 w 606933"/>
              <a:gd name="connsiteY40" fmla="*/ 172321 h 454512"/>
              <a:gd name="connsiteX41" fmla="*/ 110435 w 606933"/>
              <a:gd name="connsiteY41" fmla="*/ 86064 h 454512"/>
              <a:gd name="connsiteX42" fmla="*/ 196861 w 606933"/>
              <a:gd name="connsiteY42" fmla="*/ 0 h 454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06933" h="454512">
                <a:moveTo>
                  <a:pt x="210133" y="218965"/>
                </a:moveTo>
                <a:lnTo>
                  <a:pt x="303467" y="312357"/>
                </a:lnTo>
                <a:lnTo>
                  <a:pt x="396800" y="218965"/>
                </a:lnTo>
                <a:lnTo>
                  <a:pt x="417991" y="225313"/>
                </a:lnTo>
                <a:cubicBezTo>
                  <a:pt x="472989" y="241856"/>
                  <a:pt x="509976" y="291389"/>
                  <a:pt x="509976" y="348713"/>
                </a:cubicBezTo>
                <a:lnTo>
                  <a:pt x="509976" y="454512"/>
                </a:lnTo>
                <a:lnTo>
                  <a:pt x="96957" y="454512"/>
                </a:lnTo>
                <a:lnTo>
                  <a:pt x="96957" y="348713"/>
                </a:lnTo>
                <a:cubicBezTo>
                  <a:pt x="96957" y="291389"/>
                  <a:pt x="133847" y="241856"/>
                  <a:pt x="188846" y="225313"/>
                </a:cubicBezTo>
                <a:close/>
                <a:moveTo>
                  <a:pt x="498508" y="191444"/>
                </a:moveTo>
                <a:lnTo>
                  <a:pt x="519114" y="197504"/>
                </a:lnTo>
                <a:cubicBezTo>
                  <a:pt x="571594" y="213279"/>
                  <a:pt x="606933" y="260699"/>
                  <a:pt x="606933" y="315333"/>
                </a:cubicBezTo>
                <a:lnTo>
                  <a:pt x="606933" y="416618"/>
                </a:lnTo>
                <a:lnTo>
                  <a:pt x="535195" y="416618"/>
                </a:lnTo>
                <a:lnTo>
                  <a:pt x="535195" y="348710"/>
                </a:lnTo>
                <a:cubicBezTo>
                  <a:pt x="535195" y="296577"/>
                  <a:pt x="509581" y="249830"/>
                  <a:pt x="468272" y="221647"/>
                </a:cubicBezTo>
                <a:close/>
                <a:moveTo>
                  <a:pt x="108349" y="191444"/>
                </a:moveTo>
                <a:lnTo>
                  <a:pt x="138590" y="221647"/>
                </a:lnTo>
                <a:cubicBezTo>
                  <a:pt x="97369" y="249734"/>
                  <a:pt x="71655" y="296481"/>
                  <a:pt x="71655" y="348710"/>
                </a:cubicBezTo>
                <a:lnTo>
                  <a:pt x="71655" y="416618"/>
                </a:lnTo>
                <a:lnTo>
                  <a:pt x="0" y="416618"/>
                </a:lnTo>
                <a:lnTo>
                  <a:pt x="0" y="315333"/>
                </a:lnTo>
                <a:cubicBezTo>
                  <a:pt x="0" y="260699"/>
                  <a:pt x="35249" y="213279"/>
                  <a:pt x="87738" y="197504"/>
                </a:cubicBezTo>
                <a:lnTo>
                  <a:pt x="87835" y="197504"/>
                </a:lnTo>
                <a:close/>
                <a:moveTo>
                  <a:pt x="303467" y="17430"/>
                </a:moveTo>
                <a:cubicBezTo>
                  <a:pt x="353254" y="17430"/>
                  <a:pt x="393615" y="57727"/>
                  <a:pt x="393615" y="107436"/>
                </a:cubicBezTo>
                <a:cubicBezTo>
                  <a:pt x="393615" y="157145"/>
                  <a:pt x="353254" y="197442"/>
                  <a:pt x="303467" y="197442"/>
                </a:cubicBezTo>
                <a:cubicBezTo>
                  <a:pt x="253680" y="197442"/>
                  <a:pt x="213319" y="157145"/>
                  <a:pt x="213319" y="107436"/>
                </a:cubicBezTo>
                <a:cubicBezTo>
                  <a:pt x="213319" y="57727"/>
                  <a:pt x="253680" y="17430"/>
                  <a:pt x="303467" y="17430"/>
                </a:cubicBezTo>
                <a:close/>
                <a:moveTo>
                  <a:pt x="409978" y="0"/>
                </a:moveTo>
                <a:cubicBezTo>
                  <a:pt x="457645" y="0"/>
                  <a:pt x="496357" y="38560"/>
                  <a:pt x="496357" y="86064"/>
                </a:cubicBezTo>
                <a:cubicBezTo>
                  <a:pt x="496357" y="133664"/>
                  <a:pt x="457645" y="172321"/>
                  <a:pt x="409978" y="172321"/>
                </a:cubicBezTo>
                <a:cubicBezTo>
                  <a:pt x="406415" y="172321"/>
                  <a:pt x="402852" y="171936"/>
                  <a:pt x="399289" y="171551"/>
                </a:cubicBezTo>
                <a:cubicBezTo>
                  <a:pt x="411615" y="153185"/>
                  <a:pt x="418837" y="131068"/>
                  <a:pt x="418837" y="107412"/>
                </a:cubicBezTo>
                <a:cubicBezTo>
                  <a:pt x="418837" y="67409"/>
                  <a:pt x="398326" y="32118"/>
                  <a:pt x="367222" y="11443"/>
                </a:cubicBezTo>
                <a:cubicBezTo>
                  <a:pt x="380126" y="4039"/>
                  <a:pt x="394763" y="0"/>
                  <a:pt x="409978" y="0"/>
                </a:cubicBezTo>
                <a:close/>
                <a:moveTo>
                  <a:pt x="196861" y="0"/>
                </a:moveTo>
                <a:cubicBezTo>
                  <a:pt x="212180" y="0"/>
                  <a:pt x="226826" y="4039"/>
                  <a:pt x="239640" y="11443"/>
                </a:cubicBezTo>
                <a:cubicBezTo>
                  <a:pt x="208519" y="32118"/>
                  <a:pt x="187997" y="67409"/>
                  <a:pt x="187997" y="107412"/>
                </a:cubicBezTo>
                <a:cubicBezTo>
                  <a:pt x="187997" y="131068"/>
                  <a:pt x="195223" y="153185"/>
                  <a:pt x="207556" y="171551"/>
                </a:cubicBezTo>
                <a:cubicBezTo>
                  <a:pt x="204087" y="171936"/>
                  <a:pt x="200426" y="172321"/>
                  <a:pt x="196861" y="172321"/>
                </a:cubicBezTo>
                <a:cubicBezTo>
                  <a:pt x="149168" y="172321"/>
                  <a:pt x="110435" y="133664"/>
                  <a:pt x="110435" y="86064"/>
                </a:cubicBezTo>
                <a:cubicBezTo>
                  <a:pt x="110435" y="38560"/>
                  <a:pt x="149168" y="0"/>
                  <a:pt x="196861" y="0"/>
                </a:cubicBezTo>
                <a:close/>
              </a:path>
            </a:pathLst>
          </a:custGeom>
          <a:solidFill>
            <a:schemeClr val="accent5"/>
          </a:solidFill>
          <a:ln>
            <a:noFill/>
          </a:ln>
        </p:spPr>
      </p:sp>
      <p:sp>
        <p:nvSpPr>
          <p:cNvPr id="145" name="managers_115919"/>
          <p:cNvSpPr>
            <a:spLocks noChangeAspect="1"/>
          </p:cNvSpPr>
          <p:nvPr/>
        </p:nvSpPr>
        <p:spPr bwMode="auto">
          <a:xfrm>
            <a:off x="1193412" y="5259409"/>
            <a:ext cx="544238" cy="543415"/>
          </a:xfrm>
          <a:custGeom>
            <a:avLst/>
            <a:gdLst>
              <a:gd name="connsiteX0" fmla="*/ 303396 w 606933"/>
              <a:gd name="connsiteY0" fmla="*/ 205063 h 606016"/>
              <a:gd name="connsiteX1" fmla="*/ 379576 w 606933"/>
              <a:gd name="connsiteY1" fmla="*/ 235090 h 606016"/>
              <a:gd name="connsiteX2" fmla="*/ 407696 w 606933"/>
              <a:gd name="connsiteY2" fmla="*/ 355657 h 606016"/>
              <a:gd name="connsiteX3" fmla="*/ 389717 w 606933"/>
              <a:gd name="connsiteY3" fmla="*/ 376596 h 606016"/>
              <a:gd name="connsiteX4" fmla="*/ 368742 w 606933"/>
              <a:gd name="connsiteY4" fmla="*/ 358533 h 606016"/>
              <a:gd name="connsiteX5" fmla="*/ 354797 w 606933"/>
              <a:gd name="connsiteY5" fmla="*/ 272019 h 606016"/>
              <a:gd name="connsiteX6" fmla="*/ 355604 w 606933"/>
              <a:gd name="connsiteY6" fmla="*/ 280878 h 606016"/>
              <a:gd name="connsiteX7" fmla="*/ 355604 w 606933"/>
              <a:gd name="connsiteY7" fmla="*/ 356002 h 606016"/>
              <a:gd name="connsiteX8" fmla="*/ 354221 w 606933"/>
              <a:gd name="connsiteY8" fmla="*/ 367967 h 606016"/>
              <a:gd name="connsiteX9" fmla="*/ 354221 w 606933"/>
              <a:gd name="connsiteY9" fmla="*/ 532712 h 606016"/>
              <a:gd name="connsiteX10" fmla="*/ 331401 w 606933"/>
              <a:gd name="connsiteY10" fmla="*/ 555491 h 606016"/>
              <a:gd name="connsiteX11" fmla="*/ 308582 w 606933"/>
              <a:gd name="connsiteY11" fmla="*/ 532712 h 606016"/>
              <a:gd name="connsiteX12" fmla="*/ 308582 w 606933"/>
              <a:gd name="connsiteY12" fmla="*/ 407773 h 606016"/>
              <a:gd name="connsiteX13" fmla="*/ 303396 w 606933"/>
              <a:gd name="connsiteY13" fmla="*/ 408118 h 606016"/>
              <a:gd name="connsiteX14" fmla="*/ 298325 w 606933"/>
              <a:gd name="connsiteY14" fmla="*/ 407773 h 606016"/>
              <a:gd name="connsiteX15" fmla="*/ 298325 w 606933"/>
              <a:gd name="connsiteY15" fmla="*/ 532712 h 606016"/>
              <a:gd name="connsiteX16" fmla="*/ 275506 w 606933"/>
              <a:gd name="connsiteY16" fmla="*/ 555491 h 606016"/>
              <a:gd name="connsiteX17" fmla="*/ 252686 w 606933"/>
              <a:gd name="connsiteY17" fmla="*/ 532712 h 606016"/>
              <a:gd name="connsiteX18" fmla="*/ 252686 w 606933"/>
              <a:gd name="connsiteY18" fmla="*/ 367852 h 606016"/>
              <a:gd name="connsiteX19" fmla="*/ 251303 w 606933"/>
              <a:gd name="connsiteY19" fmla="*/ 356002 h 606016"/>
              <a:gd name="connsiteX20" fmla="*/ 251303 w 606933"/>
              <a:gd name="connsiteY20" fmla="*/ 280878 h 606016"/>
              <a:gd name="connsiteX21" fmla="*/ 251995 w 606933"/>
              <a:gd name="connsiteY21" fmla="*/ 272019 h 606016"/>
              <a:gd name="connsiteX22" fmla="*/ 238165 w 606933"/>
              <a:gd name="connsiteY22" fmla="*/ 358533 h 606016"/>
              <a:gd name="connsiteX23" fmla="*/ 218688 w 606933"/>
              <a:gd name="connsiteY23" fmla="*/ 376596 h 606016"/>
              <a:gd name="connsiteX24" fmla="*/ 217190 w 606933"/>
              <a:gd name="connsiteY24" fmla="*/ 376596 h 606016"/>
              <a:gd name="connsiteX25" fmla="*/ 199096 w 606933"/>
              <a:gd name="connsiteY25" fmla="*/ 355657 h 606016"/>
              <a:gd name="connsiteX26" fmla="*/ 227216 w 606933"/>
              <a:gd name="connsiteY26" fmla="*/ 235090 h 606016"/>
              <a:gd name="connsiteX27" fmla="*/ 303396 w 606933"/>
              <a:gd name="connsiteY27" fmla="*/ 205063 h 606016"/>
              <a:gd name="connsiteX28" fmla="*/ 303396 w 606933"/>
              <a:gd name="connsiteY28" fmla="*/ 73317 h 606016"/>
              <a:gd name="connsiteX29" fmla="*/ 365035 w 606933"/>
              <a:gd name="connsiteY29" fmla="*/ 134850 h 606016"/>
              <a:gd name="connsiteX30" fmla="*/ 303396 w 606933"/>
              <a:gd name="connsiteY30" fmla="*/ 196383 h 606016"/>
              <a:gd name="connsiteX31" fmla="*/ 241757 w 606933"/>
              <a:gd name="connsiteY31" fmla="*/ 134850 h 606016"/>
              <a:gd name="connsiteX32" fmla="*/ 303396 w 606933"/>
              <a:gd name="connsiteY32" fmla="*/ 73317 h 606016"/>
              <a:gd name="connsiteX33" fmla="*/ 125950 w 606933"/>
              <a:gd name="connsiteY33" fmla="*/ 23012 h 606016"/>
              <a:gd name="connsiteX34" fmla="*/ 23047 w 606933"/>
              <a:gd name="connsiteY34" fmla="*/ 125760 h 606016"/>
              <a:gd name="connsiteX35" fmla="*/ 23047 w 606933"/>
              <a:gd name="connsiteY35" fmla="*/ 480141 h 606016"/>
              <a:gd name="connsiteX36" fmla="*/ 125950 w 606933"/>
              <a:gd name="connsiteY36" fmla="*/ 583004 h 606016"/>
              <a:gd name="connsiteX37" fmla="*/ 480868 w 606933"/>
              <a:gd name="connsiteY37" fmla="*/ 583004 h 606016"/>
              <a:gd name="connsiteX38" fmla="*/ 583886 w 606933"/>
              <a:gd name="connsiteY38" fmla="*/ 480141 h 606016"/>
              <a:gd name="connsiteX39" fmla="*/ 583886 w 606933"/>
              <a:gd name="connsiteY39" fmla="*/ 125760 h 606016"/>
              <a:gd name="connsiteX40" fmla="*/ 480868 w 606933"/>
              <a:gd name="connsiteY40" fmla="*/ 23012 h 606016"/>
              <a:gd name="connsiteX41" fmla="*/ 125950 w 606933"/>
              <a:gd name="connsiteY41" fmla="*/ 0 h 606016"/>
              <a:gd name="connsiteX42" fmla="*/ 480868 w 606933"/>
              <a:gd name="connsiteY42" fmla="*/ 0 h 606016"/>
              <a:gd name="connsiteX43" fmla="*/ 606933 w 606933"/>
              <a:gd name="connsiteY43" fmla="*/ 125760 h 606016"/>
              <a:gd name="connsiteX44" fmla="*/ 606933 w 606933"/>
              <a:gd name="connsiteY44" fmla="*/ 480141 h 606016"/>
              <a:gd name="connsiteX45" fmla="*/ 480868 w 606933"/>
              <a:gd name="connsiteY45" fmla="*/ 606016 h 606016"/>
              <a:gd name="connsiteX46" fmla="*/ 125950 w 606933"/>
              <a:gd name="connsiteY46" fmla="*/ 606016 h 606016"/>
              <a:gd name="connsiteX47" fmla="*/ 0 w 606933"/>
              <a:gd name="connsiteY47" fmla="*/ 480141 h 606016"/>
              <a:gd name="connsiteX48" fmla="*/ 0 w 606933"/>
              <a:gd name="connsiteY48" fmla="*/ 125760 h 606016"/>
              <a:gd name="connsiteX49" fmla="*/ 125950 w 606933"/>
              <a:gd name="connsiteY49" fmla="*/ 0 h 60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06933" h="606016">
                <a:moveTo>
                  <a:pt x="303396" y="205063"/>
                </a:moveTo>
                <a:cubicBezTo>
                  <a:pt x="330018" y="205063"/>
                  <a:pt x="359868" y="207364"/>
                  <a:pt x="379576" y="235090"/>
                </a:cubicBezTo>
                <a:cubicBezTo>
                  <a:pt x="394904" y="256603"/>
                  <a:pt x="402856" y="290427"/>
                  <a:pt x="407696" y="355657"/>
                </a:cubicBezTo>
                <a:cubicBezTo>
                  <a:pt x="408503" y="366357"/>
                  <a:pt x="400436" y="375790"/>
                  <a:pt x="389717" y="376596"/>
                </a:cubicBezTo>
                <a:cubicBezTo>
                  <a:pt x="378884" y="377401"/>
                  <a:pt x="369549" y="369348"/>
                  <a:pt x="368742" y="358533"/>
                </a:cubicBezTo>
                <a:cubicBezTo>
                  <a:pt x="365630" y="317347"/>
                  <a:pt x="361251" y="289506"/>
                  <a:pt x="354797" y="272019"/>
                </a:cubicBezTo>
                <a:cubicBezTo>
                  <a:pt x="355373" y="274895"/>
                  <a:pt x="355604" y="277887"/>
                  <a:pt x="355604" y="280878"/>
                </a:cubicBezTo>
                <a:lnTo>
                  <a:pt x="355604" y="356002"/>
                </a:lnTo>
                <a:cubicBezTo>
                  <a:pt x="355604" y="360144"/>
                  <a:pt x="355143" y="364056"/>
                  <a:pt x="354221" y="367967"/>
                </a:cubicBezTo>
                <a:lnTo>
                  <a:pt x="354221" y="532712"/>
                </a:lnTo>
                <a:cubicBezTo>
                  <a:pt x="354221" y="545252"/>
                  <a:pt x="343964" y="555491"/>
                  <a:pt x="331401" y="555491"/>
                </a:cubicBezTo>
                <a:cubicBezTo>
                  <a:pt x="318839" y="555491"/>
                  <a:pt x="308582" y="545252"/>
                  <a:pt x="308582" y="532712"/>
                </a:cubicBezTo>
                <a:lnTo>
                  <a:pt x="308582" y="407773"/>
                </a:lnTo>
                <a:cubicBezTo>
                  <a:pt x="306853" y="408003"/>
                  <a:pt x="305125" y="408118"/>
                  <a:pt x="303396" y="408118"/>
                </a:cubicBezTo>
                <a:cubicBezTo>
                  <a:pt x="301667" y="408118"/>
                  <a:pt x="299939" y="408003"/>
                  <a:pt x="298325" y="407773"/>
                </a:cubicBezTo>
                <a:lnTo>
                  <a:pt x="298325" y="532712"/>
                </a:lnTo>
                <a:cubicBezTo>
                  <a:pt x="298325" y="545252"/>
                  <a:pt x="288068" y="555491"/>
                  <a:pt x="275506" y="555491"/>
                </a:cubicBezTo>
                <a:cubicBezTo>
                  <a:pt x="262828" y="555491"/>
                  <a:pt x="252686" y="545252"/>
                  <a:pt x="252686" y="532712"/>
                </a:cubicBezTo>
                <a:lnTo>
                  <a:pt x="252686" y="367852"/>
                </a:lnTo>
                <a:cubicBezTo>
                  <a:pt x="251764" y="364056"/>
                  <a:pt x="251303" y="360029"/>
                  <a:pt x="251303" y="356002"/>
                </a:cubicBezTo>
                <a:lnTo>
                  <a:pt x="251303" y="280878"/>
                </a:lnTo>
                <a:cubicBezTo>
                  <a:pt x="251303" y="277887"/>
                  <a:pt x="251534" y="274895"/>
                  <a:pt x="251995" y="272019"/>
                </a:cubicBezTo>
                <a:cubicBezTo>
                  <a:pt x="245656" y="289506"/>
                  <a:pt x="241277" y="317347"/>
                  <a:pt x="238165" y="358533"/>
                </a:cubicBezTo>
                <a:cubicBezTo>
                  <a:pt x="237358" y="368888"/>
                  <a:pt x="228830" y="376596"/>
                  <a:pt x="218688" y="376596"/>
                </a:cubicBezTo>
                <a:cubicBezTo>
                  <a:pt x="218227" y="376596"/>
                  <a:pt x="217651" y="376596"/>
                  <a:pt x="217190" y="376596"/>
                </a:cubicBezTo>
                <a:cubicBezTo>
                  <a:pt x="206472" y="375790"/>
                  <a:pt x="198289" y="366472"/>
                  <a:pt x="199096" y="355657"/>
                </a:cubicBezTo>
                <a:cubicBezTo>
                  <a:pt x="204051" y="290427"/>
                  <a:pt x="211888" y="256603"/>
                  <a:pt x="227216" y="235090"/>
                </a:cubicBezTo>
                <a:cubicBezTo>
                  <a:pt x="246924" y="207364"/>
                  <a:pt x="276889" y="205063"/>
                  <a:pt x="303396" y="205063"/>
                </a:cubicBezTo>
                <a:close/>
                <a:moveTo>
                  <a:pt x="303396" y="73317"/>
                </a:moveTo>
                <a:cubicBezTo>
                  <a:pt x="337438" y="73317"/>
                  <a:pt x="365035" y="100866"/>
                  <a:pt x="365035" y="134850"/>
                </a:cubicBezTo>
                <a:cubicBezTo>
                  <a:pt x="365035" y="168834"/>
                  <a:pt x="337438" y="196383"/>
                  <a:pt x="303396" y="196383"/>
                </a:cubicBezTo>
                <a:cubicBezTo>
                  <a:pt x="269354" y="196383"/>
                  <a:pt x="241757" y="168834"/>
                  <a:pt x="241757" y="134850"/>
                </a:cubicBezTo>
                <a:cubicBezTo>
                  <a:pt x="241757" y="100866"/>
                  <a:pt x="269354" y="73317"/>
                  <a:pt x="303396" y="73317"/>
                </a:cubicBezTo>
                <a:close/>
                <a:moveTo>
                  <a:pt x="125950" y="23012"/>
                </a:moveTo>
                <a:cubicBezTo>
                  <a:pt x="69255" y="23012"/>
                  <a:pt x="23047" y="69150"/>
                  <a:pt x="23047" y="125760"/>
                </a:cubicBezTo>
                <a:lnTo>
                  <a:pt x="23047" y="480141"/>
                </a:lnTo>
                <a:cubicBezTo>
                  <a:pt x="23047" y="536865"/>
                  <a:pt x="69255" y="583004"/>
                  <a:pt x="125950" y="583004"/>
                </a:cubicBezTo>
                <a:lnTo>
                  <a:pt x="480868" y="583004"/>
                </a:lnTo>
                <a:cubicBezTo>
                  <a:pt x="537678" y="583004"/>
                  <a:pt x="583886" y="536865"/>
                  <a:pt x="583886" y="480141"/>
                </a:cubicBezTo>
                <a:lnTo>
                  <a:pt x="583886" y="125760"/>
                </a:lnTo>
                <a:cubicBezTo>
                  <a:pt x="583886" y="69150"/>
                  <a:pt x="537678" y="23012"/>
                  <a:pt x="480868" y="23012"/>
                </a:cubicBezTo>
                <a:close/>
                <a:moveTo>
                  <a:pt x="125950" y="0"/>
                </a:moveTo>
                <a:lnTo>
                  <a:pt x="480868" y="0"/>
                </a:lnTo>
                <a:cubicBezTo>
                  <a:pt x="550354" y="0"/>
                  <a:pt x="606933" y="56379"/>
                  <a:pt x="606933" y="125760"/>
                </a:cubicBezTo>
                <a:lnTo>
                  <a:pt x="606933" y="480141"/>
                </a:lnTo>
                <a:cubicBezTo>
                  <a:pt x="606933" y="549522"/>
                  <a:pt x="550354" y="606016"/>
                  <a:pt x="480868" y="606016"/>
                </a:cubicBezTo>
                <a:lnTo>
                  <a:pt x="125950" y="606016"/>
                </a:lnTo>
                <a:cubicBezTo>
                  <a:pt x="56464" y="606016"/>
                  <a:pt x="0" y="549522"/>
                  <a:pt x="0" y="480141"/>
                </a:cubicBezTo>
                <a:lnTo>
                  <a:pt x="0" y="125760"/>
                </a:lnTo>
                <a:cubicBezTo>
                  <a:pt x="0" y="56379"/>
                  <a:pt x="56464" y="0"/>
                  <a:pt x="125950" y="0"/>
                </a:cubicBezTo>
                <a:close/>
              </a:path>
            </a:pathLst>
          </a:custGeom>
          <a:solidFill>
            <a:schemeClr val="accent5"/>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solidFill>
                <a:schemeClr val="tx1">
                  <a:lumMod val="50000"/>
                </a:schemeClr>
              </a:solidFill>
              <a:latin typeface="Segoe UI" panose="020B0502040204020203" pitchFamily="34" charset="0"/>
              <a:cs typeface="Segoe UI" panose="020B0502040204020203" pitchFamily="34" charset="0"/>
            </a:endParaRPr>
          </a:p>
        </p:txBody>
      </p:sp>
      <p:cxnSp>
        <p:nvCxnSpPr>
          <p:cNvPr id="146" name="直接连接符 145"/>
          <p:cNvCxnSpPr/>
          <p:nvPr/>
        </p:nvCxnSpPr>
        <p:spPr>
          <a:xfrm flipH="1">
            <a:off x="454825" y="5954971"/>
            <a:ext cx="2555" cy="686218"/>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pic>
        <p:nvPicPr>
          <p:cNvPr id="147" name="人数">
            <a:hlinkClick r:id="" action="ppaction://media"/>
          </p:cNvPr>
          <p:cNvPicPr>
            <a:picLocks noChangeAspect="1"/>
          </p:cNvPicPr>
          <p:nvPr/>
        </p:nvPicPr>
        <p:blipFill rotWithShape="1">
          <a:blip r:embed="rId3"/>
          <a:srcRect r="319" b="13704"/>
          <a:stretch>
            <a:fillRect/>
          </a:stretch>
        </p:blipFill>
        <p:spPr>
          <a:xfrm>
            <a:off x="440162" y="1472086"/>
            <a:ext cx="6657097" cy="3241829"/>
          </a:xfrm>
          <a:prstGeom prst="rect">
            <a:avLst/>
          </a:prstGeom>
        </p:spPr>
      </p:pic>
      <p:cxnSp>
        <p:nvCxnSpPr>
          <p:cNvPr id="148" name="直接连接符 147"/>
          <p:cNvCxnSpPr/>
          <p:nvPr/>
        </p:nvCxnSpPr>
        <p:spPr>
          <a:xfrm>
            <a:off x="454826" y="4803534"/>
            <a:ext cx="2556" cy="641156"/>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149" name="矩形 148"/>
          <p:cNvSpPr/>
          <p:nvPr/>
        </p:nvSpPr>
        <p:spPr>
          <a:xfrm>
            <a:off x="756339" y="4890823"/>
            <a:ext cx="3694791" cy="306118"/>
          </a:xfrm>
          <a:prstGeom prst="rect">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568" b="1" dirty="0">
                <a:solidFill>
                  <a:schemeClr val="tx1">
                    <a:lumMod val="50000"/>
                  </a:schemeClr>
                </a:solidFill>
                <a:latin typeface="Segoe UI" panose="020B0502040204020203" pitchFamily="34" charset="0"/>
                <a:cs typeface="Segoe UI" panose="020B0502040204020203" pitchFamily="34" charset="0"/>
              </a:rPr>
              <a:t>Báo </a:t>
            </a:r>
            <a:r>
              <a:rPr lang="en-US" altLang="zh-CN" sz="1568" b="1" dirty="0" err="1">
                <a:solidFill>
                  <a:schemeClr val="tx1">
                    <a:lumMod val="50000"/>
                  </a:schemeClr>
                </a:solidFill>
                <a:latin typeface="Segoe UI" panose="020B0502040204020203" pitchFamily="34" charset="0"/>
                <a:cs typeface="Segoe UI" panose="020B0502040204020203" pitchFamily="34" charset="0"/>
              </a:rPr>
              <a:t>động</a:t>
            </a:r>
            <a:endParaRPr lang="zh-CN" altLang="en-US" sz="1568" b="1" dirty="0">
              <a:solidFill>
                <a:schemeClr val="tx1">
                  <a:lumMod val="50000"/>
                </a:schemeClr>
              </a:solidFill>
              <a:latin typeface="Segoe UI" panose="020B0502040204020203" pitchFamily="34" charset="0"/>
              <a:cs typeface="Segoe UI" panose="020B0502040204020203" pitchFamily="34" charset="0"/>
            </a:endParaRPr>
          </a:p>
        </p:txBody>
      </p:sp>
      <p:sp>
        <p:nvSpPr>
          <p:cNvPr id="150" name="矩形 149"/>
          <p:cNvSpPr/>
          <p:nvPr/>
        </p:nvSpPr>
        <p:spPr>
          <a:xfrm>
            <a:off x="4603136" y="4890825"/>
            <a:ext cx="7257471" cy="301392"/>
          </a:xfrm>
          <a:prstGeom prst="rect">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568" b="1" dirty="0" err="1">
                <a:solidFill>
                  <a:schemeClr val="tx1">
                    <a:lumMod val="50000"/>
                  </a:schemeClr>
                </a:solidFill>
                <a:latin typeface="Segoe UI" panose="020B0502040204020203" pitchFamily="34" charset="0"/>
                <a:cs typeface="Segoe UI" panose="020B0502040204020203" pitchFamily="34" charset="0"/>
              </a:rPr>
              <a:t>Giá</a:t>
            </a:r>
            <a:r>
              <a:rPr lang="en-US" altLang="zh-CN" sz="1568" b="1" dirty="0">
                <a:solidFill>
                  <a:schemeClr val="tx1">
                    <a:lumMod val="50000"/>
                  </a:schemeClr>
                </a:solidFill>
                <a:latin typeface="Segoe UI" panose="020B0502040204020203" pitchFamily="34" charset="0"/>
                <a:cs typeface="Segoe UI" panose="020B0502040204020203" pitchFamily="34" charset="0"/>
              </a:rPr>
              <a:t> </a:t>
            </a:r>
            <a:r>
              <a:rPr lang="en-US" altLang="zh-CN" sz="1568" b="1" dirty="0" err="1">
                <a:solidFill>
                  <a:schemeClr val="tx1">
                    <a:lumMod val="50000"/>
                  </a:schemeClr>
                </a:solidFill>
                <a:latin typeface="Segoe UI" panose="020B0502040204020203" pitchFamily="34" charset="0"/>
                <a:cs typeface="Segoe UI" panose="020B0502040204020203" pitchFamily="34" charset="0"/>
              </a:rPr>
              <a:t>trị</a:t>
            </a:r>
            <a:r>
              <a:rPr lang="en-US" altLang="zh-CN" sz="1568" b="1" dirty="0">
                <a:solidFill>
                  <a:schemeClr val="tx1">
                    <a:lumMod val="50000"/>
                  </a:schemeClr>
                </a:solidFill>
                <a:latin typeface="Segoe UI" panose="020B0502040204020203" pitchFamily="34" charset="0"/>
                <a:cs typeface="Segoe UI" panose="020B0502040204020203" pitchFamily="34" charset="0"/>
              </a:rPr>
              <a:t> </a:t>
            </a:r>
            <a:r>
              <a:rPr lang="en-US" altLang="zh-CN" sz="1568" b="1" dirty="0" err="1">
                <a:solidFill>
                  <a:schemeClr val="tx1">
                    <a:lumMod val="50000"/>
                  </a:schemeClr>
                </a:solidFill>
                <a:latin typeface="Segoe UI" panose="020B0502040204020203" pitchFamily="34" charset="0"/>
                <a:cs typeface="Segoe UI" panose="020B0502040204020203" pitchFamily="34" charset="0"/>
              </a:rPr>
              <a:t>kinh</a:t>
            </a:r>
            <a:r>
              <a:rPr lang="en-US" altLang="zh-CN" sz="1568" b="1" dirty="0">
                <a:solidFill>
                  <a:schemeClr val="tx1">
                    <a:lumMod val="50000"/>
                  </a:schemeClr>
                </a:solidFill>
                <a:latin typeface="Segoe UI" panose="020B0502040204020203" pitchFamily="34" charset="0"/>
                <a:cs typeface="Segoe UI" panose="020B0502040204020203" pitchFamily="34" charset="0"/>
              </a:rPr>
              <a:t> </a:t>
            </a:r>
            <a:r>
              <a:rPr lang="en-US" altLang="zh-CN" sz="1568" b="1" dirty="0" err="1">
                <a:solidFill>
                  <a:schemeClr val="tx1">
                    <a:lumMod val="50000"/>
                  </a:schemeClr>
                </a:solidFill>
                <a:latin typeface="Segoe UI" panose="020B0502040204020203" pitchFamily="34" charset="0"/>
                <a:cs typeface="Segoe UI" panose="020B0502040204020203" pitchFamily="34" charset="0"/>
              </a:rPr>
              <a:t>doanh</a:t>
            </a:r>
            <a:endParaRPr lang="zh-CN" altLang="en-US" sz="1568" b="1" dirty="0">
              <a:solidFill>
                <a:schemeClr val="tx1">
                  <a:lumMod val="50000"/>
                </a:schemeClr>
              </a:solidFill>
              <a:latin typeface="Segoe UI" panose="020B0502040204020203" pitchFamily="34" charset="0"/>
              <a:cs typeface="Segoe UI" panose="020B0502040204020203" pitchFamily="34" charset="0"/>
            </a:endParaRPr>
          </a:p>
        </p:txBody>
      </p:sp>
      <p:sp>
        <p:nvSpPr>
          <p:cNvPr id="151" name="iṧḷiḋe"/>
          <p:cNvSpPr txBox="1"/>
          <p:nvPr/>
        </p:nvSpPr>
        <p:spPr>
          <a:xfrm>
            <a:off x="685125" y="5781414"/>
            <a:ext cx="1456607" cy="582677"/>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88231" tIns="45880" rIns="88231" bIns="45880" anchor="t">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96386">
              <a:lnSpc>
                <a:spcPct val="120000"/>
              </a:lnSpc>
              <a:spcBef>
                <a:spcPct val="0"/>
              </a:spcBef>
              <a:defRPr/>
            </a:pPr>
            <a:r>
              <a:rPr lang="vi-VN"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rPr>
              <a:t>Số người đếm trong một khu vực</a:t>
            </a:r>
            <a:endParaRPr lang="en-US" altLang="zh-CN" sz="1372" b="1" dirty="0">
              <a:solidFill>
                <a:schemeClr val="tx1">
                  <a:lumMod val="50000"/>
                </a:schemeClr>
              </a:solidFill>
              <a:latin typeface="Segoe UI" panose="020B0502040204020203" pitchFamily="34" charset="0"/>
              <a:ea typeface="微软雅黑" panose="020B0503020204020204" pitchFamily="34" charset="-122"/>
              <a:cs typeface="Segoe UI" panose="020B0502040204020203" pitchFamily="34" charset="0"/>
            </a:endParaRPr>
          </a:p>
        </p:txBody>
      </p:sp>
      <p:cxnSp>
        <p:nvCxnSpPr>
          <p:cNvPr id="152" name="直接连接符 151"/>
          <p:cNvCxnSpPr/>
          <p:nvPr/>
        </p:nvCxnSpPr>
        <p:spPr>
          <a:xfrm>
            <a:off x="8329239" y="5589937"/>
            <a:ext cx="972056" cy="3647"/>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153" name="managers_115919"/>
          <p:cNvSpPr>
            <a:spLocks noChangeAspect="1"/>
          </p:cNvSpPr>
          <p:nvPr/>
        </p:nvSpPr>
        <p:spPr bwMode="auto">
          <a:xfrm>
            <a:off x="8556984" y="5321876"/>
            <a:ext cx="544238" cy="543415"/>
          </a:xfrm>
          <a:custGeom>
            <a:avLst/>
            <a:gdLst>
              <a:gd name="connsiteX0" fmla="*/ 303396 w 606933"/>
              <a:gd name="connsiteY0" fmla="*/ 205063 h 606016"/>
              <a:gd name="connsiteX1" fmla="*/ 379576 w 606933"/>
              <a:gd name="connsiteY1" fmla="*/ 235090 h 606016"/>
              <a:gd name="connsiteX2" fmla="*/ 407696 w 606933"/>
              <a:gd name="connsiteY2" fmla="*/ 355657 h 606016"/>
              <a:gd name="connsiteX3" fmla="*/ 389717 w 606933"/>
              <a:gd name="connsiteY3" fmla="*/ 376596 h 606016"/>
              <a:gd name="connsiteX4" fmla="*/ 368742 w 606933"/>
              <a:gd name="connsiteY4" fmla="*/ 358533 h 606016"/>
              <a:gd name="connsiteX5" fmla="*/ 354797 w 606933"/>
              <a:gd name="connsiteY5" fmla="*/ 272019 h 606016"/>
              <a:gd name="connsiteX6" fmla="*/ 355604 w 606933"/>
              <a:gd name="connsiteY6" fmla="*/ 280878 h 606016"/>
              <a:gd name="connsiteX7" fmla="*/ 355604 w 606933"/>
              <a:gd name="connsiteY7" fmla="*/ 356002 h 606016"/>
              <a:gd name="connsiteX8" fmla="*/ 354221 w 606933"/>
              <a:gd name="connsiteY8" fmla="*/ 367967 h 606016"/>
              <a:gd name="connsiteX9" fmla="*/ 354221 w 606933"/>
              <a:gd name="connsiteY9" fmla="*/ 532712 h 606016"/>
              <a:gd name="connsiteX10" fmla="*/ 331401 w 606933"/>
              <a:gd name="connsiteY10" fmla="*/ 555491 h 606016"/>
              <a:gd name="connsiteX11" fmla="*/ 308582 w 606933"/>
              <a:gd name="connsiteY11" fmla="*/ 532712 h 606016"/>
              <a:gd name="connsiteX12" fmla="*/ 308582 w 606933"/>
              <a:gd name="connsiteY12" fmla="*/ 407773 h 606016"/>
              <a:gd name="connsiteX13" fmla="*/ 303396 w 606933"/>
              <a:gd name="connsiteY13" fmla="*/ 408118 h 606016"/>
              <a:gd name="connsiteX14" fmla="*/ 298325 w 606933"/>
              <a:gd name="connsiteY14" fmla="*/ 407773 h 606016"/>
              <a:gd name="connsiteX15" fmla="*/ 298325 w 606933"/>
              <a:gd name="connsiteY15" fmla="*/ 532712 h 606016"/>
              <a:gd name="connsiteX16" fmla="*/ 275506 w 606933"/>
              <a:gd name="connsiteY16" fmla="*/ 555491 h 606016"/>
              <a:gd name="connsiteX17" fmla="*/ 252686 w 606933"/>
              <a:gd name="connsiteY17" fmla="*/ 532712 h 606016"/>
              <a:gd name="connsiteX18" fmla="*/ 252686 w 606933"/>
              <a:gd name="connsiteY18" fmla="*/ 367852 h 606016"/>
              <a:gd name="connsiteX19" fmla="*/ 251303 w 606933"/>
              <a:gd name="connsiteY19" fmla="*/ 356002 h 606016"/>
              <a:gd name="connsiteX20" fmla="*/ 251303 w 606933"/>
              <a:gd name="connsiteY20" fmla="*/ 280878 h 606016"/>
              <a:gd name="connsiteX21" fmla="*/ 251995 w 606933"/>
              <a:gd name="connsiteY21" fmla="*/ 272019 h 606016"/>
              <a:gd name="connsiteX22" fmla="*/ 238165 w 606933"/>
              <a:gd name="connsiteY22" fmla="*/ 358533 h 606016"/>
              <a:gd name="connsiteX23" fmla="*/ 218688 w 606933"/>
              <a:gd name="connsiteY23" fmla="*/ 376596 h 606016"/>
              <a:gd name="connsiteX24" fmla="*/ 217190 w 606933"/>
              <a:gd name="connsiteY24" fmla="*/ 376596 h 606016"/>
              <a:gd name="connsiteX25" fmla="*/ 199096 w 606933"/>
              <a:gd name="connsiteY25" fmla="*/ 355657 h 606016"/>
              <a:gd name="connsiteX26" fmla="*/ 227216 w 606933"/>
              <a:gd name="connsiteY26" fmla="*/ 235090 h 606016"/>
              <a:gd name="connsiteX27" fmla="*/ 303396 w 606933"/>
              <a:gd name="connsiteY27" fmla="*/ 205063 h 606016"/>
              <a:gd name="connsiteX28" fmla="*/ 303396 w 606933"/>
              <a:gd name="connsiteY28" fmla="*/ 73317 h 606016"/>
              <a:gd name="connsiteX29" fmla="*/ 365035 w 606933"/>
              <a:gd name="connsiteY29" fmla="*/ 134850 h 606016"/>
              <a:gd name="connsiteX30" fmla="*/ 303396 w 606933"/>
              <a:gd name="connsiteY30" fmla="*/ 196383 h 606016"/>
              <a:gd name="connsiteX31" fmla="*/ 241757 w 606933"/>
              <a:gd name="connsiteY31" fmla="*/ 134850 h 606016"/>
              <a:gd name="connsiteX32" fmla="*/ 303396 w 606933"/>
              <a:gd name="connsiteY32" fmla="*/ 73317 h 606016"/>
              <a:gd name="connsiteX33" fmla="*/ 125950 w 606933"/>
              <a:gd name="connsiteY33" fmla="*/ 23012 h 606016"/>
              <a:gd name="connsiteX34" fmla="*/ 23047 w 606933"/>
              <a:gd name="connsiteY34" fmla="*/ 125760 h 606016"/>
              <a:gd name="connsiteX35" fmla="*/ 23047 w 606933"/>
              <a:gd name="connsiteY35" fmla="*/ 480141 h 606016"/>
              <a:gd name="connsiteX36" fmla="*/ 125950 w 606933"/>
              <a:gd name="connsiteY36" fmla="*/ 583004 h 606016"/>
              <a:gd name="connsiteX37" fmla="*/ 480868 w 606933"/>
              <a:gd name="connsiteY37" fmla="*/ 583004 h 606016"/>
              <a:gd name="connsiteX38" fmla="*/ 583886 w 606933"/>
              <a:gd name="connsiteY38" fmla="*/ 480141 h 606016"/>
              <a:gd name="connsiteX39" fmla="*/ 583886 w 606933"/>
              <a:gd name="connsiteY39" fmla="*/ 125760 h 606016"/>
              <a:gd name="connsiteX40" fmla="*/ 480868 w 606933"/>
              <a:gd name="connsiteY40" fmla="*/ 23012 h 606016"/>
              <a:gd name="connsiteX41" fmla="*/ 125950 w 606933"/>
              <a:gd name="connsiteY41" fmla="*/ 0 h 606016"/>
              <a:gd name="connsiteX42" fmla="*/ 480868 w 606933"/>
              <a:gd name="connsiteY42" fmla="*/ 0 h 606016"/>
              <a:gd name="connsiteX43" fmla="*/ 606933 w 606933"/>
              <a:gd name="connsiteY43" fmla="*/ 125760 h 606016"/>
              <a:gd name="connsiteX44" fmla="*/ 606933 w 606933"/>
              <a:gd name="connsiteY44" fmla="*/ 480141 h 606016"/>
              <a:gd name="connsiteX45" fmla="*/ 480868 w 606933"/>
              <a:gd name="connsiteY45" fmla="*/ 606016 h 606016"/>
              <a:gd name="connsiteX46" fmla="*/ 125950 w 606933"/>
              <a:gd name="connsiteY46" fmla="*/ 606016 h 606016"/>
              <a:gd name="connsiteX47" fmla="*/ 0 w 606933"/>
              <a:gd name="connsiteY47" fmla="*/ 480141 h 606016"/>
              <a:gd name="connsiteX48" fmla="*/ 0 w 606933"/>
              <a:gd name="connsiteY48" fmla="*/ 125760 h 606016"/>
              <a:gd name="connsiteX49" fmla="*/ 125950 w 606933"/>
              <a:gd name="connsiteY49" fmla="*/ 0 h 60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06933" h="606016">
                <a:moveTo>
                  <a:pt x="303396" y="205063"/>
                </a:moveTo>
                <a:cubicBezTo>
                  <a:pt x="330018" y="205063"/>
                  <a:pt x="359868" y="207364"/>
                  <a:pt x="379576" y="235090"/>
                </a:cubicBezTo>
                <a:cubicBezTo>
                  <a:pt x="394904" y="256603"/>
                  <a:pt x="402856" y="290427"/>
                  <a:pt x="407696" y="355657"/>
                </a:cubicBezTo>
                <a:cubicBezTo>
                  <a:pt x="408503" y="366357"/>
                  <a:pt x="400436" y="375790"/>
                  <a:pt x="389717" y="376596"/>
                </a:cubicBezTo>
                <a:cubicBezTo>
                  <a:pt x="378884" y="377401"/>
                  <a:pt x="369549" y="369348"/>
                  <a:pt x="368742" y="358533"/>
                </a:cubicBezTo>
                <a:cubicBezTo>
                  <a:pt x="365630" y="317347"/>
                  <a:pt x="361251" y="289506"/>
                  <a:pt x="354797" y="272019"/>
                </a:cubicBezTo>
                <a:cubicBezTo>
                  <a:pt x="355373" y="274895"/>
                  <a:pt x="355604" y="277887"/>
                  <a:pt x="355604" y="280878"/>
                </a:cubicBezTo>
                <a:lnTo>
                  <a:pt x="355604" y="356002"/>
                </a:lnTo>
                <a:cubicBezTo>
                  <a:pt x="355604" y="360144"/>
                  <a:pt x="355143" y="364056"/>
                  <a:pt x="354221" y="367967"/>
                </a:cubicBezTo>
                <a:lnTo>
                  <a:pt x="354221" y="532712"/>
                </a:lnTo>
                <a:cubicBezTo>
                  <a:pt x="354221" y="545252"/>
                  <a:pt x="343964" y="555491"/>
                  <a:pt x="331401" y="555491"/>
                </a:cubicBezTo>
                <a:cubicBezTo>
                  <a:pt x="318839" y="555491"/>
                  <a:pt x="308582" y="545252"/>
                  <a:pt x="308582" y="532712"/>
                </a:cubicBezTo>
                <a:lnTo>
                  <a:pt x="308582" y="407773"/>
                </a:lnTo>
                <a:cubicBezTo>
                  <a:pt x="306853" y="408003"/>
                  <a:pt x="305125" y="408118"/>
                  <a:pt x="303396" y="408118"/>
                </a:cubicBezTo>
                <a:cubicBezTo>
                  <a:pt x="301667" y="408118"/>
                  <a:pt x="299939" y="408003"/>
                  <a:pt x="298325" y="407773"/>
                </a:cubicBezTo>
                <a:lnTo>
                  <a:pt x="298325" y="532712"/>
                </a:lnTo>
                <a:cubicBezTo>
                  <a:pt x="298325" y="545252"/>
                  <a:pt x="288068" y="555491"/>
                  <a:pt x="275506" y="555491"/>
                </a:cubicBezTo>
                <a:cubicBezTo>
                  <a:pt x="262828" y="555491"/>
                  <a:pt x="252686" y="545252"/>
                  <a:pt x="252686" y="532712"/>
                </a:cubicBezTo>
                <a:lnTo>
                  <a:pt x="252686" y="367852"/>
                </a:lnTo>
                <a:cubicBezTo>
                  <a:pt x="251764" y="364056"/>
                  <a:pt x="251303" y="360029"/>
                  <a:pt x="251303" y="356002"/>
                </a:cubicBezTo>
                <a:lnTo>
                  <a:pt x="251303" y="280878"/>
                </a:lnTo>
                <a:cubicBezTo>
                  <a:pt x="251303" y="277887"/>
                  <a:pt x="251534" y="274895"/>
                  <a:pt x="251995" y="272019"/>
                </a:cubicBezTo>
                <a:cubicBezTo>
                  <a:pt x="245656" y="289506"/>
                  <a:pt x="241277" y="317347"/>
                  <a:pt x="238165" y="358533"/>
                </a:cubicBezTo>
                <a:cubicBezTo>
                  <a:pt x="237358" y="368888"/>
                  <a:pt x="228830" y="376596"/>
                  <a:pt x="218688" y="376596"/>
                </a:cubicBezTo>
                <a:cubicBezTo>
                  <a:pt x="218227" y="376596"/>
                  <a:pt x="217651" y="376596"/>
                  <a:pt x="217190" y="376596"/>
                </a:cubicBezTo>
                <a:cubicBezTo>
                  <a:pt x="206472" y="375790"/>
                  <a:pt x="198289" y="366472"/>
                  <a:pt x="199096" y="355657"/>
                </a:cubicBezTo>
                <a:cubicBezTo>
                  <a:pt x="204051" y="290427"/>
                  <a:pt x="211888" y="256603"/>
                  <a:pt x="227216" y="235090"/>
                </a:cubicBezTo>
                <a:cubicBezTo>
                  <a:pt x="246924" y="207364"/>
                  <a:pt x="276889" y="205063"/>
                  <a:pt x="303396" y="205063"/>
                </a:cubicBezTo>
                <a:close/>
                <a:moveTo>
                  <a:pt x="303396" y="73317"/>
                </a:moveTo>
                <a:cubicBezTo>
                  <a:pt x="337438" y="73317"/>
                  <a:pt x="365035" y="100866"/>
                  <a:pt x="365035" y="134850"/>
                </a:cubicBezTo>
                <a:cubicBezTo>
                  <a:pt x="365035" y="168834"/>
                  <a:pt x="337438" y="196383"/>
                  <a:pt x="303396" y="196383"/>
                </a:cubicBezTo>
                <a:cubicBezTo>
                  <a:pt x="269354" y="196383"/>
                  <a:pt x="241757" y="168834"/>
                  <a:pt x="241757" y="134850"/>
                </a:cubicBezTo>
                <a:cubicBezTo>
                  <a:pt x="241757" y="100866"/>
                  <a:pt x="269354" y="73317"/>
                  <a:pt x="303396" y="73317"/>
                </a:cubicBezTo>
                <a:close/>
                <a:moveTo>
                  <a:pt x="125950" y="23012"/>
                </a:moveTo>
                <a:cubicBezTo>
                  <a:pt x="69255" y="23012"/>
                  <a:pt x="23047" y="69150"/>
                  <a:pt x="23047" y="125760"/>
                </a:cubicBezTo>
                <a:lnTo>
                  <a:pt x="23047" y="480141"/>
                </a:lnTo>
                <a:cubicBezTo>
                  <a:pt x="23047" y="536865"/>
                  <a:pt x="69255" y="583004"/>
                  <a:pt x="125950" y="583004"/>
                </a:cubicBezTo>
                <a:lnTo>
                  <a:pt x="480868" y="583004"/>
                </a:lnTo>
                <a:cubicBezTo>
                  <a:pt x="537678" y="583004"/>
                  <a:pt x="583886" y="536865"/>
                  <a:pt x="583886" y="480141"/>
                </a:cubicBezTo>
                <a:lnTo>
                  <a:pt x="583886" y="125760"/>
                </a:lnTo>
                <a:cubicBezTo>
                  <a:pt x="583886" y="69150"/>
                  <a:pt x="537678" y="23012"/>
                  <a:pt x="480868" y="23012"/>
                </a:cubicBezTo>
                <a:close/>
                <a:moveTo>
                  <a:pt x="125950" y="0"/>
                </a:moveTo>
                <a:lnTo>
                  <a:pt x="480868" y="0"/>
                </a:lnTo>
                <a:cubicBezTo>
                  <a:pt x="550354" y="0"/>
                  <a:pt x="606933" y="56379"/>
                  <a:pt x="606933" y="125760"/>
                </a:cubicBezTo>
                <a:lnTo>
                  <a:pt x="606933" y="480141"/>
                </a:lnTo>
                <a:cubicBezTo>
                  <a:pt x="606933" y="549522"/>
                  <a:pt x="550354" y="606016"/>
                  <a:pt x="480868" y="606016"/>
                </a:cubicBezTo>
                <a:lnTo>
                  <a:pt x="125950" y="606016"/>
                </a:lnTo>
                <a:cubicBezTo>
                  <a:pt x="56464" y="606016"/>
                  <a:pt x="0" y="549522"/>
                  <a:pt x="0" y="480141"/>
                </a:cubicBezTo>
                <a:lnTo>
                  <a:pt x="0" y="125760"/>
                </a:lnTo>
                <a:cubicBezTo>
                  <a:pt x="0" y="56379"/>
                  <a:pt x="56464" y="0"/>
                  <a:pt x="125950" y="0"/>
                </a:cubicBezTo>
                <a:close/>
              </a:path>
            </a:pathLst>
          </a:custGeom>
          <a:solidFill>
            <a:schemeClr val="accent5"/>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765">
              <a:solidFill>
                <a:schemeClr val="tx1">
                  <a:lumMod val="50000"/>
                </a:schemeClr>
              </a:solidFill>
              <a:latin typeface="Segoe UI" panose="020B0502040204020203" pitchFamily="34" charset="0"/>
              <a:cs typeface="Segoe UI" panose="020B0502040204020203" pitchFamily="34" charset="0"/>
            </a:endParaRPr>
          </a:p>
        </p:txBody>
      </p:sp>
      <p:cxnSp>
        <p:nvCxnSpPr>
          <p:cNvPr id="154" name="直接连接符 153"/>
          <p:cNvCxnSpPr/>
          <p:nvPr/>
        </p:nvCxnSpPr>
        <p:spPr>
          <a:xfrm flipV="1">
            <a:off x="536991" y="734573"/>
            <a:ext cx="8681377" cy="1"/>
          </a:xfrm>
          <a:prstGeom prst="line">
            <a:avLst/>
          </a:prstGeom>
          <a:ln>
            <a:gradFill>
              <a:gsLst>
                <a:gs pos="100000">
                  <a:schemeClr val="bg1">
                    <a:alpha val="44000"/>
                  </a:schemeClr>
                </a:gs>
                <a:gs pos="0">
                  <a:schemeClr val="bg1">
                    <a:alpha val="0"/>
                  </a:schemeClr>
                </a:gs>
              </a:gsLst>
              <a:lin ang="10800000" scaled="0"/>
            </a:gradFill>
            <a:prstDash val="dash"/>
          </a:ln>
        </p:spPr>
        <p:style>
          <a:lnRef idx="1">
            <a:schemeClr val="accent1"/>
          </a:lnRef>
          <a:fillRef idx="0">
            <a:schemeClr val="accent1"/>
          </a:fillRef>
          <a:effectRef idx="0">
            <a:schemeClr val="accent1"/>
          </a:effectRef>
          <a:fontRef idx="minor">
            <a:schemeClr val="tx1"/>
          </a:fontRef>
        </p:style>
      </p:cxnSp>
      <p:sp>
        <p:nvSpPr>
          <p:cNvPr id="155" name="矩形 154"/>
          <p:cNvSpPr/>
          <p:nvPr/>
        </p:nvSpPr>
        <p:spPr>
          <a:xfrm>
            <a:off x="45133" y="5501152"/>
            <a:ext cx="851756" cy="370423"/>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765" b="1" dirty="0">
                <a:solidFill>
                  <a:schemeClr val="tx1">
                    <a:lumMod val="50000"/>
                  </a:schemeClr>
                </a:solidFill>
                <a:latin typeface="Segoe UI" panose="020B0502040204020203" pitchFamily="34" charset="0"/>
                <a:ea typeface="Segoe UI" panose="020B0502040204020203" pitchFamily="34" charset="0"/>
                <a:cs typeface="Segoe UI" panose="020B0502040204020203" pitchFamily="34" charset="0"/>
              </a:rPr>
              <a:t>Value</a:t>
            </a:r>
            <a:endParaRPr lang="zh-CN" altLang="en-US" sz="1765" b="1" dirty="0">
              <a:solidFill>
                <a:schemeClr val="tx1">
                  <a:lumMod val="50000"/>
                </a:schemeClr>
              </a:solidFill>
              <a:latin typeface="Segoe UI" panose="020B0502040204020203" pitchFamily="34" charset="0"/>
              <a:cs typeface="Segoe UI" panose="020B0502040204020203" pitchFamily="34" charset="0"/>
            </a:endParaRPr>
          </a:p>
        </p:txBody>
      </p:sp>
      <p:sp>
        <p:nvSpPr>
          <p:cNvPr id="156" name="矩形 155"/>
          <p:cNvSpPr/>
          <p:nvPr/>
        </p:nvSpPr>
        <p:spPr>
          <a:xfrm>
            <a:off x="764896" y="5206503"/>
            <a:ext cx="3686233" cy="1381133"/>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799" dirty="0">
              <a:latin typeface="Segoe UI" panose="020B0502040204020203" pitchFamily="34" charset="0"/>
              <a:cs typeface="Segoe UI" panose="020B0502040204020203" pitchFamily="34" charset="0"/>
            </a:endParaRPr>
          </a:p>
        </p:txBody>
      </p:sp>
      <p:sp>
        <p:nvSpPr>
          <p:cNvPr id="157" name="矩形 156"/>
          <p:cNvSpPr/>
          <p:nvPr/>
        </p:nvSpPr>
        <p:spPr>
          <a:xfrm>
            <a:off x="4619690" y="5203685"/>
            <a:ext cx="3345744" cy="1381133"/>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799" dirty="0">
              <a:latin typeface="Segoe UI" panose="020B0502040204020203" pitchFamily="34" charset="0"/>
              <a:cs typeface="Segoe UI" panose="020B0502040204020203" pitchFamily="34" charset="0"/>
            </a:endParaRPr>
          </a:p>
        </p:txBody>
      </p:sp>
      <p:sp>
        <p:nvSpPr>
          <p:cNvPr id="158" name="矩形 157"/>
          <p:cNvSpPr/>
          <p:nvPr/>
        </p:nvSpPr>
        <p:spPr>
          <a:xfrm>
            <a:off x="8133994" y="5206806"/>
            <a:ext cx="3720910" cy="1381133"/>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799" dirty="0">
              <a:latin typeface="Segoe UI" panose="020B0502040204020203" pitchFamily="34" charset="0"/>
              <a:cs typeface="Segoe UI" panose="020B0502040204020203" pitchFamily="34" charset="0"/>
            </a:endParaRPr>
          </a:p>
        </p:txBody>
      </p:sp>
      <p:sp>
        <p:nvSpPr>
          <p:cNvPr id="36" name="Rectangle 35"/>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37" name="Picture 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187663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文本框 33"/>
          <p:cNvSpPr txBox="1"/>
          <p:nvPr/>
        </p:nvSpPr>
        <p:spPr>
          <a:xfrm>
            <a:off x="3018716" y="2452133"/>
            <a:ext cx="1880643" cy="18619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499" b="1" i="0" u="none" strike="noStrike" kern="1200" cap="none" spc="0" normalizeH="0" baseline="0" noProof="0" dirty="0">
                <a:ln>
                  <a:noFill/>
                </a:ln>
                <a:solidFill>
                  <a:srgbClr val="C00000"/>
                </a:solidFill>
                <a:effectLst/>
                <a:uLnTx/>
                <a:uFillTx/>
                <a:latin typeface="Segoe UI" panose="020B0502040204020203" pitchFamily="34" charset="0"/>
                <a:ea typeface="华文宋体" panose="02010600040101010101" pitchFamily="2" charset="-122"/>
                <a:cs typeface="Segoe UI" panose="020B0502040204020203" pitchFamily="34" charset="0"/>
              </a:rPr>
              <a:t>01</a:t>
            </a:r>
            <a:endParaRPr kumimoji="0" lang="zh-CN" altLang="en-US" sz="11499" b="1" i="0" u="none" strike="noStrike" kern="1200" cap="none" spc="0" normalizeH="0" baseline="0" noProof="0" dirty="0">
              <a:ln>
                <a:noFill/>
              </a:ln>
              <a:solidFill>
                <a:srgbClr val="C00000"/>
              </a:solidFill>
              <a:effectLst/>
              <a:uLnTx/>
              <a:uFillTx/>
              <a:latin typeface="Segoe UI" panose="020B0502040204020203" pitchFamily="34" charset="0"/>
              <a:ea typeface="华文宋体" panose="02010600040101010101" pitchFamily="2" charset="-122"/>
              <a:cs typeface="Segoe UI" panose="020B0502040204020203" pitchFamily="34" charset="0"/>
            </a:endParaRPr>
          </a:p>
        </p:txBody>
      </p:sp>
      <p:sp>
        <p:nvSpPr>
          <p:cNvPr id="4" name="Title 3"/>
          <p:cNvSpPr>
            <a:spLocks noGrp="1"/>
          </p:cNvSpPr>
          <p:nvPr>
            <p:ph type="title"/>
          </p:nvPr>
        </p:nvSpPr>
        <p:spPr>
          <a:xfrm>
            <a:off x="6307123" y="2308469"/>
            <a:ext cx="5552142" cy="1003099"/>
          </a:xfrm>
        </p:spPr>
        <p:txBody>
          <a:bodyPr>
            <a:noAutofit/>
          </a:bodyPr>
          <a:lstStyle/>
          <a:p>
            <a:r>
              <a:rPr lang="en-US" altLang="zh-CN" sz="5294" b="1" dirty="0" err="1">
                <a:solidFill>
                  <a:srgbClr val="C00000"/>
                </a:solidFill>
                <a:latin typeface="Segoe UI" panose="020B0502040204020203" pitchFamily="34" charset="0"/>
                <a:cs typeface="Segoe UI" panose="020B0502040204020203" pitchFamily="34" charset="0"/>
              </a:rPr>
              <a:t>Dòng</a:t>
            </a:r>
            <a:r>
              <a:rPr lang="en-US" altLang="zh-CN" sz="5294" b="1" dirty="0">
                <a:solidFill>
                  <a:srgbClr val="C00000"/>
                </a:solidFill>
                <a:latin typeface="Segoe UI" panose="020B0502040204020203" pitchFamily="34" charset="0"/>
                <a:cs typeface="Segoe UI" panose="020B0502040204020203" pitchFamily="34" charset="0"/>
              </a:rPr>
              <a:t> Full-color</a:t>
            </a:r>
            <a:endParaRPr lang="zh-CN" altLang="en-US" sz="5294" b="1" dirty="0">
              <a:solidFill>
                <a:srgbClr val="C00000"/>
              </a:solidFill>
              <a:latin typeface="Segoe UI" panose="020B0502040204020203" pitchFamily="34" charset="0"/>
              <a:cs typeface="Segoe UI" panose="020B0502040204020203" pitchFamily="34" charset="0"/>
            </a:endParaRPr>
          </a:p>
        </p:txBody>
      </p:sp>
      <p:cxnSp>
        <p:nvCxnSpPr>
          <p:cNvPr id="3" name="直接连接符 2"/>
          <p:cNvCxnSpPr/>
          <p:nvPr/>
        </p:nvCxnSpPr>
        <p:spPr>
          <a:xfrm>
            <a:off x="6320106" y="3429000"/>
            <a:ext cx="5527953"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6307123" y="3850756"/>
            <a:ext cx="5159860" cy="2127853"/>
          </a:xfrm>
          <a:prstGeom prst="rect">
            <a:avLst/>
          </a:prstGeom>
          <a:noFill/>
        </p:spPr>
        <p:txBody>
          <a:bodyPr wrap="none" lIns="179285" tIns="143428" rIns="179285" bIns="143428" rtlCol="0">
            <a:spAutoFit/>
          </a:bodyPr>
          <a:lstStyle/>
          <a:p>
            <a:pPr marL="285750" indent="-285750">
              <a:lnSpc>
                <a:spcPct val="90000"/>
              </a:lnSpc>
              <a:spcAft>
                <a:spcPts val="588"/>
              </a:spcAft>
              <a:buFont typeface="Wingdings" panose="05000000000000000000" pitchFamily="2" charset="2"/>
              <a:buChar char="§"/>
              <a:defRPr/>
            </a:pPr>
            <a:r>
              <a:rPr kumimoji="0" lang="en-US" altLang="zh-CN" b="1" i="0" u="none" strike="noStrike" kern="1200" cap="none" spc="0" normalizeH="0" baseline="0" noProof="0" err="1">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WizMind</a:t>
            </a:r>
            <a:r>
              <a:rPr kumimoji="0" lang="en-US" altLang="zh-CN" b="1" i="0" u="none" strike="noStrike" kern="1200" cap="none" spc="0" normalizeH="0" baseline="0" noProof="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 </a:t>
            </a:r>
            <a:r>
              <a:rPr kumimoji="0" lang="en-US" altLang="zh-CN" b="1" i="0" u="none" strike="noStrike" kern="1200" cap="none" spc="0" normalizeH="0" baseline="0" noProof="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5 </a:t>
            </a:r>
            <a:r>
              <a:rPr lang="en-US" altLang="zh-CN" b="1" smtClean="0">
                <a:solidFill>
                  <a:schemeClr val="tx1">
                    <a:lumMod val="85000"/>
                    <a:lumOff val="15000"/>
                  </a:schemeClr>
                </a:solidFill>
                <a:latin typeface="Segoe UI" panose="020B0502040204020203" pitchFamily="34" charset="0"/>
                <a:cs typeface="Segoe UI" panose="020B0502040204020203" pitchFamily="34" charset="0"/>
                <a:sym typeface="+mn-ea"/>
              </a:rPr>
              <a:t>series</a:t>
            </a:r>
            <a:r>
              <a:rPr kumimoji="0" lang="en-US" altLang="zh-CN" sz="1765" b="1" i="0" u="none" strike="noStrike" kern="1200" cap="none" spc="0" normalizeH="0" baseline="0" noProof="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 </a:t>
            </a:r>
            <a:endParaRPr kumimoji="0" lang="en-US" altLang="zh-CN" sz="1765" b="1" i="0" u="none" strike="noStrike" kern="1200" cap="none" spc="0" normalizeH="0" baseline="0" noProof="0" dirty="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sym typeface="+mn-ea"/>
            </a:endParaRPr>
          </a:p>
          <a:p>
            <a:pPr marL="285750" lvl="0" indent="-285750">
              <a:lnSpc>
                <a:spcPct val="90000"/>
              </a:lnSpc>
              <a:spcAft>
                <a:spcPts val="588"/>
              </a:spcAft>
              <a:buFont typeface="Wingdings" panose="05000000000000000000" pitchFamily="2" charset="2"/>
              <a:buChar char="§"/>
              <a:defRPr/>
            </a:pPr>
            <a:r>
              <a:rPr kumimoji="0" lang="en-US" altLang="zh-CN" sz="1765" b="1" i="0" u="none" strike="noStrike" kern="1200" cap="none" spc="0" normalizeH="0" baseline="0" noProof="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WizSense 3 Full-color </a:t>
            </a:r>
            <a:r>
              <a:rPr lang="en-US" altLang="zh-CN" sz="1600" b="1">
                <a:solidFill>
                  <a:schemeClr val="tx1">
                    <a:lumMod val="85000"/>
                    <a:lumOff val="15000"/>
                  </a:schemeClr>
                </a:solidFill>
                <a:latin typeface="Segoe UI" panose="020B0502040204020203" pitchFamily="34" charset="0"/>
                <a:cs typeface="Segoe UI" panose="020B0502040204020203" pitchFamily="34" charset="0"/>
                <a:sym typeface="+mn-ea"/>
              </a:rPr>
              <a:t>series</a:t>
            </a:r>
            <a:r>
              <a:rPr kumimoji="0" lang="en-US" altLang="zh-CN" sz="1765" b="1" i="0" u="none" strike="noStrike" kern="1200" cap="none" spc="0" normalizeH="0" baseline="0" noProof="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  </a:t>
            </a:r>
          </a:p>
          <a:p>
            <a:pPr marL="285750" lvl="0" indent="-285750">
              <a:lnSpc>
                <a:spcPct val="90000"/>
              </a:lnSpc>
              <a:spcAft>
                <a:spcPts val="588"/>
              </a:spcAft>
              <a:buFont typeface="Wingdings" panose="05000000000000000000" pitchFamily="2" charset="2"/>
              <a:buChar char="§"/>
              <a:defRPr/>
            </a:pPr>
            <a:r>
              <a:rPr kumimoji="0" lang="en-US" altLang="zh-CN" sz="1765" b="1" i="0" u="none" strike="noStrike" kern="1200" cap="none" spc="0" normalizeH="0" baseline="0" noProof="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Lite </a:t>
            </a:r>
            <a:r>
              <a:rPr kumimoji="0" lang="en-US" altLang="zh-CN" sz="1765" b="1" i="0" u="none" strike="noStrike" kern="1200" cap="none" spc="0" normalizeH="0" baseline="0" noProof="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Full-color </a:t>
            </a:r>
            <a:r>
              <a:rPr lang="en-US" altLang="zh-CN" sz="1600" b="1">
                <a:solidFill>
                  <a:schemeClr val="tx1">
                    <a:lumMod val="85000"/>
                    <a:lumOff val="15000"/>
                  </a:schemeClr>
                </a:solidFill>
                <a:latin typeface="Segoe UI" panose="020B0502040204020203" pitchFamily="34" charset="0"/>
                <a:cs typeface="Segoe UI" panose="020B0502040204020203" pitchFamily="34" charset="0"/>
                <a:sym typeface="+mn-ea"/>
              </a:rPr>
              <a:t>series</a:t>
            </a:r>
            <a:endParaRPr kumimoji="0" lang="en-US" altLang="zh-CN" sz="1765" b="1" i="0" u="none" strike="noStrike" kern="1200" cap="none" spc="0" normalizeH="0" baseline="0" noProof="0" dirty="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sym typeface="+mn-ea"/>
            </a:endParaRPr>
          </a:p>
          <a:p>
            <a:pPr marL="285750" lvl="0" indent="-285750">
              <a:lnSpc>
                <a:spcPct val="90000"/>
              </a:lnSpc>
              <a:spcAft>
                <a:spcPts val="588"/>
              </a:spcAft>
              <a:buFont typeface="Wingdings" panose="05000000000000000000" pitchFamily="2" charset="2"/>
              <a:buChar char="§"/>
              <a:defRPr/>
            </a:pPr>
            <a:r>
              <a:rPr kumimoji="0" lang="en-US" altLang="zh-CN" sz="1765" b="1" i="0" u="none" strike="noStrike" kern="1200" cap="none" spc="0" normalizeH="0" baseline="0" noProof="0" dirty="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Entry </a:t>
            </a:r>
            <a:r>
              <a:rPr kumimoji="0" lang="en-US" altLang="zh-CN" sz="1765" b="1" i="0" u="none" strike="noStrike" kern="1200" cap="none" spc="0" normalizeH="0" baseline="0" noProof="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sym typeface="+mn-ea"/>
              </a:rPr>
              <a:t>Full-color </a:t>
            </a:r>
            <a:r>
              <a:rPr lang="en-US" altLang="zh-CN" sz="1600" b="1">
                <a:solidFill>
                  <a:schemeClr val="tx1">
                    <a:lumMod val="85000"/>
                    <a:lumOff val="15000"/>
                  </a:schemeClr>
                </a:solidFill>
                <a:latin typeface="Segoe UI" panose="020B0502040204020203" pitchFamily="34" charset="0"/>
                <a:cs typeface="Segoe UI" panose="020B0502040204020203" pitchFamily="34" charset="0"/>
                <a:sym typeface="+mn-ea"/>
              </a:rPr>
              <a:t>series</a:t>
            </a:r>
            <a:endParaRPr kumimoji="0" lang="en-US" altLang="zh-CN" sz="1765" b="1" i="0" u="none" strike="noStrike" kern="1200" cap="none" spc="0" normalizeH="0" baseline="0" noProof="0" dirty="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sym typeface="+mn-ea"/>
            </a:endParaRPr>
          </a:p>
          <a:p>
            <a:pPr marL="285750" marR="0" lvl="0" indent="-285750" algn="l" defTabSz="914400" rtl="0" eaLnBrk="1" fontAlgn="auto" latinLnBrk="0" hangingPunct="1">
              <a:lnSpc>
                <a:spcPct val="90000"/>
              </a:lnSpc>
              <a:spcBef>
                <a:spcPts val="0"/>
              </a:spcBef>
              <a:spcAft>
                <a:spcPts val="588"/>
              </a:spcAft>
              <a:buClrTx/>
              <a:buSzTx/>
              <a:buFont typeface="Wingdings" panose="05000000000000000000" pitchFamily="2" charset="2"/>
              <a:buChar char="§"/>
              <a:tabLst/>
              <a:defRPr/>
            </a:pPr>
            <a:r>
              <a:rPr kumimoji="0" lang="en-US" altLang="zh-CN" b="1" i="0" u="none" strike="noStrike" kern="1200" cap="none" spc="0" normalizeH="0" baseline="0" noProof="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TiOC</a:t>
            </a:r>
            <a:r>
              <a:rPr kumimoji="0" lang="en-US" altLang="zh-CN" b="1" i="0" u="none" strike="noStrike" kern="1200" cap="none" spc="0" normalizeH="0" noProof="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b="1" i="0" u="none" strike="noStrike" kern="1200" cap="none" spc="0" normalizeH="0" baseline="0" noProof="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Full-color (</a:t>
            </a:r>
            <a:r>
              <a:rPr kumimoji="0" lang="en-US" altLang="zh-CN" sz="1600" b="1" i="0" u="none" strike="noStrike" kern="1200" cap="none" spc="0" normalizeH="0" baseline="0" noProof="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Hỗ</a:t>
            </a:r>
            <a:r>
              <a:rPr kumimoji="0" lang="en-US" altLang="zh-CN" sz="1600" b="1" i="0" u="none" strike="noStrike" kern="1200" cap="none" spc="0" normalizeH="0" noProof="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600" b="1" i="0" u="none" strike="noStrike" kern="1200" cap="none" spc="0" normalizeH="0" noProof="0" dirty="0" err="1"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trợ</a:t>
            </a:r>
            <a:r>
              <a:rPr kumimoji="0" lang="en-US" altLang="zh-CN" sz="1600" b="1" i="0" u="none" strike="noStrike" kern="1200" cap="none" spc="0" normalizeH="0" noProof="0" dirty="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600" b="1" i="0" u="none" strike="noStrike" kern="1200" cap="none" spc="0" normalizeH="0" noProof="0" dirty="0" err="1"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phát</a:t>
            </a:r>
            <a:r>
              <a:rPr kumimoji="0" lang="en-US" altLang="zh-CN" sz="1600" b="1" i="0" u="none" strike="noStrike" kern="1200" cap="none" spc="0" normalizeH="0" noProof="0" dirty="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600" b="1" i="0" u="none" strike="noStrike" kern="1200" cap="none" spc="0" normalizeH="0" noProof="0" dirty="0" err="1"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hiện</a:t>
            </a:r>
            <a:r>
              <a:rPr kumimoji="0" lang="en-US" altLang="zh-CN" sz="1600" b="1" i="0" u="none" strike="noStrike" kern="1200" cap="none" spc="0" normalizeH="0" noProof="0" dirty="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600" b="1" i="0" u="none" strike="noStrike" kern="1200" cap="none" spc="0" normalizeH="0" noProof="0" dirty="0" err="1"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người</a:t>
            </a:r>
            <a:r>
              <a:rPr kumimoji="0" lang="en-US" altLang="zh-CN" sz="1600" b="1" i="0" u="none" strike="noStrike" kern="1200" cap="none" spc="0" normalizeH="0" noProof="0" dirty="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600" b="1" i="0" u="none" strike="noStrike" kern="1200" cap="none" spc="0" normalizeH="0" noProof="0" dirty="0" err="1"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đeo</a:t>
            </a:r>
            <a:r>
              <a:rPr kumimoji="0" lang="en-US" altLang="zh-CN" sz="1600" b="1" i="0" u="none" strike="noStrike" kern="1200" cap="none" spc="0" normalizeH="0" noProof="0" dirty="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a:t>
            </a:r>
          </a:p>
          <a:p>
            <a:pPr marR="0" lvl="0" algn="l" defTabSz="914400" rtl="0" eaLnBrk="1" fontAlgn="auto" latinLnBrk="0" hangingPunct="1">
              <a:lnSpc>
                <a:spcPct val="90000"/>
              </a:lnSpc>
              <a:spcBef>
                <a:spcPts val="0"/>
              </a:spcBef>
              <a:spcAft>
                <a:spcPts val="588"/>
              </a:spcAft>
              <a:buClrTx/>
              <a:buSzTx/>
              <a:tabLst/>
              <a:defRPr/>
            </a:pPr>
            <a:r>
              <a:rPr lang="en-US" altLang="zh-CN" sz="1600" b="1" noProof="0" dirty="0" smtClean="0">
                <a:solidFill>
                  <a:schemeClr val="tx1">
                    <a:lumMod val="85000"/>
                    <a:lumOff val="15000"/>
                  </a:schemeClr>
                </a:solidFill>
                <a:latin typeface="Segoe UI" panose="020B0502040204020203" pitchFamily="34" charset="0"/>
                <a:ea typeface="等线" panose="02010600030101010101" pitchFamily="2" charset="-122"/>
                <a:cs typeface="Segoe UI" panose="020B0502040204020203" pitchFamily="34" charset="0"/>
              </a:rPr>
              <a:t>     </a:t>
            </a:r>
            <a:r>
              <a:rPr kumimoji="0" lang="en-US" altLang="zh-CN" sz="1600" b="1" i="0" u="none" strike="noStrike" kern="1200" cap="none" spc="0" normalizeH="0" noProof="0" dirty="0" err="1"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không</a:t>
            </a:r>
            <a:r>
              <a:rPr kumimoji="0" lang="en-US" altLang="zh-CN" sz="1600" b="1" i="0" u="none" strike="noStrike" kern="1200" cap="none" spc="0" normalizeH="0" noProof="0" dirty="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600" b="1" i="0" u="none" strike="noStrike" kern="1200" cap="none" spc="0" normalizeH="0" noProof="0" dirty="0" err="1"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đeo</a:t>
            </a:r>
            <a:r>
              <a:rPr kumimoji="0" lang="en-US" altLang="zh-CN" sz="1600" b="1" i="0" u="none" strike="noStrike" kern="1200" cap="none" spc="0" normalizeH="0" noProof="0" dirty="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600" b="1" i="0" u="none" strike="noStrike" kern="1200" cap="none" spc="0" normalizeH="0" noProof="0" err="1"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khẩu</a:t>
            </a:r>
            <a:r>
              <a:rPr kumimoji="0" lang="en-US" altLang="zh-CN" sz="1600" b="1" i="0" u="none" strike="noStrike" kern="1200" cap="none" spc="0" normalizeH="0" noProof="0" smtClean="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rPr>
              <a:t> trang)</a:t>
            </a:r>
            <a:endParaRPr kumimoji="0" lang="zh-CN" altLang="en-US" sz="1600" b="1" i="0" u="none" strike="noStrike" kern="1200" cap="none" spc="0" normalizeH="0" baseline="0" noProof="0" dirty="0">
              <a:ln>
                <a:noFill/>
              </a:ln>
              <a:solidFill>
                <a:schemeClr val="tx1">
                  <a:lumMod val="85000"/>
                  <a:lumOff val="15000"/>
                </a:scheme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6" name="Rectangle 5"/>
          <p:cNvSpPr/>
          <p:nvPr/>
        </p:nvSpPr>
        <p:spPr>
          <a:xfrm>
            <a:off x="9777066" y="71767"/>
            <a:ext cx="2414934" cy="10560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2145" y="86515"/>
            <a:ext cx="2235555" cy="513265"/>
          </a:xfrm>
          <a:prstGeom prst="rect">
            <a:avLst/>
          </a:prstGeom>
        </p:spPr>
      </p:pic>
    </p:spTree>
    <p:custDataLst>
      <p:tags r:id="rId1"/>
    </p:custDataLst>
    <p:extLst>
      <p:ext uri="{BB962C8B-B14F-4D97-AF65-F5344CB8AC3E}">
        <p14:creationId xmlns:p14="http://schemas.microsoft.com/office/powerpoint/2010/main" val="932717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文本框 33"/>
          <p:cNvSpPr txBox="1"/>
          <p:nvPr/>
        </p:nvSpPr>
        <p:spPr>
          <a:xfrm>
            <a:off x="3018716" y="2452133"/>
            <a:ext cx="1880643" cy="1861920"/>
          </a:xfrm>
          <a:prstGeom prst="rect">
            <a:avLst/>
          </a:prstGeom>
          <a:noFill/>
        </p:spPr>
        <p:txBody>
          <a:bodyPr wrap="none" rtlCol="0">
            <a:spAutoFit/>
          </a:bodyPr>
          <a:lstStyle/>
          <a:p>
            <a:pPr algn="ctr"/>
            <a:r>
              <a:rPr lang="en-US" altLang="zh-CN" sz="11499" b="1" dirty="0">
                <a:solidFill>
                  <a:srgbClr val="C00000"/>
                </a:solidFill>
                <a:latin typeface="Segoe UI" panose="020B0502040204020203" pitchFamily="34" charset="0"/>
                <a:ea typeface="华文宋体" panose="02010600040101010101" pitchFamily="2" charset="-122"/>
                <a:cs typeface="Segoe UI" panose="020B0502040204020203" pitchFamily="34" charset="0"/>
              </a:rPr>
              <a:t>05</a:t>
            </a:r>
            <a:endParaRPr lang="zh-CN" altLang="en-US" sz="11499" b="1" dirty="0">
              <a:solidFill>
                <a:srgbClr val="C00000"/>
              </a:solidFill>
              <a:latin typeface="Segoe UI" panose="020B0502040204020203" pitchFamily="34" charset="0"/>
              <a:ea typeface="华文宋体" panose="02010600040101010101" pitchFamily="2" charset="-122"/>
              <a:cs typeface="Segoe UI" panose="020B0502040204020203" pitchFamily="34" charset="0"/>
            </a:endParaRPr>
          </a:p>
        </p:txBody>
      </p:sp>
      <p:sp>
        <p:nvSpPr>
          <p:cNvPr id="4" name="Title 3"/>
          <p:cNvSpPr>
            <a:spLocks noGrp="1"/>
          </p:cNvSpPr>
          <p:nvPr>
            <p:ph type="title"/>
          </p:nvPr>
        </p:nvSpPr>
        <p:spPr>
          <a:xfrm>
            <a:off x="5792773" y="2881543"/>
            <a:ext cx="6199202" cy="1003099"/>
          </a:xfrm>
        </p:spPr>
        <p:txBody>
          <a:bodyPr>
            <a:noAutofit/>
          </a:bodyPr>
          <a:lstStyle/>
          <a:p>
            <a:r>
              <a:rPr lang="en-US" altLang="zh-CN" sz="4400" b="1" smtClean="0">
                <a:solidFill>
                  <a:srgbClr val="C00000"/>
                </a:solidFill>
                <a:latin typeface="Segoe UI" panose="020B0502040204020203" pitchFamily="34" charset="0"/>
                <a:cs typeface="Segoe UI" panose="020B0502040204020203" pitchFamily="34" charset="0"/>
              </a:rPr>
              <a:t>Nền tảng phần mềm</a:t>
            </a:r>
            <a:endParaRPr lang="zh-CN" altLang="en-US" sz="4400" b="1" dirty="0">
              <a:solidFill>
                <a:srgbClr val="C00000"/>
              </a:solidFill>
              <a:latin typeface="Segoe UI" panose="020B0502040204020203" pitchFamily="34" charset="0"/>
              <a:cs typeface="Segoe UI" panose="020B0502040204020203" pitchFamily="34" charset="0"/>
            </a:endParaRPr>
          </a:p>
        </p:txBody>
      </p:sp>
      <p:cxnSp>
        <p:nvCxnSpPr>
          <p:cNvPr id="3" name="直接连接符 2"/>
          <p:cNvCxnSpPr/>
          <p:nvPr/>
        </p:nvCxnSpPr>
        <p:spPr>
          <a:xfrm>
            <a:off x="5891481" y="3951914"/>
            <a:ext cx="5527953" cy="0"/>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custDataLst>
      <p:tags r:id="rId1"/>
    </p:custDataLst>
    <p:extLst>
      <p:ext uri="{BB962C8B-B14F-4D97-AF65-F5344CB8AC3E}">
        <p14:creationId xmlns:p14="http://schemas.microsoft.com/office/powerpoint/2010/main" val="2736147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标题 1"/>
          <p:cNvSpPr txBox="1"/>
          <p:nvPr/>
        </p:nvSpPr>
        <p:spPr>
          <a:xfrm>
            <a:off x="549060" y="249493"/>
            <a:ext cx="10894052" cy="778147"/>
          </a:xfrm>
          <a:prstGeom prst="rect">
            <a:avLst/>
          </a:prstGeom>
        </p:spPr>
        <p:txBody>
          <a:bodyPr vert="horz" wrap="square" lIns="143407" tIns="89630" rIns="143407" bIns="89630" rtlCol="0" anchor="ctr">
            <a:noAutofit/>
          </a:bodyPr>
          <a:lstStyle>
            <a:lvl1pPr algn="l" defTabSz="932815" rtl="0" eaLnBrk="1" latinLnBrk="0" hangingPunct="1">
              <a:lnSpc>
                <a:spcPct val="90000"/>
              </a:lnSpc>
              <a:spcBef>
                <a:spcPct val="0"/>
              </a:spcBef>
              <a:buNone/>
              <a:defRPr lang="en-US" sz="2720" b="1" kern="1200" cap="none" spc="-102" baseline="0">
                <a:ln w="3175">
                  <a:noFill/>
                </a:ln>
                <a:solidFill>
                  <a:srgbClr val="FB1E00"/>
                </a:solidFill>
                <a:effectLst/>
                <a:latin typeface="+mn-lt"/>
                <a:ea typeface="+mn-ea"/>
                <a:cs typeface="Segoe UI" panose="020B0502040204020203" pitchFamily="34" charset="0"/>
              </a:defRPr>
            </a:lvl1pPr>
          </a:lstStyle>
          <a:p>
            <a:pPr defTabSz="914439">
              <a:defRPr/>
            </a:pPr>
            <a:r>
              <a:rPr lang="en-US" altLang="zh-CN" sz="2800" spc="-100" smtClean="0">
                <a:solidFill>
                  <a:srgbClr val="00B050"/>
                </a:solidFill>
                <a:latin typeface="Segoe UI"/>
              </a:rPr>
              <a:t>Nền tảng </a:t>
            </a:r>
            <a:r>
              <a:rPr lang="vi-VN" altLang="zh-CN" sz="2800" spc="-100" smtClean="0">
                <a:solidFill>
                  <a:srgbClr val="00B050"/>
                </a:solidFill>
                <a:latin typeface="Segoe UI"/>
              </a:rPr>
              <a:t>phần </a:t>
            </a:r>
            <a:r>
              <a:rPr lang="vi-VN" altLang="zh-CN" sz="2800" spc="-100">
                <a:solidFill>
                  <a:srgbClr val="00B050"/>
                </a:solidFill>
                <a:latin typeface="Segoe UI"/>
              </a:rPr>
              <a:t>mềm </a:t>
            </a:r>
            <a:r>
              <a:rPr lang="en-US" altLang="zh-CN" sz="2800" spc="-100">
                <a:solidFill>
                  <a:srgbClr val="00B050"/>
                </a:solidFill>
                <a:latin typeface="Segoe UI"/>
              </a:rPr>
              <a:t>-</a:t>
            </a:r>
            <a:r>
              <a:rPr lang="vi-VN" altLang="zh-CN" sz="2800" spc="-100">
                <a:solidFill>
                  <a:srgbClr val="00B050"/>
                </a:solidFill>
                <a:latin typeface="Segoe UI"/>
              </a:rPr>
              <a:t> </a:t>
            </a:r>
            <a:r>
              <a:rPr lang="en-US" altLang="zh-CN" sz="2800" spc="-100">
                <a:solidFill>
                  <a:srgbClr val="FF0000"/>
                </a:solidFill>
                <a:latin typeface="Segoe UI"/>
              </a:rPr>
              <a:t>Bảo vệ </a:t>
            </a:r>
            <a:r>
              <a:rPr lang="vi-VN" altLang="zh-CN" sz="2800" spc="-100">
                <a:solidFill>
                  <a:srgbClr val="FF0000"/>
                </a:solidFill>
                <a:latin typeface="Segoe UI"/>
              </a:rPr>
              <a:t>quyền </a:t>
            </a:r>
            <a:r>
              <a:rPr lang="vi-VN" altLang="zh-CN" sz="2800" spc="-100" dirty="0">
                <a:solidFill>
                  <a:srgbClr val="FF0000"/>
                </a:solidFill>
                <a:latin typeface="Segoe UI"/>
              </a:rPr>
              <a:t>riêng tư</a:t>
            </a:r>
            <a:endParaRPr lang="en-US" altLang="zh-CN" sz="2800" spc="-100" dirty="0">
              <a:solidFill>
                <a:srgbClr val="FF0000"/>
              </a:solidFill>
              <a:latin typeface="Segoe UI"/>
            </a:endParaRPr>
          </a:p>
        </p:txBody>
      </p:sp>
      <p:sp>
        <p:nvSpPr>
          <p:cNvPr id="6" name="store-new-badges_71075"/>
          <p:cNvSpPr>
            <a:spLocks noChangeAspect="1"/>
          </p:cNvSpPr>
          <p:nvPr/>
        </p:nvSpPr>
        <p:spPr bwMode="auto">
          <a:xfrm>
            <a:off x="195010" y="66958"/>
            <a:ext cx="609598" cy="599454"/>
          </a:xfrm>
          <a:custGeom>
            <a:avLst/>
            <a:gdLst>
              <a:gd name="T0" fmla="*/ 7549 w 8242"/>
              <a:gd name="T1" fmla="*/ 3476 h 8117"/>
              <a:gd name="T2" fmla="*/ 7742 w 8242"/>
              <a:gd name="T3" fmla="*/ 2123 h 8117"/>
              <a:gd name="T4" fmla="*/ 6442 w 8242"/>
              <a:gd name="T5" fmla="*/ 1383 h 8117"/>
              <a:gd name="T6" fmla="*/ 5721 w 8242"/>
              <a:gd name="T7" fmla="*/ 223 h 8117"/>
              <a:gd name="T8" fmla="*/ 4250 w 8242"/>
              <a:gd name="T9" fmla="*/ 492 h 8117"/>
              <a:gd name="T10" fmla="*/ 2951 w 8242"/>
              <a:gd name="T11" fmla="*/ 66 h 8117"/>
              <a:gd name="T12" fmla="*/ 1997 w 8242"/>
              <a:gd name="T13" fmla="*/ 1218 h 8117"/>
              <a:gd name="T14" fmla="*/ 729 w 8242"/>
              <a:gd name="T15" fmla="*/ 1727 h 8117"/>
              <a:gd name="T16" fmla="*/ 738 w 8242"/>
              <a:gd name="T17" fmla="*/ 3222 h 8117"/>
              <a:gd name="T18" fmla="*/ 93 w 8242"/>
              <a:gd name="T19" fmla="*/ 4427 h 8117"/>
              <a:gd name="T20" fmla="*/ 1062 w 8242"/>
              <a:gd name="T21" fmla="*/ 5567 h 8117"/>
              <a:gd name="T22" fmla="*/ 1343 w 8242"/>
              <a:gd name="T23" fmla="*/ 6905 h 8117"/>
              <a:gd name="T24" fmla="*/ 2817 w 8242"/>
              <a:gd name="T25" fmla="*/ 7155 h 8117"/>
              <a:gd name="T26" fmla="*/ 3892 w 8242"/>
              <a:gd name="T27" fmla="*/ 7999 h 8117"/>
              <a:gd name="T28" fmla="*/ 5183 w 8242"/>
              <a:gd name="T29" fmla="*/ 7243 h 8117"/>
              <a:gd name="T30" fmla="*/ 6549 w 8242"/>
              <a:gd name="T31" fmla="*/ 7199 h 8117"/>
              <a:gd name="T32" fmla="*/ 7052 w 8242"/>
              <a:gd name="T33" fmla="*/ 5790 h 8117"/>
              <a:gd name="T34" fmla="*/ 8069 w 8242"/>
              <a:gd name="T35" fmla="*/ 4878 h 8117"/>
              <a:gd name="T36" fmla="*/ 3177 w 8242"/>
              <a:gd name="T37" fmla="*/ 5423 h 8117"/>
              <a:gd name="T38" fmla="*/ 2593 w 8242"/>
              <a:gd name="T39" fmla="*/ 5675 h 8117"/>
              <a:gd name="T40" fmla="*/ 1695 w 8242"/>
              <a:gd name="T41" fmla="*/ 4343 h 8117"/>
              <a:gd name="T42" fmla="*/ 2991 w 8242"/>
              <a:gd name="T43" fmla="*/ 4932 h 8117"/>
              <a:gd name="T44" fmla="*/ 2845 w 8242"/>
              <a:gd name="T45" fmla="*/ 3846 h 8117"/>
              <a:gd name="T46" fmla="*/ 3177 w 8242"/>
              <a:gd name="T47" fmla="*/ 5423 h 8117"/>
              <a:gd name="T48" fmla="*/ 3155 w 8242"/>
              <a:gd name="T49" fmla="*/ 3713 h 8117"/>
              <a:gd name="T50" fmla="*/ 4336 w 8242"/>
              <a:gd name="T51" fmla="*/ 3494 h 8117"/>
              <a:gd name="T52" fmla="*/ 3692 w 8242"/>
              <a:gd name="T53" fmla="*/ 4153 h 8117"/>
              <a:gd name="T54" fmla="*/ 4525 w 8242"/>
              <a:gd name="T55" fmla="*/ 4083 h 8117"/>
              <a:gd name="T56" fmla="*/ 3968 w 8242"/>
              <a:gd name="T57" fmla="*/ 4792 h 8117"/>
              <a:gd name="T58" fmla="*/ 4883 w 8242"/>
              <a:gd name="T59" fmla="*/ 4687 h 8117"/>
              <a:gd name="T60" fmla="*/ 6231 w 8242"/>
              <a:gd name="T61" fmla="*/ 4105 h 8117"/>
              <a:gd name="T62" fmla="*/ 5654 w 8242"/>
              <a:gd name="T63" fmla="*/ 4354 h 8117"/>
              <a:gd name="T64" fmla="*/ 4365 w 8242"/>
              <a:gd name="T65" fmla="*/ 3191 h 8117"/>
              <a:gd name="T66" fmla="*/ 5313 w 8242"/>
              <a:gd name="T67" fmla="*/ 3963 h 8117"/>
              <a:gd name="T68" fmla="*/ 5497 w 8242"/>
              <a:gd name="T69" fmla="*/ 2702 h 8117"/>
              <a:gd name="T70" fmla="*/ 5973 w 8242"/>
              <a:gd name="T71" fmla="*/ 2497 h 8117"/>
              <a:gd name="T72" fmla="*/ 6541 w 8242"/>
              <a:gd name="T73" fmla="*/ 3971 h 8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242" h="8117">
                <a:moveTo>
                  <a:pt x="8149" y="4427"/>
                </a:moveTo>
                <a:lnTo>
                  <a:pt x="7549" y="3476"/>
                </a:lnTo>
                <a:cubicBezTo>
                  <a:pt x="7501" y="3400"/>
                  <a:pt x="7485" y="3309"/>
                  <a:pt x="7504" y="3222"/>
                </a:cubicBezTo>
                <a:lnTo>
                  <a:pt x="7742" y="2123"/>
                </a:lnTo>
                <a:cubicBezTo>
                  <a:pt x="7779" y="1952"/>
                  <a:pt x="7680" y="1780"/>
                  <a:pt x="7513" y="1727"/>
                </a:cubicBezTo>
                <a:lnTo>
                  <a:pt x="6442" y="1383"/>
                </a:lnTo>
                <a:cubicBezTo>
                  <a:pt x="6358" y="1356"/>
                  <a:pt x="6287" y="1297"/>
                  <a:pt x="6245" y="1218"/>
                </a:cubicBezTo>
                <a:lnTo>
                  <a:pt x="5721" y="223"/>
                </a:lnTo>
                <a:cubicBezTo>
                  <a:pt x="5639" y="68"/>
                  <a:pt x="5453" y="0"/>
                  <a:pt x="5291" y="66"/>
                </a:cubicBezTo>
                <a:lnTo>
                  <a:pt x="4250" y="492"/>
                </a:lnTo>
                <a:cubicBezTo>
                  <a:pt x="4167" y="525"/>
                  <a:pt x="4075" y="525"/>
                  <a:pt x="3992" y="492"/>
                </a:cubicBezTo>
                <a:lnTo>
                  <a:pt x="2951" y="66"/>
                </a:lnTo>
                <a:cubicBezTo>
                  <a:pt x="2789" y="0"/>
                  <a:pt x="2603" y="68"/>
                  <a:pt x="2521" y="223"/>
                </a:cubicBezTo>
                <a:lnTo>
                  <a:pt x="1997" y="1218"/>
                </a:lnTo>
                <a:cubicBezTo>
                  <a:pt x="1955" y="1297"/>
                  <a:pt x="1884" y="1356"/>
                  <a:pt x="1800" y="1383"/>
                </a:cubicBezTo>
                <a:lnTo>
                  <a:pt x="729" y="1727"/>
                </a:lnTo>
                <a:cubicBezTo>
                  <a:pt x="562" y="1780"/>
                  <a:pt x="463" y="1952"/>
                  <a:pt x="500" y="2123"/>
                </a:cubicBezTo>
                <a:lnTo>
                  <a:pt x="738" y="3222"/>
                </a:lnTo>
                <a:cubicBezTo>
                  <a:pt x="757" y="3309"/>
                  <a:pt x="741" y="3400"/>
                  <a:pt x="693" y="3476"/>
                </a:cubicBezTo>
                <a:lnTo>
                  <a:pt x="93" y="4427"/>
                </a:lnTo>
                <a:cubicBezTo>
                  <a:pt x="0" y="4576"/>
                  <a:pt x="34" y="4771"/>
                  <a:pt x="173" y="4878"/>
                </a:cubicBezTo>
                <a:lnTo>
                  <a:pt x="1062" y="5567"/>
                </a:lnTo>
                <a:cubicBezTo>
                  <a:pt x="1132" y="5622"/>
                  <a:pt x="1179" y="5702"/>
                  <a:pt x="1191" y="5790"/>
                </a:cubicBezTo>
                <a:lnTo>
                  <a:pt x="1343" y="6905"/>
                </a:lnTo>
                <a:cubicBezTo>
                  <a:pt x="1367" y="7078"/>
                  <a:pt x="1518" y="7206"/>
                  <a:pt x="1693" y="7199"/>
                </a:cubicBezTo>
                <a:lnTo>
                  <a:pt x="2817" y="7155"/>
                </a:lnTo>
                <a:cubicBezTo>
                  <a:pt x="2906" y="7152"/>
                  <a:pt x="2993" y="7183"/>
                  <a:pt x="3059" y="7243"/>
                </a:cubicBezTo>
                <a:lnTo>
                  <a:pt x="3892" y="7999"/>
                </a:lnTo>
                <a:cubicBezTo>
                  <a:pt x="4022" y="8117"/>
                  <a:pt x="4220" y="8117"/>
                  <a:pt x="4350" y="7999"/>
                </a:cubicBezTo>
                <a:lnTo>
                  <a:pt x="5183" y="7243"/>
                </a:lnTo>
                <a:cubicBezTo>
                  <a:pt x="5249" y="7183"/>
                  <a:pt x="5336" y="7152"/>
                  <a:pt x="5425" y="7155"/>
                </a:cubicBezTo>
                <a:lnTo>
                  <a:pt x="6549" y="7199"/>
                </a:lnTo>
                <a:cubicBezTo>
                  <a:pt x="6724" y="7206"/>
                  <a:pt x="6875" y="7078"/>
                  <a:pt x="6899" y="6905"/>
                </a:cubicBezTo>
                <a:lnTo>
                  <a:pt x="7052" y="5790"/>
                </a:lnTo>
                <a:cubicBezTo>
                  <a:pt x="7064" y="5702"/>
                  <a:pt x="7110" y="5622"/>
                  <a:pt x="7180" y="5567"/>
                </a:cubicBezTo>
                <a:lnTo>
                  <a:pt x="8069" y="4878"/>
                </a:lnTo>
                <a:cubicBezTo>
                  <a:pt x="8208" y="4771"/>
                  <a:pt x="8242" y="4576"/>
                  <a:pt x="8149" y="4427"/>
                </a:cubicBezTo>
                <a:close/>
                <a:moveTo>
                  <a:pt x="3177" y="5423"/>
                </a:moveTo>
                <a:lnTo>
                  <a:pt x="2185" y="4730"/>
                </a:lnTo>
                <a:lnTo>
                  <a:pt x="2593" y="5675"/>
                </a:lnTo>
                <a:lnTo>
                  <a:pt x="2321" y="5792"/>
                </a:lnTo>
                <a:lnTo>
                  <a:pt x="1695" y="4343"/>
                </a:lnTo>
                <a:lnTo>
                  <a:pt x="1980" y="4220"/>
                </a:lnTo>
                <a:lnTo>
                  <a:pt x="2991" y="4932"/>
                </a:lnTo>
                <a:lnTo>
                  <a:pt x="2573" y="3964"/>
                </a:lnTo>
                <a:lnTo>
                  <a:pt x="2845" y="3846"/>
                </a:lnTo>
                <a:lnTo>
                  <a:pt x="3471" y="5296"/>
                </a:lnTo>
                <a:lnTo>
                  <a:pt x="3177" y="5423"/>
                </a:lnTo>
                <a:close/>
                <a:moveTo>
                  <a:pt x="3781" y="5163"/>
                </a:moveTo>
                <a:lnTo>
                  <a:pt x="3155" y="3713"/>
                </a:lnTo>
                <a:lnTo>
                  <a:pt x="4230" y="3249"/>
                </a:lnTo>
                <a:lnTo>
                  <a:pt x="4336" y="3494"/>
                </a:lnTo>
                <a:lnTo>
                  <a:pt x="3553" y="3832"/>
                </a:lnTo>
                <a:lnTo>
                  <a:pt x="3692" y="4153"/>
                </a:lnTo>
                <a:lnTo>
                  <a:pt x="4420" y="3839"/>
                </a:lnTo>
                <a:lnTo>
                  <a:pt x="4525" y="4083"/>
                </a:lnTo>
                <a:lnTo>
                  <a:pt x="3797" y="4397"/>
                </a:lnTo>
                <a:lnTo>
                  <a:pt x="3968" y="4792"/>
                </a:lnTo>
                <a:lnTo>
                  <a:pt x="4778" y="4442"/>
                </a:lnTo>
                <a:lnTo>
                  <a:pt x="4883" y="4687"/>
                </a:lnTo>
                <a:lnTo>
                  <a:pt x="3781" y="5163"/>
                </a:lnTo>
                <a:close/>
                <a:moveTo>
                  <a:pt x="6231" y="4105"/>
                </a:moveTo>
                <a:lnTo>
                  <a:pt x="5475" y="3146"/>
                </a:lnTo>
                <a:lnTo>
                  <a:pt x="5654" y="4354"/>
                </a:lnTo>
                <a:lnTo>
                  <a:pt x="5337" y="4491"/>
                </a:lnTo>
                <a:lnTo>
                  <a:pt x="4365" y="3191"/>
                </a:lnTo>
                <a:lnTo>
                  <a:pt x="4665" y="3061"/>
                </a:lnTo>
                <a:lnTo>
                  <a:pt x="5313" y="3963"/>
                </a:lnTo>
                <a:lnTo>
                  <a:pt x="5148" y="2853"/>
                </a:lnTo>
                <a:lnTo>
                  <a:pt x="5497" y="2702"/>
                </a:lnTo>
                <a:lnTo>
                  <a:pt x="6188" y="3605"/>
                </a:lnTo>
                <a:lnTo>
                  <a:pt x="5973" y="2497"/>
                </a:lnTo>
                <a:lnTo>
                  <a:pt x="6268" y="2369"/>
                </a:lnTo>
                <a:lnTo>
                  <a:pt x="6541" y="3971"/>
                </a:lnTo>
                <a:lnTo>
                  <a:pt x="6231" y="4105"/>
                </a:lnTo>
                <a:close/>
              </a:path>
            </a:pathLst>
          </a:custGeom>
          <a:solidFill>
            <a:srgbClr val="FF0000"/>
          </a:solidFill>
          <a:ln>
            <a:noFill/>
          </a:ln>
        </p:spPr>
        <p:txBody>
          <a:bodyPr/>
          <a:lstStyle/>
          <a:p>
            <a:pPr defTabSz="914439">
              <a:defRPr/>
            </a:pPr>
            <a:endParaRPr lang="zh-CN" altLang="en-US" sz="1765">
              <a:solidFill>
                <a:srgbClr val="505050"/>
              </a:solidFill>
              <a:latin typeface="Segoe UI" panose="020B0502040204020203"/>
            </a:endParaRPr>
          </a:p>
        </p:txBody>
      </p:sp>
      <p:pic>
        <p:nvPicPr>
          <p:cNvPr id="7" name="图片 6"/>
          <p:cNvPicPr>
            <a:picLocks noChangeAspect="1"/>
          </p:cNvPicPr>
          <p:nvPr/>
        </p:nvPicPr>
        <p:blipFill>
          <a:blip r:embed="rId3"/>
          <a:stretch>
            <a:fillRect/>
          </a:stretch>
        </p:blipFill>
        <p:spPr>
          <a:xfrm>
            <a:off x="493345" y="1210176"/>
            <a:ext cx="7794495" cy="4482124"/>
          </a:xfrm>
          <a:prstGeom prst="rect">
            <a:avLst/>
          </a:prstGeom>
          <a:ln>
            <a:noFill/>
          </a:ln>
          <a:effectLst>
            <a:outerShdw blurRad="292100" dist="139700" dir="2700000" algn="tl" rotWithShape="0">
              <a:srgbClr val="333333">
                <a:alpha val="65000"/>
              </a:srgbClr>
            </a:outerShdw>
          </a:effectLst>
        </p:spPr>
      </p:pic>
      <p:sp>
        <p:nvSpPr>
          <p:cNvPr id="10" name="文本框 36"/>
          <p:cNvSpPr txBox="1"/>
          <p:nvPr/>
        </p:nvSpPr>
        <p:spPr>
          <a:xfrm>
            <a:off x="8635871" y="1486747"/>
            <a:ext cx="3212190" cy="1040956"/>
          </a:xfrm>
          <a:prstGeom prst="rect">
            <a:avLst/>
          </a:prstGeom>
          <a:noFill/>
        </p:spPr>
        <p:txBody>
          <a:bodyPr wrap="square" rtlCol="0">
            <a:spAutoFit/>
            <a:scene3d>
              <a:camera prst="orthographicFront"/>
              <a:lightRig rig="threePt" dir="t"/>
            </a:scene3d>
            <a:sp3d contourW="12700"/>
          </a:bodyPr>
          <a:lstStyle/>
          <a:p>
            <a:pPr>
              <a:lnSpc>
                <a:spcPct val="150000"/>
              </a:lnSpc>
            </a:pPr>
            <a:r>
              <a:rPr lang="en-US" altLang="zh-CN" sz="1372" b="1" dirty="0" err="1">
                <a:latin typeface="Arial" panose="020B0604020202020204" pitchFamily="34" charset="0"/>
                <a:cs typeface="Arial" panose="020B0604020202020204" pitchFamily="34" charset="0"/>
              </a:rPr>
              <a:t>Mặt</a:t>
            </a:r>
            <a:r>
              <a:rPr lang="en-US" altLang="zh-CN" sz="1372" b="1" dirty="0">
                <a:latin typeface="Arial" panose="020B0604020202020204" pitchFamily="34" charset="0"/>
                <a:cs typeface="Arial" panose="020B0604020202020204" pitchFamily="34" charset="0"/>
              </a:rPr>
              <a:t> </a:t>
            </a:r>
            <a:r>
              <a:rPr lang="en-US" altLang="zh-CN" sz="1372" b="1" dirty="0" err="1">
                <a:latin typeface="Arial" panose="020B0604020202020204" pitchFamily="34" charset="0"/>
                <a:cs typeface="Arial" panose="020B0604020202020204" pitchFamily="34" charset="0"/>
              </a:rPr>
              <a:t>nạ</a:t>
            </a:r>
            <a:r>
              <a:rPr lang="en-US" altLang="zh-CN" sz="1372" b="1" dirty="0">
                <a:latin typeface="Arial" panose="020B0604020202020204" pitchFamily="34" charset="0"/>
                <a:cs typeface="Arial" panose="020B0604020202020204" pitchFamily="34" charset="0"/>
              </a:rPr>
              <a:t> bảo </a:t>
            </a:r>
            <a:r>
              <a:rPr lang="en-US" altLang="zh-CN" sz="1372" b="1" dirty="0" err="1">
                <a:latin typeface="Arial" panose="020B0604020202020204" pitchFamily="34" charset="0"/>
                <a:cs typeface="Arial" panose="020B0604020202020204" pitchFamily="34" charset="0"/>
              </a:rPr>
              <a:t>mật</a:t>
            </a:r>
            <a:r>
              <a:rPr lang="zh-CN" altLang="en-US" sz="1372" b="1" dirty="0">
                <a:latin typeface="Arial" panose="020B0604020202020204" pitchFamily="34" charset="0"/>
                <a:cs typeface="Arial" panose="020B0604020202020204" pitchFamily="34" charset="0"/>
              </a:rPr>
              <a:t>：</a:t>
            </a:r>
            <a:endParaRPr lang="en-US" altLang="zh-CN" sz="1372" b="1" dirty="0">
              <a:latin typeface="Arial" panose="020B0604020202020204" pitchFamily="34" charset="0"/>
              <a:cs typeface="Arial" panose="020B0604020202020204" pitchFamily="34" charset="0"/>
            </a:endParaRPr>
          </a:p>
          <a:p>
            <a:pPr marL="280121" indent="-280121">
              <a:lnSpc>
                <a:spcPct val="150000"/>
              </a:lnSpc>
              <a:buFont typeface="Wingdings" panose="05000000000000000000" pitchFamily="2" charset="2"/>
              <a:buChar char="Ø"/>
            </a:pPr>
            <a:r>
              <a:rPr lang="en-US" altLang="zh-CN" sz="1372" dirty="0" err="1">
                <a:latin typeface="Arial" panose="020B0604020202020204" pitchFamily="34" charset="0"/>
                <a:cs typeface="Arial" panose="020B0604020202020204" pitchFamily="34" charset="0"/>
              </a:rPr>
              <a:t>Hỗ</a:t>
            </a:r>
            <a:r>
              <a:rPr lang="en-US" altLang="zh-CN" sz="1372" dirty="0">
                <a:latin typeface="Arial" panose="020B0604020202020204" pitchFamily="34" charset="0"/>
                <a:cs typeface="Arial" panose="020B0604020202020204" pitchFamily="34" charset="0"/>
              </a:rPr>
              <a:t> </a:t>
            </a:r>
            <a:r>
              <a:rPr lang="en-US" altLang="zh-CN" sz="1372" dirty="0" err="1">
                <a:latin typeface="Arial" panose="020B0604020202020204" pitchFamily="34" charset="0"/>
                <a:cs typeface="Arial" panose="020B0604020202020204" pitchFamily="34" charset="0"/>
              </a:rPr>
              <a:t>trợ</a:t>
            </a:r>
            <a:r>
              <a:rPr lang="en-US" altLang="zh-CN" sz="1372" dirty="0">
                <a:latin typeface="Arial" panose="020B0604020202020204" pitchFamily="34" charset="0"/>
                <a:cs typeface="Arial" panose="020B0604020202020204" pitchFamily="34" charset="0"/>
              </a:rPr>
              <a:t> 8 </a:t>
            </a:r>
            <a:r>
              <a:rPr lang="en-US" altLang="zh-CN" sz="1372" dirty="0" err="1">
                <a:latin typeface="Arial" panose="020B0604020202020204" pitchFamily="34" charset="0"/>
                <a:cs typeface="Arial" panose="020B0604020202020204" pitchFamily="34" charset="0"/>
              </a:rPr>
              <a:t>khu</a:t>
            </a:r>
            <a:r>
              <a:rPr lang="en-US" altLang="zh-CN" sz="1372" dirty="0">
                <a:latin typeface="Arial" panose="020B0604020202020204" pitchFamily="34" charset="0"/>
                <a:cs typeface="Arial" panose="020B0604020202020204" pitchFamily="34" charset="0"/>
              </a:rPr>
              <a:t> </a:t>
            </a:r>
            <a:r>
              <a:rPr lang="en-US" altLang="zh-CN" sz="1372" dirty="0" err="1">
                <a:latin typeface="Arial" panose="020B0604020202020204" pitchFamily="34" charset="0"/>
                <a:cs typeface="Arial" panose="020B0604020202020204" pitchFamily="34" charset="0"/>
              </a:rPr>
              <a:t>vực</a:t>
            </a:r>
            <a:endParaRPr lang="en-US" altLang="zh-CN" sz="1372" dirty="0">
              <a:latin typeface="Arial" panose="020B0604020202020204" pitchFamily="34" charset="0"/>
              <a:cs typeface="Arial" panose="020B0604020202020204" pitchFamily="34" charset="0"/>
            </a:endParaRPr>
          </a:p>
          <a:p>
            <a:pPr marL="280121" indent="-280121">
              <a:lnSpc>
                <a:spcPct val="150000"/>
              </a:lnSpc>
              <a:buFont typeface="Wingdings" panose="05000000000000000000" pitchFamily="2" charset="2"/>
              <a:buChar char="Ø"/>
            </a:pPr>
            <a:r>
              <a:rPr lang="en-US" altLang="zh-CN" sz="1372" dirty="0" err="1">
                <a:latin typeface="Arial" panose="020B0604020202020204" pitchFamily="34" charset="0"/>
                <a:cs typeface="Arial" panose="020B0604020202020204" pitchFamily="34" charset="0"/>
              </a:rPr>
              <a:t>Hỗ</a:t>
            </a:r>
            <a:r>
              <a:rPr lang="en-US" altLang="zh-CN" sz="1372" dirty="0">
                <a:latin typeface="Arial" panose="020B0604020202020204" pitchFamily="34" charset="0"/>
                <a:cs typeface="Arial" panose="020B0604020202020204" pitchFamily="34" charset="0"/>
              </a:rPr>
              <a:t> </a:t>
            </a:r>
            <a:r>
              <a:rPr lang="en-US" altLang="zh-CN" sz="1372" dirty="0" err="1">
                <a:latin typeface="Arial" panose="020B0604020202020204" pitchFamily="34" charset="0"/>
                <a:cs typeface="Arial" panose="020B0604020202020204" pitchFamily="34" charset="0"/>
              </a:rPr>
              <a:t>trợ</a:t>
            </a:r>
            <a:r>
              <a:rPr lang="en-US" altLang="zh-CN" sz="1372" dirty="0">
                <a:latin typeface="Arial" panose="020B0604020202020204" pitchFamily="34" charset="0"/>
                <a:cs typeface="Arial" panose="020B0604020202020204" pitchFamily="34" charset="0"/>
              </a:rPr>
              <a:t> </a:t>
            </a:r>
            <a:r>
              <a:rPr lang="en-US" altLang="zh-CN" sz="1372" dirty="0" err="1">
                <a:latin typeface="Arial" panose="020B0604020202020204" pitchFamily="34" charset="0"/>
                <a:cs typeface="Arial" panose="020B0604020202020204" pitchFamily="34" charset="0"/>
              </a:rPr>
              <a:t>màu</a:t>
            </a:r>
            <a:r>
              <a:rPr lang="en-US" altLang="zh-CN" sz="1372" dirty="0">
                <a:latin typeface="Arial" panose="020B0604020202020204" pitchFamily="34" charset="0"/>
                <a:cs typeface="Arial" panose="020B0604020202020204" pitchFamily="34" charset="0"/>
              </a:rPr>
              <a:t> </a:t>
            </a:r>
            <a:r>
              <a:rPr lang="en-US" altLang="zh-CN" sz="1372" dirty="0" err="1">
                <a:latin typeface="Arial" panose="020B0604020202020204" pitchFamily="34" charset="0"/>
                <a:cs typeface="Arial" panose="020B0604020202020204" pitchFamily="34" charset="0"/>
              </a:rPr>
              <a:t>đen</a:t>
            </a:r>
            <a:r>
              <a:rPr lang="en-US" altLang="zh-CN" sz="1372" dirty="0">
                <a:latin typeface="Arial" panose="020B0604020202020204" pitchFamily="34" charset="0"/>
                <a:cs typeface="Arial" panose="020B0604020202020204" pitchFamily="34" charset="0"/>
              </a:rPr>
              <a:t> </a:t>
            </a:r>
            <a:r>
              <a:rPr lang="en-US" altLang="zh-CN" sz="1372" dirty="0" err="1">
                <a:latin typeface="Arial" panose="020B0604020202020204" pitchFamily="34" charset="0"/>
                <a:cs typeface="Arial" panose="020B0604020202020204" pitchFamily="34" charset="0"/>
              </a:rPr>
              <a:t>và</a:t>
            </a:r>
            <a:r>
              <a:rPr lang="en-US" altLang="zh-CN" sz="1372" dirty="0">
                <a:latin typeface="Arial" panose="020B0604020202020204" pitchFamily="34" charset="0"/>
                <a:cs typeface="Arial" panose="020B0604020202020204" pitchFamily="34" charset="0"/>
              </a:rPr>
              <a:t> Mosaic</a:t>
            </a:r>
          </a:p>
        </p:txBody>
      </p:sp>
      <p:graphicFrame>
        <p:nvGraphicFramePr>
          <p:cNvPr id="11" name="表格 10"/>
          <p:cNvGraphicFramePr>
            <a:graphicFrameLocks noGrp="1"/>
          </p:cNvGraphicFramePr>
          <p:nvPr>
            <p:custDataLst>
              <p:tags r:id="rId1"/>
            </p:custDataLst>
            <p:extLst>
              <p:ext uri="{D42A27DB-BD31-4B8C-83A1-F6EECF244321}">
                <p14:modId xmlns:p14="http://schemas.microsoft.com/office/powerpoint/2010/main" val="3381452929"/>
              </p:ext>
            </p:extLst>
          </p:nvPr>
        </p:nvGraphicFramePr>
        <p:xfrm>
          <a:off x="8608241" y="2906085"/>
          <a:ext cx="3342371" cy="801729"/>
        </p:xfrm>
        <a:graphic>
          <a:graphicData uri="http://schemas.openxmlformats.org/drawingml/2006/table">
            <a:tbl>
              <a:tblPr/>
              <a:tblGrid>
                <a:gridCol w="3342371">
                  <a:extLst>
                    <a:ext uri="{9D8B030D-6E8A-4147-A177-3AD203B41FA5}">
                      <a16:colId xmlns:a16="http://schemas.microsoft.com/office/drawing/2014/main" val="20000"/>
                    </a:ext>
                  </a:extLst>
                </a:gridCol>
              </a:tblGrid>
              <a:tr h="289471">
                <a:tc>
                  <a:txBody>
                    <a:bodyPr/>
                    <a:lstStyle/>
                    <a:p>
                      <a:pPr algn="ctr" fontAlgn="ctr">
                        <a:lnSpc>
                          <a:spcPct val="100000"/>
                        </a:lnSpc>
                      </a:pPr>
                      <a:r>
                        <a:rPr lang="en-US" sz="1800" b="1" i="0" u="none" strike="noStrike" kern="1200" smtClean="0">
                          <a:solidFill>
                            <a:schemeClr val="bg1"/>
                          </a:solidFill>
                          <a:effectLst/>
                          <a:latin typeface="Segoe UI" panose="020B0502040204020203" pitchFamily="34" charset="0"/>
                          <a:ea typeface="+mn-ea"/>
                          <a:cs typeface="Segoe UI" panose="020B0502040204020203" pitchFamily="34" charset="0"/>
                        </a:rPr>
                        <a:t>Đã</a:t>
                      </a:r>
                      <a:r>
                        <a:rPr lang="en-US" sz="1800" b="1" i="0" u="none" strike="noStrike" kern="1200" baseline="0" smtClean="0">
                          <a:solidFill>
                            <a:schemeClr val="bg1"/>
                          </a:solidFill>
                          <a:effectLst/>
                          <a:latin typeface="Segoe UI" panose="020B0502040204020203" pitchFamily="34" charset="0"/>
                          <a:ea typeface="+mn-ea"/>
                          <a:cs typeface="Segoe UI" panose="020B0502040204020203" pitchFamily="34" charset="0"/>
                        </a:rPr>
                        <a:t> phát hành</a:t>
                      </a:r>
                      <a:endParaRPr lang="en-US" sz="1200" b="1" i="0" u="none" strike="noStrike" dirty="0">
                        <a:solidFill>
                          <a:schemeClr val="bg1"/>
                        </a:solidFill>
                        <a:effectLst/>
                        <a:latin typeface="Segoe UI" panose="020B0502040204020203" pitchFamily="34" charset="0"/>
                        <a:ea typeface="等线" panose="02010600030101010101" pitchFamily="2" charset="-122"/>
                        <a:cs typeface="Segoe UI" panose="020B0502040204020203" pitchFamily="34" charset="0"/>
                      </a:endParaRP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extLst>
                  <a:ext uri="{0D108BD9-81ED-4DB2-BD59-A6C34878D82A}">
                    <a16:rowId xmlns:a16="http://schemas.microsoft.com/office/drawing/2014/main" val="10000"/>
                  </a:ext>
                </a:extLst>
              </a:tr>
              <a:tr h="502371">
                <a:tc>
                  <a:txBody>
                    <a:bodyPr/>
                    <a:lstStyle/>
                    <a:p>
                      <a:pPr algn="ctr" fontAlgn="b">
                        <a:lnSpc>
                          <a:spcPct val="150000"/>
                        </a:lnSpc>
                      </a:pPr>
                      <a:r>
                        <a:rPr lang="en-US" altLang="zh-CN" sz="1100" dirty="0">
                          <a:solidFill>
                            <a:srgbClr val="000000"/>
                          </a:solidFill>
                          <a:latin typeface="等线" panose="02010600030101010101" pitchFamily="2" charset="-122"/>
                          <a:ea typeface="等线" panose="02010600030101010101" pitchFamily="2" charset="-122"/>
                        </a:rPr>
                        <a:t>WizMind 5 series</a:t>
                      </a:r>
                    </a:p>
                    <a:p>
                      <a:pPr marL="0" marR="0" lvl="0" indent="0" algn="ctr" defTabSz="932815" rtl="0" eaLnBrk="1" fontAlgn="b" latinLnBrk="0" hangingPunct="1">
                        <a:lnSpc>
                          <a:spcPct val="150000"/>
                        </a:lnSpc>
                        <a:spcBef>
                          <a:spcPts val="0"/>
                        </a:spcBef>
                        <a:spcAft>
                          <a:spcPts val="0"/>
                        </a:spcAft>
                        <a:buClrTx/>
                        <a:buSzTx/>
                        <a:buFontTx/>
                        <a:buNone/>
                        <a:tabLst/>
                        <a:defRPr/>
                      </a:pPr>
                      <a:r>
                        <a:rPr lang="en-US" altLang="zh-CN" sz="1100" dirty="0">
                          <a:solidFill>
                            <a:srgbClr val="000000"/>
                          </a:solidFill>
                          <a:latin typeface="等线" panose="02010600030101010101" pitchFamily="2" charset="-122"/>
                          <a:ea typeface="等线" panose="02010600030101010101" pitchFamily="2" charset="-122"/>
                        </a:rPr>
                        <a:t>WizMind 7 series</a:t>
                      </a:r>
                    </a:p>
                  </a:txBody>
                  <a:tcPr marL="9338" marR="9338" marT="933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8" name="Rectangle 7"/>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3214186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36"/>
          <p:cNvSpPr txBox="1"/>
          <p:nvPr/>
        </p:nvSpPr>
        <p:spPr>
          <a:xfrm>
            <a:off x="574732" y="1043650"/>
            <a:ext cx="10744034" cy="2587183"/>
          </a:xfrm>
          <a:prstGeom prst="rect">
            <a:avLst/>
          </a:prstGeom>
          <a:noFill/>
        </p:spPr>
        <p:txBody>
          <a:bodyPr wrap="square" rtlCol="0">
            <a:spAutoFit/>
            <a:scene3d>
              <a:camera prst="orthographicFront"/>
              <a:lightRig rig="threePt" dir="t"/>
            </a:scene3d>
            <a:sp3d contourW="12700"/>
          </a:bodyPr>
          <a:lstStyle/>
          <a:p>
            <a:pPr>
              <a:lnSpc>
                <a:spcPct val="150000"/>
              </a:lnSpc>
            </a:pPr>
            <a:r>
              <a:rPr lang="vi-VN" altLang="zh-CN" sz="1372" b="1" dirty="0">
                <a:latin typeface="Arial" panose="020B0604020202020204" pitchFamily="34" charset="0"/>
                <a:cs typeface="Arial" panose="020B0604020202020204" pitchFamily="34" charset="0"/>
              </a:rPr>
              <a:t>Nền tảng kinh doanh </a:t>
            </a:r>
            <a:r>
              <a:rPr lang="zh-CN" altLang="vi-VN" sz="1372" b="1" dirty="0">
                <a:latin typeface="Arial" panose="020B0604020202020204" pitchFamily="34" charset="0"/>
                <a:cs typeface="Arial" panose="020B0604020202020204" pitchFamily="34" charset="0"/>
              </a:rPr>
              <a:t>：</a:t>
            </a:r>
          </a:p>
          <a:p>
            <a:pPr>
              <a:lnSpc>
                <a:spcPct val="150000"/>
              </a:lnSpc>
            </a:pPr>
            <a:r>
              <a:rPr lang="vi-VN" altLang="zh-CN" sz="1372" dirty="0">
                <a:latin typeface="Arial" panose="020B0604020202020204" pitchFamily="34" charset="0"/>
                <a:cs typeface="Arial" panose="020B0604020202020204" pitchFamily="34" charset="0"/>
              </a:rPr>
              <a:t>Việc áp dụng chức năng SMD trong các cảnh có động vật như trang trại có nhiều hiện tượng </a:t>
            </a:r>
            <a:r>
              <a:rPr lang="en-US" altLang="zh-CN" sz="1372" dirty="0">
                <a:latin typeface="Arial" panose="020B0604020202020204" pitchFamily="34" charset="0"/>
                <a:cs typeface="Arial" panose="020B0604020202020204" pitchFamily="34" charset="0"/>
              </a:rPr>
              <a:t>báo </a:t>
            </a:r>
            <a:r>
              <a:rPr lang="vi-VN" altLang="zh-CN" sz="1372" dirty="0">
                <a:latin typeface="Arial" panose="020B0604020202020204" pitchFamily="34" charset="0"/>
                <a:cs typeface="Arial" panose="020B0604020202020204" pitchFamily="34" charset="0"/>
              </a:rPr>
              <a:t>giả, ảnh hưởng đến trải nghiệm người dùng.</a:t>
            </a:r>
          </a:p>
          <a:p>
            <a:pPr>
              <a:lnSpc>
                <a:spcPct val="150000"/>
              </a:lnSpc>
            </a:pPr>
            <a:r>
              <a:rPr lang="en-US" altLang="zh-CN" sz="1372" b="1" dirty="0" err="1">
                <a:latin typeface="Arial" panose="020B0604020202020204" pitchFamily="34" charset="0"/>
                <a:cs typeface="Arial" panose="020B0604020202020204" pitchFamily="34" charset="0"/>
              </a:rPr>
              <a:t>Giải</a:t>
            </a:r>
            <a:r>
              <a:rPr lang="en-US" altLang="zh-CN" sz="1372" b="1" dirty="0">
                <a:latin typeface="Arial" panose="020B0604020202020204" pitchFamily="34" charset="0"/>
                <a:cs typeface="Arial" panose="020B0604020202020204" pitchFamily="34" charset="0"/>
              </a:rPr>
              <a:t> </a:t>
            </a:r>
            <a:r>
              <a:rPr lang="en-US" altLang="zh-CN" sz="1372" b="1" dirty="0" err="1">
                <a:latin typeface="Arial" panose="020B0604020202020204" pitchFamily="34" charset="0"/>
                <a:cs typeface="Arial" panose="020B0604020202020204" pitchFamily="34" charset="0"/>
              </a:rPr>
              <a:t>pháp</a:t>
            </a:r>
            <a:r>
              <a:rPr lang="vi-VN" altLang="zh-CN" sz="1372" b="1" dirty="0">
                <a:latin typeface="Arial" panose="020B0604020202020204" pitchFamily="34" charset="0"/>
                <a:cs typeface="Arial" panose="020B0604020202020204" pitchFamily="34" charset="0"/>
              </a:rPr>
              <a:t>:</a:t>
            </a:r>
          </a:p>
          <a:p>
            <a:pPr>
              <a:lnSpc>
                <a:spcPct val="150000"/>
              </a:lnSpc>
            </a:pPr>
            <a:r>
              <a:rPr lang="vi-VN" altLang="zh-CN" sz="1372" dirty="0">
                <a:latin typeface="Arial" panose="020B0604020202020204" pitchFamily="34" charset="0"/>
                <a:cs typeface="Arial" panose="020B0604020202020204" pitchFamily="34" charset="0"/>
              </a:rPr>
              <a:t>Chức năng SMD hiện tại chỉ phát hiện người và phương tiện. </a:t>
            </a:r>
            <a:endParaRPr lang="en-US" altLang="zh-CN" sz="1372" dirty="0">
              <a:latin typeface="Arial" panose="020B0604020202020204" pitchFamily="34" charset="0"/>
              <a:cs typeface="Arial" panose="020B0604020202020204" pitchFamily="34" charset="0"/>
            </a:endParaRPr>
          </a:p>
          <a:p>
            <a:pPr>
              <a:lnSpc>
                <a:spcPct val="150000"/>
              </a:lnSpc>
            </a:pPr>
            <a:r>
              <a:rPr lang="vi-VN" altLang="zh-CN" sz="1372" dirty="0">
                <a:latin typeface="Arial" panose="020B0604020202020204" pitchFamily="34" charset="0"/>
                <a:cs typeface="Arial" panose="020B0604020202020204" pitchFamily="34" charset="0"/>
              </a:rPr>
              <a:t>Phiên bản V2.0 tối ưu hóa báo động giả của các động vật nhỏ như chó mèo trong gia đình;</a:t>
            </a:r>
          </a:p>
          <a:p>
            <a:pPr>
              <a:lnSpc>
                <a:spcPct val="150000"/>
              </a:lnSpc>
            </a:pPr>
            <a:r>
              <a:rPr lang="vi-VN" altLang="zh-CN" sz="1372" dirty="0">
                <a:latin typeface="Arial" panose="020B0604020202020204" pitchFamily="34" charset="0"/>
                <a:cs typeface="Arial" panose="020B0604020202020204" pitchFamily="34" charset="0"/>
              </a:rPr>
              <a:t>Phiên bản V3.0 của thuật toán được tối ưu hóa cho các động vật lớn ngoài trời và dữ liệu động vật lớn được đào tạo. Sau khi tối ưu hóa, nếu một con vật kích hoạt dòng quy tắc, SMD sẽ lọc ra các cảnh báo của động vật và chỉ giữ lại các cảnh báo của người và ô tô.</a:t>
            </a:r>
            <a:endParaRPr lang="en-US" altLang="zh-CN" sz="1372" dirty="0">
              <a:latin typeface="Arial" panose="020B0604020202020204" pitchFamily="34" charset="0"/>
              <a:ea typeface="+mj-ea"/>
              <a:cs typeface="Arial" panose="020B0604020202020204" pitchFamily="34" charset="0"/>
            </a:endParaRPr>
          </a:p>
        </p:txBody>
      </p:sp>
      <p:sp>
        <p:nvSpPr>
          <p:cNvPr id="15" name="矩形 14"/>
          <p:cNvSpPr/>
          <p:nvPr/>
        </p:nvSpPr>
        <p:spPr>
          <a:xfrm>
            <a:off x="573962" y="1028886"/>
            <a:ext cx="11096370" cy="4271091"/>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65"/>
          </a:p>
        </p:txBody>
      </p:sp>
      <p:sp>
        <p:nvSpPr>
          <p:cNvPr id="4" name="标题 1"/>
          <p:cNvSpPr txBox="1"/>
          <p:nvPr/>
        </p:nvSpPr>
        <p:spPr>
          <a:xfrm>
            <a:off x="424714" y="127217"/>
            <a:ext cx="10894052" cy="778147"/>
          </a:xfrm>
          <a:prstGeom prst="rect">
            <a:avLst/>
          </a:prstGeom>
        </p:spPr>
        <p:txBody>
          <a:bodyPr vert="horz" wrap="square" lIns="143407" tIns="89630" rIns="143407" bIns="89630" rtlCol="0" anchor="ctr">
            <a:noAutofit/>
          </a:bodyPr>
          <a:lstStyle>
            <a:lvl1pPr algn="l" defTabSz="932815" rtl="0" eaLnBrk="1" latinLnBrk="0" hangingPunct="1">
              <a:lnSpc>
                <a:spcPct val="90000"/>
              </a:lnSpc>
              <a:spcBef>
                <a:spcPct val="0"/>
              </a:spcBef>
              <a:buNone/>
              <a:defRPr lang="en-US" sz="2720" b="1" kern="1200" cap="none" spc="-102" baseline="0">
                <a:ln w="3175">
                  <a:noFill/>
                </a:ln>
                <a:solidFill>
                  <a:srgbClr val="FB1E00"/>
                </a:solidFill>
                <a:effectLst/>
                <a:latin typeface="+mn-lt"/>
                <a:ea typeface="+mn-ea"/>
                <a:cs typeface="Segoe UI" panose="020B0502040204020203" pitchFamily="34" charset="0"/>
              </a:defRPr>
            </a:lvl1pPr>
          </a:lstStyle>
          <a:p>
            <a:r>
              <a:rPr lang="en-US" altLang="zh-CN" sz="2800" smtClean="0">
                <a:solidFill>
                  <a:srgbClr val="00B050"/>
                </a:solidFill>
                <a:latin typeface="Segoe UI" panose="020B0502040204020203" pitchFamily="34" charset="0"/>
              </a:rPr>
              <a:t>Nền tảng </a:t>
            </a:r>
            <a:r>
              <a:rPr lang="vi-VN" altLang="zh-CN" sz="2800" smtClean="0">
                <a:solidFill>
                  <a:srgbClr val="00B050"/>
                </a:solidFill>
                <a:latin typeface="Segoe UI" panose="020B0502040204020203" pitchFamily="34" charset="0"/>
              </a:rPr>
              <a:t>phần </a:t>
            </a:r>
            <a:r>
              <a:rPr lang="vi-VN" altLang="zh-CN" sz="2800" dirty="0">
                <a:solidFill>
                  <a:srgbClr val="00B050"/>
                </a:solidFill>
                <a:latin typeface="Segoe UI" panose="020B0502040204020203" pitchFamily="34" charset="0"/>
              </a:rPr>
              <a:t>mềm - </a:t>
            </a:r>
            <a:r>
              <a:rPr lang="vi-VN" altLang="zh-CN" sz="2000" dirty="0">
                <a:solidFill>
                  <a:srgbClr val="FF0000"/>
                </a:solidFill>
                <a:latin typeface="Segoe UI" panose="020B0502040204020203" pitchFamily="34" charset="0"/>
              </a:rPr>
              <a:t>Tối ưu hóa cảnh báo giả động vật lớn SMD V3.0</a:t>
            </a:r>
            <a:endParaRPr lang="en-US" altLang="zh-CN" sz="2400" dirty="0">
              <a:solidFill>
                <a:srgbClr val="FF0000"/>
              </a:solidFill>
              <a:latin typeface="Segoe UI" panose="020B0502040204020203" pitchFamily="34" charset="0"/>
            </a:endParaRPr>
          </a:p>
        </p:txBody>
      </p:sp>
      <p:graphicFrame>
        <p:nvGraphicFramePr>
          <p:cNvPr id="3" name="表格 2"/>
          <p:cNvGraphicFramePr>
            <a:graphicFrameLocks noGrp="1"/>
          </p:cNvGraphicFramePr>
          <p:nvPr>
            <p:custDataLst>
              <p:tags r:id="rId1"/>
            </p:custDataLst>
            <p:extLst>
              <p:ext uri="{D42A27DB-BD31-4B8C-83A1-F6EECF244321}">
                <p14:modId xmlns:p14="http://schemas.microsoft.com/office/powerpoint/2010/main" val="3623942966"/>
              </p:ext>
            </p:extLst>
          </p:nvPr>
        </p:nvGraphicFramePr>
        <p:xfrm>
          <a:off x="1585170" y="5677181"/>
          <a:ext cx="8800679" cy="801729"/>
        </p:xfrm>
        <a:graphic>
          <a:graphicData uri="http://schemas.openxmlformats.org/drawingml/2006/table">
            <a:tbl>
              <a:tblPr/>
              <a:tblGrid>
                <a:gridCol w="3771362">
                  <a:extLst>
                    <a:ext uri="{9D8B030D-6E8A-4147-A177-3AD203B41FA5}">
                      <a16:colId xmlns:a16="http://schemas.microsoft.com/office/drawing/2014/main" val="20000"/>
                    </a:ext>
                  </a:extLst>
                </a:gridCol>
                <a:gridCol w="5029317">
                  <a:extLst>
                    <a:ext uri="{9D8B030D-6E8A-4147-A177-3AD203B41FA5}">
                      <a16:colId xmlns:a16="http://schemas.microsoft.com/office/drawing/2014/main" val="20001"/>
                    </a:ext>
                  </a:extLst>
                </a:gridCol>
              </a:tblGrid>
              <a:tr h="289471">
                <a:tc>
                  <a:txBody>
                    <a:bodyPr/>
                    <a:lstStyle/>
                    <a:p>
                      <a:pPr algn="ctr" fontAlgn="ctr"/>
                      <a:r>
                        <a:rPr lang="en-US" sz="1200" b="1" i="0" u="none" strike="noStrike" dirty="0" err="1">
                          <a:solidFill>
                            <a:srgbClr val="FFFFFF"/>
                          </a:solidFill>
                          <a:effectLst/>
                          <a:latin typeface="等线" panose="02010600030101010101" pitchFamily="2" charset="-122"/>
                          <a:ea typeface="等线" panose="02010600030101010101" pitchFamily="2" charset="-122"/>
                        </a:rPr>
                        <a:t>Sê-ri</a:t>
                      </a:r>
                      <a:r>
                        <a:rPr lang="en-US" sz="1200" b="1" i="0" u="none" strike="noStrike" dirty="0">
                          <a:solidFill>
                            <a:srgbClr val="FFFFFF"/>
                          </a:solidFill>
                          <a:effectLst/>
                          <a:latin typeface="等线" panose="02010600030101010101" pitchFamily="2" charset="-122"/>
                          <a:ea typeface="等线" panose="02010600030101010101" pitchFamily="2" charset="-122"/>
                        </a:rPr>
                        <a:t> </a:t>
                      </a:r>
                      <a:r>
                        <a:rPr lang="en-US" sz="1200" b="1" i="0" u="none" strike="noStrike" dirty="0" err="1">
                          <a:solidFill>
                            <a:srgbClr val="FFFFFF"/>
                          </a:solidFill>
                          <a:effectLst/>
                          <a:latin typeface="等线" panose="02010600030101010101" pitchFamily="2" charset="-122"/>
                          <a:ea typeface="等线" panose="02010600030101010101" pitchFamily="2" charset="-122"/>
                        </a:rPr>
                        <a:t>đã</a:t>
                      </a:r>
                      <a:r>
                        <a:rPr lang="en-US" sz="1200" b="1" i="0" u="none" strike="noStrike" dirty="0">
                          <a:solidFill>
                            <a:srgbClr val="FFFFFF"/>
                          </a:solidFill>
                          <a:effectLst/>
                          <a:latin typeface="等线" panose="02010600030101010101" pitchFamily="2" charset="-122"/>
                          <a:ea typeface="等线" panose="02010600030101010101" pitchFamily="2" charset="-122"/>
                        </a:rPr>
                        <a:t> </a:t>
                      </a:r>
                      <a:r>
                        <a:rPr lang="en-US" sz="1200" b="1" i="0" u="none" strike="noStrike" dirty="0" err="1">
                          <a:solidFill>
                            <a:srgbClr val="FFFFFF"/>
                          </a:solidFill>
                          <a:effectLst/>
                          <a:latin typeface="等线" panose="02010600030101010101" pitchFamily="2" charset="-122"/>
                          <a:ea typeface="等线" panose="02010600030101010101" pitchFamily="2" charset="-122"/>
                        </a:rPr>
                        <a:t>phát</a:t>
                      </a:r>
                      <a:r>
                        <a:rPr lang="en-US" sz="1200" b="1" i="0" u="none" strike="noStrike" dirty="0">
                          <a:solidFill>
                            <a:srgbClr val="FFFFFF"/>
                          </a:solidFill>
                          <a:effectLst/>
                          <a:latin typeface="等线" panose="02010600030101010101" pitchFamily="2" charset="-122"/>
                          <a:ea typeface="等线" panose="02010600030101010101" pitchFamily="2" charset="-122"/>
                        </a:rPr>
                        <a:t> </a:t>
                      </a:r>
                      <a:r>
                        <a:rPr lang="en-US" sz="1200" b="1" i="0" u="none" strike="noStrike" dirty="0" err="1">
                          <a:solidFill>
                            <a:srgbClr val="FFFFFF"/>
                          </a:solidFill>
                          <a:effectLst/>
                          <a:latin typeface="等线" panose="02010600030101010101" pitchFamily="2" charset="-122"/>
                          <a:ea typeface="等线" panose="02010600030101010101" pitchFamily="2" charset="-122"/>
                        </a:rPr>
                        <a:t>hành</a:t>
                      </a:r>
                      <a:endParaRPr lang="en-US" sz="1200" b="1" i="0" u="none" strike="noStrike" dirty="0">
                        <a:solidFill>
                          <a:srgbClr val="FFFFFF"/>
                        </a:solidFill>
                        <a:effectLst/>
                        <a:latin typeface="等线" panose="02010600030101010101" pitchFamily="2" charset="-122"/>
                        <a:ea typeface="等线" panose="02010600030101010101" pitchFamily="2" charset="-122"/>
                      </a:endParaRP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ctr"/>
                      <a:r>
                        <a:rPr lang="en-US" sz="1200" b="1" i="0" u="none" strike="noStrike" dirty="0" err="1">
                          <a:solidFill>
                            <a:srgbClr val="FFFFFF"/>
                          </a:solidFill>
                          <a:effectLst/>
                          <a:latin typeface="等线" panose="02010600030101010101" pitchFamily="2" charset="-122"/>
                          <a:ea typeface="等线" panose="02010600030101010101" pitchFamily="2" charset="-122"/>
                        </a:rPr>
                        <a:t>Sê-ri</a:t>
                      </a:r>
                      <a:r>
                        <a:rPr lang="en-US" sz="1200" b="1" i="0" u="none" strike="noStrike" dirty="0">
                          <a:solidFill>
                            <a:srgbClr val="FFFFFF"/>
                          </a:solidFill>
                          <a:effectLst/>
                          <a:latin typeface="等线" panose="02010600030101010101" pitchFamily="2" charset="-122"/>
                          <a:ea typeface="等线" panose="02010600030101010101" pitchFamily="2" charset="-122"/>
                        </a:rPr>
                        <a:t> </a:t>
                      </a:r>
                      <a:r>
                        <a:rPr lang="en-US" sz="1200" b="1" i="0" u="none" strike="noStrike" dirty="0" err="1">
                          <a:solidFill>
                            <a:srgbClr val="FFFFFF"/>
                          </a:solidFill>
                          <a:effectLst/>
                          <a:latin typeface="等线" panose="02010600030101010101" pitchFamily="2" charset="-122"/>
                          <a:ea typeface="等线" panose="02010600030101010101" pitchFamily="2" charset="-122"/>
                        </a:rPr>
                        <a:t>sắp</a:t>
                      </a:r>
                      <a:r>
                        <a:rPr lang="en-US" sz="1200" b="1" i="0" u="none" strike="noStrike" dirty="0">
                          <a:solidFill>
                            <a:srgbClr val="FFFFFF"/>
                          </a:solidFill>
                          <a:effectLst/>
                          <a:latin typeface="等线" panose="02010600030101010101" pitchFamily="2" charset="-122"/>
                          <a:ea typeface="等线" panose="02010600030101010101" pitchFamily="2" charset="-122"/>
                        </a:rPr>
                        <a:t> </a:t>
                      </a:r>
                      <a:r>
                        <a:rPr lang="en-US" sz="1200" b="1" i="0" u="none" strike="noStrike" dirty="0" err="1">
                          <a:solidFill>
                            <a:srgbClr val="FFFFFF"/>
                          </a:solidFill>
                          <a:effectLst/>
                          <a:latin typeface="等线" panose="02010600030101010101" pitchFamily="2" charset="-122"/>
                          <a:ea typeface="等线" panose="02010600030101010101" pitchFamily="2" charset="-122"/>
                        </a:rPr>
                        <a:t>tới</a:t>
                      </a:r>
                      <a:endParaRPr lang="en-US" sz="1200" b="1" i="0" u="none" strike="noStrike" dirty="0">
                        <a:solidFill>
                          <a:srgbClr val="FFFFFF"/>
                        </a:solidFill>
                        <a:effectLst/>
                        <a:latin typeface="等线" panose="02010600030101010101" pitchFamily="2" charset="-122"/>
                        <a:ea typeface="等线" panose="02010600030101010101" pitchFamily="2" charset="-122"/>
                      </a:endParaRP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extLst>
                  <a:ext uri="{0D108BD9-81ED-4DB2-BD59-A6C34878D82A}">
                    <a16:rowId xmlns:a16="http://schemas.microsoft.com/office/drawing/2014/main" val="10000"/>
                  </a:ext>
                </a:extLst>
              </a:tr>
              <a:tr h="457550">
                <a:tc>
                  <a:txBody>
                    <a:bodyPr/>
                    <a:lstStyle/>
                    <a:p>
                      <a:pPr algn="ctr" fontAlgn="b"/>
                      <a:r>
                        <a:rPr lang="en-US" altLang="zh-CN" sz="1100" dirty="0">
                          <a:solidFill>
                            <a:srgbClr val="000000"/>
                          </a:solidFill>
                          <a:latin typeface="等线" panose="02010600030101010101" pitchFamily="2" charset="-122"/>
                          <a:ea typeface="等线" panose="02010600030101010101" pitchFamily="2" charset="-122"/>
                        </a:rPr>
                        <a:t>WizSense 3249-PV/3449-PV/3549-PV/3641/3841 series</a:t>
                      </a:r>
                    </a:p>
                    <a:p>
                      <a:pPr algn="ctr" fontAlgn="b"/>
                      <a:endParaRPr lang="en-US" sz="1100" b="0" i="0" u="none" strike="noStrike" dirty="0">
                        <a:solidFill>
                          <a:srgbClr val="000000"/>
                        </a:solidFill>
                        <a:effectLst/>
                        <a:latin typeface="等线" panose="02010600030101010101" pitchFamily="2" charset="-122"/>
                        <a:ea typeface="等线" panose="02010600030101010101" pitchFamily="2" charset="-122"/>
                      </a:endParaRPr>
                    </a:p>
                  </a:txBody>
                  <a:tcPr marL="9338" marR="9338" marT="933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altLang="zh-CN" sz="1100" dirty="0">
                          <a:solidFill>
                            <a:srgbClr val="000000"/>
                          </a:solidFill>
                          <a:latin typeface="等线" panose="02010600030101010101" pitchFamily="2" charset="-122"/>
                          <a:ea typeface="等线" panose="02010600030101010101" pitchFamily="2" charset="-122"/>
                          <a:sym typeface="+mn-ea"/>
                        </a:rPr>
                        <a:t>WizSense 3249/3449/3549 series</a:t>
                      </a:r>
                      <a:endParaRPr lang="en-US" sz="1100" b="0" i="0" u="none" strike="noStrike" dirty="0">
                        <a:solidFill>
                          <a:srgbClr val="000000"/>
                        </a:solidFill>
                        <a:effectLst/>
                        <a:latin typeface="等线" panose="02010600030101010101" pitchFamily="2" charset="-122"/>
                        <a:ea typeface="等线" panose="02010600030101010101" pitchFamily="2" charset="-122"/>
                      </a:endParaRP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584" y="3907405"/>
            <a:ext cx="6310457" cy="1211419"/>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2115" y="3923590"/>
            <a:ext cx="4678217" cy="1217644"/>
          </a:xfrm>
          <a:prstGeom prst="rect">
            <a:avLst/>
          </a:prstGeom>
        </p:spPr>
      </p:pic>
      <p:sp>
        <p:nvSpPr>
          <p:cNvPr id="8" name="Rectangle 7"/>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3511209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文本框 36"/>
          <p:cNvSpPr txBox="1"/>
          <p:nvPr/>
        </p:nvSpPr>
        <p:spPr>
          <a:xfrm>
            <a:off x="574732" y="1043651"/>
            <a:ext cx="10744034" cy="3220690"/>
          </a:xfrm>
          <a:prstGeom prst="rect">
            <a:avLst/>
          </a:prstGeom>
          <a:noFill/>
        </p:spPr>
        <p:txBody>
          <a:bodyPr wrap="square" rtlCol="0">
            <a:spAutoFit/>
            <a:scene3d>
              <a:camera prst="orthographicFront"/>
              <a:lightRig rig="threePt" dir="t"/>
            </a:scene3d>
            <a:sp3d contourW="12700"/>
          </a:bodyPr>
          <a:lstStyle/>
          <a:p>
            <a:pPr>
              <a:lnSpc>
                <a:spcPct val="150000"/>
              </a:lnSpc>
            </a:pPr>
            <a:r>
              <a:rPr lang="vi-VN" altLang="zh-CN" sz="1372" b="1" dirty="0">
                <a:latin typeface="Arial" panose="020B0604020202020204" pitchFamily="34" charset="0"/>
                <a:cs typeface="Arial" panose="020B0604020202020204" pitchFamily="34" charset="0"/>
              </a:rPr>
              <a:t>Nền tảng kinh doanh </a:t>
            </a:r>
            <a:r>
              <a:rPr lang="zh-CN" altLang="vi-VN" sz="1372" b="1" dirty="0">
                <a:latin typeface="Arial" panose="020B0604020202020204" pitchFamily="34" charset="0"/>
                <a:cs typeface="Arial" panose="020B0604020202020204" pitchFamily="34" charset="0"/>
              </a:rPr>
              <a:t>：</a:t>
            </a:r>
          </a:p>
          <a:p>
            <a:pPr>
              <a:lnSpc>
                <a:spcPct val="150000"/>
              </a:lnSpc>
            </a:pPr>
            <a:r>
              <a:rPr lang="vi-VN" altLang="zh-CN" sz="1372" dirty="0">
                <a:latin typeface="Arial" panose="020B0604020202020204" pitchFamily="34" charset="0"/>
                <a:cs typeface="Arial" panose="020B0604020202020204" pitchFamily="34" charset="0"/>
              </a:rPr>
              <a:t>1. Do vi phạm luật và quy định ở nước ngoài ở một số khu vực, thị trường yêu cầu tắt âm thanh theo mặc định;</a:t>
            </a:r>
          </a:p>
          <a:p>
            <a:pPr>
              <a:lnSpc>
                <a:spcPct val="150000"/>
              </a:lnSpc>
            </a:pPr>
            <a:r>
              <a:rPr lang="vi-VN" altLang="zh-CN" sz="1372" dirty="0">
                <a:latin typeface="Arial" panose="020B0604020202020204" pitchFamily="34" charset="0"/>
                <a:cs typeface="Arial" panose="020B0604020202020204" pitchFamily="34" charset="0"/>
              </a:rPr>
              <a:t>2. Nhu cầu thị trường nước ngoài dành cho các thiết bị hỗ trợ cả Mic và LineIn, và loại đầu vào âm thanh theo mặc định là Mic;</a:t>
            </a:r>
          </a:p>
          <a:p>
            <a:pPr>
              <a:lnSpc>
                <a:spcPct val="150000"/>
              </a:lnSpc>
            </a:pPr>
            <a:r>
              <a:rPr lang="vi-VN" altLang="zh-CN" sz="1372" dirty="0">
                <a:latin typeface="Arial" panose="020B0604020202020204" pitchFamily="34" charset="0"/>
                <a:cs typeface="Arial" panose="020B0604020202020204" pitchFamily="34" charset="0"/>
              </a:rPr>
              <a:t>3. Kết hợp với các giá trị âm lượng âm thanh mặc định không nhất quán của các dòng sản phẩm khác nhau, bộ phận quản lý sản phẩm lập kế hoạch chiến lược chức năng âm thanh để chuẩn hóa và thống nhất.</a:t>
            </a:r>
          </a:p>
          <a:p>
            <a:pPr>
              <a:lnSpc>
                <a:spcPct val="150000"/>
              </a:lnSpc>
            </a:pPr>
            <a:r>
              <a:rPr lang="vi-VN" altLang="zh-CN" sz="1372" dirty="0">
                <a:latin typeface="Arial" panose="020B0604020202020204" pitchFamily="34" charset="0"/>
                <a:cs typeface="Arial" panose="020B0604020202020204" pitchFamily="34" charset="0"/>
              </a:rPr>
              <a:t>Dung dịch:</a:t>
            </a:r>
          </a:p>
          <a:p>
            <a:pPr>
              <a:lnSpc>
                <a:spcPct val="150000"/>
              </a:lnSpc>
            </a:pPr>
            <a:r>
              <a:rPr lang="vi-VN" altLang="zh-CN" sz="1372" dirty="0">
                <a:latin typeface="Arial" panose="020B0604020202020204" pitchFamily="34" charset="0"/>
                <a:cs typeface="Arial" panose="020B0604020202020204" pitchFamily="34" charset="0"/>
              </a:rPr>
              <a:t>1. Không có sự phân biệt giữa các mô hình chỉ có Mic, Linein và Mic + Linein. Các giá trị mặc định của âm lượng micrô và âm lượng loa được thống nhất là 100 trong nước và nước ngoài;</a:t>
            </a:r>
          </a:p>
          <a:p>
            <a:pPr>
              <a:lnSpc>
                <a:spcPct val="150000"/>
              </a:lnSpc>
            </a:pPr>
            <a:r>
              <a:rPr lang="vi-VN" altLang="zh-CN" sz="1372" dirty="0">
                <a:latin typeface="Arial" panose="020B0604020202020204" pitchFamily="34" charset="0"/>
                <a:cs typeface="Arial" panose="020B0604020202020204" pitchFamily="34" charset="0"/>
              </a:rPr>
              <a:t>2. Mặc định là thiết bị Line In, và tính năng lọc tiếng ồn môi trường được TẮT theo mặc định; mặc định là thiết bị MIC và tính năng lọc tiếng ồn môi trường được BẬT theo mặc định;</a:t>
            </a:r>
            <a:endParaRPr lang="en-US" altLang="zh-CN" sz="1372" dirty="0">
              <a:latin typeface="Arial" panose="020B0604020202020204" pitchFamily="34" charset="0"/>
              <a:ea typeface="+mj-ea"/>
              <a:cs typeface="Arial" panose="020B0604020202020204" pitchFamily="34" charset="0"/>
            </a:endParaRPr>
          </a:p>
        </p:txBody>
      </p:sp>
      <p:sp>
        <p:nvSpPr>
          <p:cNvPr id="15" name="矩形 14"/>
          <p:cNvSpPr/>
          <p:nvPr/>
        </p:nvSpPr>
        <p:spPr>
          <a:xfrm>
            <a:off x="573962" y="1028885"/>
            <a:ext cx="11096370" cy="4065038"/>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65"/>
          </a:p>
        </p:txBody>
      </p:sp>
      <p:sp>
        <p:nvSpPr>
          <p:cNvPr id="4" name="标题 1"/>
          <p:cNvSpPr txBox="1"/>
          <p:nvPr/>
        </p:nvSpPr>
        <p:spPr>
          <a:xfrm>
            <a:off x="425236" y="138725"/>
            <a:ext cx="10154798" cy="778147"/>
          </a:xfrm>
          <a:prstGeom prst="rect">
            <a:avLst/>
          </a:prstGeom>
        </p:spPr>
        <p:txBody>
          <a:bodyPr vert="horz" wrap="square" lIns="143407" tIns="89630" rIns="143407" bIns="89630" rtlCol="0" anchor="ctr">
            <a:noAutofit/>
          </a:bodyPr>
          <a:lstStyle>
            <a:lvl1pPr algn="l" defTabSz="932815" rtl="0" eaLnBrk="1" latinLnBrk="0" hangingPunct="1">
              <a:lnSpc>
                <a:spcPct val="90000"/>
              </a:lnSpc>
              <a:spcBef>
                <a:spcPct val="0"/>
              </a:spcBef>
              <a:buNone/>
              <a:defRPr lang="en-US" sz="2720" b="1" kern="1200" cap="none" spc="-102" baseline="0">
                <a:ln w="3175">
                  <a:noFill/>
                </a:ln>
                <a:solidFill>
                  <a:srgbClr val="FB1E00"/>
                </a:solidFill>
                <a:effectLst/>
                <a:latin typeface="+mn-lt"/>
                <a:ea typeface="+mn-ea"/>
                <a:cs typeface="Segoe UI" panose="020B0502040204020203" pitchFamily="34" charset="0"/>
              </a:defRPr>
            </a:lvl1pPr>
          </a:lstStyle>
          <a:p>
            <a:r>
              <a:rPr lang="en-US" altLang="zh-CN" sz="2800" smtClean="0">
                <a:solidFill>
                  <a:srgbClr val="00B050"/>
                </a:solidFill>
                <a:latin typeface="Segoe UI" panose="020B0502040204020203" pitchFamily="34" charset="0"/>
              </a:rPr>
              <a:t>Nền tảng </a:t>
            </a:r>
            <a:r>
              <a:rPr lang="vi-VN" altLang="zh-CN" sz="2800" smtClean="0">
                <a:solidFill>
                  <a:srgbClr val="00B050"/>
                </a:solidFill>
                <a:latin typeface="Segoe UI" panose="020B0502040204020203" pitchFamily="34" charset="0"/>
              </a:rPr>
              <a:t>phần </a:t>
            </a:r>
            <a:r>
              <a:rPr lang="vi-VN" altLang="zh-CN" sz="2800" dirty="0">
                <a:solidFill>
                  <a:srgbClr val="00B050"/>
                </a:solidFill>
                <a:latin typeface="Segoe UI" panose="020B0502040204020203" pitchFamily="34" charset="0"/>
              </a:rPr>
              <a:t>mềm - </a:t>
            </a:r>
            <a:r>
              <a:rPr lang="vi-VN" altLang="zh-CN" sz="2400" dirty="0">
                <a:solidFill>
                  <a:srgbClr val="FF0000"/>
                </a:solidFill>
                <a:latin typeface="Segoe UI" panose="020B0502040204020203" pitchFamily="34" charset="0"/>
              </a:rPr>
              <a:t>Yêu cầu chức năng âm thanh </a:t>
            </a:r>
            <a:r>
              <a:rPr lang="vi-VN" altLang="zh-CN" sz="2400">
                <a:solidFill>
                  <a:srgbClr val="FF0000"/>
                </a:solidFill>
                <a:latin typeface="Segoe UI" panose="020B0502040204020203" pitchFamily="34" charset="0"/>
              </a:rPr>
              <a:t>hợp </a:t>
            </a:r>
            <a:r>
              <a:rPr lang="vi-VN" altLang="zh-CN" sz="2400" smtClean="0">
                <a:solidFill>
                  <a:srgbClr val="FF0000"/>
                </a:solidFill>
                <a:latin typeface="Segoe UI" panose="020B0502040204020203" pitchFamily="34" charset="0"/>
              </a:rPr>
              <a:t>nhất</a:t>
            </a:r>
            <a:endParaRPr lang="en-US" altLang="zh-CN" sz="2400" smtClean="0">
              <a:solidFill>
                <a:srgbClr val="FF0000"/>
              </a:solidFill>
              <a:latin typeface="Segoe UI" panose="020B0502040204020203" pitchFamily="34" charset="0"/>
            </a:endParaRPr>
          </a:p>
          <a:p>
            <a:r>
              <a:rPr lang="vi-VN" altLang="zh-CN" sz="2400" smtClean="0">
                <a:solidFill>
                  <a:srgbClr val="FF0000"/>
                </a:solidFill>
                <a:latin typeface="Segoe UI" panose="020B0502040204020203" pitchFamily="34" charset="0"/>
              </a:rPr>
              <a:t>và </a:t>
            </a:r>
            <a:r>
              <a:rPr lang="vi-VN" altLang="zh-CN" sz="2400" dirty="0">
                <a:solidFill>
                  <a:srgbClr val="FF0000"/>
                </a:solidFill>
                <a:latin typeface="Segoe UI" panose="020B0502040204020203" pitchFamily="34" charset="0"/>
              </a:rPr>
              <a:t>thông số kỹ thuật</a:t>
            </a:r>
            <a:endParaRPr lang="en-US" altLang="zh-CN" sz="1600" dirty="0">
              <a:solidFill>
                <a:srgbClr val="FF0000"/>
              </a:solidFill>
              <a:latin typeface="Segoe UI" panose="020B0502040204020203" pitchFamily="34" charset="0"/>
            </a:endParaRPr>
          </a:p>
        </p:txBody>
      </p:sp>
      <p:graphicFrame>
        <p:nvGraphicFramePr>
          <p:cNvPr id="3" name="表格 2"/>
          <p:cNvGraphicFramePr>
            <a:graphicFrameLocks noGrp="1"/>
          </p:cNvGraphicFramePr>
          <p:nvPr>
            <p:custDataLst>
              <p:tags r:id="rId1"/>
            </p:custDataLst>
            <p:extLst>
              <p:ext uri="{D42A27DB-BD31-4B8C-83A1-F6EECF244321}">
                <p14:modId xmlns:p14="http://schemas.microsoft.com/office/powerpoint/2010/main" val="2139405532"/>
              </p:ext>
            </p:extLst>
          </p:nvPr>
        </p:nvGraphicFramePr>
        <p:xfrm>
          <a:off x="2883741" y="5595009"/>
          <a:ext cx="5029317" cy="747021"/>
        </p:xfrm>
        <a:graphic>
          <a:graphicData uri="http://schemas.openxmlformats.org/drawingml/2006/table">
            <a:tbl>
              <a:tblPr/>
              <a:tblGrid>
                <a:gridCol w="5029317">
                  <a:extLst>
                    <a:ext uri="{9D8B030D-6E8A-4147-A177-3AD203B41FA5}">
                      <a16:colId xmlns:a16="http://schemas.microsoft.com/office/drawing/2014/main" val="20000"/>
                    </a:ext>
                  </a:extLst>
                </a:gridCol>
              </a:tblGrid>
              <a:tr h="289471">
                <a:tc>
                  <a:txBody>
                    <a:bodyPr/>
                    <a:lstStyle/>
                    <a:p>
                      <a:pPr algn="ctr" fontAlgn="ctr"/>
                      <a:r>
                        <a:rPr lang="en-US" sz="1200" b="1" i="0" u="none" strike="noStrike" dirty="0" err="1">
                          <a:solidFill>
                            <a:srgbClr val="FFFFFF"/>
                          </a:solidFill>
                          <a:effectLst/>
                          <a:latin typeface="等线" panose="02010600030101010101" pitchFamily="2" charset="-122"/>
                          <a:ea typeface="等线" panose="02010600030101010101" pitchFamily="2" charset="-122"/>
                        </a:rPr>
                        <a:t>Sê-ri</a:t>
                      </a:r>
                      <a:r>
                        <a:rPr lang="en-US" sz="1200" b="1" i="0" u="none" strike="noStrike" dirty="0">
                          <a:solidFill>
                            <a:srgbClr val="FFFFFF"/>
                          </a:solidFill>
                          <a:effectLst/>
                          <a:latin typeface="等线" panose="02010600030101010101" pitchFamily="2" charset="-122"/>
                          <a:ea typeface="等线" panose="02010600030101010101" pitchFamily="2" charset="-122"/>
                        </a:rPr>
                        <a:t> </a:t>
                      </a:r>
                      <a:r>
                        <a:rPr lang="en-US" sz="1200" b="1" i="0" u="none" strike="noStrike" dirty="0" err="1">
                          <a:solidFill>
                            <a:srgbClr val="FFFFFF"/>
                          </a:solidFill>
                          <a:effectLst/>
                          <a:latin typeface="等线" panose="02010600030101010101" pitchFamily="2" charset="-122"/>
                          <a:ea typeface="等线" panose="02010600030101010101" pitchFamily="2" charset="-122"/>
                        </a:rPr>
                        <a:t>sắp</a:t>
                      </a:r>
                      <a:r>
                        <a:rPr lang="en-US" sz="1200" b="1" i="0" u="none" strike="noStrike" dirty="0">
                          <a:solidFill>
                            <a:srgbClr val="FFFFFF"/>
                          </a:solidFill>
                          <a:effectLst/>
                          <a:latin typeface="等线" panose="02010600030101010101" pitchFamily="2" charset="-122"/>
                          <a:ea typeface="等线" panose="02010600030101010101" pitchFamily="2" charset="-122"/>
                        </a:rPr>
                        <a:t> </a:t>
                      </a:r>
                      <a:r>
                        <a:rPr lang="en-US" sz="1200" b="1" i="0" u="none" strike="noStrike" dirty="0" err="1">
                          <a:solidFill>
                            <a:srgbClr val="FFFFFF"/>
                          </a:solidFill>
                          <a:effectLst/>
                          <a:latin typeface="等线" panose="02010600030101010101" pitchFamily="2" charset="-122"/>
                          <a:ea typeface="等线" panose="02010600030101010101" pitchFamily="2" charset="-122"/>
                        </a:rPr>
                        <a:t>tới</a:t>
                      </a:r>
                      <a:endParaRPr lang="en-US" sz="1200" b="1" i="0" u="none" strike="noStrike" dirty="0">
                        <a:solidFill>
                          <a:srgbClr val="FFFFFF"/>
                        </a:solidFill>
                        <a:effectLst/>
                        <a:latin typeface="等线" panose="02010600030101010101" pitchFamily="2" charset="-122"/>
                        <a:ea typeface="等线" panose="02010600030101010101" pitchFamily="2" charset="-122"/>
                      </a:endParaRP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extLst>
                  <a:ext uri="{0D108BD9-81ED-4DB2-BD59-A6C34878D82A}">
                    <a16:rowId xmlns:a16="http://schemas.microsoft.com/office/drawing/2014/main" val="10000"/>
                  </a:ext>
                </a:extLst>
              </a:tr>
              <a:tr h="457550">
                <a:tc>
                  <a:txBody>
                    <a:bodyPr/>
                    <a:lstStyle/>
                    <a:p>
                      <a:pPr algn="ctr" fontAlgn="b"/>
                      <a:r>
                        <a:rPr lang="en-US" altLang="zh-CN" sz="1100" dirty="0">
                          <a:solidFill>
                            <a:srgbClr val="000000"/>
                          </a:solidFill>
                          <a:latin typeface="等线" panose="02010600030101010101" pitchFamily="2" charset="-122"/>
                          <a:ea typeface="等线" panose="02010600030101010101" pitchFamily="2" charset="-122"/>
                          <a:sym typeface="+mn-ea"/>
                        </a:rPr>
                        <a:t>Entry/Lite/WizSense 3841/WizMind 5842/WizMind 7/ Fisheye series</a:t>
                      </a:r>
                      <a:endParaRPr lang="en-US" sz="1100" b="0" i="0" u="none" strike="noStrike" dirty="0">
                        <a:solidFill>
                          <a:srgbClr val="000000"/>
                        </a:solidFill>
                        <a:effectLst/>
                        <a:latin typeface="等线" panose="02010600030101010101" pitchFamily="2" charset="-122"/>
                        <a:ea typeface="等线" panose="02010600030101010101" pitchFamily="2" charset="-122"/>
                      </a:endParaRP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6" name="Rectangle 5"/>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211281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文本框 36"/>
          <p:cNvSpPr txBox="1"/>
          <p:nvPr/>
        </p:nvSpPr>
        <p:spPr>
          <a:xfrm>
            <a:off x="574732" y="1043651"/>
            <a:ext cx="10744034" cy="1992853"/>
          </a:xfrm>
          <a:prstGeom prst="rect">
            <a:avLst/>
          </a:prstGeom>
          <a:noFill/>
        </p:spPr>
        <p:txBody>
          <a:bodyPr wrap="square" rtlCol="0">
            <a:spAutoFit/>
            <a:scene3d>
              <a:camera prst="orthographicFront"/>
              <a:lightRig rig="threePt" dir="t"/>
            </a:scene3d>
            <a:sp3d contourW="12700"/>
          </a:bodyPr>
          <a:lstStyle/>
          <a:p>
            <a:pPr>
              <a:lnSpc>
                <a:spcPct val="150000"/>
              </a:lnSpc>
            </a:pPr>
            <a:r>
              <a:rPr lang="vi-VN" altLang="zh-CN" sz="1372" b="1" dirty="0">
                <a:latin typeface="Arial" panose="020B0604020202020204" pitchFamily="34" charset="0"/>
                <a:cs typeface="Arial" panose="020B0604020202020204" pitchFamily="34" charset="0"/>
              </a:rPr>
              <a:t>Nền tảng kinh doanh </a:t>
            </a:r>
            <a:r>
              <a:rPr lang="zh-CN" altLang="vi-VN" sz="1372" b="1" dirty="0">
                <a:latin typeface="Arial" panose="020B0604020202020204" pitchFamily="34" charset="0"/>
                <a:cs typeface="Arial" panose="020B0604020202020204" pitchFamily="34" charset="0"/>
              </a:rPr>
              <a:t>：</a:t>
            </a:r>
          </a:p>
          <a:p>
            <a:pPr>
              <a:lnSpc>
                <a:spcPct val="150000"/>
              </a:lnSpc>
            </a:pPr>
            <a:r>
              <a:rPr lang="vi-VN" altLang="zh-CN" sz="1372" dirty="0">
                <a:latin typeface="Arial" panose="020B0604020202020204" pitchFamily="34" charset="0"/>
                <a:cs typeface="Arial" panose="020B0604020202020204" pitchFamily="34" charset="0"/>
              </a:rPr>
              <a:t>Trong chế độ tự động của </a:t>
            </a:r>
            <a:r>
              <a:rPr lang="vi-VN" altLang="zh-CN" sz="1372">
                <a:latin typeface="Arial" panose="020B0604020202020204" pitchFamily="34" charset="0"/>
                <a:cs typeface="Arial" panose="020B0604020202020204" pitchFamily="34" charset="0"/>
              </a:rPr>
              <a:t>đèn </a:t>
            </a:r>
            <a:r>
              <a:rPr lang="en-US" altLang="zh-CN" sz="1372" smtClean="0">
                <a:latin typeface="Arial" panose="020B0604020202020204" pitchFamily="34" charset="0"/>
                <a:cs typeface="Arial" panose="020B0604020202020204" pitchFamily="34" charset="0"/>
              </a:rPr>
              <a:t>trợ sang </a:t>
            </a:r>
            <a:r>
              <a:rPr lang="vi-VN" altLang="zh-CN" sz="1372" smtClean="0">
                <a:latin typeface="Arial" panose="020B0604020202020204" pitchFamily="34" charset="0"/>
                <a:cs typeface="Arial" panose="020B0604020202020204" pitchFamily="34" charset="0"/>
              </a:rPr>
              <a:t>của </a:t>
            </a:r>
            <a:r>
              <a:rPr lang="vi-VN" altLang="zh-CN" sz="1372" dirty="0">
                <a:latin typeface="Arial" panose="020B0604020202020204" pitchFamily="34" charset="0"/>
                <a:cs typeface="Arial" panose="020B0604020202020204" pitchFamily="34" charset="0"/>
              </a:rPr>
              <a:t>chúng tôi, độ sáng của </a:t>
            </a:r>
            <a:r>
              <a:rPr lang="vi-VN" altLang="zh-CN" sz="1372">
                <a:latin typeface="Arial" panose="020B0604020202020204" pitchFamily="34" charset="0"/>
                <a:cs typeface="Arial" panose="020B0604020202020204" pitchFamily="34" charset="0"/>
              </a:rPr>
              <a:t>đèn </a:t>
            </a:r>
            <a:r>
              <a:rPr lang="en-US" altLang="zh-CN" sz="1372" smtClean="0">
                <a:latin typeface="Arial" panose="020B0604020202020204" pitchFamily="34" charset="0"/>
                <a:cs typeface="Arial" panose="020B0604020202020204" pitchFamily="34" charset="0"/>
              </a:rPr>
              <a:t>trợ sang </a:t>
            </a:r>
            <a:r>
              <a:rPr lang="vi-VN" altLang="zh-CN" sz="1372" smtClean="0">
                <a:latin typeface="Arial" panose="020B0604020202020204" pitchFamily="34" charset="0"/>
                <a:cs typeface="Arial" panose="020B0604020202020204" pitchFamily="34" charset="0"/>
              </a:rPr>
              <a:t>quá </a:t>
            </a:r>
            <a:r>
              <a:rPr lang="vi-VN" altLang="zh-CN" sz="1372" dirty="0">
                <a:latin typeface="Arial" panose="020B0604020202020204" pitchFamily="34" charset="0"/>
                <a:cs typeface="Arial" panose="020B0604020202020204" pitchFamily="34" charset="0"/>
              </a:rPr>
              <a:t>sáng, khiến vùng trung tâm của sản phẩm ánh sáng trắng bị dư sáng. Trong một số cảnh cận cảnh, trung tâm sẽ bị dư sáng và xung quanh quá tối, do đó không thể nhìn rõ hình ảnh thực tế, vì vậy cần phải mở nó ra. Điều chỉnh giới hạn trên của độ sáng của đèn ánh sáng trắng, do đó khách hàng có thể điều chỉnh giới hạn trên của độ sáng của đèn ánh sáng trắng theo tình hình thực tế, đáp ứng nhu cầu cảnh thực tế của khách hàng.</a:t>
            </a:r>
          </a:p>
          <a:p>
            <a:pPr>
              <a:lnSpc>
                <a:spcPct val="150000"/>
              </a:lnSpc>
            </a:pPr>
            <a:r>
              <a:rPr lang="vi-VN" altLang="zh-CN" sz="1372" b="1" dirty="0">
                <a:latin typeface="Arial" panose="020B0604020202020204" pitchFamily="34" charset="0"/>
                <a:cs typeface="Arial" panose="020B0604020202020204" pitchFamily="34" charset="0"/>
              </a:rPr>
              <a:t>IPC Web:</a:t>
            </a:r>
            <a:endParaRPr lang="en-US" altLang="zh-CN" sz="1372" dirty="0">
              <a:latin typeface="Arial" panose="020B0604020202020204" pitchFamily="34" charset="0"/>
              <a:ea typeface="+mj-ea"/>
              <a:cs typeface="Arial" panose="020B0604020202020204" pitchFamily="34" charset="0"/>
            </a:endParaRPr>
          </a:p>
        </p:txBody>
      </p:sp>
      <p:sp>
        <p:nvSpPr>
          <p:cNvPr id="15" name="矩形 14"/>
          <p:cNvSpPr/>
          <p:nvPr/>
        </p:nvSpPr>
        <p:spPr>
          <a:xfrm>
            <a:off x="573962" y="1028885"/>
            <a:ext cx="11096370" cy="4428588"/>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65"/>
          </a:p>
        </p:txBody>
      </p:sp>
      <p:sp>
        <p:nvSpPr>
          <p:cNvPr id="4" name="标题 1"/>
          <p:cNvSpPr txBox="1"/>
          <p:nvPr/>
        </p:nvSpPr>
        <p:spPr>
          <a:xfrm>
            <a:off x="387136" y="140884"/>
            <a:ext cx="10477588" cy="778147"/>
          </a:xfrm>
          <a:prstGeom prst="rect">
            <a:avLst/>
          </a:prstGeom>
        </p:spPr>
        <p:txBody>
          <a:bodyPr vert="horz" wrap="square" lIns="143407" tIns="89630" rIns="143407" bIns="89630" rtlCol="0" anchor="ctr">
            <a:noAutofit/>
          </a:bodyPr>
          <a:lstStyle>
            <a:lvl1pPr algn="l" defTabSz="932815" rtl="0" eaLnBrk="1" latinLnBrk="0" hangingPunct="1">
              <a:lnSpc>
                <a:spcPct val="90000"/>
              </a:lnSpc>
              <a:spcBef>
                <a:spcPct val="0"/>
              </a:spcBef>
              <a:buNone/>
              <a:defRPr lang="en-US" sz="2720" b="1" kern="1200" cap="none" spc="-102" baseline="0">
                <a:ln w="3175">
                  <a:noFill/>
                </a:ln>
                <a:solidFill>
                  <a:srgbClr val="FB1E00"/>
                </a:solidFill>
                <a:effectLst/>
                <a:latin typeface="+mn-lt"/>
                <a:ea typeface="+mn-ea"/>
                <a:cs typeface="Segoe UI" panose="020B0502040204020203" pitchFamily="34" charset="0"/>
              </a:defRPr>
            </a:lvl1pPr>
          </a:lstStyle>
          <a:p>
            <a:r>
              <a:rPr lang="en-US" altLang="zh-CN" sz="2800" smtClean="0">
                <a:solidFill>
                  <a:srgbClr val="00B050"/>
                </a:solidFill>
                <a:latin typeface="Segoe UI" panose="020B0502040204020203" pitchFamily="34" charset="0"/>
              </a:rPr>
              <a:t>Nền tảng </a:t>
            </a:r>
            <a:r>
              <a:rPr lang="vi-VN" altLang="zh-CN" sz="2800" smtClean="0">
                <a:solidFill>
                  <a:srgbClr val="00B050"/>
                </a:solidFill>
                <a:latin typeface="Segoe UI" panose="020B0502040204020203" pitchFamily="34" charset="0"/>
              </a:rPr>
              <a:t>phần </a:t>
            </a:r>
            <a:r>
              <a:rPr lang="vi-VN" altLang="zh-CN" sz="2800" dirty="0">
                <a:solidFill>
                  <a:srgbClr val="00B050"/>
                </a:solidFill>
                <a:latin typeface="Segoe UI" panose="020B0502040204020203" pitchFamily="34" charset="0"/>
              </a:rPr>
              <a:t>mềm - </a:t>
            </a:r>
            <a:r>
              <a:rPr lang="vi-VN" altLang="zh-CN" sz="2000" dirty="0">
                <a:solidFill>
                  <a:srgbClr val="FF0000"/>
                </a:solidFill>
                <a:latin typeface="Segoe UI" panose="020B0502040204020203" pitchFamily="34" charset="0"/>
              </a:rPr>
              <a:t>Thiết bị chiếu sáng LED hỗ trợ chức năng </a:t>
            </a:r>
            <a:r>
              <a:rPr lang="vi-VN" altLang="zh-CN" sz="2000">
                <a:solidFill>
                  <a:srgbClr val="FF0000"/>
                </a:solidFill>
                <a:latin typeface="Segoe UI" panose="020B0502040204020203" pitchFamily="34" charset="0"/>
              </a:rPr>
              <a:t>giới </a:t>
            </a:r>
            <a:r>
              <a:rPr lang="vi-VN" altLang="zh-CN" sz="2000" smtClean="0">
                <a:solidFill>
                  <a:srgbClr val="FF0000"/>
                </a:solidFill>
                <a:latin typeface="Segoe UI" panose="020B0502040204020203" pitchFamily="34" charset="0"/>
              </a:rPr>
              <a:t>hạn</a:t>
            </a:r>
            <a:endParaRPr lang="en-US" altLang="zh-CN" sz="2000" smtClean="0">
              <a:solidFill>
                <a:srgbClr val="FF0000"/>
              </a:solidFill>
              <a:latin typeface="Segoe UI" panose="020B0502040204020203" pitchFamily="34" charset="0"/>
            </a:endParaRPr>
          </a:p>
          <a:p>
            <a:r>
              <a:rPr lang="vi-VN" altLang="zh-CN" sz="2000" smtClean="0">
                <a:solidFill>
                  <a:srgbClr val="FF0000"/>
                </a:solidFill>
                <a:latin typeface="Segoe UI" panose="020B0502040204020203" pitchFamily="34" charset="0"/>
              </a:rPr>
              <a:t>trên </a:t>
            </a:r>
            <a:r>
              <a:rPr lang="vi-VN" altLang="zh-CN" sz="2000" dirty="0">
                <a:solidFill>
                  <a:srgbClr val="FF0000"/>
                </a:solidFill>
                <a:latin typeface="Segoe UI" panose="020B0502040204020203" pitchFamily="34" charset="0"/>
              </a:rPr>
              <a:t>của độ sáng ở chế độ ánh sáng trắng tự động</a:t>
            </a:r>
            <a:endParaRPr lang="en-US" altLang="zh-CN" sz="2000" dirty="0">
              <a:solidFill>
                <a:srgbClr val="FF0000"/>
              </a:solidFill>
              <a:latin typeface="Segoe UI" panose="020B0502040204020203" pitchFamily="34" charset="0"/>
            </a:endParaRPr>
          </a:p>
        </p:txBody>
      </p:sp>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4188" y="3279285"/>
            <a:ext cx="4155925" cy="2096638"/>
          </a:xfrm>
          <a:prstGeom prst="rect">
            <a:avLst/>
          </a:prstGeom>
        </p:spPr>
      </p:pic>
      <p:graphicFrame>
        <p:nvGraphicFramePr>
          <p:cNvPr id="5" name="表格 4"/>
          <p:cNvGraphicFramePr>
            <a:graphicFrameLocks noGrp="1"/>
          </p:cNvGraphicFramePr>
          <p:nvPr>
            <p:custDataLst>
              <p:tags r:id="rId1"/>
            </p:custDataLst>
          </p:nvPr>
        </p:nvGraphicFramePr>
        <p:xfrm>
          <a:off x="1585170" y="5677181"/>
          <a:ext cx="8800679" cy="747021"/>
        </p:xfrm>
        <a:graphic>
          <a:graphicData uri="http://schemas.openxmlformats.org/drawingml/2006/table">
            <a:tbl>
              <a:tblPr/>
              <a:tblGrid>
                <a:gridCol w="3771362">
                  <a:extLst>
                    <a:ext uri="{9D8B030D-6E8A-4147-A177-3AD203B41FA5}">
                      <a16:colId xmlns:a16="http://schemas.microsoft.com/office/drawing/2014/main" val="20000"/>
                    </a:ext>
                  </a:extLst>
                </a:gridCol>
                <a:gridCol w="5029317">
                  <a:extLst>
                    <a:ext uri="{9D8B030D-6E8A-4147-A177-3AD203B41FA5}">
                      <a16:colId xmlns:a16="http://schemas.microsoft.com/office/drawing/2014/main" val="20001"/>
                    </a:ext>
                  </a:extLst>
                </a:gridCol>
              </a:tblGrid>
              <a:tr h="289471">
                <a:tc>
                  <a:txBody>
                    <a:bodyPr/>
                    <a:lstStyle/>
                    <a:p>
                      <a:pPr algn="ctr" fontAlgn="ctr"/>
                      <a:r>
                        <a:rPr lang="en-US" sz="1200" b="1" i="0" u="none" strike="noStrike">
                          <a:solidFill>
                            <a:srgbClr val="FFFFFF"/>
                          </a:solidFill>
                          <a:effectLst/>
                          <a:latin typeface="等线" panose="02010600030101010101" pitchFamily="2" charset="-122"/>
                          <a:ea typeface="等线" panose="02010600030101010101" pitchFamily="2" charset="-122"/>
                        </a:rPr>
                        <a:t>Released series</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ctr"/>
                      <a:r>
                        <a:rPr lang="en-US" sz="1200" b="1" i="0" u="none" strike="noStrike">
                          <a:solidFill>
                            <a:srgbClr val="FFFFFF"/>
                          </a:solidFill>
                          <a:effectLst/>
                          <a:latin typeface="等线" panose="02010600030101010101" pitchFamily="2" charset="-122"/>
                          <a:ea typeface="等线" panose="02010600030101010101" pitchFamily="2" charset="-122"/>
                        </a:rPr>
                        <a:t>Upcoming series</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extLst>
                  <a:ext uri="{0D108BD9-81ED-4DB2-BD59-A6C34878D82A}">
                    <a16:rowId xmlns:a16="http://schemas.microsoft.com/office/drawing/2014/main" val="10000"/>
                  </a:ext>
                </a:extLst>
              </a:tr>
              <a:tr h="457550">
                <a:tc>
                  <a:txBody>
                    <a:bodyPr/>
                    <a:lstStyle/>
                    <a:p>
                      <a:pPr algn="ctr" fontAlgn="b"/>
                      <a:r>
                        <a:rPr lang="en-US" sz="1100" dirty="0">
                          <a:effectLst/>
                          <a:latin typeface="等线" panose="02010600030101010101" pitchFamily="2" charset="-122"/>
                          <a:cs typeface="宋体" panose="02010600030101010101" pitchFamily="2" charset="-122"/>
                          <a:sym typeface="+mn-ea"/>
                        </a:rPr>
                        <a:t>Entry/Lite Full-color series</a:t>
                      </a:r>
                    </a:p>
                    <a:p>
                      <a:pPr algn="ctr" fontAlgn="b"/>
                      <a:endParaRPr lang="en-US" altLang="zh-CN" sz="1100" b="0" i="0" u="none" strike="noStrike" dirty="0">
                        <a:solidFill>
                          <a:srgbClr val="000000"/>
                        </a:solidFill>
                        <a:effectLst/>
                        <a:latin typeface="等线" panose="02010600030101010101" pitchFamily="2" charset="-122"/>
                        <a:ea typeface="宋体" panose="02010600030101010101" pitchFamily="2" charset="-122"/>
                        <a:cs typeface="宋体" panose="02010600030101010101" pitchFamily="2" charset="-122"/>
                        <a:sym typeface="+mn-ea"/>
                      </a:endParaRPr>
                    </a:p>
                  </a:txBody>
                  <a:tcPr marL="9338" marR="9338" marT="933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altLang="zh-CN" sz="1100" dirty="0">
                          <a:solidFill>
                            <a:srgbClr val="000000"/>
                          </a:solidFill>
                          <a:latin typeface="等线" panose="02010600030101010101" pitchFamily="2" charset="-122"/>
                          <a:ea typeface="等线" panose="02010600030101010101" pitchFamily="2" charset="-122"/>
                          <a:sym typeface="+mn-ea"/>
                        </a:rPr>
                        <a:t>WizSense </a:t>
                      </a:r>
                      <a:r>
                        <a:rPr lang="en-US" altLang="zh-CN" sz="1100" dirty="0">
                          <a:sym typeface="+mn-ea"/>
                        </a:rPr>
                        <a:t>3849/WizMind 5 series</a:t>
                      </a:r>
                      <a:endParaRPr lang="en-US" sz="1100" b="0" i="0" u="none" strike="noStrike">
                        <a:solidFill>
                          <a:srgbClr val="000000"/>
                        </a:solidFill>
                        <a:effectLst/>
                        <a:latin typeface="等线" panose="02010600030101010101" pitchFamily="2" charset="-122"/>
                        <a:ea typeface="等线" panose="02010600030101010101" pitchFamily="2" charset="-122"/>
                      </a:endParaRP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7" name="Rectangle 6"/>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1943478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标题 1"/>
          <p:cNvSpPr txBox="1"/>
          <p:nvPr/>
        </p:nvSpPr>
        <p:spPr>
          <a:xfrm>
            <a:off x="406014" y="162827"/>
            <a:ext cx="9057611" cy="777874"/>
          </a:xfrm>
          <a:prstGeom prst="rect">
            <a:avLst/>
          </a:prstGeom>
        </p:spPr>
        <p:txBody>
          <a:bodyPr vert="horz" wrap="square" lIns="143407" tIns="89630" rIns="143407" bIns="89630" rtlCol="0" anchor="ctr">
            <a:noAutofit/>
          </a:bodyPr>
          <a:lstStyle>
            <a:lvl1pPr algn="l" defTabSz="932815" rtl="0" eaLnBrk="1" latinLnBrk="0" hangingPunct="1">
              <a:lnSpc>
                <a:spcPct val="90000"/>
              </a:lnSpc>
              <a:spcBef>
                <a:spcPct val="0"/>
              </a:spcBef>
              <a:buNone/>
              <a:defRPr lang="en-US" sz="2720" b="1" kern="1200" cap="none" spc="-102" baseline="0">
                <a:ln w="3175">
                  <a:noFill/>
                </a:ln>
                <a:solidFill>
                  <a:srgbClr val="FB1E00"/>
                </a:solidFill>
                <a:effectLst/>
                <a:latin typeface="+mn-lt"/>
                <a:ea typeface="+mn-ea"/>
                <a:cs typeface="Segoe UI" panose="020B0502040204020203" pitchFamily="34" charset="0"/>
              </a:defRPr>
            </a:lvl1pPr>
          </a:lstStyle>
          <a:p>
            <a:r>
              <a:rPr lang="en-US" altLang="zh-CN" sz="2800" smtClean="0">
                <a:solidFill>
                  <a:srgbClr val="00B050"/>
                </a:solidFill>
                <a:latin typeface="Segoe UI" panose="020B0502040204020203" pitchFamily="34" charset="0"/>
              </a:rPr>
              <a:t>Nền tảng </a:t>
            </a:r>
            <a:r>
              <a:rPr lang="vi-VN" altLang="zh-CN" sz="2800" smtClean="0">
                <a:solidFill>
                  <a:srgbClr val="00B050"/>
                </a:solidFill>
                <a:latin typeface="Segoe UI" panose="020B0502040204020203" pitchFamily="34" charset="0"/>
              </a:rPr>
              <a:t>phần </a:t>
            </a:r>
            <a:r>
              <a:rPr lang="vi-VN" altLang="zh-CN" sz="2800" dirty="0">
                <a:solidFill>
                  <a:srgbClr val="00B050"/>
                </a:solidFill>
                <a:latin typeface="Segoe UI" panose="020B0502040204020203" pitchFamily="34" charset="0"/>
              </a:rPr>
              <a:t>mềm - </a:t>
            </a:r>
            <a:r>
              <a:rPr lang="vi-VN" altLang="zh-CN" sz="2800" dirty="0">
                <a:solidFill>
                  <a:srgbClr val="FF0000"/>
                </a:solidFill>
                <a:latin typeface="Segoe UI" panose="020B0502040204020203" pitchFamily="34" charset="0"/>
              </a:rPr>
              <a:t>Nhiều ngôn ngữ</a:t>
            </a:r>
            <a:endParaRPr lang="zh-CN" altLang="en-US" sz="2800" dirty="0">
              <a:solidFill>
                <a:srgbClr val="FF0000"/>
              </a:solidFill>
              <a:latin typeface="Segoe UI" panose="020B0502040204020203" pitchFamily="34" charset="0"/>
            </a:endParaRPr>
          </a:p>
        </p:txBody>
      </p:sp>
      <p:graphicFrame>
        <p:nvGraphicFramePr>
          <p:cNvPr id="3" name="表格 2"/>
          <p:cNvGraphicFramePr>
            <a:graphicFrameLocks noGrp="1"/>
          </p:cNvGraphicFramePr>
          <p:nvPr>
            <p:custDataLst>
              <p:tags r:id="rId1"/>
            </p:custDataLst>
            <p:extLst>
              <p:ext uri="{D42A27DB-BD31-4B8C-83A1-F6EECF244321}">
                <p14:modId xmlns:p14="http://schemas.microsoft.com/office/powerpoint/2010/main" val="986842368"/>
              </p:ext>
            </p:extLst>
          </p:nvPr>
        </p:nvGraphicFramePr>
        <p:xfrm>
          <a:off x="583348" y="3802511"/>
          <a:ext cx="10735501" cy="1374262"/>
        </p:xfrm>
        <a:graphic>
          <a:graphicData uri="http://schemas.openxmlformats.org/drawingml/2006/table">
            <a:tbl>
              <a:tblPr/>
              <a:tblGrid>
                <a:gridCol w="928628">
                  <a:extLst>
                    <a:ext uri="{9D8B030D-6E8A-4147-A177-3AD203B41FA5}">
                      <a16:colId xmlns:a16="http://schemas.microsoft.com/office/drawing/2014/main" val="20000"/>
                    </a:ext>
                  </a:extLst>
                </a:gridCol>
                <a:gridCol w="3545670">
                  <a:extLst>
                    <a:ext uri="{9D8B030D-6E8A-4147-A177-3AD203B41FA5}">
                      <a16:colId xmlns:a16="http://schemas.microsoft.com/office/drawing/2014/main" val="20001"/>
                    </a:ext>
                  </a:extLst>
                </a:gridCol>
                <a:gridCol w="6261203">
                  <a:extLst>
                    <a:ext uri="{9D8B030D-6E8A-4147-A177-3AD203B41FA5}">
                      <a16:colId xmlns:a16="http://schemas.microsoft.com/office/drawing/2014/main" val="20002"/>
                    </a:ext>
                  </a:extLst>
                </a:gridCol>
              </a:tblGrid>
              <a:tr h="277199">
                <a:tc>
                  <a:txBody>
                    <a:bodyPr/>
                    <a:lstStyle/>
                    <a:p>
                      <a:pPr algn="ctr" rtl="0" fontAlgn="ctr"/>
                      <a:r>
                        <a:rPr lang="en-US" sz="1200" b="1" i="0" u="none" strike="noStrike" dirty="0">
                          <a:solidFill>
                            <a:srgbClr val="FFFFFF"/>
                          </a:solidFill>
                          <a:effectLst/>
                          <a:latin typeface="等线" panose="02010600030101010101" pitchFamily="2" charset="-122"/>
                          <a:ea typeface="等线" panose="02010600030101010101" pitchFamily="2" charset="-122"/>
                        </a:rPr>
                        <a:t>No.</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rtl="0" fontAlgn="ctr"/>
                      <a:r>
                        <a:rPr lang="en-US" sz="1200" b="1" i="0" u="none" strike="noStrike" dirty="0" err="1">
                          <a:solidFill>
                            <a:srgbClr val="FFFFFF"/>
                          </a:solidFill>
                          <a:effectLst/>
                          <a:latin typeface="等线" panose="02010600030101010101" pitchFamily="2" charset="-122"/>
                          <a:ea typeface="等线" panose="02010600030101010101" pitchFamily="2" charset="-122"/>
                        </a:rPr>
                        <a:t>Đã</a:t>
                      </a:r>
                      <a:r>
                        <a:rPr lang="en-US" sz="1200" b="1" i="0" u="none" strike="noStrike" dirty="0">
                          <a:solidFill>
                            <a:srgbClr val="FFFFFF"/>
                          </a:solidFill>
                          <a:effectLst/>
                          <a:latin typeface="等线" panose="02010600030101010101" pitchFamily="2" charset="-122"/>
                          <a:ea typeface="等线" panose="02010600030101010101" pitchFamily="2" charset="-122"/>
                        </a:rPr>
                        <a:t> </a:t>
                      </a:r>
                      <a:r>
                        <a:rPr lang="en-US" sz="1200" b="1" i="0" u="none" strike="noStrike" dirty="0" err="1">
                          <a:solidFill>
                            <a:srgbClr val="FFFFFF"/>
                          </a:solidFill>
                          <a:effectLst/>
                          <a:latin typeface="等线" panose="02010600030101010101" pitchFamily="2" charset="-122"/>
                          <a:ea typeface="等线" panose="02010600030101010101" pitchFamily="2" charset="-122"/>
                        </a:rPr>
                        <a:t>phát</a:t>
                      </a:r>
                      <a:r>
                        <a:rPr lang="en-US" sz="1200" b="1" i="0" u="none" strike="noStrike" dirty="0">
                          <a:solidFill>
                            <a:srgbClr val="FFFFFF"/>
                          </a:solidFill>
                          <a:effectLst/>
                          <a:latin typeface="等线" panose="02010600030101010101" pitchFamily="2" charset="-122"/>
                          <a:ea typeface="等线" panose="02010600030101010101" pitchFamily="2" charset="-122"/>
                        </a:rPr>
                        <a:t> </a:t>
                      </a:r>
                      <a:r>
                        <a:rPr lang="en-US" sz="1200" b="1" i="0" u="none" strike="noStrike" dirty="0" err="1">
                          <a:solidFill>
                            <a:srgbClr val="FFFFFF"/>
                          </a:solidFill>
                          <a:effectLst/>
                          <a:latin typeface="等线" panose="02010600030101010101" pitchFamily="2" charset="-122"/>
                          <a:ea typeface="等线" panose="02010600030101010101" pitchFamily="2" charset="-122"/>
                        </a:rPr>
                        <a:t>hành</a:t>
                      </a:r>
                      <a:r>
                        <a:rPr lang="en-US" sz="1200" b="1" i="0" u="none" strike="noStrike" dirty="0">
                          <a:solidFill>
                            <a:srgbClr val="FFFFFF"/>
                          </a:solidFill>
                          <a:effectLst/>
                          <a:latin typeface="等线" panose="02010600030101010101" pitchFamily="2" charset="-122"/>
                          <a:ea typeface="等线" panose="02010600030101010101" pitchFamily="2" charset="-122"/>
                        </a:rPr>
                        <a:t>:</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rtl="0" fontAlgn="ctr"/>
                      <a:r>
                        <a:rPr lang="en-US" sz="1200" b="1" i="0" u="none" strike="noStrike" dirty="0" err="1">
                          <a:solidFill>
                            <a:srgbClr val="FFFFFF"/>
                          </a:solidFill>
                          <a:effectLst/>
                          <a:latin typeface="等线" panose="02010600030101010101" pitchFamily="2" charset="-122"/>
                          <a:ea typeface="等线" panose="02010600030101010101" pitchFamily="2" charset="-122"/>
                        </a:rPr>
                        <a:t>Phiên</a:t>
                      </a:r>
                      <a:r>
                        <a:rPr lang="en-US" sz="1200" b="1" i="0" u="none" strike="noStrike" dirty="0">
                          <a:solidFill>
                            <a:srgbClr val="FFFFFF"/>
                          </a:solidFill>
                          <a:effectLst/>
                          <a:latin typeface="等线" panose="02010600030101010101" pitchFamily="2" charset="-122"/>
                          <a:ea typeface="等线" panose="02010600030101010101" pitchFamily="2" charset="-122"/>
                        </a:rPr>
                        <a:t> bản </a:t>
                      </a:r>
                      <a:r>
                        <a:rPr lang="en-US" sz="1200" b="1" i="0" u="none" strike="noStrike" dirty="0" err="1">
                          <a:solidFill>
                            <a:srgbClr val="FFFFFF"/>
                          </a:solidFill>
                          <a:effectLst/>
                          <a:latin typeface="等线" panose="02010600030101010101" pitchFamily="2" charset="-122"/>
                          <a:ea typeface="等线" panose="02010600030101010101" pitchFamily="2" charset="-122"/>
                        </a:rPr>
                        <a:t>đã</a:t>
                      </a:r>
                      <a:r>
                        <a:rPr lang="en-US" sz="1200" b="1" i="0" u="none" strike="noStrike" dirty="0">
                          <a:solidFill>
                            <a:srgbClr val="FFFFFF"/>
                          </a:solidFill>
                          <a:effectLst/>
                          <a:latin typeface="等线" panose="02010600030101010101" pitchFamily="2" charset="-122"/>
                          <a:ea typeface="等线" panose="02010600030101010101" pitchFamily="2" charset="-122"/>
                        </a:rPr>
                        <a:t> </a:t>
                      </a:r>
                      <a:r>
                        <a:rPr lang="en-US" sz="1200" b="1" i="0" u="none" strike="noStrike" dirty="0" err="1">
                          <a:solidFill>
                            <a:srgbClr val="FFFFFF"/>
                          </a:solidFill>
                          <a:effectLst/>
                          <a:latin typeface="等线" panose="02010600030101010101" pitchFamily="2" charset="-122"/>
                          <a:ea typeface="等线" panose="02010600030101010101" pitchFamily="2" charset="-122"/>
                        </a:rPr>
                        <a:t>phát</a:t>
                      </a:r>
                      <a:r>
                        <a:rPr lang="en-US" sz="1200" b="1" i="0" u="none" strike="noStrike" dirty="0">
                          <a:solidFill>
                            <a:srgbClr val="FFFFFF"/>
                          </a:solidFill>
                          <a:effectLst/>
                          <a:latin typeface="等线" panose="02010600030101010101" pitchFamily="2" charset="-122"/>
                          <a:ea typeface="等线" panose="02010600030101010101" pitchFamily="2" charset="-122"/>
                        </a:rPr>
                        <a:t> </a:t>
                      </a:r>
                      <a:r>
                        <a:rPr lang="en-US" sz="1200" b="1" i="0" u="none" strike="noStrike" dirty="0" err="1">
                          <a:solidFill>
                            <a:srgbClr val="FFFFFF"/>
                          </a:solidFill>
                          <a:effectLst/>
                          <a:latin typeface="等线" panose="02010600030101010101" pitchFamily="2" charset="-122"/>
                          <a:ea typeface="等线" panose="02010600030101010101" pitchFamily="2" charset="-122"/>
                        </a:rPr>
                        <a:t>hành</a:t>
                      </a:r>
                      <a:endParaRPr lang="en-US" sz="1200" b="1" i="0" u="none" strike="noStrike" dirty="0">
                        <a:solidFill>
                          <a:srgbClr val="FFFFFF"/>
                        </a:solidFill>
                        <a:effectLst/>
                        <a:latin typeface="等线" panose="02010600030101010101" pitchFamily="2" charset="-122"/>
                        <a:ea typeface="等线" panose="02010600030101010101" pitchFamily="2" charset="-122"/>
                      </a:endParaRP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extLst>
                  <a:ext uri="{0D108BD9-81ED-4DB2-BD59-A6C34878D82A}">
                    <a16:rowId xmlns:a16="http://schemas.microsoft.com/office/drawing/2014/main" val="10000"/>
                  </a:ext>
                </a:extLst>
              </a:tr>
              <a:tr h="409197">
                <a:tc rowSpan="2">
                  <a:txBody>
                    <a:bodyPr/>
                    <a:lstStyle/>
                    <a:p>
                      <a:pPr algn="ctr" rtl="0" fontAlgn="ctr"/>
                      <a:r>
                        <a:rPr lang="en-US" altLang="zh-CN" sz="1100" b="0" i="0" u="none" strike="noStrike" dirty="0">
                          <a:solidFill>
                            <a:srgbClr val="000000"/>
                          </a:solidFill>
                          <a:effectLst/>
                          <a:latin typeface="等线" panose="02010600030101010101" pitchFamily="2" charset="-122"/>
                          <a:ea typeface="等线" panose="02010600030101010101" pitchFamily="2" charset="-122"/>
                        </a:rPr>
                        <a:t>1</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100" b="0" i="0" u="none" strike="noStrike">
                          <a:solidFill>
                            <a:srgbClr val="000000"/>
                          </a:solidFill>
                          <a:effectLst/>
                          <a:latin typeface="等线" panose="02010600030101010101" pitchFamily="2" charset="-122"/>
                          <a:ea typeface="等线" panose="02010600030101010101" pitchFamily="2" charset="-122"/>
                        </a:rPr>
                        <a:t>WizMind 52xx/54xx/55xx series</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rtl="0" fontAlgn="ctr"/>
                      <a:r>
                        <a:rPr lang="en-US" sz="1100" b="0" i="0" u="none" strike="noStrike" dirty="0">
                          <a:solidFill>
                            <a:srgbClr val="000000"/>
                          </a:solidFill>
                          <a:effectLst/>
                          <a:latin typeface="等线" panose="02010600030101010101" pitchFamily="2" charset="-122"/>
                          <a:ea typeface="等线" panose="02010600030101010101" pitchFamily="2" charset="-122"/>
                        </a:rPr>
                        <a:t>DH_IPC-HX5XXX-Volt_MultiLang_NP_Stream3_V2.820.0000000.0.R.201114.zip</a:t>
                      </a:r>
                      <a:br>
                        <a:rPr lang="en-US" sz="1100" b="0" i="0" u="none" strike="noStrike" dirty="0">
                          <a:solidFill>
                            <a:srgbClr val="000000"/>
                          </a:solidFill>
                          <a:effectLst/>
                          <a:latin typeface="等线" panose="02010600030101010101" pitchFamily="2" charset="-122"/>
                          <a:ea typeface="等线" panose="02010600030101010101" pitchFamily="2" charset="-122"/>
                        </a:rPr>
                      </a:br>
                      <a:r>
                        <a:rPr lang="en-US" sz="1100" b="0" i="0" u="none" strike="noStrike" dirty="0">
                          <a:solidFill>
                            <a:srgbClr val="000000"/>
                          </a:solidFill>
                          <a:effectLst/>
                          <a:latin typeface="等线" panose="02010600030101010101" pitchFamily="2" charset="-122"/>
                          <a:ea typeface="等线" panose="02010600030101010101" pitchFamily="2" charset="-122"/>
                        </a:rPr>
                        <a:t>DH_IPC-HX5XXX-Volt_MultiLang_PN_Stream3_V2.820.0000000.0.R.201114.zip</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0029">
                <a:tc vMerge="1">
                  <a:txBody>
                    <a:bodyPr/>
                    <a:lstStyle/>
                    <a:p>
                      <a:endParaRPr lang="zh-CN"/>
                    </a:p>
                  </a:txBody>
                  <a:tcPr/>
                </a:tc>
                <a:tc>
                  <a:txBody>
                    <a:bodyPr/>
                    <a:lstStyle/>
                    <a:p>
                      <a:pPr algn="l" rtl="0" fontAlgn="ctr"/>
                      <a:r>
                        <a:rPr lang="en-US" sz="1100" b="0" i="0" u="none" strike="noStrike" dirty="0">
                          <a:solidFill>
                            <a:srgbClr val="000000"/>
                          </a:solidFill>
                          <a:effectLst/>
                          <a:latin typeface="等线" panose="02010600030101010101" pitchFamily="2" charset="-122"/>
                          <a:ea typeface="等线" panose="02010600030101010101" pitchFamily="2" charset="-122"/>
                        </a:rPr>
                        <a:t>WizSense 32xx-PV/34xx-PV/35xx-PV series</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zh-CN"/>
                    </a:p>
                  </a:txBody>
                  <a:tcPr/>
                </a:tc>
                <a:extLst>
                  <a:ext uri="{0D108BD9-81ED-4DB2-BD59-A6C34878D82A}">
                    <a16:rowId xmlns:a16="http://schemas.microsoft.com/office/drawing/2014/main" val="10002"/>
                  </a:ext>
                </a:extLst>
              </a:tr>
              <a:tr h="477837">
                <a:tc>
                  <a:txBody>
                    <a:bodyPr/>
                    <a:lstStyle/>
                    <a:p>
                      <a:pPr algn="ctr" rtl="0" fontAlgn="ctr"/>
                      <a:r>
                        <a:rPr lang="en-US" altLang="zh-CN" sz="1100" b="0" i="0" u="none" strike="noStrike" dirty="0">
                          <a:solidFill>
                            <a:srgbClr val="000000"/>
                          </a:solidFill>
                          <a:effectLst/>
                          <a:latin typeface="等线" panose="02010600030101010101" pitchFamily="2" charset="-122"/>
                          <a:ea typeface="等线" panose="02010600030101010101" pitchFamily="2" charset="-122"/>
                        </a:rPr>
                        <a:t>2</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100" b="0" i="0" u="none" strike="noStrike" dirty="0">
                          <a:solidFill>
                            <a:srgbClr val="000000"/>
                          </a:solidFill>
                          <a:effectLst/>
                          <a:latin typeface="等线" panose="02010600030101010101" pitchFamily="2" charset="-122"/>
                          <a:ea typeface="等线" panose="02010600030101010101" pitchFamily="2" charset="-122"/>
                        </a:rPr>
                        <a:t>WizSense 38xx series</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100" b="0" i="0" u="none" strike="noStrike" dirty="0">
                          <a:solidFill>
                            <a:srgbClr val="000000"/>
                          </a:solidFill>
                          <a:effectLst/>
                          <a:latin typeface="等线" panose="02010600030101010101" pitchFamily="2" charset="-122"/>
                          <a:ea typeface="等线" panose="02010600030101010101" pitchFamily="2" charset="-122"/>
                        </a:rPr>
                        <a:t>DH_IPC-HX3XXX-Dalton_MultiLang_PN_Stream3_V2.800.0000000.9.R.201216.zip</a:t>
                      </a:r>
                      <a:br>
                        <a:rPr lang="en-US" sz="1100" b="0" i="0" u="none" strike="noStrike" dirty="0">
                          <a:solidFill>
                            <a:srgbClr val="000000"/>
                          </a:solidFill>
                          <a:effectLst/>
                          <a:latin typeface="等线" panose="02010600030101010101" pitchFamily="2" charset="-122"/>
                          <a:ea typeface="等线" panose="02010600030101010101" pitchFamily="2" charset="-122"/>
                        </a:rPr>
                      </a:br>
                      <a:r>
                        <a:rPr lang="en-US" sz="1100" b="0" i="0" u="none" strike="noStrike" dirty="0">
                          <a:solidFill>
                            <a:srgbClr val="000000"/>
                          </a:solidFill>
                          <a:effectLst/>
                          <a:latin typeface="等线" panose="02010600030101010101" pitchFamily="2" charset="-122"/>
                          <a:ea typeface="等线" panose="02010600030101010101" pitchFamily="2" charset="-122"/>
                        </a:rPr>
                        <a:t>DH_IPC-HX3XXX-Dalton_MultiLang_NP_Stream3_V2.800.0000000.9.R.201216.zip</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1" name="文本框 36"/>
          <p:cNvSpPr txBox="1"/>
          <p:nvPr/>
        </p:nvSpPr>
        <p:spPr>
          <a:xfrm>
            <a:off x="583348" y="1001337"/>
            <a:ext cx="9280157" cy="2586990"/>
          </a:xfrm>
          <a:prstGeom prst="rect">
            <a:avLst/>
          </a:prstGeom>
          <a:noFill/>
        </p:spPr>
        <p:txBody>
          <a:bodyPr wrap="square" rtlCol="0">
            <a:spAutoFit/>
            <a:scene3d>
              <a:camera prst="orthographicFront"/>
              <a:lightRig rig="threePt" dir="t"/>
            </a:scene3d>
            <a:sp3d contourW="12700"/>
          </a:bodyPr>
          <a:lstStyle/>
          <a:p>
            <a:pPr defTabSz="896386">
              <a:lnSpc>
                <a:spcPct val="150000"/>
              </a:lnSpc>
            </a:pPr>
            <a:r>
              <a:rPr lang="en-US" altLang="zh-CN" sz="1372" b="1" dirty="0">
                <a:solidFill>
                  <a:srgbClr val="434343"/>
                </a:solidFill>
                <a:latin typeface="Arial" panose="020B0604020202020204" pitchFamily="34" charset="0"/>
              </a:rPr>
              <a:t>10 </a:t>
            </a:r>
            <a:r>
              <a:rPr lang="en-US" altLang="zh-CN" sz="1372" b="1" dirty="0" err="1">
                <a:solidFill>
                  <a:srgbClr val="434343"/>
                </a:solidFill>
                <a:latin typeface="Arial" panose="020B0604020202020204" pitchFamily="34" charset="0"/>
              </a:rPr>
              <a:t>ngôn</a:t>
            </a:r>
            <a:r>
              <a:rPr lang="en-US" altLang="zh-CN" sz="1372" b="1" dirty="0">
                <a:solidFill>
                  <a:srgbClr val="434343"/>
                </a:solidFill>
                <a:latin typeface="Arial" panose="020B0604020202020204" pitchFamily="34" charset="0"/>
              </a:rPr>
              <a:t> </a:t>
            </a:r>
            <a:r>
              <a:rPr lang="en-US" altLang="zh-CN" sz="1372" b="1" dirty="0" err="1">
                <a:solidFill>
                  <a:srgbClr val="434343"/>
                </a:solidFill>
                <a:latin typeface="Arial" panose="020B0604020202020204" pitchFamily="34" charset="0"/>
              </a:rPr>
              <a:t>ngữ</a:t>
            </a:r>
            <a:r>
              <a:rPr lang="en-US" altLang="zh-CN" sz="1372" b="1" dirty="0">
                <a:solidFill>
                  <a:srgbClr val="434343"/>
                </a:solidFill>
                <a:latin typeface="Arial" panose="020B0604020202020204" pitchFamily="34" charset="0"/>
              </a:rPr>
              <a:t> mới:</a:t>
            </a:r>
          </a:p>
          <a:p>
            <a:pPr defTabSz="896386">
              <a:lnSpc>
                <a:spcPct val="150000"/>
              </a:lnSpc>
            </a:pPr>
            <a:r>
              <a:rPr lang="en-US" altLang="zh-CN" sz="1372" dirty="0">
                <a:solidFill>
                  <a:srgbClr val="434343"/>
                </a:solidFill>
                <a:latin typeface="Arial" panose="020B0604020202020204" pitchFamily="34" charset="0"/>
              </a:rPr>
              <a:t>Rom, </a:t>
            </a:r>
            <a:r>
              <a:rPr lang="en-US" altLang="zh-CN" sz="1372" dirty="0" err="1">
                <a:solidFill>
                  <a:srgbClr val="434343"/>
                </a:solidFill>
                <a:latin typeface="Arial" panose="020B0604020202020204" pitchFamily="34" charset="0"/>
              </a:rPr>
              <a:t>Hgr</a:t>
            </a:r>
            <a:r>
              <a:rPr lang="en-US" altLang="zh-CN" sz="1372" dirty="0">
                <a:solidFill>
                  <a:srgbClr val="434343"/>
                </a:solidFill>
                <a:latin typeface="Arial" panose="020B0604020202020204" pitchFamily="34" charset="0"/>
              </a:rPr>
              <a:t>, Tur, Heb, Tai, Inn, Vin, </a:t>
            </a:r>
            <a:r>
              <a:rPr lang="en-US" altLang="zh-CN" sz="1372" dirty="0" err="1">
                <a:solidFill>
                  <a:srgbClr val="434343"/>
                </a:solidFill>
                <a:latin typeface="Arial" panose="020B0604020202020204" pitchFamily="34" charset="0"/>
              </a:rPr>
              <a:t>Ukr</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Trd</a:t>
            </a:r>
            <a:r>
              <a:rPr lang="en-US" altLang="zh-CN" sz="1372" dirty="0">
                <a:solidFill>
                  <a:srgbClr val="434343"/>
                </a:solidFill>
                <a:latin typeface="Arial" panose="020B0604020202020204" pitchFamily="34" charset="0"/>
              </a:rPr>
              <a:t>, Jap</a:t>
            </a:r>
          </a:p>
          <a:p>
            <a:pPr defTabSz="896386">
              <a:lnSpc>
                <a:spcPct val="150000"/>
              </a:lnSpc>
            </a:pPr>
            <a:r>
              <a:rPr lang="en-US" altLang="zh-CN" sz="1372" b="1" dirty="0" err="1">
                <a:solidFill>
                  <a:srgbClr val="434343"/>
                </a:solidFill>
                <a:latin typeface="Arial" panose="020B0604020202020204" pitchFamily="34" charset="0"/>
              </a:rPr>
              <a:t>Mẫu</a:t>
            </a:r>
            <a:r>
              <a:rPr lang="en-US" altLang="zh-CN" sz="1372" b="1" dirty="0">
                <a:solidFill>
                  <a:srgbClr val="434343"/>
                </a:solidFill>
                <a:latin typeface="Arial" panose="020B0604020202020204" pitchFamily="34" charset="0"/>
              </a:rPr>
              <a:t> 23 </a:t>
            </a:r>
            <a:r>
              <a:rPr lang="en-US" altLang="zh-CN" sz="1372" b="1" dirty="0" err="1">
                <a:solidFill>
                  <a:srgbClr val="434343"/>
                </a:solidFill>
                <a:latin typeface="Arial" panose="020B0604020202020204" pitchFamily="34" charset="0"/>
              </a:rPr>
              <a:t>Ngôn</a:t>
            </a:r>
            <a:r>
              <a:rPr lang="en-US" altLang="zh-CN" sz="1372" b="1" dirty="0">
                <a:solidFill>
                  <a:srgbClr val="434343"/>
                </a:solidFill>
                <a:latin typeface="Arial" panose="020B0604020202020204" pitchFamily="34" charset="0"/>
              </a:rPr>
              <a:t> </a:t>
            </a:r>
            <a:r>
              <a:rPr lang="en-US" altLang="zh-CN" sz="1372" b="1" dirty="0" err="1">
                <a:solidFill>
                  <a:srgbClr val="434343"/>
                </a:solidFill>
                <a:latin typeface="Arial" panose="020B0604020202020204" pitchFamily="34" charset="0"/>
              </a:rPr>
              <a:t>ngữ</a:t>
            </a:r>
            <a:r>
              <a:rPr lang="en-US" altLang="zh-CN" sz="1372" b="1" dirty="0">
                <a:solidFill>
                  <a:srgbClr val="434343"/>
                </a:solidFill>
                <a:latin typeface="Arial" panose="020B0604020202020204" pitchFamily="34" charset="0"/>
              </a:rPr>
              <a:t> </a:t>
            </a:r>
            <a:r>
              <a:rPr lang="en-US" altLang="zh-CN" sz="1372" b="1" dirty="0" err="1">
                <a:solidFill>
                  <a:srgbClr val="434343"/>
                </a:solidFill>
                <a:latin typeface="Arial" panose="020B0604020202020204" pitchFamily="34" charset="0"/>
              </a:rPr>
              <a:t>với</a:t>
            </a:r>
            <a:r>
              <a:rPr lang="en-US" altLang="zh-CN" sz="1372" b="1" dirty="0">
                <a:solidFill>
                  <a:srgbClr val="434343"/>
                </a:solidFill>
                <a:latin typeface="Arial" panose="020B0604020202020204" pitchFamily="34" charset="0"/>
              </a:rPr>
              <a:t> 13 </a:t>
            </a:r>
            <a:r>
              <a:rPr lang="en-US" altLang="zh-CN" sz="1372" b="1" dirty="0" err="1">
                <a:solidFill>
                  <a:srgbClr val="434343"/>
                </a:solidFill>
                <a:latin typeface="Arial" panose="020B0604020202020204" pitchFamily="34" charset="0"/>
              </a:rPr>
              <a:t>Quốc</a:t>
            </a:r>
            <a:r>
              <a:rPr lang="en-US" altLang="zh-CN" sz="1372" b="1" dirty="0">
                <a:solidFill>
                  <a:srgbClr val="434343"/>
                </a:solidFill>
                <a:latin typeface="Arial" panose="020B0604020202020204" pitchFamily="34" charset="0"/>
              </a:rPr>
              <a:t> </a:t>
            </a:r>
            <a:r>
              <a:rPr lang="en-US" altLang="zh-CN" sz="1372" b="1" dirty="0" err="1">
                <a:solidFill>
                  <a:srgbClr val="434343"/>
                </a:solidFill>
                <a:latin typeface="Arial" panose="020B0604020202020204" pitchFamily="34" charset="0"/>
              </a:rPr>
              <a:t>gia</a:t>
            </a:r>
            <a:r>
              <a:rPr lang="en-US" altLang="zh-CN" sz="1372" b="1" dirty="0">
                <a:solidFill>
                  <a:srgbClr val="434343"/>
                </a:solidFill>
                <a:latin typeface="Arial" panose="020B0604020202020204" pitchFamily="34" charset="0"/>
              </a:rPr>
              <a:t> Ban </a:t>
            </a:r>
            <a:r>
              <a:rPr lang="en-US" altLang="zh-CN" sz="1372" b="1" dirty="0" err="1">
                <a:solidFill>
                  <a:srgbClr val="434343"/>
                </a:solidFill>
                <a:latin typeface="Arial" panose="020B0604020202020204" pitchFamily="34" charset="0"/>
              </a:rPr>
              <a:t>đầu</a:t>
            </a:r>
            <a:r>
              <a:rPr lang="en-US" altLang="zh-CN" sz="1372" b="1" dirty="0">
                <a:solidFill>
                  <a:srgbClr val="434343"/>
                </a:solidFill>
                <a:latin typeface="Arial" panose="020B0604020202020204" pitchFamily="34" charset="0"/>
              </a:rPr>
              <a:t>:</a:t>
            </a:r>
          </a:p>
          <a:p>
            <a:pPr defTabSz="896386">
              <a:lnSpc>
                <a:spcPct val="150000"/>
              </a:lnSpc>
            </a:pPr>
            <a:r>
              <a:rPr lang="en-US" altLang="zh-CN" sz="1372" dirty="0">
                <a:solidFill>
                  <a:srgbClr val="434343"/>
                </a:solidFill>
                <a:latin typeface="Arial" panose="020B0604020202020204" pitchFamily="34" charset="0"/>
              </a:rPr>
              <a:t>Arb; </a:t>
            </a:r>
            <a:r>
              <a:rPr lang="en-US" altLang="zh-CN" sz="1372" dirty="0" err="1">
                <a:solidFill>
                  <a:srgbClr val="434343"/>
                </a:solidFill>
                <a:latin typeface="Arial" panose="020B0604020202020204" pitchFamily="34" charset="0"/>
              </a:rPr>
              <a:t>Cze</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Dth</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Eng</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Frn</a:t>
            </a:r>
            <a:r>
              <a:rPr lang="en-US" altLang="zh-CN" sz="1372" dirty="0">
                <a:solidFill>
                  <a:srgbClr val="434343"/>
                </a:solidFill>
                <a:latin typeface="Arial" panose="020B0604020202020204" pitchFamily="34" charset="0"/>
              </a:rPr>
              <a:t>; Ger; </a:t>
            </a:r>
            <a:r>
              <a:rPr lang="en-US" altLang="zh-CN" sz="1372" dirty="0" err="1">
                <a:solidFill>
                  <a:srgbClr val="434343"/>
                </a:solidFill>
                <a:latin typeface="Arial" panose="020B0604020202020204" pitchFamily="34" charset="0"/>
              </a:rPr>
              <a:t>Itl</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Kor</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Pld</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Prt</a:t>
            </a:r>
            <a:r>
              <a:rPr lang="en-US" altLang="zh-CN" sz="1372" dirty="0">
                <a:solidFill>
                  <a:srgbClr val="434343"/>
                </a:solidFill>
                <a:latin typeface="Arial" panose="020B0604020202020204" pitchFamily="34" charset="0"/>
              </a:rPr>
              <a:t>; Rus; </a:t>
            </a:r>
            <a:r>
              <a:rPr lang="en-US" altLang="zh-CN" sz="1372" dirty="0" err="1">
                <a:solidFill>
                  <a:srgbClr val="434343"/>
                </a:solidFill>
                <a:latin typeface="Arial" panose="020B0604020202020204" pitchFamily="34" charset="0"/>
              </a:rPr>
              <a:t>Spn</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Spu</a:t>
            </a:r>
            <a:r>
              <a:rPr lang="en-US" altLang="zh-CN" sz="1372" dirty="0">
                <a:solidFill>
                  <a:srgbClr val="434343"/>
                </a:solidFill>
                <a:latin typeface="Arial" panose="020B0604020202020204" pitchFamily="34" charset="0"/>
              </a:rPr>
              <a:t>; Rom; </a:t>
            </a:r>
            <a:r>
              <a:rPr lang="en-US" altLang="zh-CN" sz="1372" dirty="0" err="1">
                <a:solidFill>
                  <a:srgbClr val="434343"/>
                </a:solidFill>
                <a:latin typeface="Arial" panose="020B0604020202020204" pitchFamily="34" charset="0"/>
              </a:rPr>
              <a:t>Hgr</a:t>
            </a:r>
            <a:r>
              <a:rPr lang="en-US" altLang="zh-CN" sz="1372" dirty="0">
                <a:solidFill>
                  <a:srgbClr val="434343"/>
                </a:solidFill>
                <a:latin typeface="Arial" panose="020B0604020202020204" pitchFamily="34" charset="0"/>
              </a:rPr>
              <a:t>; Tur; Heb; Tai; Inn; Vin; </a:t>
            </a:r>
            <a:r>
              <a:rPr lang="en-US" altLang="zh-CN" sz="1372" dirty="0" err="1">
                <a:solidFill>
                  <a:srgbClr val="434343"/>
                </a:solidFill>
                <a:latin typeface="Arial" panose="020B0604020202020204" pitchFamily="34" charset="0"/>
              </a:rPr>
              <a:t>Ukr</a:t>
            </a:r>
            <a:r>
              <a:rPr lang="en-US" altLang="zh-CN" sz="1372" dirty="0">
                <a:solidFill>
                  <a:srgbClr val="434343"/>
                </a:solidFill>
                <a:latin typeface="Arial" panose="020B0604020202020204" pitchFamily="34" charset="0"/>
              </a:rPr>
              <a:t>; Jap; </a:t>
            </a:r>
            <a:r>
              <a:rPr lang="en-US" altLang="zh-CN" sz="1372" dirty="0" err="1">
                <a:solidFill>
                  <a:srgbClr val="434343"/>
                </a:solidFill>
                <a:latin typeface="Arial" panose="020B0604020202020204" pitchFamily="34" charset="0"/>
              </a:rPr>
              <a:t>Trd</a:t>
            </a:r>
            <a:endParaRPr lang="en-US" altLang="zh-CN" sz="1372" dirty="0">
              <a:solidFill>
                <a:srgbClr val="434343"/>
              </a:solidFill>
              <a:latin typeface="Arial" panose="020B0604020202020204" pitchFamily="34" charset="0"/>
            </a:endParaRPr>
          </a:p>
          <a:p>
            <a:pPr defTabSz="896386">
              <a:lnSpc>
                <a:spcPct val="150000"/>
              </a:lnSpc>
            </a:pPr>
            <a:r>
              <a:rPr lang="en-US" altLang="zh-CN" sz="1372" b="1" dirty="0" err="1">
                <a:solidFill>
                  <a:srgbClr val="434343"/>
                </a:solidFill>
                <a:latin typeface="Arial" panose="020B0604020202020204" pitchFamily="34" charset="0"/>
              </a:rPr>
              <a:t>Ghi</a:t>
            </a:r>
            <a:r>
              <a:rPr lang="en-US" altLang="zh-CN" sz="1372" b="1" dirty="0">
                <a:solidFill>
                  <a:srgbClr val="434343"/>
                </a:solidFill>
                <a:latin typeface="Arial" panose="020B0604020202020204" pitchFamily="34" charset="0"/>
              </a:rPr>
              <a:t> </a:t>
            </a:r>
            <a:r>
              <a:rPr lang="en-US" altLang="zh-CN" sz="1372" b="1" dirty="0" err="1">
                <a:solidFill>
                  <a:srgbClr val="434343"/>
                </a:solidFill>
                <a:latin typeface="Arial" panose="020B0604020202020204" pitchFamily="34" charset="0"/>
              </a:rPr>
              <a:t>chú</a:t>
            </a:r>
            <a:r>
              <a:rPr lang="en-US" altLang="zh-CN" sz="1372" b="1" dirty="0">
                <a:solidFill>
                  <a:srgbClr val="434343"/>
                </a:solidFill>
                <a:latin typeface="Arial" panose="020B0604020202020204" pitchFamily="34" charset="0"/>
              </a:rPr>
              <a:t>:</a:t>
            </a:r>
          </a:p>
          <a:p>
            <a:pPr defTabSz="896386">
              <a:lnSpc>
                <a:spcPct val="150000"/>
              </a:lnSpc>
            </a:pPr>
            <a:r>
              <a:rPr lang="en-US" altLang="zh-CN" sz="1372" dirty="0">
                <a:solidFill>
                  <a:srgbClr val="434343"/>
                </a:solidFill>
                <a:latin typeface="Arial" panose="020B0604020202020204" pitchFamily="34" charset="0"/>
              </a:rPr>
              <a:t>Arb Ả </a:t>
            </a:r>
            <a:r>
              <a:rPr lang="en-US" altLang="zh-CN" sz="1372" dirty="0" err="1">
                <a:solidFill>
                  <a:srgbClr val="434343"/>
                </a:solidFill>
                <a:latin typeface="Arial" panose="020B0604020202020204" pitchFamily="34" charset="0"/>
              </a:rPr>
              <a:t>Rập</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Cze</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Cộng</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hòa</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Séc</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Dth</a:t>
            </a:r>
            <a:r>
              <a:rPr lang="en-US" altLang="zh-CN" sz="1372" dirty="0">
                <a:solidFill>
                  <a:srgbClr val="434343"/>
                </a:solidFill>
                <a:latin typeface="Arial" panose="020B0604020202020204" pitchFamily="34" charset="0"/>
              </a:rPr>
              <a:t> Hà Lan; Anh, Anh; </a:t>
            </a:r>
            <a:r>
              <a:rPr lang="en-US" altLang="zh-CN" sz="1372" dirty="0" err="1">
                <a:solidFill>
                  <a:srgbClr val="434343"/>
                </a:solidFill>
                <a:latin typeface="Arial" panose="020B0604020202020204" pitchFamily="34" charset="0"/>
              </a:rPr>
              <a:t>Pháp</a:t>
            </a:r>
            <a:r>
              <a:rPr lang="en-US" altLang="zh-CN" sz="1372" dirty="0">
                <a:solidFill>
                  <a:srgbClr val="434343"/>
                </a:solidFill>
                <a:latin typeface="Arial" panose="020B0604020202020204" pitchFamily="34" charset="0"/>
              </a:rPr>
              <a:t>; Ger Đức; </a:t>
            </a:r>
            <a:r>
              <a:rPr lang="en-US" altLang="zh-CN" sz="1372" dirty="0" err="1">
                <a:solidFill>
                  <a:srgbClr val="434343"/>
                </a:solidFill>
                <a:latin typeface="Arial" panose="020B0604020202020204" pitchFamily="34" charset="0"/>
              </a:rPr>
              <a:t>Itl</a:t>
            </a:r>
            <a:r>
              <a:rPr lang="en-US" altLang="zh-CN" sz="1372" dirty="0">
                <a:solidFill>
                  <a:srgbClr val="434343"/>
                </a:solidFill>
                <a:latin typeface="Arial" panose="020B0604020202020204" pitchFamily="34" charset="0"/>
              </a:rPr>
              <a:t> Ý; </a:t>
            </a:r>
            <a:r>
              <a:rPr lang="en-US" altLang="zh-CN" sz="1372" dirty="0" err="1">
                <a:solidFill>
                  <a:srgbClr val="434343"/>
                </a:solidFill>
                <a:latin typeface="Arial" panose="020B0604020202020204" pitchFamily="34" charset="0"/>
              </a:rPr>
              <a:t>Kor</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Hàn</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Quốc</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Pld</a:t>
            </a:r>
            <a:r>
              <a:rPr lang="en-US" altLang="zh-CN" sz="1372" dirty="0">
                <a:solidFill>
                  <a:srgbClr val="434343"/>
                </a:solidFill>
                <a:latin typeface="Arial" panose="020B0604020202020204" pitchFamily="34" charset="0"/>
              </a:rPr>
              <a:t> Ba Lan; </a:t>
            </a:r>
            <a:r>
              <a:rPr lang="en-US" altLang="zh-CN" sz="1372" dirty="0" err="1">
                <a:solidFill>
                  <a:srgbClr val="434343"/>
                </a:solidFill>
                <a:latin typeface="Arial" panose="020B0604020202020204" pitchFamily="34" charset="0"/>
              </a:rPr>
              <a:t>Prt</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Bồ</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Đào</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Nha</a:t>
            </a:r>
            <a:r>
              <a:rPr lang="en-US" altLang="zh-CN" sz="1372" dirty="0">
                <a:solidFill>
                  <a:srgbClr val="434343"/>
                </a:solidFill>
                <a:latin typeface="Arial" panose="020B0604020202020204" pitchFamily="34" charset="0"/>
              </a:rPr>
              <a:t>; Rus Nga; </a:t>
            </a:r>
            <a:r>
              <a:rPr lang="en-US" altLang="zh-CN" sz="1372" dirty="0" err="1">
                <a:solidFill>
                  <a:srgbClr val="434343"/>
                </a:solidFill>
                <a:latin typeface="Arial" panose="020B0604020202020204" pitchFamily="34" charset="0"/>
              </a:rPr>
              <a:t>Spn</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Tây</a:t>
            </a:r>
            <a:r>
              <a:rPr lang="en-US" altLang="zh-CN" sz="1372" dirty="0">
                <a:solidFill>
                  <a:srgbClr val="434343"/>
                </a:solidFill>
                <a:latin typeface="Arial" panose="020B0604020202020204" pitchFamily="34" charset="0"/>
              </a:rPr>
              <a:t> Ban </a:t>
            </a:r>
            <a:r>
              <a:rPr lang="en-US" altLang="zh-CN" sz="1372" dirty="0" err="1">
                <a:solidFill>
                  <a:srgbClr val="434343"/>
                </a:solidFill>
                <a:latin typeface="Arial" panose="020B0604020202020204" pitchFamily="34" charset="0"/>
              </a:rPr>
              <a:t>Nha</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Mỹ</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Latinh</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Spu</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Tây</a:t>
            </a:r>
            <a:r>
              <a:rPr lang="en-US" altLang="zh-CN" sz="1372" dirty="0">
                <a:solidFill>
                  <a:srgbClr val="434343"/>
                </a:solidFill>
                <a:latin typeface="Arial" panose="020B0604020202020204" pitchFamily="34" charset="0"/>
              </a:rPr>
              <a:t> Ban </a:t>
            </a:r>
            <a:r>
              <a:rPr lang="en-US" altLang="zh-CN" sz="1372" dirty="0" err="1">
                <a:solidFill>
                  <a:srgbClr val="434343"/>
                </a:solidFill>
                <a:latin typeface="Arial" panose="020B0604020202020204" pitchFamily="34" charset="0"/>
              </a:rPr>
              <a:t>Nha</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Châu</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Âu</a:t>
            </a:r>
            <a:r>
              <a:rPr lang="en-US" altLang="zh-CN" sz="1372" dirty="0">
                <a:solidFill>
                  <a:srgbClr val="434343"/>
                </a:solidFill>
                <a:latin typeface="Arial" panose="020B0604020202020204" pitchFamily="34" charset="0"/>
              </a:rPr>
              <a:t>); Rom Romania; </a:t>
            </a:r>
            <a:r>
              <a:rPr lang="en-US" altLang="zh-CN" sz="1372" dirty="0" err="1">
                <a:solidFill>
                  <a:srgbClr val="434343"/>
                </a:solidFill>
                <a:latin typeface="Arial" panose="020B0604020202020204" pitchFamily="34" charset="0"/>
              </a:rPr>
              <a:t>Hgr</a:t>
            </a:r>
            <a:r>
              <a:rPr lang="en-US" altLang="zh-CN" sz="1372" dirty="0">
                <a:solidFill>
                  <a:srgbClr val="434343"/>
                </a:solidFill>
                <a:latin typeface="Arial" panose="020B0604020202020204" pitchFamily="34" charset="0"/>
              </a:rPr>
              <a:t> Hungary; Tur Turkey; Hebrew; Tai Thailand; Inn Indonesia; Vin Vietnam; </a:t>
            </a:r>
            <a:r>
              <a:rPr lang="en-US" altLang="zh-CN" sz="1372" dirty="0" err="1">
                <a:solidFill>
                  <a:srgbClr val="434343"/>
                </a:solidFill>
                <a:latin typeface="Arial" panose="020B0604020202020204" pitchFamily="34" charset="0"/>
              </a:rPr>
              <a:t>Ukr</a:t>
            </a:r>
            <a:r>
              <a:rPr lang="en-US" altLang="zh-CN" sz="1372" dirty="0">
                <a:solidFill>
                  <a:srgbClr val="434343"/>
                </a:solidFill>
                <a:latin typeface="Arial" panose="020B0604020202020204" pitchFamily="34" charset="0"/>
              </a:rPr>
              <a:t> Ukraine; Jap Japan; </a:t>
            </a:r>
            <a:r>
              <a:rPr lang="en-US" altLang="zh-CN" sz="1372" dirty="0" err="1">
                <a:solidFill>
                  <a:srgbClr val="434343"/>
                </a:solidFill>
                <a:latin typeface="Arial" panose="020B0604020202020204" pitchFamily="34" charset="0"/>
              </a:rPr>
              <a:t>Trd</a:t>
            </a:r>
            <a:r>
              <a:rPr lang="en-US" altLang="zh-CN" sz="1372" dirty="0">
                <a:solidFill>
                  <a:srgbClr val="434343"/>
                </a:solidFill>
                <a:latin typeface="Arial" panose="020B0604020202020204" pitchFamily="34" charset="0"/>
              </a:rPr>
              <a:t> </a:t>
            </a:r>
            <a:r>
              <a:rPr lang="en-US" altLang="zh-CN" sz="1372" dirty="0" err="1">
                <a:solidFill>
                  <a:srgbClr val="434343"/>
                </a:solidFill>
                <a:latin typeface="Arial" panose="020B0604020202020204" pitchFamily="34" charset="0"/>
              </a:rPr>
              <a:t>Phồn</a:t>
            </a:r>
            <a:r>
              <a:rPr lang="en-US" altLang="zh-CN" sz="1372" dirty="0">
                <a:solidFill>
                  <a:srgbClr val="434343"/>
                </a:solidFill>
                <a:latin typeface="Arial" panose="020B0604020202020204" pitchFamily="34" charset="0"/>
              </a:rPr>
              <a:t> thể Trung </a:t>
            </a:r>
            <a:r>
              <a:rPr lang="en-US" altLang="zh-CN" sz="1372" dirty="0" err="1">
                <a:solidFill>
                  <a:srgbClr val="434343"/>
                </a:solidFill>
                <a:latin typeface="Arial" panose="020B0604020202020204" pitchFamily="34" charset="0"/>
              </a:rPr>
              <a:t>Quốc</a:t>
            </a:r>
            <a:r>
              <a:rPr lang="en-US" altLang="zh-CN" sz="1372" dirty="0">
                <a:solidFill>
                  <a:srgbClr val="434343"/>
                </a:solidFill>
                <a:latin typeface="Arial" panose="020B0604020202020204" pitchFamily="34" charset="0"/>
              </a:rPr>
              <a:t>.</a:t>
            </a:r>
            <a:endParaRPr lang="zh-CN" altLang="en-US" sz="1372" dirty="0">
              <a:solidFill>
                <a:srgbClr val="414141"/>
              </a:solidFill>
              <a:latin typeface="Century Gothic" panose="020B0502020202020204" pitchFamily="34" charset="0"/>
              <a:ea typeface="微软雅黑" panose="020B0503020204020204" pitchFamily="34" charset="-122"/>
            </a:endParaRPr>
          </a:p>
        </p:txBody>
      </p:sp>
      <p:sp>
        <p:nvSpPr>
          <p:cNvPr id="12" name="矩形 11"/>
          <p:cNvSpPr/>
          <p:nvPr/>
        </p:nvSpPr>
        <p:spPr>
          <a:xfrm>
            <a:off x="574202" y="1028778"/>
            <a:ext cx="10744647" cy="2597578"/>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65"/>
          </a:p>
        </p:txBody>
      </p:sp>
      <p:sp>
        <p:nvSpPr>
          <p:cNvPr id="6" name="Rectangle 5"/>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4032982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文本框 36"/>
          <p:cNvSpPr txBox="1"/>
          <p:nvPr/>
        </p:nvSpPr>
        <p:spPr>
          <a:xfrm>
            <a:off x="574732" y="1043650"/>
            <a:ext cx="10744034" cy="1003416"/>
          </a:xfrm>
          <a:prstGeom prst="rect">
            <a:avLst/>
          </a:prstGeom>
          <a:noFill/>
        </p:spPr>
        <p:txBody>
          <a:bodyPr wrap="square" rtlCol="0">
            <a:spAutoFit/>
            <a:scene3d>
              <a:camera prst="orthographicFront"/>
              <a:lightRig rig="threePt" dir="t"/>
            </a:scene3d>
            <a:sp3d contourW="12700"/>
          </a:bodyPr>
          <a:lstStyle/>
          <a:p>
            <a:pPr>
              <a:lnSpc>
                <a:spcPct val="150000"/>
              </a:lnSpc>
            </a:pPr>
            <a:r>
              <a:rPr lang="vi-VN" altLang="zh-CN" sz="1372" b="1" dirty="0">
                <a:latin typeface="Arial" panose="020B0604020202020204" pitchFamily="34" charset="0"/>
                <a:cs typeface="Arial" panose="020B0604020202020204" pitchFamily="34" charset="0"/>
              </a:rPr>
              <a:t>Nền tảng kinh doanh </a:t>
            </a:r>
            <a:r>
              <a:rPr lang="zh-CN" altLang="vi-VN" sz="1372" b="1" dirty="0">
                <a:latin typeface="Arial" panose="020B0604020202020204" pitchFamily="34" charset="0"/>
                <a:cs typeface="Arial" panose="020B0604020202020204" pitchFamily="34" charset="0"/>
              </a:rPr>
              <a:t>：</a:t>
            </a:r>
          </a:p>
          <a:p>
            <a:pPr>
              <a:lnSpc>
                <a:spcPct val="150000"/>
              </a:lnSpc>
            </a:pPr>
            <a:r>
              <a:rPr lang="vi-VN" altLang="zh-CN" sz="1372" dirty="0">
                <a:latin typeface="Arial" panose="020B0604020202020204" pitchFamily="34" charset="0"/>
                <a:cs typeface="Arial" panose="020B0604020202020204" pitchFamily="34" charset="0"/>
              </a:rPr>
              <a:t>Để bảo vệ quyền riêng tư cá nhân của người dùng. Tắt mục bộ sưu tập âm thanh theo mặc định.</a:t>
            </a:r>
          </a:p>
          <a:p>
            <a:pPr>
              <a:lnSpc>
                <a:spcPct val="150000"/>
              </a:lnSpc>
            </a:pPr>
            <a:r>
              <a:rPr lang="vi-VN" altLang="zh-CN" sz="1372" b="1" dirty="0">
                <a:latin typeface="Arial" panose="020B0604020202020204" pitchFamily="34" charset="0"/>
                <a:cs typeface="Arial" panose="020B0604020202020204" pitchFamily="34" charset="0"/>
              </a:rPr>
              <a:t>IPC Web: </a:t>
            </a:r>
            <a:r>
              <a:rPr lang="vi-VN" altLang="zh-CN" sz="1372" dirty="0">
                <a:latin typeface="Arial" panose="020B0604020202020204" pitchFamily="34" charset="0"/>
                <a:cs typeface="Arial" panose="020B0604020202020204" pitchFamily="34" charset="0"/>
              </a:rPr>
              <a:t>Không thể theo mặc định.</a:t>
            </a:r>
            <a:endParaRPr lang="en-US" altLang="zh-CN" sz="1372" dirty="0">
              <a:latin typeface="Arial" panose="020B0604020202020204" pitchFamily="34" charset="0"/>
              <a:ea typeface="+mj-ea"/>
              <a:cs typeface="Arial" panose="020B0604020202020204" pitchFamily="34" charset="0"/>
            </a:endParaRPr>
          </a:p>
        </p:txBody>
      </p:sp>
      <p:sp>
        <p:nvSpPr>
          <p:cNvPr id="15" name="矩形 14"/>
          <p:cNvSpPr/>
          <p:nvPr/>
        </p:nvSpPr>
        <p:spPr>
          <a:xfrm>
            <a:off x="574202" y="1028778"/>
            <a:ext cx="10744647" cy="3670157"/>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65"/>
          </a:p>
        </p:txBody>
      </p:sp>
      <p:pic>
        <p:nvPicPr>
          <p:cNvPr id="16" name="图片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750" y="2175124"/>
            <a:ext cx="4505692" cy="2348984"/>
          </a:xfrm>
          <a:prstGeom prst="rect">
            <a:avLst/>
          </a:prstGeom>
        </p:spPr>
      </p:pic>
      <p:sp>
        <p:nvSpPr>
          <p:cNvPr id="4" name="标题 1"/>
          <p:cNvSpPr txBox="1"/>
          <p:nvPr/>
        </p:nvSpPr>
        <p:spPr>
          <a:xfrm>
            <a:off x="415539" y="201747"/>
            <a:ext cx="9057611" cy="777874"/>
          </a:xfrm>
          <a:prstGeom prst="rect">
            <a:avLst/>
          </a:prstGeom>
        </p:spPr>
        <p:txBody>
          <a:bodyPr vert="horz" wrap="square" lIns="143407" tIns="89630" rIns="143407" bIns="89630" rtlCol="0" anchor="ctr">
            <a:noAutofit/>
          </a:bodyPr>
          <a:lstStyle>
            <a:lvl1pPr algn="l" defTabSz="932815" rtl="0" eaLnBrk="1" latinLnBrk="0" hangingPunct="1">
              <a:lnSpc>
                <a:spcPct val="90000"/>
              </a:lnSpc>
              <a:spcBef>
                <a:spcPct val="0"/>
              </a:spcBef>
              <a:buNone/>
              <a:defRPr lang="en-US" sz="2720" b="1" kern="1200" cap="none" spc="-102" baseline="0">
                <a:ln w="3175">
                  <a:noFill/>
                </a:ln>
                <a:solidFill>
                  <a:srgbClr val="FB1E00"/>
                </a:solidFill>
                <a:effectLst/>
                <a:latin typeface="+mn-lt"/>
                <a:ea typeface="+mn-ea"/>
                <a:cs typeface="Segoe UI" panose="020B0502040204020203" pitchFamily="34" charset="0"/>
              </a:defRPr>
            </a:lvl1pPr>
          </a:lstStyle>
          <a:p>
            <a:r>
              <a:rPr lang="en-US" altLang="zh-CN" sz="2666" smtClean="0">
                <a:solidFill>
                  <a:srgbClr val="00B050"/>
                </a:solidFill>
                <a:latin typeface="Segoe UI" panose="020B0502040204020203" pitchFamily="34" charset="0"/>
              </a:rPr>
              <a:t>Nền tảng </a:t>
            </a:r>
            <a:r>
              <a:rPr lang="vi-VN" altLang="zh-CN" sz="2666" smtClean="0">
                <a:solidFill>
                  <a:srgbClr val="00B050"/>
                </a:solidFill>
                <a:latin typeface="Segoe UI" panose="020B0502040204020203" pitchFamily="34" charset="0"/>
              </a:rPr>
              <a:t>phần </a:t>
            </a:r>
            <a:r>
              <a:rPr lang="vi-VN" altLang="zh-CN" sz="2666" dirty="0">
                <a:solidFill>
                  <a:srgbClr val="00B050"/>
                </a:solidFill>
                <a:latin typeface="Segoe UI" panose="020B0502040204020203" pitchFamily="34" charset="0"/>
              </a:rPr>
              <a:t>mềm - </a:t>
            </a:r>
            <a:r>
              <a:rPr lang="vi-VN" altLang="zh-CN" sz="2666" dirty="0">
                <a:solidFill>
                  <a:srgbClr val="FF0000"/>
                </a:solidFill>
                <a:latin typeface="Segoe UI" panose="020B0502040204020203" pitchFamily="34" charset="0"/>
              </a:rPr>
              <a:t>Tắt tùy chọn mã hóa âm thanh</a:t>
            </a:r>
            <a:endParaRPr lang="zh-CN" altLang="en-US" sz="2666" dirty="0">
              <a:solidFill>
                <a:srgbClr val="FF0000"/>
              </a:solidFill>
              <a:latin typeface="Segoe UI" panose="020B0502040204020203" pitchFamily="34" charset="0"/>
            </a:endParaRPr>
          </a:p>
        </p:txBody>
      </p:sp>
      <p:graphicFrame>
        <p:nvGraphicFramePr>
          <p:cNvPr id="3" name="表格 2"/>
          <p:cNvGraphicFramePr>
            <a:graphicFrameLocks noGrp="1"/>
          </p:cNvGraphicFramePr>
          <p:nvPr/>
        </p:nvGraphicFramePr>
        <p:xfrm>
          <a:off x="574202" y="4877246"/>
          <a:ext cx="10744648" cy="1680796"/>
        </p:xfrm>
        <a:graphic>
          <a:graphicData uri="http://schemas.openxmlformats.org/drawingml/2006/table">
            <a:tbl>
              <a:tblPr/>
              <a:tblGrid>
                <a:gridCol w="672124">
                  <a:extLst>
                    <a:ext uri="{9D8B030D-6E8A-4147-A177-3AD203B41FA5}">
                      <a16:colId xmlns:a16="http://schemas.microsoft.com/office/drawing/2014/main" val="20000"/>
                    </a:ext>
                  </a:extLst>
                </a:gridCol>
                <a:gridCol w="3771362">
                  <a:extLst>
                    <a:ext uri="{9D8B030D-6E8A-4147-A177-3AD203B41FA5}">
                      <a16:colId xmlns:a16="http://schemas.microsoft.com/office/drawing/2014/main" val="20001"/>
                    </a:ext>
                  </a:extLst>
                </a:gridCol>
                <a:gridCol w="6301162">
                  <a:extLst>
                    <a:ext uri="{9D8B030D-6E8A-4147-A177-3AD203B41FA5}">
                      <a16:colId xmlns:a16="http://schemas.microsoft.com/office/drawing/2014/main" val="20002"/>
                    </a:ext>
                  </a:extLst>
                </a:gridCol>
              </a:tblGrid>
              <a:tr h="289471">
                <a:tc>
                  <a:txBody>
                    <a:bodyPr/>
                    <a:lstStyle/>
                    <a:p>
                      <a:pPr algn="ctr" fontAlgn="ctr"/>
                      <a:r>
                        <a:rPr lang="en-US" sz="1200" b="1" i="0" u="none" strike="noStrike" dirty="0">
                          <a:solidFill>
                            <a:srgbClr val="FFFFFF"/>
                          </a:solidFill>
                          <a:effectLst/>
                          <a:latin typeface="等线" panose="02010600030101010101" pitchFamily="2" charset="-122"/>
                          <a:ea typeface="等线" panose="02010600030101010101" pitchFamily="2" charset="-122"/>
                        </a:rPr>
                        <a:t>No.</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ctr"/>
                      <a:r>
                        <a:rPr lang="en-US" sz="1200" b="1" i="0" u="none" strike="noStrike">
                          <a:solidFill>
                            <a:srgbClr val="FFFFFF"/>
                          </a:solidFill>
                          <a:effectLst/>
                          <a:latin typeface="等线" panose="02010600030101010101" pitchFamily="2" charset="-122"/>
                          <a:ea typeface="等线" panose="02010600030101010101" pitchFamily="2" charset="-122"/>
                        </a:rPr>
                        <a:t>Released series:  </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ctr"/>
                      <a:r>
                        <a:rPr lang="en-US" sz="1200" b="1" i="0" u="none" strike="noStrike">
                          <a:solidFill>
                            <a:srgbClr val="FFFFFF"/>
                          </a:solidFill>
                          <a:effectLst/>
                          <a:latin typeface="等线" panose="02010600030101010101" pitchFamily="2" charset="-122"/>
                          <a:ea typeface="等线" panose="02010600030101010101" pitchFamily="2" charset="-122"/>
                        </a:rPr>
                        <a:t>Released version</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extLst>
                  <a:ext uri="{0D108BD9-81ED-4DB2-BD59-A6C34878D82A}">
                    <a16:rowId xmlns:a16="http://schemas.microsoft.com/office/drawing/2014/main" val="10000"/>
                  </a:ext>
                </a:extLst>
              </a:tr>
              <a:tr h="177417">
                <a:tc rowSpan="2">
                  <a:txBody>
                    <a:bodyPr/>
                    <a:lstStyle/>
                    <a:p>
                      <a:pPr algn="ctr" fontAlgn="ctr"/>
                      <a:r>
                        <a:rPr lang="en-US" altLang="zh-CN" sz="1100" b="0" i="0" u="none" strike="noStrike" dirty="0">
                          <a:solidFill>
                            <a:srgbClr val="000000"/>
                          </a:solidFill>
                          <a:effectLst/>
                          <a:latin typeface="等线" panose="02010600030101010101" pitchFamily="2" charset="-122"/>
                          <a:ea typeface="等线" panose="02010600030101010101" pitchFamily="2" charset="-122"/>
                        </a:rPr>
                        <a:t>1</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等线" panose="02010600030101010101" pitchFamily="2" charset="-122"/>
                          <a:ea typeface="等线" panose="02010600030101010101" pitchFamily="2" charset="-122"/>
                        </a:rPr>
                        <a:t>WizMind 52xx/54xx/55xx series</a:t>
                      </a:r>
                    </a:p>
                  </a:txBody>
                  <a:tcPr marL="9338" marR="9338" marT="933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fontAlgn="ctr"/>
                      <a:r>
                        <a:rPr lang="en-US" sz="1100" b="0" i="0" u="none" strike="noStrike">
                          <a:solidFill>
                            <a:srgbClr val="000000"/>
                          </a:solidFill>
                          <a:effectLst/>
                          <a:latin typeface="等线" panose="02010600030101010101" pitchFamily="2" charset="-122"/>
                          <a:ea typeface="等线" panose="02010600030101010101" pitchFamily="2" charset="-122"/>
                        </a:rPr>
                        <a:t>DH_IPC-HX5XXX-Volt_MultiLang_NP_Stream3_V2.820.0000000.0.R.201114.zip</a:t>
                      </a:r>
                      <a:br>
                        <a:rPr lang="en-US" sz="1100" b="0" i="0" u="none" strike="noStrike">
                          <a:solidFill>
                            <a:srgbClr val="000000"/>
                          </a:solidFill>
                          <a:effectLst/>
                          <a:latin typeface="等线" panose="02010600030101010101" pitchFamily="2" charset="-122"/>
                          <a:ea typeface="等线" panose="02010600030101010101" pitchFamily="2" charset="-122"/>
                        </a:rPr>
                      </a:br>
                      <a:r>
                        <a:rPr lang="en-US" sz="1100" b="0" i="0" u="none" strike="noStrike">
                          <a:solidFill>
                            <a:srgbClr val="000000"/>
                          </a:solidFill>
                          <a:effectLst/>
                          <a:latin typeface="等线" panose="02010600030101010101" pitchFamily="2" charset="-122"/>
                          <a:ea typeface="等线" panose="02010600030101010101" pitchFamily="2" charset="-122"/>
                        </a:rPr>
                        <a:t>DH_IPC-HX5XXX-Volt_MultiLang_PN_Stream3_V2.820.0000000.0.R.201114.zip</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80133">
                <a:tc vMerge="1">
                  <a:txBody>
                    <a:bodyPr/>
                    <a:lstStyle/>
                    <a:p>
                      <a:endParaRPr lang="zh-CN"/>
                    </a:p>
                  </a:txBody>
                  <a:tcPr/>
                </a:tc>
                <a:tc>
                  <a:txBody>
                    <a:bodyPr/>
                    <a:lstStyle/>
                    <a:p>
                      <a:pPr algn="l" fontAlgn="b"/>
                      <a:r>
                        <a:rPr lang="en-US" sz="1100" b="0" i="0" u="none" strike="noStrike" dirty="0">
                          <a:solidFill>
                            <a:srgbClr val="000000"/>
                          </a:solidFill>
                          <a:effectLst/>
                          <a:latin typeface="等线" panose="02010600030101010101" pitchFamily="2" charset="-122"/>
                          <a:ea typeface="等线" panose="02010600030101010101" pitchFamily="2" charset="-122"/>
                        </a:rPr>
                        <a:t>Sense 32xx-PV/34xx-PV/35xx-PV series</a:t>
                      </a:r>
                    </a:p>
                  </a:txBody>
                  <a:tcPr marL="9338" marR="9338" marT="933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zh-CN"/>
                    </a:p>
                  </a:txBody>
                  <a:tcPr/>
                </a:tc>
                <a:extLst>
                  <a:ext uri="{0D108BD9-81ED-4DB2-BD59-A6C34878D82A}">
                    <a16:rowId xmlns:a16="http://schemas.microsoft.com/office/drawing/2014/main" val="10002"/>
                  </a:ext>
                </a:extLst>
              </a:tr>
              <a:tr h="522914">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dirty="0">
                          <a:solidFill>
                            <a:srgbClr val="000000"/>
                          </a:solidFill>
                          <a:effectLst/>
                          <a:latin typeface="等线" panose="02010600030101010101" pitchFamily="2" charset="-122"/>
                          <a:ea typeface="等线" panose="02010600030101010101" pitchFamily="2" charset="-122"/>
                        </a:rPr>
                        <a:t>WizSense 32xx/34xx/35xx series</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等线" panose="02010600030101010101" pitchFamily="2" charset="-122"/>
                          <a:ea typeface="等线" panose="02010600030101010101" pitchFamily="2" charset="-122"/>
                        </a:rPr>
                        <a:t>DH_IPC-HX5(4)(3)XXX-Leo_MultiLang_PN_Stream3_V2.800.0000000.21.R.201124.zip</a:t>
                      </a:r>
                      <a:br>
                        <a:rPr lang="en-US" sz="1100" b="0" i="0" u="none" strike="noStrike">
                          <a:solidFill>
                            <a:srgbClr val="000000"/>
                          </a:solidFill>
                          <a:effectLst/>
                          <a:latin typeface="等线" panose="02010600030101010101" pitchFamily="2" charset="-122"/>
                          <a:ea typeface="等线" panose="02010600030101010101" pitchFamily="2" charset="-122"/>
                        </a:rPr>
                      </a:br>
                      <a:r>
                        <a:rPr lang="en-US" sz="1100" b="0" i="0" u="none" strike="noStrike">
                          <a:solidFill>
                            <a:srgbClr val="000000"/>
                          </a:solidFill>
                          <a:effectLst/>
                          <a:latin typeface="等线" panose="02010600030101010101" pitchFamily="2" charset="-122"/>
                          <a:ea typeface="等线" panose="02010600030101010101" pitchFamily="2" charset="-122"/>
                        </a:rPr>
                        <a:t>DH_IPC-HX5(4)(3)XXX-Leo_MultiLang_NP_Stream3_V2.800.0000000.21.R.201124.zip</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10861">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dirty="0">
                          <a:solidFill>
                            <a:srgbClr val="000000"/>
                          </a:solidFill>
                          <a:effectLst/>
                          <a:latin typeface="等线" panose="02010600030101010101" pitchFamily="2" charset="-122"/>
                          <a:ea typeface="等线" panose="02010600030101010101" pitchFamily="2" charset="-122"/>
                        </a:rPr>
                        <a:t>WizSense 38xx series</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100" b="0" i="0" u="none" strike="noStrike" dirty="0">
                          <a:solidFill>
                            <a:srgbClr val="000000"/>
                          </a:solidFill>
                          <a:effectLst/>
                          <a:latin typeface="等线" panose="02010600030101010101" pitchFamily="2" charset="-122"/>
                          <a:ea typeface="等线" panose="02010600030101010101" pitchFamily="2" charset="-122"/>
                        </a:rPr>
                        <a:t>DH_IPC-HX3XXX-Dalton_MultiLang_PN_Stream3_V2.800.0000000.9.R.201216.zip</a:t>
                      </a:r>
                      <a:br>
                        <a:rPr lang="en-US" sz="1100" b="0" i="0" u="none" strike="noStrike" dirty="0">
                          <a:solidFill>
                            <a:srgbClr val="000000"/>
                          </a:solidFill>
                          <a:effectLst/>
                          <a:latin typeface="等线" panose="02010600030101010101" pitchFamily="2" charset="-122"/>
                          <a:ea typeface="等线" panose="02010600030101010101" pitchFamily="2" charset="-122"/>
                        </a:rPr>
                      </a:br>
                      <a:r>
                        <a:rPr lang="en-US" sz="1100" b="0" i="0" u="none" strike="noStrike" dirty="0">
                          <a:solidFill>
                            <a:srgbClr val="000000"/>
                          </a:solidFill>
                          <a:effectLst/>
                          <a:latin typeface="等线" panose="02010600030101010101" pitchFamily="2" charset="-122"/>
                          <a:ea typeface="等线" panose="02010600030101010101" pitchFamily="2" charset="-122"/>
                        </a:rPr>
                        <a:t>DH_IPC-HX3XXX-Dalton_MultiLang_NP_Stream3_V2.800.0000000.9.R.201216.zip</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7" name="Rectangle 6"/>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1927889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345439" y="160379"/>
            <a:ext cx="10626852" cy="777874"/>
          </a:xfrm>
          <a:prstGeom prst="rect">
            <a:avLst/>
          </a:prstGeom>
        </p:spPr>
        <p:txBody>
          <a:bodyPr vert="horz" wrap="square" lIns="143407" tIns="89630" rIns="143407" bIns="89630" rtlCol="0" anchor="ctr">
            <a:noAutofit/>
          </a:bodyPr>
          <a:lstStyle>
            <a:lvl1pPr algn="l" defTabSz="932815" rtl="0" eaLnBrk="1" latinLnBrk="0" hangingPunct="1">
              <a:lnSpc>
                <a:spcPct val="90000"/>
              </a:lnSpc>
              <a:spcBef>
                <a:spcPct val="0"/>
              </a:spcBef>
              <a:buNone/>
              <a:defRPr lang="en-US" sz="2720" b="1" kern="1200" cap="none" spc="-102" baseline="0">
                <a:ln w="3175">
                  <a:noFill/>
                </a:ln>
                <a:solidFill>
                  <a:srgbClr val="FB1E00"/>
                </a:solidFill>
                <a:effectLst/>
                <a:latin typeface="+mn-lt"/>
                <a:ea typeface="+mn-ea"/>
                <a:cs typeface="Segoe UI" panose="020B0502040204020203" pitchFamily="34" charset="0"/>
              </a:defRPr>
            </a:lvl1pPr>
          </a:lstStyle>
          <a:p>
            <a:r>
              <a:rPr lang="en-US" altLang="zh-CN" sz="2800" smtClean="0">
                <a:solidFill>
                  <a:srgbClr val="00B050"/>
                </a:solidFill>
                <a:latin typeface="Segoe UI" panose="020B0502040204020203" pitchFamily="34" charset="0"/>
              </a:rPr>
              <a:t>Nền tảng </a:t>
            </a:r>
            <a:r>
              <a:rPr lang="vi-VN" altLang="zh-CN" sz="2800" smtClean="0">
                <a:solidFill>
                  <a:srgbClr val="00B050"/>
                </a:solidFill>
                <a:latin typeface="Segoe UI" panose="020B0502040204020203" pitchFamily="34" charset="0"/>
              </a:rPr>
              <a:t>phần </a:t>
            </a:r>
            <a:r>
              <a:rPr lang="vi-VN" altLang="zh-CN" sz="2800" dirty="0">
                <a:solidFill>
                  <a:srgbClr val="00B050"/>
                </a:solidFill>
                <a:latin typeface="Segoe UI" panose="020B0502040204020203" pitchFamily="34" charset="0"/>
              </a:rPr>
              <a:t>mềm - </a:t>
            </a:r>
            <a:r>
              <a:rPr lang="vi-VN" altLang="zh-CN" sz="2400" dirty="0">
                <a:solidFill>
                  <a:srgbClr val="FF0000"/>
                </a:solidFill>
                <a:latin typeface="Segoe UI" panose="020B0502040204020203" pitchFamily="34" charset="0"/>
              </a:rPr>
              <a:t>Báo động âm thanh và </a:t>
            </a:r>
            <a:r>
              <a:rPr lang="vi-VN" altLang="zh-CN" sz="2400">
                <a:solidFill>
                  <a:srgbClr val="FF0000"/>
                </a:solidFill>
                <a:latin typeface="Segoe UI" panose="020B0502040204020203" pitchFamily="34" charset="0"/>
              </a:rPr>
              <a:t>ánh </a:t>
            </a:r>
            <a:r>
              <a:rPr lang="vi-VN" altLang="zh-CN" sz="2400" smtClean="0">
                <a:solidFill>
                  <a:srgbClr val="FF0000"/>
                </a:solidFill>
                <a:latin typeface="Segoe UI" panose="020B0502040204020203" pitchFamily="34" charset="0"/>
              </a:rPr>
              <a:t>sáng</a:t>
            </a:r>
            <a:endParaRPr lang="en-US" altLang="zh-CN" sz="2400" smtClean="0">
              <a:solidFill>
                <a:srgbClr val="FF0000"/>
              </a:solidFill>
              <a:latin typeface="Segoe UI" panose="020B0502040204020203" pitchFamily="34" charset="0"/>
            </a:endParaRPr>
          </a:p>
          <a:p>
            <a:r>
              <a:rPr lang="vi-VN" altLang="zh-CN" sz="2400" smtClean="0">
                <a:solidFill>
                  <a:srgbClr val="FF0000"/>
                </a:solidFill>
                <a:latin typeface="Segoe UI" panose="020B0502040204020203" pitchFamily="34" charset="0"/>
              </a:rPr>
              <a:t>liên </a:t>
            </a:r>
            <a:r>
              <a:rPr lang="vi-VN" altLang="zh-CN" sz="2400" dirty="0">
                <a:solidFill>
                  <a:srgbClr val="FF0000"/>
                </a:solidFill>
                <a:latin typeface="Segoe UI" panose="020B0502040204020203" pitchFamily="34" charset="0"/>
              </a:rPr>
              <a:t>kết MD &amp; Alarm In;</a:t>
            </a:r>
            <a:endParaRPr lang="en-US" altLang="zh-CN" sz="2400" dirty="0">
              <a:solidFill>
                <a:srgbClr val="FF0000"/>
              </a:solidFill>
              <a:latin typeface="Segoe UI" panose="020B0502040204020203" pitchFamily="34" charset="0"/>
            </a:endParaRPr>
          </a:p>
        </p:txBody>
      </p:sp>
      <p:sp>
        <p:nvSpPr>
          <p:cNvPr id="7" name="文本框 36"/>
          <p:cNvSpPr txBox="1"/>
          <p:nvPr/>
        </p:nvSpPr>
        <p:spPr>
          <a:xfrm>
            <a:off x="493345" y="938253"/>
            <a:ext cx="9960636" cy="1040956"/>
          </a:xfrm>
          <a:prstGeom prst="rect">
            <a:avLst/>
          </a:prstGeom>
          <a:noFill/>
        </p:spPr>
        <p:txBody>
          <a:bodyPr wrap="square" rtlCol="0">
            <a:spAutoFit/>
            <a:scene3d>
              <a:camera prst="orthographicFront"/>
              <a:lightRig rig="threePt" dir="t"/>
            </a:scene3d>
            <a:sp3d contourW="12700"/>
          </a:bodyPr>
          <a:lstStyle/>
          <a:p>
            <a:pPr>
              <a:lnSpc>
                <a:spcPct val="150000"/>
              </a:lnSpc>
            </a:pPr>
            <a:r>
              <a:rPr lang="en-US" altLang="zh-CN" sz="1372" b="1" dirty="0" err="1">
                <a:latin typeface="Arial" panose="020B0604020202020204" pitchFamily="34" charset="0"/>
                <a:ea typeface="+mj-ea"/>
                <a:cs typeface="Arial" panose="020B0604020202020204" pitchFamily="34" charset="0"/>
              </a:rPr>
              <a:t>Nền</a:t>
            </a:r>
            <a:r>
              <a:rPr lang="en-US" altLang="zh-CN" sz="1372" b="1" dirty="0">
                <a:latin typeface="Arial" panose="020B0604020202020204" pitchFamily="34" charset="0"/>
                <a:ea typeface="+mj-ea"/>
                <a:cs typeface="Arial" panose="020B0604020202020204" pitchFamily="34" charset="0"/>
              </a:rPr>
              <a:t> </a:t>
            </a:r>
            <a:r>
              <a:rPr lang="en-US" altLang="zh-CN" sz="1372" b="1" dirty="0" err="1">
                <a:latin typeface="Arial" panose="020B0604020202020204" pitchFamily="34" charset="0"/>
                <a:ea typeface="+mj-ea"/>
                <a:cs typeface="Arial" panose="020B0604020202020204" pitchFamily="34" charset="0"/>
              </a:rPr>
              <a:t>tảng</a:t>
            </a:r>
            <a:r>
              <a:rPr lang="en-US" altLang="zh-CN" sz="1372" b="1" dirty="0">
                <a:latin typeface="Arial" panose="020B0604020202020204" pitchFamily="34" charset="0"/>
                <a:ea typeface="+mj-ea"/>
                <a:cs typeface="Arial" panose="020B0604020202020204" pitchFamily="34" charset="0"/>
              </a:rPr>
              <a:t> </a:t>
            </a:r>
            <a:r>
              <a:rPr lang="en-US" altLang="zh-CN" sz="1372" b="1" dirty="0" err="1">
                <a:latin typeface="Arial" panose="020B0604020202020204" pitchFamily="34" charset="0"/>
                <a:ea typeface="+mj-ea"/>
                <a:cs typeface="Arial" panose="020B0604020202020204" pitchFamily="34" charset="0"/>
              </a:rPr>
              <a:t>kinh</a:t>
            </a:r>
            <a:r>
              <a:rPr lang="en-US" altLang="zh-CN" sz="1372" b="1" dirty="0">
                <a:latin typeface="Arial" panose="020B0604020202020204" pitchFamily="34" charset="0"/>
                <a:ea typeface="+mj-ea"/>
                <a:cs typeface="Arial" panose="020B0604020202020204" pitchFamily="34" charset="0"/>
              </a:rPr>
              <a:t> </a:t>
            </a:r>
            <a:r>
              <a:rPr lang="en-US" altLang="zh-CN" sz="1372" b="1" dirty="0" err="1">
                <a:latin typeface="Arial" panose="020B0604020202020204" pitchFamily="34" charset="0"/>
                <a:ea typeface="+mj-ea"/>
                <a:cs typeface="Arial" panose="020B0604020202020204" pitchFamily="34" charset="0"/>
              </a:rPr>
              <a:t>doanh</a:t>
            </a:r>
            <a:r>
              <a:rPr lang="en-US" altLang="zh-CN" sz="1372" b="1" dirty="0">
                <a:latin typeface="Arial" panose="020B0604020202020204" pitchFamily="34" charset="0"/>
                <a:ea typeface="+mj-ea"/>
                <a:cs typeface="Arial" panose="020B0604020202020204" pitchFamily="34" charset="0"/>
              </a:rPr>
              <a:t> </a:t>
            </a:r>
            <a:r>
              <a:rPr lang="zh-CN" altLang="en-US" sz="1372" b="1" dirty="0">
                <a:latin typeface="Arial" panose="020B0604020202020204" pitchFamily="34" charset="0"/>
                <a:ea typeface="+mj-ea"/>
                <a:cs typeface="Arial" panose="020B0604020202020204" pitchFamily="34" charset="0"/>
              </a:rPr>
              <a:t>：</a:t>
            </a:r>
          </a:p>
          <a:p>
            <a:pPr>
              <a:lnSpc>
                <a:spcPct val="150000"/>
              </a:lnSpc>
            </a:pPr>
            <a:r>
              <a:rPr lang="en-US" altLang="zh-CN" sz="1372" dirty="0" err="1">
                <a:latin typeface="Arial" panose="020B0604020202020204" pitchFamily="34" charset="0"/>
                <a:ea typeface="+mj-ea"/>
                <a:cs typeface="Arial" panose="020B0604020202020204" pitchFamily="34" charset="0"/>
              </a:rPr>
              <a:t>WizSense</a:t>
            </a:r>
            <a:r>
              <a:rPr lang="en-US" altLang="zh-CN" sz="1372" dirty="0">
                <a:latin typeface="Arial" panose="020B0604020202020204" pitchFamily="34" charset="0"/>
                <a:ea typeface="+mj-ea"/>
                <a:cs typeface="Arial" panose="020B0604020202020204" pitchFamily="34" charset="0"/>
              </a:rPr>
              <a:t> </a:t>
            </a:r>
            <a:r>
              <a:rPr lang="en-US" altLang="zh-CN" sz="1372" dirty="0" err="1">
                <a:latin typeface="Arial" panose="020B0604020202020204" pitchFamily="34" charset="0"/>
                <a:ea typeface="+mj-ea"/>
                <a:cs typeface="Arial" panose="020B0604020202020204" pitchFamily="34" charset="0"/>
              </a:rPr>
              <a:t>và</a:t>
            </a:r>
            <a:r>
              <a:rPr lang="en-US" altLang="zh-CN" sz="1372" dirty="0">
                <a:latin typeface="Arial" panose="020B0604020202020204" pitchFamily="34" charset="0"/>
                <a:ea typeface="+mj-ea"/>
                <a:cs typeface="Arial" panose="020B0604020202020204" pitchFamily="34" charset="0"/>
              </a:rPr>
              <a:t> </a:t>
            </a:r>
            <a:r>
              <a:rPr lang="en-US" altLang="zh-CN" sz="1372" dirty="0" err="1">
                <a:latin typeface="Arial" panose="020B0604020202020204" pitchFamily="34" charset="0"/>
                <a:ea typeface="+mj-ea"/>
                <a:cs typeface="Arial" panose="020B0604020202020204" pitchFamily="34" charset="0"/>
              </a:rPr>
              <a:t>thiết</a:t>
            </a:r>
            <a:r>
              <a:rPr lang="en-US" altLang="zh-CN" sz="1372" dirty="0">
                <a:latin typeface="Arial" panose="020B0604020202020204" pitchFamily="34" charset="0"/>
                <a:ea typeface="+mj-ea"/>
                <a:cs typeface="Arial" panose="020B0604020202020204" pitchFamily="34" charset="0"/>
              </a:rPr>
              <a:t> bị </a:t>
            </a:r>
            <a:r>
              <a:rPr lang="en-US" altLang="zh-CN" sz="1372" dirty="0" err="1">
                <a:latin typeface="Arial" panose="020B0604020202020204" pitchFamily="34" charset="0"/>
                <a:ea typeface="+mj-ea"/>
                <a:cs typeface="Arial" panose="020B0604020202020204" pitchFamily="34" charset="0"/>
              </a:rPr>
              <a:t>ngăn</a:t>
            </a:r>
            <a:r>
              <a:rPr lang="en-US" altLang="zh-CN" sz="1372" dirty="0">
                <a:latin typeface="Arial" panose="020B0604020202020204" pitchFamily="34" charset="0"/>
                <a:ea typeface="+mj-ea"/>
                <a:cs typeface="Arial" panose="020B0604020202020204" pitchFamily="34" charset="0"/>
              </a:rPr>
              <a:t> </a:t>
            </a:r>
            <a:r>
              <a:rPr lang="en-US" altLang="zh-CN" sz="1372" dirty="0" err="1">
                <a:latin typeface="Arial" panose="020B0604020202020204" pitchFamily="34" charset="0"/>
                <a:ea typeface="+mj-ea"/>
                <a:cs typeface="Arial" panose="020B0604020202020204" pitchFamily="34" charset="0"/>
              </a:rPr>
              <a:t>chặn</a:t>
            </a:r>
            <a:r>
              <a:rPr lang="en-US" altLang="zh-CN" sz="1372" dirty="0">
                <a:latin typeface="Arial" panose="020B0604020202020204" pitchFamily="34" charset="0"/>
                <a:ea typeface="+mj-ea"/>
                <a:cs typeface="Arial" panose="020B0604020202020204" pitchFamily="34" charset="0"/>
              </a:rPr>
              <a:t> </a:t>
            </a:r>
            <a:r>
              <a:rPr lang="en-US" altLang="zh-CN" sz="1372" dirty="0" err="1">
                <a:latin typeface="Arial" panose="020B0604020202020204" pitchFamily="34" charset="0"/>
                <a:ea typeface="+mj-ea"/>
                <a:cs typeface="Arial" panose="020B0604020202020204" pitchFamily="34" charset="0"/>
              </a:rPr>
              <a:t>chủ</a:t>
            </a:r>
            <a:r>
              <a:rPr lang="en-US" altLang="zh-CN" sz="1372" dirty="0">
                <a:latin typeface="Arial" panose="020B0604020202020204" pitchFamily="34" charset="0"/>
                <a:ea typeface="+mj-ea"/>
                <a:cs typeface="Arial" panose="020B0604020202020204" pitchFamily="34" charset="0"/>
              </a:rPr>
              <a:t> </a:t>
            </a:r>
            <a:r>
              <a:rPr lang="en-US" altLang="zh-CN" sz="1372" dirty="0" err="1">
                <a:latin typeface="Arial" panose="020B0604020202020204" pitchFamily="34" charset="0"/>
                <a:ea typeface="+mj-ea"/>
                <a:cs typeface="Arial" panose="020B0604020202020204" pitchFamily="34" charset="0"/>
              </a:rPr>
              <a:t>động</a:t>
            </a:r>
            <a:r>
              <a:rPr lang="en-US" altLang="zh-CN" sz="1372" dirty="0">
                <a:latin typeface="Arial" panose="020B0604020202020204" pitchFamily="34" charset="0"/>
                <a:ea typeface="+mj-ea"/>
                <a:cs typeface="Arial" panose="020B0604020202020204" pitchFamily="34" charset="0"/>
              </a:rPr>
              <a:t> </a:t>
            </a:r>
            <a:r>
              <a:rPr lang="en-US" altLang="zh-CN" sz="1372" dirty="0" err="1">
                <a:latin typeface="Arial" panose="020B0604020202020204" pitchFamily="34" charset="0"/>
                <a:ea typeface="+mj-ea"/>
                <a:cs typeface="Arial" panose="020B0604020202020204" pitchFamily="34" charset="0"/>
              </a:rPr>
              <a:t>WizMind</a:t>
            </a:r>
            <a:r>
              <a:rPr lang="en-US" altLang="zh-CN" sz="1372" dirty="0">
                <a:latin typeface="Arial" panose="020B0604020202020204" pitchFamily="34" charset="0"/>
                <a:ea typeface="+mj-ea"/>
                <a:cs typeface="Arial" panose="020B0604020202020204" pitchFamily="34" charset="0"/>
              </a:rPr>
              <a:t> </a:t>
            </a:r>
            <a:r>
              <a:rPr lang="en-US" altLang="zh-CN" sz="1372" dirty="0" err="1">
                <a:latin typeface="Arial" panose="020B0604020202020204" pitchFamily="34" charset="0"/>
                <a:ea typeface="+mj-ea"/>
                <a:cs typeface="Arial" panose="020B0604020202020204" pitchFamily="34" charset="0"/>
              </a:rPr>
              <a:t>hỗ</a:t>
            </a:r>
            <a:r>
              <a:rPr lang="en-US" altLang="zh-CN" sz="1372" dirty="0">
                <a:latin typeface="Arial" panose="020B0604020202020204" pitchFamily="34" charset="0"/>
                <a:ea typeface="+mj-ea"/>
                <a:cs typeface="Arial" panose="020B0604020202020204" pitchFamily="34" charset="0"/>
              </a:rPr>
              <a:t> </a:t>
            </a:r>
            <a:r>
              <a:rPr lang="en-US" altLang="zh-CN" sz="1372" dirty="0" err="1">
                <a:latin typeface="Arial" panose="020B0604020202020204" pitchFamily="34" charset="0"/>
                <a:ea typeface="+mj-ea"/>
                <a:cs typeface="Arial" panose="020B0604020202020204" pitchFamily="34" charset="0"/>
              </a:rPr>
              <a:t>trợ</a:t>
            </a:r>
            <a:r>
              <a:rPr lang="en-US" altLang="zh-CN" sz="1372" dirty="0">
                <a:latin typeface="Arial" panose="020B0604020202020204" pitchFamily="34" charset="0"/>
                <a:ea typeface="+mj-ea"/>
                <a:cs typeface="Arial" panose="020B0604020202020204" pitchFamily="34" charset="0"/>
              </a:rPr>
              <a:t> </a:t>
            </a:r>
            <a:r>
              <a:rPr lang="en-US" altLang="zh-CN" sz="1372" dirty="0" err="1">
                <a:latin typeface="Arial" panose="020B0604020202020204" pitchFamily="34" charset="0"/>
                <a:ea typeface="+mj-ea"/>
                <a:cs typeface="Arial" panose="020B0604020202020204" pitchFamily="34" charset="0"/>
              </a:rPr>
              <a:t>âm</a:t>
            </a:r>
            <a:r>
              <a:rPr lang="en-US" altLang="zh-CN" sz="1372" dirty="0">
                <a:latin typeface="Arial" panose="020B0604020202020204" pitchFamily="34" charset="0"/>
                <a:ea typeface="+mj-ea"/>
                <a:cs typeface="Arial" panose="020B0604020202020204" pitchFamily="34" charset="0"/>
              </a:rPr>
              <a:t> </a:t>
            </a:r>
            <a:r>
              <a:rPr lang="en-US" altLang="zh-CN" sz="1372" dirty="0" err="1">
                <a:latin typeface="Arial" panose="020B0604020202020204" pitchFamily="34" charset="0"/>
                <a:ea typeface="+mj-ea"/>
                <a:cs typeface="Arial" panose="020B0604020202020204" pitchFamily="34" charset="0"/>
              </a:rPr>
              <a:t>thanh</a:t>
            </a:r>
            <a:r>
              <a:rPr lang="en-US" altLang="zh-CN" sz="1372" dirty="0">
                <a:latin typeface="Arial" panose="020B0604020202020204" pitchFamily="34" charset="0"/>
                <a:ea typeface="+mj-ea"/>
                <a:cs typeface="Arial" panose="020B0604020202020204" pitchFamily="34" charset="0"/>
              </a:rPr>
              <a:t> </a:t>
            </a:r>
            <a:r>
              <a:rPr lang="en-US" altLang="zh-CN" sz="1372" dirty="0" err="1">
                <a:latin typeface="Arial" panose="020B0604020202020204" pitchFamily="34" charset="0"/>
                <a:ea typeface="+mj-ea"/>
                <a:cs typeface="Arial" panose="020B0604020202020204" pitchFamily="34" charset="0"/>
              </a:rPr>
              <a:t>và</a:t>
            </a:r>
            <a:r>
              <a:rPr lang="en-US" altLang="zh-CN" sz="1372" dirty="0">
                <a:latin typeface="Arial" panose="020B0604020202020204" pitchFamily="34" charset="0"/>
                <a:ea typeface="+mj-ea"/>
                <a:cs typeface="Arial" panose="020B0604020202020204" pitchFamily="34" charset="0"/>
              </a:rPr>
              <a:t> </a:t>
            </a:r>
            <a:r>
              <a:rPr lang="en-US" altLang="zh-CN" sz="1372" dirty="0" err="1">
                <a:latin typeface="Arial" panose="020B0604020202020204" pitchFamily="34" charset="0"/>
                <a:ea typeface="+mj-ea"/>
                <a:cs typeface="Arial" panose="020B0604020202020204" pitchFamily="34" charset="0"/>
              </a:rPr>
              <a:t>ánh</a:t>
            </a:r>
            <a:r>
              <a:rPr lang="en-US" altLang="zh-CN" sz="1372" dirty="0">
                <a:latin typeface="Arial" panose="020B0604020202020204" pitchFamily="34" charset="0"/>
                <a:ea typeface="+mj-ea"/>
                <a:cs typeface="Arial" panose="020B0604020202020204" pitchFamily="34" charset="0"/>
              </a:rPr>
              <a:t> sáng </a:t>
            </a:r>
            <a:r>
              <a:rPr lang="en-US" altLang="zh-CN" sz="1372" dirty="0" err="1">
                <a:latin typeface="Arial" panose="020B0604020202020204" pitchFamily="34" charset="0"/>
                <a:ea typeface="+mj-ea"/>
                <a:cs typeface="Arial" panose="020B0604020202020204" pitchFamily="34" charset="0"/>
              </a:rPr>
              <a:t>cảnh</a:t>
            </a:r>
            <a:r>
              <a:rPr lang="en-US" altLang="zh-CN" sz="1372" dirty="0">
                <a:latin typeface="Arial" panose="020B0604020202020204" pitchFamily="34" charset="0"/>
                <a:ea typeface="+mj-ea"/>
                <a:cs typeface="Arial" panose="020B0604020202020204" pitchFamily="34" charset="0"/>
              </a:rPr>
              <a:t> báo </a:t>
            </a:r>
            <a:r>
              <a:rPr lang="en-US" altLang="zh-CN" sz="1372" dirty="0" err="1">
                <a:latin typeface="Arial" panose="020B0604020202020204" pitchFamily="34" charset="0"/>
                <a:ea typeface="+mj-ea"/>
                <a:cs typeface="Arial" panose="020B0604020202020204" pitchFamily="34" charset="0"/>
              </a:rPr>
              <a:t>bằng</a:t>
            </a:r>
            <a:r>
              <a:rPr lang="en-US" altLang="zh-CN" sz="1372" dirty="0">
                <a:latin typeface="Arial" panose="020B0604020202020204" pitchFamily="34" charset="0"/>
                <a:ea typeface="+mj-ea"/>
                <a:cs typeface="Arial" panose="020B0604020202020204" pitchFamily="34" charset="0"/>
              </a:rPr>
              <a:t> MD </a:t>
            </a:r>
            <a:r>
              <a:rPr lang="en-US" altLang="zh-CN" sz="1372" dirty="0" err="1">
                <a:latin typeface="Arial" panose="020B0604020202020204" pitchFamily="34" charset="0"/>
                <a:ea typeface="+mj-ea"/>
                <a:cs typeface="Arial" panose="020B0604020202020204" pitchFamily="34" charset="0"/>
              </a:rPr>
              <a:t>và</a:t>
            </a:r>
            <a:r>
              <a:rPr lang="en-US" altLang="zh-CN" sz="1372" dirty="0">
                <a:latin typeface="Arial" panose="020B0604020202020204" pitchFamily="34" charset="0"/>
                <a:ea typeface="+mj-ea"/>
                <a:cs typeface="Arial" panose="020B0604020202020204" pitchFamily="34" charset="0"/>
              </a:rPr>
              <a:t> Alarm In;</a:t>
            </a:r>
          </a:p>
          <a:p>
            <a:pPr>
              <a:lnSpc>
                <a:spcPct val="150000"/>
              </a:lnSpc>
            </a:pPr>
            <a:r>
              <a:rPr lang="en-US" altLang="zh-CN" sz="1372" b="1" dirty="0">
                <a:latin typeface="Arial" panose="020B0604020202020204" pitchFamily="34" charset="0"/>
                <a:ea typeface="+mj-ea"/>
                <a:cs typeface="Arial" panose="020B0604020202020204" pitchFamily="34" charset="0"/>
              </a:rPr>
              <a:t>IPC Web </a:t>
            </a:r>
            <a:r>
              <a:rPr lang="zh-CN" altLang="en-US" sz="1372" b="1" dirty="0">
                <a:latin typeface="Arial" panose="020B0604020202020204" pitchFamily="34" charset="0"/>
                <a:ea typeface="+mj-ea"/>
                <a:cs typeface="Arial" panose="020B0604020202020204" pitchFamily="34" charset="0"/>
              </a:rPr>
              <a:t>： </a:t>
            </a:r>
            <a:r>
              <a:rPr lang="en-US" altLang="zh-CN" sz="1372" dirty="0" err="1">
                <a:latin typeface="Arial" panose="020B0604020202020204" pitchFamily="34" charset="0"/>
                <a:ea typeface="+mj-ea"/>
                <a:cs typeface="Arial" panose="020B0604020202020204" pitchFamily="34" charset="0"/>
              </a:rPr>
              <a:t>Ánh</a:t>
            </a:r>
            <a:r>
              <a:rPr lang="en-US" altLang="zh-CN" sz="1372" dirty="0">
                <a:latin typeface="Arial" panose="020B0604020202020204" pitchFamily="34" charset="0"/>
                <a:ea typeface="+mj-ea"/>
                <a:cs typeface="Arial" panose="020B0604020202020204" pitchFamily="34" charset="0"/>
              </a:rPr>
              <a:t> sáng </a:t>
            </a:r>
            <a:r>
              <a:rPr lang="en-US" altLang="zh-CN" sz="1372" dirty="0" err="1">
                <a:latin typeface="Arial" panose="020B0604020202020204" pitchFamily="34" charset="0"/>
                <a:ea typeface="+mj-ea"/>
                <a:cs typeface="Arial" panose="020B0604020202020204" pitchFamily="34" charset="0"/>
              </a:rPr>
              <a:t>cảnh</a:t>
            </a:r>
            <a:r>
              <a:rPr lang="en-US" altLang="zh-CN" sz="1372" dirty="0">
                <a:latin typeface="Arial" panose="020B0604020202020204" pitchFamily="34" charset="0"/>
                <a:ea typeface="+mj-ea"/>
                <a:cs typeface="Arial" panose="020B0604020202020204" pitchFamily="34" charset="0"/>
              </a:rPr>
              <a:t> báo </a:t>
            </a:r>
            <a:r>
              <a:rPr lang="en-US" altLang="zh-CN" sz="1372" dirty="0" err="1">
                <a:latin typeface="Arial" panose="020B0604020202020204" pitchFamily="34" charset="0"/>
                <a:ea typeface="+mj-ea"/>
                <a:cs typeface="Arial" panose="020B0604020202020204" pitchFamily="34" charset="0"/>
              </a:rPr>
              <a:t>và</a:t>
            </a:r>
            <a:r>
              <a:rPr lang="en-US" altLang="zh-CN" sz="1372" dirty="0">
                <a:latin typeface="Arial" panose="020B0604020202020204" pitchFamily="34" charset="0"/>
                <a:ea typeface="+mj-ea"/>
                <a:cs typeface="Arial" panose="020B0604020202020204" pitchFamily="34" charset="0"/>
              </a:rPr>
              <a:t> </a:t>
            </a:r>
            <a:r>
              <a:rPr lang="en-US" altLang="zh-CN" sz="1372" dirty="0" err="1">
                <a:latin typeface="Arial" panose="020B0604020202020204" pitchFamily="34" charset="0"/>
                <a:ea typeface="+mj-ea"/>
                <a:cs typeface="Arial" panose="020B0604020202020204" pitchFamily="34" charset="0"/>
              </a:rPr>
              <a:t>liên</a:t>
            </a:r>
            <a:r>
              <a:rPr lang="en-US" altLang="zh-CN" sz="1372" dirty="0">
                <a:latin typeface="Arial" panose="020B0604020202020204" pitchFamily="34" charset="0"/>
                <a:ea typeface="+mj-ea"/>
                <a:cs typeface="Arial" panose="020B0604020202020204" pitchFamily="34" charset="0"/>
              </a:rPr>
              <a:t> </a:t>
            </a:r>
            <a:r>
              <a:rPr lang="en-US" altLang="zh-CN" sz="1372" dirty="0" err="1">
                <a:latin typeface="Arial" panose="020B0604020202020204" pitchFamily="34" charset="0"/>
                <a:ea typeface="+mj-ea"/>
                <a:cs typeface="Arial" panose="020B0604020202020204" pitchFamily="34" charset="0"/>
              </a:rPr>
              <a:t>kết</a:t>
            </a:r>
            <a:r>
              <a:rPr lang="en-US" altLang="zh-CN" sz="1372" dirty="0">
                <a:latin typeface="Arial" panose="020B0604020202020204" pitchFamily="34" charset="0"/>
                <a:ea typeface="+mj-ea"/>
                <a:cs typeface="Arial" panose="020B0604020202020204" pitchFamily="34" charset="0"/>
              </a:rPr>
              <a:t> </a:t>
            </a:r>
            <a:r>
              <a:rPr lang="en-US" altLang="zh-CN" sz="1372" dirty="0" err="1">
                <a:latin typeface="Arial" panose="020B0604020202020204" pitchFamily="34" charset="0"/>
                <a:ea typeface="+mj-ea"/>
                <a:cs typeface="Arial" panose="020B0604020202020204" pitchFamily="34" charset="0"/>
              </a:rPr>
              <a:t>âm</a:t>
            </a:r>
            <a:r>
              <a:rPr lang="en-US" altLang="zh-CN" sz="1372" dirty="0">
                <a:latin typeface="Arial" panose="020B0604020202020204" pitchFamily="34" charset="0"/>
                <a:ea typeface="+mj-ea"/>
                <a:cs typeface="Arial" panose="020B0604020202020204" pitchFamily="34" charset="0"/>
              </a:rPr>
              <a:t> </a:t>
            </a:r>
            <a:r>
              <a:rPr lang="en-US" altLang="zh-CN" sz="1372" dirty="0" err="1">
                <a:latin typeface="Arial" panose="020B0604020202020204" pitchFamily="34" charset="0"/>
                <a:ea typeface="+mj-ea"/>
                <a:cs typeface="Arial" panose="020B0604020202020204" pitchFamily="34" charset="0"/>
              </a:rPr>
              <a:t>thanh</a:t>
            </a:r>
            <a:r>
              <a:rPr lang="en-US" altLang="zh-CN" sz="1372" dirty="0">
                <a:latin typeface="Arial" panose="020B0604020202020204" pitchFamily="34" charset="0"/>
                <a:ea typeface="+mj-ea"/>
                <a:cs typeface="Arial" panose="020B0604020202020204" pitchFamily="34" charset="0"/>
              </a:rPr>
              <a:t> có </a:t>
            </a:r>
            <a:r>
              <a:rPr lang="en-US" altLang="zh-CN" sz="1372" dirty="0" err="1">
                <a:latin typeface="Arial" panose="020B0604020202020204" pitchFamily="34" charset="0"/>
                <a:ea typeface="+mj-ea"/>
                <a:cs typeface="Arial" panose="020B0604020202020204" pitchFamily="34" charset="0"/>
              </a:rPr>
              <a:t>sẵn</a:t>
            </a:r>
            <a:r>
              <a:rPr lang="en-US" altLang="zh-CN" sz="1372" dirty="0">
                <a:latin typeface="Arial" panose="020B0604020202020204" pitchFamily="34" charset="0"/>
                <a:ea typeface="+mj-ea"/>
                <a:cs typeface="Arial" panose="020B0604020202020204" pitchFamily="34" charset="0"/>
              </a:rPr>
              <a:t> để </a:t>
            </a:r>
            <a:r>
              <a:rPr lang="en-US" altLang="zh-CN" sz="1372" dirty="0" err="1">
                <a:latin typeface="Arial" panose="020B0604020202020204" pitchFamily="34" charset="0"/>
                <a:ea typeface="+mj-ea"/>
                <a:cs typeface="Arial" panose="020B0604020202020204" pitchFamily="34" charset="0"/>
              </a:rPr>
              <a:t>lựa</a:t>
            </a:r>
            <a:r>
              <a:rPr lang="en-US" altLang="zh-CN" sz="1372" dirty="0">
                <a:latin typeface="Arial" panose="020B0604020202020204" pitchFamily="34" charset="0"/>
                <a:ea typeface="+mj-ea"/>
                <a:cs typeface="Arial" panose="020B0604020202020204" pitchFamily="34" charset="0"/>
              </a:rPr>
              <a:t> </a:t>
            </a:r>
            <a:r>
              <a:rPr lang="en-US" altLang="zh-CN" sz="1372" dirty="0" err="1">
                <a:latin typeface="Arial" panose="020B0604020202020204" pitchFamily="34" charset="0"/>
                <a:ea typeface="+mj-ea"/>
                <a:cs typeface="Arial" panose="020B0604020202020204" pitchFamily="34" charset="0"/>
              </a:rPr>
              <a:t>chọn</a:t>
            </a:r>
            <a:r>
              <a:rPr lang="en-US" altLang="zh-CN" sz="1372" dirty="0">
                <a:latin typeface="Arial" panose="020B0604020202020204" pitchFamily="34" charset="0"/>
                <a:ea typeface="+mj-ea"/>
                <a:cs typeface="Arial" panose="020B0604020202020204" pitchFamily="34" charset="0"/>
              </a:rPr>
              <a:t>.</a:t>
            </a:r>
          </a:p>
        </p:txBody>
      </p:sp>
      <p:sp>
        <p:nvSpPr>
          <p:cNvPr id="2" name="矩形 1"/>
          <p:cNvSpPr/>
          <p:nvPr/>
        </p:nvSpPr>
        <p:spPr bwMode="auto">
          <a:xfrm>
            <a:off x="493345" y="1012955"/>
            <a:ext cx="11205310" cy="4482124"/>
          </a:xfrm>
          <a:prstGeom prst="rect">
            <a:avLst/>
          </a:prstGeom>
          <a:noFill/>
          <a:ln>
            <a:solidFill>
              <a:schemeClr val="tx1"/>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lstStyle/>
          <a:p>
            <a:pPr algn="ctr" defTabSz="913816" fontAlgn="base">
              <a:spcBef>
                <a:spcPct val="0"/>
              </a:spcBef>
              <a:spcAft>
                <a:spcPct val="0"/>
              </a:spcAft>
            </a:pPr>
            <a:endParaRPr lang="zh-CN" altLang="en-US" sz="1961" dirty="0">
              <a:gradFill>
                <a:gsLst>
                  <a:gs pos="5439">
                    <a:srgbClr val="F8F8F8"/>
                  </a:gs>
                  <a:gs pos="10000">
                    <a:srgbClr val="F8F8F8"/>
                  </a:gs>
                </a:gsLst>
                <a:lin ang="5400000" scaled="0"/>
              </a:gradFill>
            </a:endParaRPr>
          </a:p>
        </p:txBody>
      </p:sp>
      <p:pic>
        <p:nvPicPr>
          <p:cNvPr id="13" name="图片 12"/>
          <p:cNvPicPr>
            <a:picLocks noChangeAspect="1"/>
          </p:cNvPicPr>
          <p:nvPr/>
        </p:nvPicPr>
        <p:blipFill rotWithShape="1">
          <a:blip r:embed="rId2">
            <a:extLst>
              <a:ext uri="{28A0092B-C50C-407E-A947-70E740481C1C}">
                <a14:useLocalDpi xmlns:a14="http://schemas.microsoft.com/office/drawing/2010/main" val="0"/>
              </a:ext>
            </a:extLst>
          </a:blip>
          <a:srcRect l="24550"/>
          <a:stretch>
            <a:fillRect/>
          </a:stretch>
        </p:blipFill>
        <p:spPr>
          <a:xfrm>
            <a:off x="642750" y="1979209"/>
            <a:ext cx="3627394" cy="3441168"/>
          </a:xfrm>
          <a:prstGeom prst="rect">
            <a:avLst/>
          </a:prstGeom>
        </p:spPr>
      </p:pic>
      <p:pic>
        <p:nvPicPr>
          <p:cNvPr id="17" name="图片 16"/>
          <p:cNvPicPr>
            <a:picLocks noChangeAspect="1"/>
          </p:cNvPicPr>
          <p:nvPr/>
        </p:nvPicPr>
        <p:blipFill rotWithShape="1">
          <a:blip r:embed="rId3">
            <a:extLst>
              <a:ext uri="{28A0092B-C50C-407E-A947-70E740481C1C}">
                <a14:useLocalDpi xmlns:a14="http://schemas.microsoft.com/office/drawing/2010/main" val="0"/>
              </a:ext>
            </a:extLst>
          </a:blip>
          <a:srcRect l="24410"/>
          <a:stretch>
            <a:fillRect/>
          </a:stretch>
        </p:blipFill>
        <p:spPr>
          <a:xfrm>
            <a:off x="4666238" y="1979209"/>
            <a:ext cx="3634537" cy="3441168"/>
          </a:xfrm>
          <a:prstGeom prst="rect">
            <a:avLst/>
          </a:prstGeom>
        </p:spPr>
      </p:pic>
      <p:graphicFrame>
        <p:nvGraphicFramePr>
          <p:cNvPr id="10" name="表格 9"/>
          <p:cNvGraphicFramePr>
            <a:graphicFrameLocks noGrp="1"/>
          </p:cNvGraphicFramePr>
          <p:nvPr>
            <p:extLst>
              <p:ext uri="{D42A27DB-BD31-4B8C-83A1-F6EECF244321}">
                <p14:modId xmlns:p14="http://schemas.microsoft.com/office/powerpoint/2010/main" val="2419546941"/>
              </p:ext>
            </p:extLst>
          </p:nvPr>
        </p:nvGraphicFramePr>
        <p:xfrm>
          <a:off x="493345" y="5539281"/>
          <a:ext cx="11205311" cy="1404088"/>
        </p:xfrm>
        <a:graphic>
          <a:graphicData uri="http://schemas.openxmlformats.org/drawingml/2006/table">
            <a:tbl>
              <a:tblPr/>
              <a:tblGrid>
                <a:gridCol w="3195950">
                  <a:extLst>
                    <a:ext uri="{9D8B030D-6E8A-4147-A177-3AD203B41FA5}">
                      <a16:colId xmlns:a16="http://schemas.microsoft.com/office/drawing/2014/main" val="20000"/>
                    </a:ext>
                  </a:extLst>
                </a:gridCol>
                <a:gridCol w="3198734">
                  <a:extLst>
                    <a:ext uri="{9D8B030D-6E8A-4147-A177-3AD203B41FA5}">
                      <a16:colId xmlns:a16="http://schemas.microsoft.com/office/drawing/2014/main" val="20001"/>
                    </a:ext>
                  </a:extLst>
                </a:gridCol>
                <a:gridCol w="4810627">
                  <a:extLst>
                    <a:ext uri="{9D8B030D-6E8A-4147-A177-3AD203B41FA5}">
                      <a16:colId xmlns:a16="http://schemas.microsoft.com/office/drawing/2014/main" val="20002"/>
                    </a:ext>
                  </a:extLst>
                </a:gridCol>
              </a:tblGrid>
              <a:tr h="166212">
                <a:tc>
                  <a:txBody>
                    <a:bodyPr/>
                    <a:lstStyle/>
                    <a:p>
                      <a:pPr algn="ctr" rtl="0" fontAlgn="ctr"/>
                      <a:r>
                        <a:rPr lang="en-US" sz="1000" b="1" i="0" u="none" strike="noStrike" dirty="0">
                          <a:solidFill>
                            <a:srgbClr val="FFFFFF"/>
                          </a:solidFill>
                          <a:effectLst/>
                          <a:latin typeface="等线" panose="02010600030101010101" pitchFamily="2" charset="-122"/>
                          <a:ea typeface="等线" panose="02010600030101010101" pitchFamily="2" charset="-122"/>
                        </a:rPr>
                        <a:t>No.</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rtl="0" fontAlgn="ctr"/>
                      <a:r>
                        <a:rPr lang="en-US" sz="1000" b="1" i="0" u="none" strike="noStrike">
                          <a:solidFill>
                            <a:srgbClr val="FFFFFF"/>
                          </a:solidFill>
                          <a:effectLst/>
                          <a:latin typeface="等线" panose="02010600030101010101" pitchFamily="2" charset="-122"/>
                          <a:ea typeface="等线" panose="02010600030101010101" pitchFamily="2" charset="-122"/>
                        </a:rPr>
                        <a:t>Released series:  </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rtl="0" fontAlgn="ctr"/>
                      <a:r>
                        <a:rPr lang="en-US" sz="1000" b="1" i="0" u="none" strike="noStrike">
                          <a:solidFill>
                            <a:srgbClr val="FFFFFF"/>
                          </a:solidFill>
                          <a:effectLst/>
                          <a:latin typeface="等线" panose="02010600030101010101" pitchFamily="2" charset="-122"/>
                          <a:ea typeface="等线" panose="02010600030101010101" pitchFamily="2" charset="-122"/>
                        </a:rPr>
                        <a:t>Released version</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extLst>
                  <a:ext uri="{0D108BD9-81ED-4DB2-BD59-A6C34878D82A}">
                    <a16:rowId xmlns:a16="http://schemas.microsoft.com/office/drawing/2014/main" val="10000"/>
                  </a:ext>
                </a:extLst>
              </a:tr>
              <a:tr h="238929">
                <a:tc rowSpan="2">
                  <a:txBody>
                    <a:bodyPr/>
                    <a:lstStyle/>
                    <a:p>
                      <a:pPr algn="ctr" rtl="0" fontAlgn="ctr"/>
                      <a:r>
                        <a:rPr lang="en-US" altLang="zh-CN" sz="1000" b="0" i="0" u="none" strike="noStrike" dirty="0">
                          <a:solidFill>
                            <a:srgbClr val="000000"/>
                          </a:solidFill>
                          <a:effectLst/>
                          <a:latin typeface="等线" panose="02010600030101010101" pitchFamily="2" charset="-122"/>
                          <a:ea typeface="等线" panose="02010600030101010101" pitchFamily="2" charset="-122"/>
                        </a:rPr>
                        <a:t>1</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000" b="0" i="0" u="none" strike="noStrike" dirty="0">
                          <a:solidFill>
                            <a:srgbClr val="000000"/>
                          </a:solidFill>
                          <a:effectLst/>
                          <a:latin typeface="等线" panose="02010600030101010101" pitchFamily="2" charset="-122"/>
                          <a:ea typeface="等线" panose="02010600030101010101" pitchFamily="2" charset="-122"/>
                        </a:rPr>
                        <a:t>WizMind 52xx/55xx series</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rtl="0" fontAlgn="ctr"/>
                      <a:r>
                        <a:rPr lang="en-US" sz="1000" b="0" i="0" u="none" strike="noStrike" dirty="0">
                          <a:solidFill>
                            <a:srgbClr val="000000"/>
                          </a:solidFill>
                          <a:effectLst/>
                          <a:latin typeface="等线" panose="02010600030101010101" pitchFamily="2" charset="-122"/>
                          <a:ea typeface="等线" panose="02010600030101010101" pitchFamily="2" charset="-122"/>
                        </a:rPr>
                        <a:t>DH_IPC-HX5XXX-Volt_MultiLang_NP_Stream3_V2.820.0000000.0.R.201114.zip</a:t>
                      </a:r>
                      <a:br>
                        <a:rPr lang="en-US" sz="1000" b="0" i="0" u="none" strike="noStrike" dirty="0">
                          <a:solidFill>
                            <a:srgbClr val="000000"/>
                          </a:solidFill>
                          <a:effectLst/>
                          <a:latin typeface="等线" panose="02010600030101010101" pitchFamily="2" charset="-122"/>
                          <a:ea typeface="等线" panose="02010600030101010101" pitchFamily="2" charset="-122"/>
                        </a:rPr>
                      </a:br>
                      <a:r>
                        <a:rPr lang="en-US" sz="1000" b="0" i="0" u="none" strike="noStrike" dirty="0">
                          <a:solidFill>
                            <a:srgbClr val="000000"/>
                          </a:solidFill>
                          <a:effectLst/>
                          <a:latin typeface="等线" panose="02010600030101010101" pitchFamily="2" charset="-122"/>
                          <a:ea typeface="等线" panose="02010600030101010101" pitchFamily="2" charset="-122"/>
                        </a:rPr>
                        <a:t>DH_IPC-HX5XXX-Volt_MultiLang_PN_Stream3_V2.820.0000000.0.R.201114.zip</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11379">
                <a:tc vMerge="1">
                  <a:txBody>
                    <a:bodyPr/>
                    <a:lstStyle/>
                    <a:p>
                      <a:endParaRPr lang="zh-CN"/>
                    </a:p>
                  </a:txBody>
                  <a:tcPr/>
                </a:tc>
                <a:tc>
                  <a:txBody>
                    <a:bodyPr/>
                    <a:lstStyle/>
                    <a:p>
                      <a:pPr algn="l" rtl="0" fontAlgn="ctr"/>
                      <a:r>
                        <a:rPr lang="en-US" sz="1000" b="0" i="0" u="none" strike="noStrike" dirty="0">
                          <a:solidFill>
                            <a:srgbClr val="000000"/>
                          </a:solidFill>
                          <a:effectLst/>
                          <a:latin typeface="等线" panose="02010600030101010101" pitchFamily="2" charset="-122"/>
                          <a:ea typeface="等线" panose="02010600030101010101" pitchFamily="2" charset="-122"/>
                        </a:rPr>
                        <a:t>WizSense 32xx-PV/34xx-PV/35xx-PV series</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zh-CN"/>
                    </a:p>
                  </a:txBody>
                  <a:tcPr/>
                </a:tc>
                <a:extLst>
                  <a:ext uri="{0D108BD9-81ED-4DB2-BD59-A6C34878D82A}">
                    <a16:rowId xmlns:a16="http://schemas.microsoft.com/office/drawing/2014/main" val="10002"/>
                  </a:ext>
                </a:extLst>
              </a:tr>
              <a:tr h="550308">
                <a:tc>
                  <a:txBody>
                    <a:bodyPr/>
                    <a:lstStyle/>
                    <a:p>
                      <a:pPr algn="ctr" rtl="0" fontAlgn="ctr"/>
                      <a:r>
                        <a:rPr lang="en-US" altLang="zh-CN" sz="1000" b="0" i="0" u="none" strike="noStrike">
                          <a:solidFill>
                            <a:srgbClr val="000000"/>
                          </a:solidFill>
                          <a:effectLst/>
                          <a:latin typeface="等线" panose="02010600030101010101" pitchFamily="2" charset="-122"/>
                          <a:ea typeface="等线" panose="02010600030101010101" pitchFamily="2" charset="-122"/>
                        </a:rPr>
                        <a:t>2</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000" b="0" i="0" u="none" strike="noStrike" dirty="0">
                          <a:solidFill>
                            <a:srgbClr val="000000"/>
                          </a:solidFill>
                          <a:effectLst/>
                          <a:latin typeface="等线" panose="02010600030101010101" pitchFamily="2" charset="-122"/>
                          <a:ea typeface="等线" panose="02010600030101010101" pitchFamily="2" charset="-122"/>
                        </a:rPr>
                        <a:t>WizSense 38xx series</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000" b="0" i="0" u="none" strike="noStrike" dirty="0">
                          <a:solidFill>
                            <a:srgbClr val="000000"/>
                          </a:solidFill>
                          <a:effectLst/>
                          <a:latin typeface="等线" panose="02010600030101010101" pitchFamily="2" charset="-122"/>
                          <a:ea typeface="等线" panose="02010600030101010101" pitchFamily="2" charset="-122"/>
                        </a:rPr>
                        <a:t>DH_IPC-HX3XXX-Dalton_MultiLang_PN_Stream3_V2.800.0000000.9.R.201216.zip</a:t>
                      </a:r>
                      <a:br>
                        <a:rPr lang="en-US" sz="1000" b="0" i="0" u="none" strike="noStrike" dirty="0">
                          <a:solidFill>
                            <a:srgbClr val="000000"/>
                          </a:solidFill>
                          <a:effectLst/>
                          <a:latin typeface="等线" panose="02010600030101010101" pitchFamily="2" charset="-122"/>
                          <a:ea typeface="等线" panose="02010600030101010101" pitchFamily="2" charset="-122"/>
                        </a:rPr>
                      </a:br>
                      <a:r>
                        <a:rPr lang="en-US" sz="1000" b="0" i="0" u="none" strike="noStrike" dirty="0">
                          <a:solidFill>
                            <a:srgbClr val="000000"/>
                          </a:solidFill>
                          <a:effectLst/>
                          <a:latin typeface="等线" panose="02010600030101010101" pitchFamily="2" charset="-122"/>
                          <a:ea typeface="等线" panose="02010600030101010101" pitchFamily="2" charset="-122"/>
                        </a:rPr>
                        <a:t>DH_IPC-HX3XXX-Dalton_MultiLang_NP_Stream3_V2.800.0000000.9.R.201216.zip</a:t>
                      </a:r>
                    </a:p>
                  </a:txBody>
                  <a:tcPr marL="9338" marR="9338" marT="93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8" name="Rectangle 7"/>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13710408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70344" y="1013470"/>
            <a:ext cx="8066839" cy="362072"/>
          </a:xfrm>
          <a:prstGeom prst="rect">
            <a:avLst/>
          </a:prstGeom>
        </p:spPr>
        <p:txBody>
          <a:bodyPr wrap="square">
            <a:spAutoFit/>
          </a:bodyPr>
          <a:lstStyle/>
          <a:p>
            <a:pPr defTabSz="672290"/>
            <a:r>
              <a:rPr kumimoji="1" lang="vi-VN" altLang="zh-CN" sz="1765" b="1" dirty="0">
                <a:solidFill>
                  <a:srgbClr val="FF0000"/>
                </a:solidFill>
                <a:latin typeface="Segoe UI" panose="020B0502040204020203" pitchFamily="34" charset="0"/>
                <a:ea typeface="Segoe UI" panose="020B0502040204020203" pitchFamily="34" charset="0"/>
                <a:cs typeface="Segoe UI" panose="020B0502040204020203" pitchFamily="34" charset="0"/>
              </a:rPr>
              <a:t>AI nhanh hơn, ít lỗi hơn, bảo vệ tốt hơn</a:t>
            </a:r>
            <a:endParaRPr kumimoji="1" lang="en-US" altLang="zh-CN" sz="1765" b="1"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p:txBody>
      </p:sp>
      <p:sp>
        <p:nvSpPr>
          <p:cNvPr id="4" name="标题 1"/>
          <p:cNvSpPr txBox="1"/>
          <p:nvPr/>
        </p:nvSpPr>
        <p:spPr>
          <a:xfrm>
            <a:off x="513594" y="220202"/>
            <a:ext cx="9057611" cy="777874"/>
          </a:xfrm>
          <a:prstGeom prst="rect">
            <a:avLst/>
          </a:prstGeom>
        </p:spPr>
        <p:txBody>
          <a:bodyPr vert="horz" wrap="square" lIns="143407" tIns="89630" rIns="143407" bIns="89630" rtlCol="0" anchor="ctr">
            <a:noAutofit/>
          </a:bodyPr>
          <a:lstStyle>
            <a:lvl1pPr algn="l" defTabSz="932815" rtl="0" eaLnBrk="1" latinLnBrk="0" hangingPunct="1">
              <a:lnSpc>
                <a:spcPct val="90000"/>
              </a:lnSpc>
              <a:spcBef>
                <a:spcPct val="0"/>
              </a:spcBef>
              <a:buNone/>
              <a:defRPr lang="en-US" sz="2720" b="1" kern="1200" cap="none" spc="-102" baseline="0">
                <a:ln w="3175">
                  <a:noFill/>
                </a:ln>
                <a:solidFill>
                  <a:srgbClr val="FB1E00"/>
                </a:solidFill>
                <a:effectLst/>
                <a:latin typeface="+mn-lt"/>
                <a:ea typeface="+mn-ea"/>
                <a:cs typeface="Segoe UI" panose="020B0502040204020203" pitchFamily="34" charset="0"/>
              </a:defRPr>
            </a:lvl1pPr>
          </a:lstStyle>
          <a:p>
            <a:pPr lvl="0">
              <a:defRPr/>
            </a:pPr>
            <a:r>
              <a:rPr lang="en-US" altLang="zh-CN" sz="3200" dirty="0">
                <a:solidFill>
                  <a:srgbClr val="00B050"/>
                </a:solidFill>
                <a:latin typeface="Segoe UI" panose="020B0502040204020203" pitchFamily="34" charset="0"/>
              </a:rPr>
              <a:t>SMD 3.0</a:t>
            </a:r>
          </a:p>
        </p:txBody>
      </p:sp>
      <p:sp>
        <p:nvSpPr>
          <p:cNvPr id="5" name="矩形 4"/>
          <p:cNvSpPr/>
          <p:nvPr/>
        </p:nvSpPr>
        <p:spPr>
          <a:xfrm>
            <a:off x="545970" y="1379149"/>
            <a:ext cx="10477448" cy="1070101"/>
          </a:xfrm>
          <a:prstGeom prst="rect">
            <a:avLst/>
          </a:prstGeom>
        </p:spPr>
        <p:txBody>
          <a:bodyPr wrap="square">
            <a:spAutoFit/>
          </a:bodyPr>
          <a:lstStyle/>
          <a:p>
            <a:pPr algn="just" defTabSz="896386">
              <a:lnSpc>
                <a:spcPct val="120000"/>
              </a:lnSpc>
            </a:pPr>
            <a:r>
              <a:rPr lang="en-US" altLang="zh-CN" sz="1765" smtClean="0">
                <a:latin typeface="Segoe UI Semibold" panose="020B0702040204020203" pitchFamily="34" charset="0"/>
                <a:ea typeface="微软雅黑" panose="020B0503020204020204" pitchFamily="34" charset="-122"/>
                <a:cs typeface="Segoe UI Semibold" panose="020B0702040204020203" pitchFamily="34" charset="0"/>
              </a:rPr>
              <a:t>Dòng </a:t>
            </a:r>
            <a:r>
              <a:rPr lang="vi-VN" altLang="zh-CN" sz="1765" smtClean="0">
                <a:latin typeface="Segoe UI Semibold" panose="020B0702040204020203" pitchFamily="34" charset="0"/>
                <a:ea typeface="微软雅黑" panose="020B0503020204020204" pitchFamily="34" charset="-122"/>
                <a:cs typeface="Segoe UI Semibold" panose="020B0702040204020203" pitchFamily="34" charset="0"/>
              </a:rPr>
              <a:t>WizSense </a:t>
            </a:r>
            <a:r>
              <a:rPr lang="vi-VN" altLang="zh-CN" sz="1765">
                <a:latin typeface="Segoe UI Semibold" panose="020B0702040204020203" pitchFamily="34" charset="0"/>
                <a:ea typeface="微软雅黑" panose="020B0503020204020204" pitchFamily="34" charset="-122"/>
                <a:cs typeface="Segoe UI Semibold" panose="020B0702040204020203" pitchFamily="34" charset="0"/>
              </a:rPr>
              <a:t>3 </a:t>
            </a:r>
            <a:r>
              <a:rPr lang="vi-VN" altLang="zh-CN" sz="1765" smtClean="0">
                <a:latin typeface="Segoe UI Semibold" panose="020B0702040204020203" pitchFamily="34" charset="0"/>
                <a:ea typeface="微软雅黑" panose="020B0503020204020204" pitchFamily="34" charset="-122"/>
                <a:cs typeface="Segoe UI Semibold" panose="020B0702040204020203" pitchFamily="34" charset="0"/>
              </a:rPr>
              <a:t>tiếp </a:t>
            </a:r>
            <a:r>
              <a:rPr lang="vi-VN" altLang="zh-CN" sz="1765" dirty="0">
                <a:latin typeface="Segoe UI Semibold" panose="020B0702040204020203" pitchFamily="34" charset="0"/>
                <a:ea typeface="微软雅黑" panose="020B0503020204020204" pitchFamily="34" charset="-122"/>
                <a:cs typeface="Segoe UI Semibold" panose="020B0702040204020203" pitchFamily="34" charset="0"/>
              </a:rPr>
              <a:t>tục nâng cấp giá trị của AI. So với SMD Plus ban đầu, </a:t>
            </a:r>
            <a:r>
              <a:rPr lang="vi-VN" altLang="zh-CN" sz="1765" dirty="0">
                <a:solidFill>
                  <a:srgbClr val="FF0000"/>
                </a:solidFill>
                <a:latin typeface="Segoe UI Semibold" panose="020B0702040204020203" pitchFamily="34" charset="0"/>
                <a:ea typeface="微软雅黑" panose="020B0503020204020204" pitchFamily="34" charset="-122"/>
                <a:cs typeface="Segoe UI Semibold" panose="020B0702040204020203" pitchFamily="34" charset="0"/>
              </a:rPr>
              <a:t>SMD3.0</a:t>
            </a:r>
            <a:r>
              <a:rPr lang="vi-VN" altLang="zh-CN" sz="1765" dirty="0">
                <a:latin typeface="Segoe UI Semibold" panose="020B0702040204020203" pitchFamily="34" charset="0"/>
                <a:ea typeface="微软雅黑" panose="020B0503020204020204" pitchFamily="34" charset="-122"/>
                <a:cs typeface="Segoe UI Semibold" panose="020B0702040204020203" pitchFamily="34" charset="0"/>
              </a:rPr>
              <a:t> cung cấp tỷ lệ cảnh báo giả thấp hơn, khoảng cách phát hiện dài hơn và tỷ lệ chính xác cao hơn về con người và phương tiện.</a:t>
            </a:r>
            <a:endParaRPr lang="zh-CN" altLang="en-US" sz="1765" dirty="0">
              <a:latin typeface="Segoe UI Semibold" panose="020B0702040204020203" pitchFamily="34" charset="0"/>
              <a:ea typeface="微软雅黑" panose="020B0503020204020204" pitchFamily="34" charset="-122"/>
              <a:cs typeface="Segoe UI Semibold" panose="020B0702040204020203" pitchFamily="34" charset="0"/>
            </a:endParaRPr>
          </a:p>
        </p:txBody>
      </p:sp>
      <p:sp>
        <p:nvSpPr>
          <p:cNvPr id="21" name="iconfont-11964-5737253"/>
          <p:cNvSpPr>
            <a:spLocks noChangeAspect="1"/>
          </p:cNvSpPr>
          <p:nvPr/>
        </p:nvSpPr>
        <p:spPr bwMode="auto">
          <a:xfrm>
            <a:off x="6623944" y="3080398"/>
            <a:ext cx="383682" cy="598748"/>
          </a:xfrm>
          <a:custGeom>
            <a:avLst/>
            <a:gdLst>
              <a:gd name="T0" fmla="*/ 4070 w 8140"/>
              <a:gd name="T1" fmla="*/ 12700 h 12700"/>
              <a:gd name="T2" fmla="*/ 3900 w 8140"/>
              <a:gd name="T3" fmla="*/ 12600 h 12700"/>
              <a:gd name="T4" fmla="*/ 0 w 8140"/>
              <a:gd name="T5" fmla="*/ 4070 h 12700"/>
              <a:gd name="T6" fmla="*/ 4070 w 8140"/>
              <a:gd name="T7" fmla="*/ 0 h 12700"/>
              <a:gd name="T8" fmla="*/ 8140 w 8140"/>
              <a:gd name="T9" fmla="*/ 4070 h 12700"/>
              <a:gd name="T10" fmla="*/ 4240 w 8140"/>
              <a:gd name="T11" fmla="*/ 12600 h 12700"/>
              <a:gd name="T12" fmla="*/ 4070 w 8140"/>
              <a:gd name="T13" fmla="*/ 12700 h 12700"/>
              <a:gd name="T14" fmla="*/ 4070 w 8140"/>
              <a:gd name="T15" fmla="*/ 400 h 12700"/>
              <a:gd name="T16" fmla="*/ 400 w 8140"/>
              <a:gd name="T17" fmla="*/ 4070 h 12700"/>
              <a:gd name="T18" fmla="*/ 4070 w 8140"/>
              <a:gd name="T19" fmla="*/ 12110 h 12700"/>
              <a:gd name="T20" fmla="*/ 7740 w 8140"/>
              <a:gd name="T21" fmla="*/ 4070 h 12700"/>
              <a:gd name="T22" fmla="*/ 4070 w 8140"/>
              <a:gd name="T23" fmla="*/ 400 h 12700"/>
              <a:gd name="T24" fmla="*/ 4070 w 8140"/>
              <a:gd name="T25" fmla="*/ 6310 h 12700"/>
              <a:gd name="T26" fmla="*/ 1780 w 8140"/>
              <a:gd name="T27" fmla="*/ 4020 h 12700"/>
              <a:gd name="T28" fmla="*/ 4070 w 8140"/>
              <a:gd name="T29" fmla="*/ 1730 h 12700"/>
              <a:gd name="T30" fmla="*/ 6360 w 8140"/>
              <a:gd name="T31" fmla="*/ 4020 h 12700"/>
              <a:gd name="T32" fmla="*/ 4070 w 8140"/>
              <a:gd name="T33" fmla="*/ 6310 h 12700"/>
              <a:gd name="T34" fmla="*/ 4070 w 8140"/>
              <a:gd name="T35" fmla="*/ 1930 h 12700"/>
              <a:gd name="T36" fmla="*/ 1980 w 8140"/>
              <a:gd name="T37" fmla="*/ 4020 h 12700"/>
              <a:gd name="T38" fmla="*/ 4070 w 8140"/>
              <a:gd name="T39" fmla="*/ 6110 h 12700"/>
              <a:gd name="T40" fmla="*/ 6160 w 8140"/>
              <a:gd name="T41" fmla="*/ 4020 h 12700"/>
              <a:gd name="T42" fmla="*/ 4070 w 8140"/>
              <a:gd name="T43" fmla="*/ 1930 h 1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140" h="12700">
                <a:moveTo>
                  <a:pt x="4070" y="12700"/>
                </a:moveTo>
                <a:cubicBezTo>
                  <a:pt x="4000" y="12700"/>
                  <a:pt x="3940" y="12660"/>
                  <a:pt x="3900" y="12600"/>
                </a:cubicBezTo>
                <a:cubicBezTo>
                  <a:pt x="3740" y="12340"/>
                  <a:pt x="0" y="6240"/>
                  <a:pt x="0" y="4070"/>
                </a:cubicBezTo>
                <a:cubicBezTo>
                  <a:pt x="0" y="1830"/>
                  <a:pt x="1820" y="0"/>
                  <a:pt x="4070" y="0"/>
                </a:cubicBezTo>
                <a:cubicBezTo>
                  <a:pt x="6320" y="0"/>
                  <a:pt x="8140" y="1830"/>
                  <a:pt x="8140" y="4070"/>
                </a:cubicBezTo>
                <a:cubicBezTo>
                  <a:pt x="8140" y="6240"/>
                  <a:pt x="4400" y="12340"/>
                  <a:pt x="4240" y="12600"/>
                </a:cubicBezTo>
                <a:cubicBezTo>
                  <a:pt x="4200" y="12660"/>
                  <a:pt x="4140" y="12700"/>
                  <a:pt x="4070" y="12700"/>
                </a:cubicBezTo>
                <a:close/>
                <a:moveTo>
                  <a:pt x="4070" y="400"/>
                </a:moveTo>
                <a:cubicBezTo>
                  <a:pt x="2040" y="400"/>
                  <a:pt x="400" y="2050"/>
                  <a:pt x="400" y="4070"/>
                </a:cubicBezTo>
                <a:cubicBezTo>
                  <a:pt x="400" y="5880"/>
                  <a:pt x="3330" y="10870"/>
                  <a:pt x="4070" y="12110"/>
                </a:cubicBezTo>
                <a:cubicBezTo>
                  <a:pt x="4810" y="10870"/>
                  <a:pt x="7740" y="5880"/>
                  <a:pt x="7740" y="4070"/>
                </a:cubicBezTo>
                <a:cubicBezTo>
                  <a:pt x="7740" y="2050"/>
                  <a:pt x="6100" y="400"/>
                  <a:pt x="4070" y="400"/>
                </a:cubicBezTo>
                <a:close/>
                <a:moveTo>
                  <a:pt x="4070" y="6310"/>
                </a:moveTo>
                <a:cubicBezTo>
                  <a:pt x="2810" y="6310"/>
                  <a:pt x="1780" y="5280"/>
                  <a:pt x="1780" y="4020"/>
                </a:cubicBezTo>
                <a:cubicBezTo>
                  <a:pt x="1780" y="2760"/>
                  <a:pt x="2810" y="1730"/>
                  <a:pt x="4070" y="1730"/>
                </a:cubicBezTo>
                <a:cubicBezTo>
                  <a:pt x="5330" y="1730"/>
                  <a:pt x="6360" y="2760"/>
                  <a:pt x="6360" y="4020"/>
                </a:cubicBezTo>
                <a:cubicBezTo>
                  <a:pt x="6360" y="5280"/>
                  <a:pt x="5330" y="6310"/>
                  <a:pt x="4070" y="6310"/>
                </a:cubicBezTo>
                <a:close/>
                <a:moveTo>
                  <a:pt x="4070" y="1930"/>
                </a:moveTo>
                <a:cubicBezTo>
                  <a:pt x="2920" y="1930"/>
                  <a:pt x="1980" y="2870"/>
                  <a:pt x="1980" y="4020"/>
                </a:cubicBezTo>
                <a:cubicBezTo>
                  <a:pt x="1980" y="5170"/>
                  <a:pt x="2920" y="6110"/>
                  <a:pt x="4070" y="6110"/>
                </a:cubicBezTo>
                <a:cubicBezTo>
                  <a:pt x="5220" y="6110"/>
                  <a:pt x="6160" y="5170"/>
                  <a:pt x="6160" y="4020"/>
                </a:cubicBezTo>
                <a:cubicBezTo>
                  <a:pt x="6160" y="2870"/>
                  <a:pt x="5220" y="1930"/>
                  <a:pt x="4070" y="1930"/>
                </a:cubicBezTo>
                <a:close/>
              </a:path>
            </a:pathLst>
          </a:custGeom>
          <a:solidFill>
            <a:schemeClr val="accent1"/>
          </a:solidFill>
          <a:ln>
            <a:noFill/>
          </a:ln>
        </p:spPr>
      </p:sp>
      <p:sp>
        <p:nvSpPr>
          <p:cNvPr id="22" name="iconfont-11964-5737367"/>
          <p:cNvSpPr>
            <a:spLocks noChangeAspect="1"/>
          </p:cNvSpPr>
          <p:nvPr/>
        </p:nvSpPr>
        <p:spPr bwMode="auto">
          <a:xfrm>
            <a:off x="1869560" y="3277284"/>
            <a:ext cx="773575" cy="796933"/>
          </a:xfrm>
          <a:custGeom>
            <a:avLst/>
            <a:gdLst>
              <a:gd name="T0" fmla="*/ 3870 w 12350"/>
              <a:gd name="T1" fmla="*/ 8260 h 12720"/>
              <a:gd name="T2" fmla="*/ 4270 w 12350"/>
              <a:gd name="T3" fmla="*/ 12520 h 12720"/>
              <a:gd name="T4" fmla="*/ 8580 w 12350"/>
              <a:gd name="T5" fmla="*/ 12520 h 12720"/>
              <a:gd name="T6" fmla="*/ 8980 w 12350"/>
              <a:gd name="T7" fmla="*/ 8850 h 12720"/>
              <a:gd name="T8" fmla="*/ 7910 w 12350"/>
              <a:gd name="T9" fmla="*/ 8460 h 12720"/>
              <a:gd name="T10" fmla="*/ 90 w 12350"/>
              <a:gd name="T11" fmla="*/ 8110 h 12720"/>
              <a:gd name="T12" fmla="*/ 570 w 12350"/>
              <a:gd name="T13" fmla="*/ 6010 h 12720"/>
              <a:gd name="T14" fmla="*/ 1570 w 12350"/>
              <a:gd name="T15" fmla="*/ 3700 h 12720"/>
              <a:gd name="T16" fmla="*/ 3050 w 12350"/>
              <a:gd name="T17" fmla="*/ 1940 h 12720"/>
              <a:gd name="T18" fmla="*/ 2210 w 12350"/>
              <a:gd name="T19" fmla="*/ 1590 h 12720"/>
              <a:gd name="T20" fmla="*/ 5920 w 12350"/>
              <a:gd name="T21" fmla="*/ 1570 h 12720"/>
              <a:gd name="T22" fmla="*/ 5100 w 12350"/>
              <a:gd name="T23" fmla="*/ 1930 h 12720"/>
              <a:gd name="T24" fmla="*/ 6590 w 12350"/>
              <a:gd name="T25" fmla="*/ 3690 h 12720"/>
              <a:gd name="T26" fmla="*/ 7580 w 12350"/>
              <a:gd name="T27" fmla="*/ 5930 h 12720"/>
              <a:gd name="T28" fmla="*/ 8040 w 12350"/>
              <a:gd name="T29" fmla="*/ 8100 h 12720"/>
              <a:gd name="T30" fmla="*/ 750 w 12350"/>
              <a:gd name="T31" fmla="*/ 8060 h 12720"/>
              <a:gd name="T32" fmla="*/ 5070 w 12350"/>
              <a:gd name="T33" fmla="*/ 5870 h 12720"/>
              <a:gd name="T34" fmla="*/ 4460 w 12350"/>
              <a:gd name="T35" fmla="*/ 3650 h 12720"/>
              <a:gd name="T36" fmla="*/ 6040 w 12350"/>
              <a:gd name="T37" fmla="*/ 3300 h 12720"/>
              <a:gd name="T38" fmla="*/ 4560 w 12350"/>
              <a:gd name="T39" fmla="*/ 1540 h 12720"/>
              <a:gd name="T40" fmla="*/ 2870 w 12350"/>
              <a:gd name="T41" fmla="*/ 1540 h 12720"/>
              <a:gd name="T42" fmla="*/ 3710 w 12350"/>
              <a:gd name="T43" fmla="*/ 1890 h 12720"/>
              <a:gd name="T44" fmla="*/ 3740 w 12350"/>
              <a:gd name="T45" fmla="*/ 3430 h 12720"/>
              <a:gd name="T46" fmla="*/ 2880 w 12350"/>
              <a:gd name="T47" fmla="*/ 5740 h 12720"/>
              <a:gd name="T48" fmla="*/ 750 w 12350"/>
              <a:gd name="T49" fmla="*/ 8060 h 12720"/>
              <a:gd name="T50" fmla="*/ 5240 w 12350"/>
              <a:gd name="T51" fmla="*/ 8920 h 12720"/>
              <a:gd name="T52" fmla="*/ 6100 w 12350"/>
              <a:gd name="T53" fmla="*/ 8060 h 12720"/>
              <a:gd name="T54" fmla="*/ 6800 w 12350"/>
              <a:gd name="T55" fmla="*/ 7460 h 12720"/>
              <a:gd name="T56" fmla="*/ 6270 w 12350"/>
              <a:gd name="T57" fmla="*/ 7020 h 12720"/>
              <a:gd name="T58" fmla="*/ 5880 w 12350"/>
              <a:gd name="T59" fmla="*/ 6660 h 12720"/>
              <a:gd name="T60" fmla="*/ 6900 w 12350"/>
              <a:gd name="T61" fmla="*/ 5740 h 12720"/>
              <a:gd name="T62" fmla="*/ 7000 w 12350"/>
              <a:gd name="T63" fmla="*/ 5580 h 12720"/>
              <a:gd name="T64" fmla="*/ 6400 w 12350"/>
              <a:gd name="T65" fmla="*/ 4760 h 12720"/>
              <a:gd name="T66" fmla="*/ 7270 w 12350"/>
              <a:gd name="T67" fmla="*/ 3350 h 12720"/>
              <a:gd name="T68" fmla="*/ 8650 w 12350"/>
              <a:gd name="T69" fmla="*/ 1680 h 12720"/>
              <a:gd name="T70" fmla="*/ 10500 w 12350"/>
              <a:gd name="T71" fmla="*/ 3150 h 12720"/>
              <a:gd name="T72" fmla="*/ 11080 w 12350"/>
              <a:gd name="T73" fmla="*/ 4530 h 12720"/>
              <a:gd name="T74" fmla="*/ 9770 w 12350"/>
              <a:gd name="T75" fmla="*/ 4890 h 12720"/>
              <a:gd name="T76" fmla="*/ 11670 w 12350"/>
              <a:gd name="T77" fmla="*/ 7020 h 12720"/>
              <a:gd name="T78" fmla="*/ 12330 w 12350"/>
              <a:gd name="T79" fmla="*/ 8920 h 12720"/>
              <a:gd name="T80" fmla="*/ 11610 w 12350"/>
              <a:gd name="T81" fmla="*/ 8650 h 12720"/>
              <a:gd name="T82" fmla="*/ 9820 w 12350"/>
              <a:gd name="T83" fmla="*/ 6620 h 12720"/>
              <a:gd name="T84" fmla="*/ 9040 w 12350"/>
              <a:gd name="T85" fmla="*/ 4620 h 12720"/>
              <a:gd name="T86" fmla="*/ 9080 w 12350"/>
              <a:gd name="T87" fmla="*/ 3310 h 12720"/>
              <a:gd name="T88" fmla="*/ 9760 w 12350"/>
              <a:gd name="T89" fmla="*/ 2960 h 12720"/>
              <a:gd name="T90" fmla="*/ 8350 w 12350"/>
              <a:gd name="T91" fmla="*/ 2960 h 12720"/>
              <a:gd name="T92" fmla="*/ 7130 w 12350"/>
              <a:gd name="T93" fmla="*/ 4490 h 12720"/>
              <a:gd name="T94" fmla="*/ 8460 w 12350"/>
              <a:gd name="T95" fmla="*/ 4840 h 12720"/>
              <a:gd name="T96" fmla="*/ 7560 w 12350"/>
              <a:gd name="T97" fmla="*/ 6010 h 12720"/>
              <a:gd name="T98" fmla="*/ 6430 w 12350"/>
              <a:gd name="T99" fmla="*/ 6620 h 12720"/>
              <a:gd name="T100" fmla="*/ 7870 w 12350"/>
              <a:gd name="T101" fmla="*/ 6970 h 12720"/>
              <a:gd name="T102" fmla="*/ 8110 w 12350"/>
              <a:gd name="T103" fmla="*/ 8330 h 12720"/>
              <a:gd name="T104" fmla="*/ 5960 w 12350"/>
              <a:gd name="T105" fmla="*/ 8650 h 12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350" h="12720">
                <a:moveTo>
                  <a:pt x="4070" y="12720"/>
                </a:moveTo>
                <a:cubicBezTo>
                  <a:pt x="3960" y="12720"/>
                  <a:pt x="3870" y="12630"/>
                  <a:pt x="3870" y="12520"/>
                </a:cubicBezTo>
                <a:lnTo>
                  <a:pt x="3870" y="8260"/>
                </a:lnTo>
                <a:cubicBezTo>
                  <a:pt x="3870" y="8150"/>
                  <a:pt x="3960" y="8060"/>
                  <a:pt x="4070" y="8060"/>
                </a:cubicBezTo>
                <a:cubicBezTo>
                  <a:pt x="4180" y="8060"/>
                  <a:pt x="4270" y="8150"/>
                  <a:pt x="4270" y="8260"/>
                </a:cubicBezTo>
                <a:lnTo>
                  <a:pt x="4270" y="12520"/>
                </a:lnTo>
                <a:cubicBezTo>
                  <a:pt x="4270" y="12630"/>
                  <a:pt x="4180" y="12720"/>
                  <a:pt x="4070" y="12720"/>
                </a:cubicBezTo>
                <a:close/>
                <a:moveTo>
                  <a:pt x="8780" y="12720"/>
                </a:moveTo>
                <a:cubicBezTo>
                  <a:pt x="8670" y="12720"/>
                  <a:pt x="8580" y="12630"/>
                  <a:pt x="8580" y="12520"/>
                </a:cubicBezTo>
                <a:lnTo>
                  <a:pt x="8580" y="8850"/>
                </a:lnTo>
                <a:cubicBezTo>
                  <a:pt x="8580" y="8740"/>
                  <a:pt x="8670" y="8650"/>
                  <a:pt x="8780" y="8650"/>
                </a:cubicBezTo>
                <a:cubicBezTo>
                  <a:pt x="8890" y="8650"/>
                  <a:pt x="8980" y="8740"/>
                  <a:pt x="8980" y="8850"/>
                </a:cubicBezTo>
                <a:lnTo>
                  <a:pt x="8980" y="12520"/>
                </a:lnTo>
                <a:cubicBezTo>
                  <a:pt x="8980" y="12630"/>
                  <a:pt x="8890" y="12720"/>
                  <a:pt x="8780" y="12720"/>
                </a:cubicBezTo>
                <a:close/>
                <a:moveTo>
                  <a:pt x="7910" y="8460"/>
                </a:moveTo>
                <a:lnTo>
                  <a:pt x="220" y="8460"/>
                </a:lnTo>
                <a:cubicBezTo>
                  <a:pt x="140" y="8460"/>
                  <a:pt x="60" y="8410"/>
                  <a:pt x="30" y="8330"/>
                </a:cubicBezTo>
                <a:cubicBezTo>
                  <a:pt x="0" y="8250"/>
                  <a:pt x="20" y="8160"/>
                  <a:pt x="90" y="8110"/>
                </a:cubicBezTo>
                <a:lnTo>
                  <a:pt x="2340" y="6140"/>
                </a:lnTo>
                <a:lnTo>
                  <a:pt x="760" y="6140"/>
                </a:lnTo>
                <a:cubicBezTo>
                  <a:pt x="680" y="6140"/>
                  <a:pt x="600" y="6090"/>
                  <a:pt x="570" y="6010"/>
                </a:cubicBezTo>
                <a:cubicBezTo>
                  <a:pt x="540" y="5930"/>
                  <a:pt x="560" y="5840"/>
                  <a:pt x="630" y="5790"/>
                </a:cubicBezTo>
                <a:lnTo>
                  <a:pt x="3020" y="3700"/>
                </a:lnTo>
                <a:lnTo>
                  <a:pt x="1570" y="3700"/>
                </a:lnTo>
                <a:cubicBezTo>
                  <a:pt x="1490" y="3700"/>
                  <a:pt x="1410" y="3650"/>
                  <a:pt x="1380" y="3570"/>
                </a:cubicBezTo>
                <a:cubicBezTo>
                  <a:pt x="1350" y="3490"/>
                  <a:pt x="1370" y="3400"/>
                  <a:pt x="1440" y="3350"/>
                </a:cubicBezTo>
                <a:lnTo>
                  <a:pt x="3050" y="1940"/>
                </a:lnTo>
                <a:lnTo>
                  <a:pt x="2340" y="1940"/>
                </a:lnTo>
                <a:cubicBezTo>
                  <a:pt x="2260" y="1940"/>
                  <a:pt x="2180" y="1890"/>
                  <a:pt x="2150" y="1810"/>
                </a:cubicBezTo>
                <a:cubicBezTo>
                  <a:pt x="2120" y="1730"/>
                  <a:pt x="2140" y="1640"/>
                  <a:pt x="2210" y="1590"/>
                </a:cubicBezTo>
                <a:lnTo>
                  <a:pt x="3940" y="70"/>
                </a:lnTo>
                <a:cubicBezTo>
                  <a:pt x="4020" y="0"/>
                  <a:pt x="4130" y="0"/>
                  <a:pt x="4200" y="70"/>
                </a:cubicBezTo>
                <a:lnTo>
                  <a:pt x="5920" y="1570"/>
                </a:lnTo>
                <a:cubicBezTo>
                  <a:pt x="5970" y="1610"/>
                  <a:pt x="6010" y="1670"/>
                  <a:pt x="6010" y="1730"/>
                </a:cubicBezTo>
                <a:cubicBezTo>
                  <a:pt x="6010" y="1840"/>
                  <a:pt x="5920" y="1930"/>
                  <a:pt x="5810" y="1930"/>
                </a:cubicBezTo>
                <a:lnTo>
                  <a:pt x="5100" y="1930"/>
                </a:lnTo>
                <a:lnTo>
                  <a:pt x="6700" y="3330"/>
                </a:lnTo>
                <a:cubicBezTo>
                  <a:pt x="6750" y="3370"/>
                  <a:pt x="6790" y="3430"/>
                  <a:pt x="6790" y="3490"/>
                </a:cubicBezTo>
                <a:cubicBezTo>
                  <a:pt x="6790" y="3600"/>
                  <a:pt x="6700" y="3690"/>
                  <a:pt x="6590" y="3690"/>
                </a:cubicBezTo>
                <a:lnTo>
                  <a:pt x="5120" y="3690"/>
                </a:lnTo>
                <a:lnTo>
                  <a:pt x="7490" y="5770"/>
                </a:lnTo>
                <a:cubicBezTo>
                  <a:pt x="7540" y="5810"/>
                  <a:pt x="7580" y="5870"/>
                  <a:pt x="7580" y="5930"/>
                </a:cubicBezTo>
                <a:cubicBezTo>
                  <a:pt x="7580" y="6040"/>
                  <a:pt x="7490" y="6130"/>
                  <a:pt x="7380" y="6130"/>
                </a:cubicBezTo>
                <a:lnTo>
                  <a:pt x="5790" y="6130"/>
                </a:lnTo>
                <a:lnTo>
                  <a:pt x="8040" y="8100"/>
                </a:lnTo>
                <a:cubicBezTo>
                  <a:pt x="8100" y="8150"/>
                  <a:pt x="8120" y="8240"/>
                  <a:pt x="8100" y="8320"/>
                </a:cubicBezTo>
                <a:cubicBezTo>
                  <a:pt x="8070" y="8410"/>
                  <a:pt x="8000" y="8460"/>
                  <a:pt x="7910" y="8460"/>
                </a:cubicBezTo>
                <a:close/>
                <a:moveTo>
                  <a:pt x="750" y="8060"/>
                </a:moveTo>
                <a:lnTo>
                  <a:pt x="7380" y="8060"/>
                </a:lnTo>
                <a:lnTo>
                  <a:pt x="5130" y="6090"/>
                </a:lnTo>
                <a:cubicBezTo>
                  <a:pt x="5070" y="6040"/>
                  <a:pt x="5050" y="5950"/>
                  <a:pt x="5070" y="5870"/>
                </a:cubicBezTo>
                <a:cubicBezTo>
                  <a:pt x="5090" y="5790"/>
                  <a:pt x="5170" y="5740"/>
                  <a:pt x="5260" y="5740"/>
                </a:cubicBezTo>
                <a:lnTo>
                  <a:pt x="6840" y="5740"/>
                </a:lnTo>
                <a:lnTo>
                  <a:pt x="4460" y="3650"/>
                </a:lnTo>
                <a:cubicBezTo>
                  <a:pt x="4400" y="3600"/>
                  <a:pt x="4380" y="3510"/>
                  <a:pt x="4400" y="3430"/>
                </a:cubicBezTo>
                <a:cubicBezTo>
                  <a:pt x="4430" y="3350"/>
                  <a:pt x="4500" y="3300"/>
                  <a:pt x="4590" y="3300"/>
                </a:cubicBezTo>
                <a:lnTo>
                  <a:pt x="6040" y="3300"/>
                </a:lnTo>
                <a:lnTo>
                  <a:pt x="4430" y="1890"/>
                </a:lnTo>
                <a:cubicBezTo>
                  <a:pt x="4370" y="1840"/>
                  <a:pt x="4350" y="1750"/>
                  <a:pt x="4370" y="1670"/>
                </a:cubicBezTo>
                <a:cubicBezTo>
                  <a:pt x="4400" y="1590"/>
                  <a:pt x="4470" y="1540"/>
                  <a:pt x="4560" y="1540"/>
                </a:cubicBezTo>
                <a:lnTo>
                  <a:pt x="5270" y="1540"/>
                </a:lnTo>
                <a:lnTo>
                  <a:pt x="4070" y="490"/>
                </a:lnTo>
                <a:lnTo>
                  <a:pt x="2870" y="1540"/>
                </a:lnTo>
                <a:lnTo>
                  <a:pt x="3580" y="1540"/>
                </a:lnTo>
                <a:cubicBezTo>
                  <a:pt x="3660" y="1540"/>
                  <a:pt x="3740" y="1590"/>
                  <a:pt x="3770" y="1670"/>
                </a:cubicBezTo>
                <a:cubicBezTo>
                  <a:pt x="3800" y="1750"/>
                  <a:pt x="3780" y="1840"/>
                  <a:pt x="3710" y="1890"/>
                </a:cubicBezTo>
                <a:lnTo>
                  <a:pt x="2100" y="3300"/>
                </a:lnTo>
                <a:lnTo>
                  <a:pt x="3550" y="3300"/>
                </a:lnTo>
                <a:cubicBezTo>
                  <a:pt x="3630" y="3300"/>
                  <a:pt x="3710" y="3350"/>
                  <a:pt x="3740" y="3430"/>
                </a:cubicBezTo>
                <a:cubicBezTo>
                  <a:pt x="3770" y="3510"/>
                  <a:pt x="3750" y="3600"/>
                  <a:pt x="3680" y="3650"/>
                </a:cubicBezTo>
                <a:lnTo>
                  <a:pt x="1290" y="5740"/>
                </a:lnTo>
                <a:lnTo>
                  <a:pt x="2880" y="5740"/>
                </a:lnTo>
                <a:cubicBezTo>
                  <a:pt x="2960" y="5740"/>
                  <a:pt x="3040" y="5790"/>
                  <a:pt x="3070" y="5870"/>
                </a:cubicBezTo>
                <a:cubicBezTo>
                  <a:pt x="3100" y="5950"/>
                  <a:pt x="3080" y="6040"/>
                  <a:pt x="3010" y="6090"/>
                </a:cubicBezTo>
                <a:lnTo>
                  <a:pt x="750" y="8060"/>
                </a:lnTo>
                <a:close/>
                <a:moveTo>
                  <a:pt x="12140" y="9050"/>
                </a:moveTo>
                <a:lnTo>
                  <a:pt x="5430" y="9050"/>
                </a:lnTo>
                <a:cubicBezTo>
                  <a:pt x="5350" y="9050"/>
                  <a:pt x="5270" y="9000"/>
                  <a:pt x="5240" y="8920"/>
                </a:cubicBezTo>
                <a:cubicBezTo>
                  <a:pt x="5210" y="8840"/>
                  <a:pt x="5230" y="8750"/>
                  <a:pt x="5300" y="8700"/>
                </a:cubicBezTo>
                <a:lnTo>
                  <a:pt x="5970" y="8110"/>
                </a:lnTo>
                <a:cubicBezTo>
                  <a:pt x="6010" y="8080"/>
                  <a:pt x="6050" y="8060"/>
                  <a:pt x="6100" y="8060"/>
                </a:cubicBezTo>
                <a:lnTo>
                  <a:pt x="7380" y="8060"/>
                </a:lnTo>
                <a:lnTo>
                  <a:pt x="6870" y="7610"/>
                </a:lnTo>
                <a:cubicBezTo>
                  <a:pt x="6830" y="7570"/>
                  <a:pt x="6800" y="7520"/>
                  <a:pt x="6800" y="7460"/>
                </a:cubicBezTo>
                <a:cubicBezTo>
                  <a:pt x="6800" y="7400"/>
                  <a:pt x="6820" y="7350"/>
                  <a:pt x="6870" y="7310"/>
                </a:cubicBezTo>
                <a:lnTo>
                  <a:pt x="7210" y="7020"/>
                </a:lnTo>
                <a:lnTo>
                  <a:pt x="6270" y="7020"/>
                </a:lnTo>
                <a:cubicBezTo>
                  <a:pt x="6220" y="7020"/>
                  <a:pt x="6170" y="7000"/>
                  <a:pt x="6140" y="6970"/>
                </a:cubicBezTo>
                <a:lnTo>
                  <a:pt x="5950" y="6810"/>
                </a:lnTo>
                <a:cubicBezTo>
                  <a:pt x="5910" y="6770"/>
                  <a:pt x="5880" y="6710"/>
                  <a:pt x="5880" y="6660"/>
                </a:cubicBezTo>
                <a:cubicBezTo>
                  <a:pt x="5880" y="6600"/>
                  <a:pt x="5900" y="6550"/>
                  <a:pt x="5950" y="6510"/>
                </a:cubicBezTo>
                <a:lnTo>
                  <a:pt x="6770" y="5790"/>
                </a:lnTo>
                <a:cubicBezTo>
                  <a:pt x="6810" y="5760"/>
                  <a:pt x="6850" y="5740"/>
                  <a:pt x="6900" y="5740"/>
                </a:cubicBezTo>
                <a:lnTo>
                  <a:pt x="6930" y="5740"/>
                </a:lnTo>
                <a:lnTo>
                  <a:pt x="6930" y="5730"/>
                </a:lnTo>
                <a:cubicBezTo>
                  <a:pt x="6930" y="5670"/>
                  <a:pt x="6950" y="5620"/>
                  <a:pt x="7000" y="5580"/>
                </a:cubicBezTo>
                <a:lnTo>
                  <a:pt x="7790" y="4890"/>
                </a:lnTo>
                <a:lnTo>
                  <a:pt x="6590" y="4890"/>
                </a:lnTo>
                <a:cubicBezTo>
                  <a:pt x="6510" y="4890"/>
                  <a:pt x="6430" y="4840"/>
                  <a:pt x="6400" y="4760"/>
                </a:cubicBezTo>
                <a:cubicBezTo>
                  <a:pt x="6370" y="4680"/>
                  <a:pt x="6390" y="4590"/>
                  <a:pt x="6460" y="4540"/>
                </a:cubicBezTo>
                <a:lnTo>
                  <a:pt x="7820" y="3350"/>
                </a:lnTo>
                <a:lnTo>
                  <a:pt x="7270" y="3350"/>
                </a:lnTo>
                <a:cubicBezTo>
                  <a:pt x="7190" y="3350"/>
                  <a:pt x="7110" y="3300"/>
                  <a:pt x="7080" y="3220"/>
                </a:cubicBezTo>
                <a:cubicBezTo>
                  <a:pt x="7050" y="3140"/>
                  <a:pt x="7070" y="3050"/>
                  <a:pt x="7140" y="3000"/>
                </a:cubicBezTo>
                <a:lnTo>
                  <a:pt x="8650" y="1680"/>
                </a:lnTo>
                <a:cubicBezTo>
                  <a:pt x="8730" y="1610"/>
                  <a:pt x="8840" y="1610"/>
                  <a:pt x="8910" y="1680"/>
                </a:cubicBezTo>
                <a:lnTo>
                  <a:pt x="10410" y="2990"/>
                </a:lnTo>
                <a:cubicBezTo>
                  <a:pt x="10460" y="3030"/>
                  <a:pt x="10500" y="3090"/>
                  <a:pt x="10500" y="3150"/>
                </a:cubicBezTo>
                <a:cubicBezTo>
                  <a:pt x="10500" y="3260"/>
                  <a:pt x="10410" y="3350"/>
                  <a:pt x="10300" y="3350"/>
                </a:cubicBezTo>
                <a:lnTo>
                  <a:pt x="9750" y="3350"/>
                </a:lnTo>
                <a:lnTo>
                  <a:pt x="11080" y="4530"/>
                </a:lnTo>
                <a:cubicBezTo>
                  <a:pt x="11130" y="4570"/>
                  <a:pt x="11170" y="4630"/>
                  <a:pt x="11170" y="4690"/>
                </a:cubicBezTo>
                <a:cubicBezTo>
                  <a:pt x="11170" y="4800"/>
                  <a:pt x="11080" y="4890"/>
                  <a:pt x="10970" y="4890"/>
                </a:cubicBezTo>
                <a:lnTo>
                  <a:pt x="9770" y="4890"/>
                </a:lnTo>
                <a:lnTo>
                  <a:pt x="11780" y="6660"/>
                </a:lnTo>
                <a:cubicBezTo>
                  <a:pt x="11830" y="6700"/>
                  <a:pt x="11870" y="6760"/>
                  <a:pt x="11870" y="6820"/>
                </a:cubicBezTo>
                <a:cubicBezTo>
                  <a:pt x="11870" y="6930"/>
                  <a:pt x="11780" y="7020"/>
                  <a:pt x="11670" y="7020"/>
                </a:cubicBezTo>
                <a:lnTo>
                  <a:pt x="10360" y="7020"/>
                </a:lnTo>
                <a:lnTo>
                  <a:pt x="12270" y="8700"/>
                </a:lnTo>
                <a:cubicBezTo>
                  <a:pt x="12330" y="8750"/>
                  <a:pt x="12350" y="8840"/>
                  <a:pt x="12330" y="8920"/>
                </a:cubicBezTo>
                <a:cubicBezTo>
                  <a:pt x="12300" y="8990"/>
                  <a:pt x="12220" y="9050"/>
                  <a:pt x="12140" y="9050"/>
                </a:cubicBezTo>
                <a:close/>
                <a:moveTo>
                  <a:pt x="5960" y="8650"/>
                </a:moveTo>
                <a:lnTo>
                  <a:pt x="11610" y="8650"/>
                </a:lnTo>
                <a:lnTo>
                  <a:pt x="9690" y="6970"/>
                </a:lnTo>
                <a:cubicBezTo>
                  <a:pt x="9630" y="6920"/>
                  <a:pt x="9610" y="6830"/>
                  <a:pt x="9630" y="6750"/>
                </a:cubicBezTo>
                <a:cubicBezTo>
                  <a:pt x="9660" y="6670"/>
                  <a:pt x="9730" y="6620"/>
                  <a:pt x="9820" y="6620"/>
                </a:cubicBezTo>
                <a:lnTo>
                  <a:pt x="11130" y="6620"/>
                </a:lnTo>
                <a:lnTo>
                  <a:pt x="9100" y="4840"/>
                </a:lnTo>
                <a:cubicBezTo>
                  <a:pt x="9040" y="4790"/>
                  <a:pt x="9020" y="4700"/>
                  <a:pt x="9040" y="4620"/>
                </a:cubicBezTo>
                <a:cubicBezTo>
                  <a:pt x="9060" y="4540"/>
                  <a:pt x="9140" y="4490"/>
                  <a:pt x="9230" y="4490"/>
                </a:cubicBezTo>
                <a:lnTo>
                  <a:pt x="10430" y="4490"/>
                </a:lnTo>
                <a:lnTo>
                  <a:pt x="9080" y="3310"/>
                </a:lnTo>
                <a:cubicBezTo>
                  <a:pt x="9020" y="3260"/>
                  <a:pt x="9000" y="3170"/>
                  <a:pt x="9020" y="3090"/>
                </a:cubicBezTo>
                <a:cubicBezTo>
                  <a:pt x="9050" y="3010"/>
                  <a:pt x="9120" y="2960"/>
                  <a:pt x="9210" y="2960"/>
                </a:cubicBezTo>
                <a:lnTo>
                  <a:pt x="9760" y="2960"/>
                </a:lnTo>
                <a:lnTo>
                  <a:pt x="8780" y="2100"/>
                </a:lnTo>
                <a:lnTo>
                  <a:pt x="7800" y="2960"/>
                </a:lnTo>
                <a:lnTo>
                  <a:pt x="8350" y="2960"/>
                </a:lnTo>
                <a:cubicBezTo>
                  <a:pt x="8430" y="2960"/>
                  <a:pt x="8510" y="3010"/>
                  <a:pt x="8540" y="3090"/>
                </a:cubicBezTo>
                <a:cubicBezTo>
                  <a:pt x="8570" y="3170"/>
                  <a:pt x="8550" y="3260"/>
                  <a:pt x="8480" y="3310"/>
                </a:cubicBezTo>
                <a:lnTo>
                  <a:pt x="7130" y="4490"/>
                </a:lnTo>
                <a:lnTo>
                  <a:pt x="8330" y="4490"/>
                </a:lnTo>
                <a:cubicBezTo>
                  <a:pt x="8410" y="4490"/>
                  <a:pt x="8490" y="4540"/>
                  <a:pt x="8520" y="4620"/>
                </a:cubicBezTo>
                <a:cubicBezTo>
                  <a:pt x="8550" y="4700"/>
                  <a:pt x="8530" y="4790"/>
                  <a:pt x="8460" y="4840"/>
                </a:cubicBezTo>
                <a:lnTo>
                  <a:pt x="7440" y="5730"/>
                </a:lnTo>
                <a:lnTo>
                  <a:pt x="7500" y="5790"/>
                </a:lnTo>
                <a:cubicBezTo>
                  <a:pt x="7560" y="5840"/>
                  <a:pt x="7580" y="5930"/>
                  <a:pt x="7560" y="6010"/>
                </a:cubicBezTo>
                <a:cubicBezTo>
                  <a:pt x="7530" y="6090"/>
                  <a:pt x="7460" y="6140"/>
                  <a:pt x="7370" y="6140"/>
                </a:cubicBezTo>
                <a:lnTo>
                  <a:pt x="6980" y="6140"/>
                </a:lnTo>
                <a:lnTo>
                  <a:pt x="6430" y="6620"/>
                </a:lnTo>
                <a:lnTo>
                  <a:pt x="7740" y="6620"/>
                </a:lnTo>
                <a:cubicBezTo>
                  <a:pt x="7820" y="6620"/>
                  <a:pt x="7900" y="6670"/>
                  <a:pt x="7930" y="6750"/>
                </a:cubicBezTo>
                <a:cubicBezTo>
                  <a:pt x="7960" y="6830"/>
                  <a:pt x="7940" y="6920"/>
                  <a:pt x="7870" y="6970"/>
                </a:cubicBezTo>
                <a:lnTo>
                  <a:pt x="7310" y="7460"/>
                </a:lnTo>
                <a:lnTo>
                  <a:pt x="8050" y="8110"/>
                </a:lnTo>
                <a:cubicBezTo>
                  <a:pt x="8110" y="8160"/>
                  <a:pt x="8130" y="8250"/>
                  <a:pt x="8110" y="8330"/>
                </a:cubicBezTo>
                <a:cubicBezTo>
                  <a:pt x="8080" y="8410"/>
                  <a:pt x="8010" y="8460"/>
                  <a:pt x="7920" y="8460"/>
                </a:cubicBezTo>
                <a:lnTo>
                  <a:pt x="6170" y="8460"/>
                </a:lnTo>
                <a:lnTo>
                  <a:pt x="5960" y="8650"/>
                </a:lnTo>
                <a:close/>
              </a:path>
            </a:pathLst>
          </a:custGeom>
          <a:solidFill>
            <a:schemeClr val="accent1"/>
          </a:solidFill>
          <a:ln>
            <a:noFill/>
          </a:ln>
        </p:spPr>
      </p:sp>
      <p:sp>
        <p:nvSpPr>
          <p:cNvPr id="23" name="iconfont-11601-5510931"/>
          <p:cNvSpPr>
            <a:spLocks noChangeAspect="1"/>
          </p:cNvSpPr>
          <p:nvPr/>
        </p:nvSpPr>
        <p:spPr bwMode="auto">
          <a:xfrm>
            <a:off x="2505185" y="2945746"/>
            <a:ext cx="796933" cy="666700"/>
          </a:xfrm>
          <a:custGeom>
            <a:avLst/>
            <a:gdLst>
              <a:gd name="connsiteX0" fmla="*/ 394724 w 608608"/>
              <a:gd name="connsiteY0" fmla="*/ 351564 h 509151"/>
              <a:gd name="connsiteX1" fmla="*/ 405200 w 608608"/>
              <a:gd name="connsiteY1" fmla="*/ 369451 h 509151"/>
              <a:gd name="connsiteX2" fmla="*/ 370665 w 608608"/>
              <a:gd name="connsiteY2" fmla="*/ 498560 h 509151"/>
              <a:gd name="connsiteX3" fmla="*/ 352740 w 608608"/>
              <a:gd name="connsiteY3" fmla="*/ 508678 h 509151"/>
              <a:gd name="connsiteX4" fmla="*/ 341945 w 608608"/>
              <a:gd name="connsiteY4" fmla="*/ 491110 h 509151"/>
              <a:gd name="connsiteX5" fmla="*/ 376560 w 608608"/>
              <a:gd name="connsiteY5" fmla="*/ 362121 h 509151"/>
              <a:gd name="connsiteX6" fmla="*/ 394724 w 608608"/>
              <a:gd name="connsiteY6" fmla="*/ 351564 h 509151"/>
              <a:gd name="connsiteX7" fmla="*/ 253714 w 608608"/>
              <a:gd name="connsiteY7" fmla="*/ 351564 h 509151"/>
              <a:gd name="connsiteX8" fmla="*/ 264190 w 608608"/>
              <a:gd name="connsiteY8" fmla="*/ 369451 h 509151"/>
              <a:gd name="connsiteX9" fmla="*/ 229655 w 608608"/>
              <a:gd name="connsiteY9" fmla="*/ 498560 h 509151"/>
              <a:gd name="connsiteX10" fmla="*/ 211730 w 608608"/>
              <a:gd name="connsiteY10" fmla="*/ 508678 h 509151"/>
              <a:gd name="connsiteX11" fmla="*/ 200935 w 608608"/>
              <a:gd name="connsiteY11" fmla="*/ 491110 h 509151"/>
              <a:gd name="connsiteX12" fmla="*/ 235510 w 608608"/>
              <a:gd name="connsiteY12" fmla="*/ 362121 h 509151"/>
              <a:gd name="connsiteX13" fmla="*/ 253714 w 608608"/>
              <a:gd name="connsiteY13" fmla="*/ 351564 h 509151"/>
              <a:gd name="connsiteX14" fmla="*/ 341206 w 608608"/>
              <a:gd name="connsiteY14" fmla="*/ 89084 h 509151"/>
              <a:gd name="connsiteX15" fmla="*/ 319578 w 608608"/>
              <a:gd name="connsiteY15" fmla="*/ 195136 h 509151"/>
              <a:gd name="connsiteX16" fmla="*/ 373548 w 608608"/>
              <a:gd name="connsiteY16" fmla="*/ 195136 h 509151"/>
              <a:gd name="connsiteX17" fmla="*/ 287236 w 608608"/>
              <a:gd name="connsiteY17" fmla="*/ 311701 h 509151"/>
              <a:gd name="connsiteX18" fmla="*/ 308824 w 608608"/>
              <a:gd name="connsiteY18" fmla="*/ 226876 h 509151"/>
              <a:gd name="connsiteX19" fmla="*/ 254814 w 608608"/>
              <a:gd name="connsiteY19" fmla="*/ 226876 h 509151"/>
              <a:gd name="connsiteX20" fmla="*/ 332196 w 608608"/>
              <a:gd name="connsiteY20" fmla="*/ 84 h 509151"/>
              <a:gd name="connsiteX21" fmla="*/ 505822 w 608608"/>
              <a:gd name="connsiteY21" fmla="*/ 122407 h 509151"/>
              <a:gd name="connsiteX22" fmla="*/ 608587 w 608608"/>
              <a:gd name="connsiteY22" fmla="*/ 272134 h 509151"/>
              <a:gd name="connsiteX23" fmla="*/ 451531 w 608608"/>
              <a:gd name="connsiteY23" fmla="*/ 430505 h 509151"/>
              <a:gd name="connsiteX24" fmla="*/ 448743 w 608608"/>
              <a:gd name="connsiteY24" fmla="*/ 430505 h 509151"/>
              <a:gd name="connsiteX25" fmla="*/ 439144 w 608608"/>
              <a:gd name="connsiteY25" fmla="*/ 430505 h 509151"/>
              <a:gd name="connsiteX26" fmla="*/ 424327 w 608608"/>
              <a:gd name="connsiteY26" fmla="*/ 415648 h 509151"/>
              <a:gd name="connsiteX27" fmla="*/ 439144 w 608608"/>
              <a:gd name="connsiteY27" fmla="*/ 400830 h 509151"/>
              <a:gd name="connsiteX28" fmla="*/ 451531 w 608608"/>
              <a:gd name="connsiteY28" fmla="*/ 400830 h 509151"/>
              <a:gd name="connsiteX29" fmla="*/ 578913 w 608608"/>
              <a:gd name="connsiteY29" fmla="*/ 272134 h 509151"/>
              <a:gd name="connsiteX30" fmla="*/ 489849 w 608608"/>
              <a:gd name="connsiteY30" fmla="*/ 148497 h 509151"/>
              <a:gd name="connsiteX31" fmla="*/ 482441 w 608608"/>
              <a:gd name="connsiteY31" fmla="*/ 145868 h 509151"/>
              <a:gd name="connsiteX32" fmla="*/ 479971 w 608608"/>
              <a:gd name="connsiteY32" fmla="*/ 139057 h 509151"/>
              <a:gd name="connsiteX33" fmla="*/ 329766 w 608608"/>
              <a:gd name="connsiteY33" fmla="*/ 29719 h 509151"/>
              <a:gd name="connsiteX34" fmla="*/ 174941 w 608608"/>
              <a:gd name="connsiteY34" fmla="*/ 132365 h 509151"/>
              <a:gd name="connsiteX35" fmla="*/ 171436 w 608608"/>
              <a:gd name="connsiteY35" fmla="*/ 141805 h 509151"/>
              <a:gd name="connsiteX36" fmla="*/ 159486 w 608608"/>
              <a:gd name="connsiteY36" fmla="*/ 141805 h 509151"/>
              <a:gd name="connsiteX37" fmla="*/ 29675 w 608608"/>
              <a:gd name="connsiteY37" fmla="*/ 272134 h 509151"/>
              <a:gd name="connsiteX38" fmla="*/ 154508 w 608608"/>
              <a:gd name="connsiteY38" fmla="*/ 400830 h 509151"/>
              <a:gd name="connsiteX39" fmla="*/ 179402 w 608608"/>
              <a:gd name="connsiteY39" fmla="*/ 400830 h 509151"/>
              <a:gd name="connsiteX40" fmla="*/ 194220 w 608608"/>
              <a:gd name="connsiteY40" fmla="*/ 415648 h 509151"/>
              <a:gd name="connsiteX41" fmla="*/ 179402 w 608608"/>
              <a:gd name="connsiteY41" fmla="*/ 430505 h 509151"/>
              <a:gd name="connsiteX42" fmla="*/ 154508 w 608608"/>
              <a:gd name="connsiteY42" fmla="*/ 430505 h 509151"/>
              <a:gd name="connsiteX43" fmla="*/ 1 w 608608"/>
              <a:gd name="connsiteY43" fmla="*/ 272134 h 509151"/>
              <a:gd name="connsiteX44" fmla="*/ 151719 w 608608"/>
              <a:gd name="connsiteY44" fmla="*/ 112051 h 509151"/>
              <a:gd name="connsiteX45" fmla="*/ 332196 w 608608"/>
              <a:gd name="connsiteY45" fmla="*/ 84 h 50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08608" h="509151">
                <a:moveTo>
                  <a:pt x="394724" y="351564"/>
                </a:moveTo>
                <a:cubicBezTo>
                  <a:pt x="402492" y="353715"/>
                  <a:pt x="407152" y="361643"/>
                  <a:pt x="405200" y="369451"/>
                </a:cubicBezTo>
                <a:lnTo>
                  <a:pt x="370665" y="498560"/>
                </a:lnTo>
                <a:cubicBezTo>
                  <a:pt x="368394" y="506208"/>
                  <a:pt x="360468" y="510670"/>
                  <a:pt x="352740" y="508678"/>
                </a:cubicBezTo>
                <a:cubicBezTo>
                  <a:pt x="345012" y="506686"/>
                  <a:pt x="340272" y="498918"/>
                  <a:pt x="341945" y="491110"/>
                </a:cubicBezTo>
                <a:lnTo>
                  <a:pt x="376560" y="362121"/>
                </a:lnTo>
                <a:cubicBezTo>
                  <a:pt x="378632" y="354194"/>
                  <a:pt x="386797" y="349453"/>
                  <a:pt x="394724" y="351564"/>
                </a:cubicBezTo>
                <a:close/>
                <a:moveTo>
                  <a:pt x="253714" y="351564"/>
                </a:moveTo>
                <a:cubicBezTo>
                  <a:pt x="261482" y="353715"/>
                  <a:pt x="266102" y="361643"/>
                  <a:pt x="264190" y="369451"/>
                </a:cubicBezTo>
                <a:lnTo>
                  <a:pt x="229655" y="498560"/>
                </a:lnTo>
                <a:cubicBezTo>
                  <a:pt x="227384" y="506208"/>
                  <a:pt x="219458" y="510670"/>
                  <a:pt x="211730" y="508678"/>
                </a:cubicBezTo>
                <a:cubicBezTo>
                  <a:pt x="204002" y="506686"/>
                  <a:pt x="199222" y="498918"/>
                  <a:pt x="200935" y="491110"/>
                </a:cubicBezTo>
                <a:lnTo>
                  <a:pt x="235510" y="362121"/>
                </a:lnTo>
                <a:cubicBezTo>
                  <a:pt x="237622" y="354194"/>
                  <a:pt x="245787" y="349453"/>
                  <a:pt x="253714" y="351564"/>
                </a:cubicBezTo>
                <a:close/>
                <a:moveTo>
                  <a:pt x="341206" y="89084"/>
                </a:moveTo>
                <a:lnTo>
                  <a:pt x="319578" y="195136"/>
                </a:lnTo>
                <a:lnTo>
                  <a:pt x="373548" y="195136"/>
                </a:lnTo>
                <a:lnTo>
                  <a:pt x="287236" y="311701"/>
                </a:lnTo>
                <a:lnTo>
                  <a:pt x="308824" y="226876"/>
                </a:lnTo>
                <a:lnTo>
                  <a:pt x="254814" y="226876"/>
                </a:lnTo>
                <a:close/>
                <a:moveTo>
                  <a:pt x="332196" y="84"/>
                </a:moveTo>
                <a:cubicBezTo>
                  <a:pt x="409350" y="2355"/>
                  <a:pt x="477701" y="50511"/>
                  <a:pt x="505822" y="122407"/>
                </a:cubicBezTo>
                <a:cubicBezTo>
                  <a:pt x="567800" y="146147"/>
                  <a:pt x="608707" y="205735"/>
                  <a:pt x="608587" y="272134"/>
                </a:cubicBezTo>
                <a:cubicBezTo>
                  <a:pt x="610021" y="359644"/>
                  <a:pt x="539081" y="431182"/>
                  <a:pt x="451531" y="430505"/>
                </a:cubicBezTo>
                <a:lnTo>
                  <a:pt x="448743" y="430505"/>
                </a:lnTo>
                <a:lnTo>
                  <a:pt x="439144" y="430505"/>
                </a:lnTo>
                <a:cubicBezTo>
                  <a:pt x="430939" y="430505"/>
                  <a:pt x="424327" y="423853"/>
                  <a:pt x="424327" y="415648"/>
                </a:cubicBezTo>
                <a:cubicBezTo>
                  <a:pt x="424327" y="407482"/>
                  <a:pt x="430939" y="400830"/>
                  <a:pt x="439144" y="400830"/>
                </a:cubicBezTo>
                <a:lnTo>
                  <a:pt x="451531" y="400830"/>
                </a:lnTo>
                <a:cubicBezTo>
                  <a:pt x="522551" y="401189"/>
                  <a:pt x="580028" y="343154"/>
                  <a:pt x="578913" y="272134"/>
                </a:cubicBezTo>
                <a:cubicBezTo>
                  <a:pt x="578953" y="216012"/>
                  <a:pt x="543064" y="166182"/>
                  <a:pt x="489849" y="148497"/>
                </a:cubicBezTo>
                <a:lnTo>
                  <a:pt x="482441" y="145868"/>
                </a:lnTo>
                <a:lnTo>
                  <a:pt x="479971" y="139057"/>
                </a:lnTo>
                <a:cubicBezTo>
                  <a:pt x="457666" y="74809"/>
                  <a:pt x="397759" y="31193"/>
                  <a:pt x="329766" y="29719"/>
                </a:cubicBezTo>
                <a:cubicBezTo>
                  <a:pt x="261774" y="28206"/>
                  <a:pt x="200035" y="69152"/>
                  <a:pt x="174941" y="132365"/>
                </a:cubicBezTo>
                <a:lnTo>
                  <a:pt x="171436" y="141805"/>
                </a:lnTo>
                <a:lnTo>
                  <a:pt x="159486" y="141805"/>
                </a:lnTo>
                <a:cubicBezTo>
                  <a:pt x="87710" y="142084"/>
                  <a:pt x="29675" y="200358"/>
                  <a:pt x="29675" y="272134"/>
                </a:cubicBezTo>
                <a:cubicBezTo>
                  <a:pt x="29675" y="345464"/>
                  <a:pt x="83368" y="400830"/>
                  <a:pt x="154508" y="400830"/>
                </a:cubicBezTo>
                <a:lnTo>
                  <a:pt x="179402" y="400830"/>
                </a:lnTo>
                <a:cubicBezTo>
                  <a:pt x="187568" y="400830"/>
                  <a:pt x="194220" y="407482"/>
                  <a:pt x="194220" y="415648"/>
                </a:cubicBezTo>
                <a:cubicBezTo>
                  <a:pt x="194220" y="423853"/>
                  <a:pt x="187568" y="430505"/>
                  <a:pt x="179402" y="430505"/>
                </a:cubicBezTo>
                <a:lnTo>
                  <a:pt x="154508" y="430505"/>
                </a:lnTo>
                <a:cubicBezTo>
                  <a:pt x="67834" y="430505"/>
                  <a:pt x="1" y="360959"/>
                  <a:pt x="1" y="272134"/>
                </a:cubicBezTo>
                <a:cubicBezTo>
                  <a:pt x="-79" y="186895"/>
                  <a:pt x="66599" y="116552"/>
                  <a:pt x="151719" y="112051"/>
                </a:cubicBezTo>
                <a:cubicBezTo>
                  <a:pt x="183983" y="41908"/>
                  <a:pt x="255003" y="-2186"/>
                  <a:pt x="332196" y="84"/>
                </a:cubicBezTo>
                <a:close/>
              </a:path>
            </a:pathLst>
          </a:custGeom>
          <a:solidFill>
            <a:schemeClr val="accent1"/>
          </a:solidFill>
          <a:ln>
            <a:noFill/>
          </a:ln>
        </p:spPr>
      </p:sp>
      <p:sp>
        <p:nvSpPr>
          <p:cNvPr id="24" name="plain-dog_62460"/>
          <p:cNvSpPr>
            <a:spLocks noChangeAspect="1"/>
          </p:cNvSpPr>
          <p:nvPr/>
        </p:nvSpPr>
        <p:spPr bwMode="auto">
          <a:xfrm>
            <a:off x="2337887" y="3957977"/>
            <a:ext cx="796933" cy="730160"/>
          </a:xfrm>
          <a:custGeom>
            <a:avLst/>
            <a:gdLst>
              <a:gd name="T0" fmla="*/ 5928 w 5984"/>
              <a:gd name="T1" fmla="*/ 1264 h 5491"/>
              <a:gd name="T2" fmla="*/ 5498 w 5984"/>
              <a:gd name="T3" fmla="*/ 1010 h 5491"/>
              <a:gd name="T4" fmla="*/ 5143 w 5984"/>
              <a:gd name="T5" fmla="*/ 656 h 5491"/>
              <a:gd name="T6" fmla="*/ 4971 w 5984"/>
              <a:gd name="T7" fmla="*/ 36 h 5491"/>
              <a:gd name="T8" fmla="*/ 4841 w 5984"/>
              <a:gd name="T9" fmla="*/ 0 h 5491"/>
              <a:gd name="T10" fmla="*/ 3693 w 5984"/>
              <a:gd name="T11" fmla="*/ 1321 h 5491"/>
              <a:gd name="T12" fmla="*/ 3208 w 5984"/>
              <a:gd name="T13" fmla="*/ 1634 h 5491"/>
              <a:gd name="T14" fmla="*/ 2730 w 5984"/>
              <a:gd name="T15" fmla="*/ 1701 h 5491"/>
              <a:gd name="T16" fmla="*/ 697 w 5984"/>
              <a:gd name="T17" fmla="*/ 1700 h 5491"/>
              <a:gd name="T18" fmla="*/ 458 w 5984"/>
              <a:gd name="T19" fmla="*/ 1526 h 5491"/>
              <a:gd name="T20" fmla="*/ 273 w 5984"/>
              <a:gd name="T21" fmla="*/ 824 h 5491"/>
              <a:gd name="T22" fmla="*/ 67 w 5984"/>
              <a:gd name="T23" fmla="*/ 742 h 5491"/>
              <a:gd name="T24" fmla="*/ 0 w 5984"/>
              <a:gd name="T25" fmla="*/ 871 h 5491"/>
              <a:gd name="T26" fmla="*/ 45 w 5984"/>
              <a:gd name="T27" fmla="*/ 1325 h 5491"/>
              <a:gd name="T28" fmla="*/ 298 w 5984"/>
              <a:gd name="T29" fmla="*/ 2009 h 5491"/>
              <a:gd name="T30" fmla="*/ 299 w 5984"/>
              <a:gd name="T31" fmla="*/ 2020 h 5491"/>
              <a:gd name="T32" fmla="*/ 65 w 5984"/>
              <a:gd name="T33" fmla="*/ 2688 h 5491"/>
              <a:gd name="T34" fmla="*/ 220 w 5984"/>
              <a:gd name="T35" fmla="*/ 3515 h 5491"/>
              <a:gd name="T36" fmla="*/ 194 w 5984"/>
              <a:gd name="T37" fmla="*/ 4059 h 5491"/>
              <a:gd name="T38" fmla="*/ 111 w 5984"/>
              <a:gd name="T39" fmla="*/ 4352 h 5491"/>
              <a:gd name="T40" fmla="*/ 106 w 5984"/>
              <a:gd name="T41" fmla="*/ 5137 h 5491"/>
              <a:gd name="T42" fmla="*/ 261 w 5984"/>
              <a:gd name="T43" fmla="*/ 5490 h 5491"/>
              <a:gd name="T44" fmla="*/ 651 w 5984"/>
              <a:gd name="T45" fmla="*/ 5491 h 5491"/>
              <a:gd name="T46" fmla="*/ 787 w 5984"/>
              <a:gd name="T47" fmla="*/ 5362 h 5491"/>
              <a:gd name="T48" fmla="*/ 571 w 5984"/>
              <a:gd name="T49" fmla="*/ 5129 h 5491"/>
              <a:gd name="T50" fmla="*/ 507 w 5984"/>
              <a:gd name="T51" fmla="*/ 4736 h 5491"/>
              <a:gd name="T52" fmla="*/ 686 w 5984"/>
              <a:gd name="T53" fmla="*/ 4180 h 5491"/>
              <a:gd name="T54" fmla="*/ 739 w 5984"/>
              <a:gd name="T55" fmla="*/ 4099 h 5491"/>
              <a:gd name="T56" fmla="*/ 760 w 5984"/>
              <a:gd name="T57" fmla="*/ 4111 h 5491"/>
              <a:gd name="T58" fmla="*/ 769 w 5984"/>
              <a:gd name="T59" fmla="*/ 4622 h 5491"/>
              <a:gd name="T60" fmla="*/ 963 w 5984"/>
              <a:gd name="T61" fmla="*/ 5220 h 5491"/>
              <a:gd name="T62" fmla="*/ 1105 w 5984"/>
              <a:gd name="T63" fmla="*/ 5432 h 5491"/>
              <a:gd name="T64" fmla="*/ 1528 w 5984"/>
              <a:gd name="T65" fmla="*/ 5433 h 5491"/>
              <a:gd name="T66" fmla="*/ 1599 w 5984"/>
              <a:gd name="T67" fmla="*/ 5296 h 5491"/>
              <a:gd name="T68" fmla="*/ 1330 w 5984"/>
              <a:gd name="T69" fmla="*/ 5007 h 5491"/>
              <a:gd name="T70" fmla="*/ 1302 w 5984"/>
              <a:gd name="T71" fmla="*/ 4337 h 5491"/>
              <a:gd name="T72" fmla="*/ 1566 w 5984"/>
              <a:gd name="T73" fmla="*/ 3607 h 5491"/>
              <a:gd name="T74" fmla="*/ 1751 w 5984"/>
              <a:gd name="T75" fmla="*/ 3305 h 5491"/>
              <a:gd name="T76" fmla="*/ 2013 w 5984"/>
              <a:gd name="T77" fmla="*/ 3270 h 5491"/>
              <a:gd name="T78" fmla="*/ 3458 w 5984"/>
              <a:gd name="T79" fmla="*/ 3539 h 5491"/>
              <a:gd name="T80" fmla="*/ 3518 w 5984"/>
              <a:gd name="T81" fmla="*/ 3763 h 5491"/>
              <a:gd name="T82" fmla="*/ 3379 w 5984"/>
              <a:gd name="T83" fmla="*/ 5115 h 5491"/>
              <a:gd name="T84" fmla="*/ 3570 w 5984"/>
              <a:gd name="T85" fmla="*/ 5434 h 5491"/>
              <a:gd name="T86" fmla="*/ 3894 w 5984"/>
              <a:gd name="T87" fmla="*/ 5434 h 5491"/>
              <a:gd name="T88" fmla="*/ 4070 w 5984"/>
              <a:gd name="T89" fmla="*/ 5304 h 5491"/>
              <a:gd name="T90" fmla="*/ 4030 w 5984"/>
              <a:gd name="T91" fmla="*/ 5116 h 5491"/>
              <a:gd name="T92" fmla="*/ 3814 w 5984"/>
              <a:gd name="T93" fmla="*/ 5006 h 5491"/>
              <a:gd name="T94" fmla="*/ 4049 w 5984"/>
              <a:gd name="T95" fmla="*/ 3831 h 5491"/>
              <a:gd name="T96" fmla="*/ 4145 w 5984"/>
              <a:gd name="T97" fmla="*/ 5201 h 5491"/>
              <a:gd name="T98" fmla="*/ 4427 w 5984"/>
              <a:gd name="T99" fmla="*/ 5491 h 5491"/>
              <a:gd name="T100" fmla="*/ 4719 w 5984"/>
              <a:gd name="T101" fmla="*/ 5490 h 5491"/>
              <a:gd name="T102" fmla="*/ 4825 w 5984"/>
              <a:gd name="T103" fmla="*/ 5318 h 5491"/>
              <a:gd name="T104" fmla="*/ 4634 w 5984"/>
              <a:gd name="T105" fmla="*/ 5167 h 5491"/>
              <a:gd name="T106" fmla="*/ 4537 w 5984"/>
              <a:gd name="T107" fmla="*/ 4977 h 5491"/>
              <a:gd name="T108" fmla="*/ 4726 w 5984"/>
              <a:gd name="T109" fmla="*/ 1912 h 5491"/>
              <a:gd name="T110" fmla="*/ 4941 w 5984"/>
              <a:gd name="T111" fmla="*/ 1766 h 5491"/>
              <a:gd name="T112" fmla="*/ 5106 w 5984"/>
              <a:gd name="T113" fmla="*/ 1759 h 5491"/>
              <a:gd name="T114" fmla="*/ 5504 w 5984"/>
              <a:gd name="T115" fmla="*/ 1884 h 5491"/>
              <a:gd name="T116" fmla="*/ 5984 w 5984"/>
              <a:gd name="T117" fmla="*/ 1674 h 5491"/>
              <a:gd name="T118" fmla="*/ 5928 w 5984"/>
              <a:gd name="T119" fmla="*/ 1264 h 5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984" h="5491">
                <a:moveTo>
                  <a:pt x="5928" y="1264"/>
                </a:moveTo>
                <a:lnTo>
                  <a:pt x="5498" y="1010"/>
                </a:lnTo>
                <a:lnTo>
                  <a:pt x="5143" y="656"/>
                </a:lnTo>
                <a:lnTo>
                  <a:pt x="4971" y="36"/>
                </a:lnTo>
                <a:lnTo>
                  <a:pt x="4841" y="0"/>
                </a:lnTo>
                <a:lnTo>
                  <a:pt x="3693" y="1321"/>
                </a:lnTo>
                <a:lnTo>
                  <a:pt x="3208" y="1634"/>
                </a:lnTo>
                <a:lnTo>
                  <a:pt x="2730" y="1701"/>
                </a:lnTo>
                <a:lnTo>
                  <a:pt x="697" y="1700"/>
                </a:lnTo>
                <a:lnTo>
                  <a:pt x="458" y="1526"/>
                </a:lnTo>
                <a:lnTo>
                  <a:pt x="273" y="824"/>
                </a:lnTo>
                <a:lnTo>
                  <a:pt x="67" y="742"/>
                </a:lnTo>
                <a:lnTo>
                  <a:pt x="0" y="871"/>
                </a:lnTo>
                <a:lnTo>
                  <a:pt x="45" y="1325"/>
                </a:lnTo>
                <a:lnTo>
                  <a:pt x="298" y="2009"/>
                </a:lnTo>
                <a:lnTo>
                  <a:pt x="299" y="2020"/>
                </a:lnTo>
                <a:lnTo>
                  <a:pt x="65" y="2688"/>
                </a:lnTo>
                <a:lnTo>
                  <a:pt x="220" y="3515"/>
                </a:lnTo>
                <a:lnTo>
                  <a:pt x="194" y="4059"/>
                </a:lnTo>
                <a:lnTo>
                  <a:pt x="111" y="4352"/>
                </a:lnTo>
                <a:lnTo>
                  <a:pt x="106" y="5137"/>
                </a:lnTo>
                <a:lnTo>
                  <a:pt x="261" y="5490"/>
                </a:lnTo>
                <a:lnTo>
                  <a:pt x="651" y="5491"/>
                </a:lnTo>
                <a:lnTo>
                  <a:pt x="787" y="5362"/>
                </a:lnTo>
                <a:lnTo>
                  <a:pt x="571" y="5129"/>
                </a:lnTo>
                <a:lnTo>
                  <a:pt x="507" y="4736"/>
                </a:lnTo>
                <a:lnTo>
                  <a:pt x="686" y="4180"/>
                </a:lnTo>
                <a:lnTo>
                  <a:pt x="739" y="4099"/>
                </a:lnTo>
                <a:lnTo>
                  <a:pt x="760" y="4111"/>
                </a:lnTo>
                <a:lnTo>
                  <a:pt x="769" y="4622"/>
                </a:lnTo>
                <a:lnTo>
                  <a:pt x="963" y="5220"/>
                </a:lnTo>
                <a:lnTo>
                  <a:pt x="1105" y="5432"/>
                </a:lnTo>
                <a:lnTo>
                  <a:pt x="1528" y="5433"/>
                </a:lnTo>
                <a:lnTo>
                  <a:pt x="1599" y="5296"/>
                </a:lnTo>
                <a:lnTo>
                  <a:pt x="1330" y="5007"/>
                </a:lnTo>
                <a:lnTo>
                  <a:pt x="1302" y="4337"/>
                </a:lnTo>
                <a:lnTo>
                  <a:pt x="1566" y="3607"/>
                </a:lnTo>
                <a:lnTo>
                  <a:pt x="1751" y="3305"/>
                </a:lnTo>
                <a:lnTo>
                  <a:pt x="2013" y="3270"/>
                </a:lnTo>
                <a:lnTo>
                  <a:pt x="3458" y="3539"/>
                </a:lnTo>
                <a:lnTo>
                  <a:pt x="3518" y="3763"/>
                </a:lnTo>
                <a:lnTo>
                  <a:pt x="3379" y="5115"/>
                </a:lnTo>
                <a:lnTo>
                  <a:pt x="3570" y="5434"/>
                </a:lnTo>
                <a:lnTo>
                  <a:pt x="3894" y="5434"/>
                </a:lnTo>
                <a:lnTo>
                  <a:pt x="4070" y="5304"/>
                </a:lnTo>
                <a:lnTo>
                  <a:pt x="4030" y="5116"/>
                </a:lnTo>
                <a:lnTo>
                  <a:pt x="3814" y="5006"/>
                </a:lnTo>
                <a:lnTo>
                  <a:pt x="4049" y="3831"/>
                </a:lnTo>
                <a:lnTo>
                  <a:pt x="4145" y="5201"/>
                </a:lnTo>
                <a:lnTo>
                  <a:pt x="4427" y="5491"/>
                </a:lnTo>
                <a:lnTo>
                  <a:pt x="4719" y="5490"/>
                </a:lnTo>
                <a:lnTo>
                  <a:pt x="4825" y="5318"/>
                </a:lnTo>
                <a:lnTo>
                  <a:pt x="4634" y="5167"/>
                </a:lnTo>
                <a:lnTo>
                  <a:pt x="4537" y="4977"/>
                </a:lnTo>
                <a:lnTo>
                  <a:pt x="4726" y="1912"/>
                </a:lnTo>
                <a:lnTo>
                  <a:pt x="4941" y="1766"/>
                </a:lnTo>
                <a:lnTo>
                  <a:pt x="5106" y="1759"/>
                </a:lnTo>
                <a:lnTo>
                  <a:pt x="5504" y="1884"/>
                </a:lnTo>
                <a:lnTo>
                  <a:pt x="5984" y="1674"/>
                </a:lnTo>
                <a:lnTo>
                  <a:pt x="5928" y="1264"/>
                </a:lnTo>
                <a:close/>
              </a:path>
            </a:pathLst>
          </a:custGeom>
          <a:solidFill>
            <a:schemeClr val="accent1"/>
          </a:solidFill>
          <a:ln>
            <a:noFill/>
          </a:ln>
        </p:spPr>
      </p:sp>
      <p:sp>
        <p:nvSpPr>
          <p:cNvPr id="25" name="eagle_92014"/>
          <p:cNvSpPr>
            <a:spLocks noChangeAspect="1"/>
          </p:cNvSpPr>
          <p:nvPr/>
        </p:nvSpPr>
        <p:spPr bwMode="auto">
          <a:xfrm>
            <a:off x="1240105" y="2911230"/>
            <a:ext cx="796933" cy="609028"/>
          </a:xfrm>
          <a:custGeom>
            <a:avLst/>
            <a:gdLst>
              <a:gd name="T0" fmla="*/ 4754 w 4806"/>
              <a:gd name="T1" fmla="*/ 1170 h 3679"/>
              <a:gd name="T2" fmla="*/ 4587 w 4806"/>
              <a:gd name="T3" fmla="*/ 1333 h 3679"/>
              <a:gd name="T4" fmla="*/ 4622 w 4806"/>
              <a:gd name="T5" fmla="*/ 976 h 3679"/>
              <a:gd name="T6" fmla="*/ 4507 w 4806"/>
              <a:gd name="T7" fmla="*/ 1106 h 3679"/>
              <a:gd name="T8" fmla="*/ 4400 w 4806"/>
              <a:gd name="T9" fmla="*/ 1251 h 3679"/>
              <a:gd name="T10" fmla="*/ 4341 w 4806"/>
              <a:gd name="T11" fmla="*/ 966 h 3679"/>
              <a:gd name="T12" fmla="*/ 4229 w 4806"/>
              <a:gd name="T13" fmla="*/ 1152 h 3679"/>
              <a:gd name="T14" fmla="*/ 4103 w 4806"/>
              <a:gd name="T15" fmla="*/ 1179 h 3679"/>
              <a:gd name="T16" fmla="*/ 3936 w 4806"/>
              <a:gd name="T17" fmla="*/ 1177 h 3679"/>
              <a:gd name="T18" fmla="*/ 3904 w 4806"/>
              <a:gd name="T19" fmla="*/ 1306 h 3679"/>
              <a:gd name="T20" fmla="*/ 3697 w 4806"/>
              <a:gd name="T21" fmla="*/ 1139 h 3679"/>
              <a:gd name="T22" fmla="*/ 3657 w 4806"/>
              <a:gd name="T23" fmla="*/ 1288 h 3679"/>
              <a:gd name="T24" fmla="*/ 3575 w 4806"/>
              <a:gd name="T25" fmla="*/ 1332 h 3679"/>
              <a:gd name="T26" fmla="*/ 3321 w 4806"/>
              <a:gd name="T27" fmla="*/ 1235 h 3679"/>
              <a:gd name="T28" fmla="*/ 3209 w 4806"/>
              <a:gd name="T29" fmla="*/ 1338 h 3679"/>
              <a:gd name="T30" fmla="*/ 3140 w 4806"/>
              <a:gd name="T31" fmla="*/ 1335 h 3679"/>
              <a:gd name="T32" fmla="*/ 3029 w 4806"/>
              <a:gd name="T33" fmla="*/ 1419 h 3679"/>
              <a:gd name="T34" fmla="*/ 2871 w 4806"/>
              <a:gd name="T35" fmla="*/ 1576 h 3679"/>
              <a:gd name="T36" fmla="*/ 2252 w 4806"/>
              <a:gd name="T37" fmla="*/ 1984 h 3679"/>
              <a:gd name="T38" fmla="*/ 1606 w 4806"/>
              <a:gd name="T39" fmla="*/ 1029 h 3679"/>
              <a:gd name="T40" fmla="*/ 294 w 4806"/>
              <a:gd name="T41" fmla="*/ 0 h 3679"/>
              <a:gd name="T42" fmla="*/ 288 w 4806"/>
              <a:gd name="T43" fmla="*/ 64 h 3679"/>
              <a:gd name="T44" fmla="*/ 587 w 4806"/>
              <a:gd name="T45" fmla="*/ 547 h 3679"/>
              <a:gd name="T46" fmla="*/ 243 w 4806"/>
              <a:gd name="T47" fmla="*/ 249 h 3679"/>
              <a:gd name="T48" fmla="*/ 315 w 4806"/>
              <a:gd name="T49" fmla="*/ 445 h 3679"/>
              <a:gd name="T50" fmla="*/ 315 w 4806"/>
              <a:gd name="T51" fmla="*/ 514 h 3679"/>
              <a:gd name="T52" fmla="*/ 151 w 4806"/>
              <a:gd name="T53" fmla="*/ 435 h 3679"/>
              <a:gd name="T54" fmla="*/ 203 w 4806"/>
              <a:gd name="T55" fmla="*/ 584 h 3679"/>
              <a:gd name="T56" fmla="*/ 249 w 4806"/>
              <a:gd name="T57" fmla="*/ 662 h 3679"/>
              <a:gd name="T58" fmla="*/ 80 w 4806"/>
              <a:gd name="T59" fmla="*/ 597 h 3679"/>
              <a:gd name="T60" fmla="*/ 82 w 4806"/>
              <a:gd name="T61" fmla="*/ 725 h 3679"/>
              <a:gd name="T62" fmla="*/ 77 w 4806"/>
              <a:gd name="T63" fmla="*/ 771 h 3679"/>
              <a:gd name="T64" fmla="*/ 0 w 4806"/>
              <a:gd name="T65" fmla="*/ 810 h 3679"/>
              <a:gd name="T66" fmla="*/ 1380 w 4806"/>
              <a:gd name="T67" fmla="*/ 2794 h 3679"/>
              <a:gd name="T68" fmla="*/ 1417 w 4806"/>
              <a:gd name="T69" fmla="*/ 2935 h 3679"/>
              <a:gd name="T70" fmla="*/ 974 w 4806"/>
              <a:gd name="T71" fmla="*/ 3091 h 3679"/>
              <a:gd name="T72" fmla="*/ 202 w 4806"/>
              <a:gd name="T73" fmla="*/ 3341 h 3679"/>
              <a:gd name="T74" fmla="*/ 193 w 4806"/>
              <a:gd name="T75" fmla="*/ 3410 h 3679"/>
              <a:gd name="T76" fmla="*/ 227 w 4806"/>
              <a:gd name="T77" fmla="*/ 3560 h 3679"/>
              <a:gd name="T78" fmla="*/ 311 w 4806"/>
              <a:gd name="T79" fmla="*/ 3650 h 3679"/>
              <a:gd name="T80" fmla="*/ 852 w 4806"/>
              <a:gd name="T81" fmla="*/ 3600 h 3679"/>
              <a:gd name="T82" fmla="*/ 1056 w 4806"/>
              <a:gd name="T83" fmla="*/ 3505 h 3679"/>
              <a:gd name="T84" fmla="*/ 2699 w 4806"/>
              <a:gd name="T85" fmla="*/ 3525 h 3679"/>
              <a:gd name="T86" fmla="*/ 3354 w 4806"/>
              <a:gd name="T87" fmla="*/ 3326 h 3679"/>
              <a:gd name="T88" fmla="*/ 3667 w 4806"/>
              <a:gd name="T89" fmla="*/ 3523 h 3679"/>
              <a:gd name="T90" fmla="*/ 3676 w 4806"/>
              <a:gd name="T91" fmla="*/ 3530 h 3679"/>
              <a:gd name="T92" fmla="*/ 3691 w 4806"/>
              <a:gd name="T93" fmla="*/ 3532 h 3679"/>
              <a:gd name="T94" fmla="*/ 3780 w 4806"/>
              <a:gd name="T95" fmla="*/ 3279 h 3679"/>
              <a:gd name="T96" fmla="*/ 3404 w 4806"/>
              <a:gd name="T97" fmla="*/ 2825 h 3679"/>
              <a:gd name="T98" fmla="*/ 4255 w 4806"/>
              <a:gd name="T99" fmla="*/ 1818 h 3679"/>
              <a:gd name="T100" fmla="*/ 4785 w 4806"/>
              <a:gd name="T101" fmla="*/ 1183 h 3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806" h="3679">
                <a:moveTo>
                  <a:pt x="4785" y="1183"/>
                </a:moveTo>
                <a:cubicBezTo>
                  <a:pt x="4776" y="1174"/>
                  <a:pt x="4765" y="1170"/>
                  <a:pt x="4754" y="1170"/>
                </a:cubicBezTo>
                <a:cubicBezTo>
                  <a:pt x="4713" y="1170"/>
                  <a:pt x="4669" y="1228"/>
                  <a:pt x="4631" y="1280"/>
                </a:cubicBezTo>
                <a:cubicBezTo>
                  <a:pt x="4616" y="1299"/>
                  <a:pt x="4597" y="1325"/>
                  <a:pt x="4587" y="1333"/>
                </a:cubicBezTo>
                <a:cubicBezTo>
                  <a:pt x="4586" y="1313"/>
                  <a:pt x="4601" y="1258"/>
                  <a:pt x="4612" y="1216"/>
                </a:cubicBezTo>
                <a:cubicBezTo>
                  <a:pt x="4640" y="1111"/>
                  <a:pt x="4669" y="1002"/>
                  <a:pt x="4622" y="976"/>
                </a:cubicBezTo>
                <a:cubicBezTo>
                  <a:pt x="4617" y="974"/>
                  <a:pt x="4612" y="972"/>
                  <a:pt x="4606" y="972"/>
                </a:cubicBezTo>
                <a:cubicBezTo>
                  <a:pt x="4572" y="972"/>
                  <a:pt x="4546" y="1023"/>
                  <a:pt x="4507" y="1106"/>
                </a:cubicBezTo>
                <a:cubicBezTo>
                  <a:pt x="4476" y="1171"/>
                  <a:pt x="4437" y="1252"/>
                  <a:pt x="4406" y="1252"/>
                </a:cubicBezTo>
                <a:cubicBezTo>
                  <a:pt x="4404" y="1252"/>
                  <a:pt x="4402" y="1251"/>
                  <a:pt x="4400" y="1251"/>
                </a:cubicBezTo>
                <a:cubicBezTo>
                  <a:pt x="4394" y="1241"/>
                  <a:pt x="4394" y="1195"/>
                  <a:pt x="4395" y="1161"/>
                </a:cubicBezTo>
                <a:cubicBezTo>
                  <a:pt x="4396" y="1073"/>
                  <a:pt x="4397" y="973"/>
                  <a:pt x="4341" y="966"/>
                </a:cubicBezTo>
                <a:cubicBezTo>
                  <a:pt x="4339" y="965"/>
                  <a:pt x="4338" y="965"/>
                  <a:pt x="4336" y="965"/>
                </a:cubicBezTo>
                <a:cubicBezTo>
                  <a:pt x="4287" y="965"/>
                  <a:pt x="4259" y="1056"/>
                  <a:pt x="4229" y="1152"/>
                </a:cubicBezTo>
                <a:cubicBezTo>
                  <a:pt x="4215" y="1198"/>
                  <a:pt x="4193" y="1269"/>
                  <a:pt x="4180" y="1274"/>
                </a:cubicBezTo>
                <a:cubicBezTo>
                  <a:pt x="4164" y="1270"/>
                  <a:pt x="4130" y="1220"/>
                  <a:pt x="4103" y="1179"/>
                </a:cubicBezTo>
                <a:cubicBezTo>
                  <a:pt x="4058" y="1113"/>
                  <a:pt x="4015" y="1050"/>
                  <a:pt x="3976" y="1054"/>
                </a:cubicBezTo>
                <a:cubicBezTo>
                  <a:pt x="3935" y="1057"/>
                  <a:pt x="3936" y="1115"/>
                  <a:pt x="3936" y="1177"/>
                </a:cubicBezTo>
                <a:cubicBezTo>
                  <a:pt x="3937" y="1228"/>
                  <a:pt x="3938" y="1291"/>
                  <a:pt x="3912" y="1304"/>
                </a:cubicBezTo>
                <a:cubicBezTo>
                  <a:pt x="3910" y="1306"/>
                  <a:pt x="3907" y="1306"/>
                  <a:pt x="3904" y="1306"/>
                </a:cubicBezTo>
                <a:cubicBezTo>
                  <a:pt x="3876" y="1306"/>
                  <a:pt x="3829" y="1256"/>
                  <a:pt x="3792" y="1215"/>
                </a:cubicBezTo>
                <a:cubicBezTo>
                  <a:pt x="3749" y="1168"/>
                  <a:pt x="3721" y="1139"/>
                  <a:pt x="3697" y="1139"/>
                </a:cubicBezTo>
                <a:cubicBezTo>
                  <a:pt x="3691" y="1139"/>
                  <a:pt x="3685" y="1141"/>
                  <a:pt x="3681" y="1144"/>
                </a:cubicBezTo>
                <a:cubicBezTo>
                  <a:pt x="3654" y="1164"/>
                  <a:pt x="3656" y="1224"/>
                  <a:pt x="3657" y="1288"/>
                </a:cubicBezTo>
                <a:cubicBezTo>
                  <a:pt x="3658" y="1320"/>
                  <a:pt x="3659" y="1367"/>
                  <a:pt x="3653" y="1378"/>
                </a:cubicBezTo>
                <a:cubicBezTo>
                  <a:pt x="3640" y="1376"/>
                  <a:pt x="3606" y="1353"/>
                  <a:pt x="3575" y="1332"/>
                </a:cubicBezTo>
                <a:cubicBezTo>
                  <a:pt x="3506" y="1287"/>
                  <a:pt x="3421" y="1230"/>
                  <a:pt x="3353" y="1230"/>
                </a:cubicBezTo>
                <a:cubicBezTo>
                  <a:pt x="3342" y="1230"/>
                  <a:pt x="3331" y="1232"/>
                  <a:pt x="3321" y="1235"/>
                </a:cubicBezTo>
                <a:cubicBezTo>
                  <a:pt x="3247" y="1259"/>
                  <a:pt x="3233" y="1294"/>
                  <a:pt x="3223" y="1318"/>
                </a:cubicBezTo>
                <a:cubicBezTo>
                  <a:pt x="3218" y="1330"/>
                  <a:pt x="3216" y="1335"/>
                  <a:pt x="3209" y="1338"/>
                </a:cubicBezTo>
                <a:cubicBezTo>
                  <a:pt x="3200" y="1342"/>
                  <a:pt x="3187" y="1340"/>
                  <a:pt x="3171" y="1338"/>
                </a:cubicBezTo>
                <a:cubicBezTo>
                  <a:pt x="3161" y="1337"/>
                  <a:pt x="3151" y="1335"/>
                  <a:pt x="3140" y="1335"/>
                </a:cubicBezTo>
                <a:cubicBezTo>
                  <a:pt x="3115" y="1335"/>
                  <a:pt x="3095" y="1343"/>
                  <a:pt x="3078" y="1361"/>
                </a:cubicBezTo>
                <a:cubicBezTo>
                  <a:pt x="3060" y="1378"/>
                  <a:pt x="3045" y="1399"/>
                  <a:pt x="3029" y="1419"/>
                </a:cubicBezTo>
                <a:cubicBezTo>
                  <a:pt x="3007" y="1449"/>
                  <a:pt x="2986" y="1477"/>
                  <a:pt x="2965" y="1485"/>
                </a:cubicBezTo>
                <a:cubicBezTo>
                  <a:pt x="2954" y="1489"/>
                  <a:pt x="2932" y="1511"/>
                  <a:pt x="2871" y="1576"/>
                </a:cubicBezTo>
                <a:cubicBezTo>
                  <a:pt x="2737" y="1719"/>
                  <a:pt x="2457" y="2017"/>
                  <a:pt x="2314" y="2017"/>
                </a:cubicBezTo>
                <a:cubicBezTo>
                  <a:pt x="2287" y="2017"/>
                  <a:pt x="2267" y="2006"/>
                  <a:pt x="2252" y="1984"/>
                </a:cubicBezTo>
                <a:cubicBezTo>
                  <a:pt x="2228" y="1947"/>
                  <a:pt x="2193" y="1880"/>
                  <a:pt x="2148" y="1796"/>
                </a:cubicBezTo>
                <a:cubicBezTo>
                  <a:pt x="2005" y="1528"/>
                  <a:pt x="1789" y="1124"/>
                  <a:pt x="1606" y="1029"/>
                </a:cubicBezTo>
                <a:cubicBezTo>
                  <a:pt x="1120" y="778"/>
                  <a:pt x="705" y="375"/>
                  <a:pt x="482" y="159"/>
                </a:cubicBezTo>
                <a:cubicBezTo>
                  <a:pt x="360" y="41"/>
                  <a:pt x="317" y="0"/>
                  <a:pt x="294" y="0"/>
                </a:cubicBezTo>
                <a:cubicBezTo>
                  <a:pt x="288" y="0"/>
                  <a:pt x="282" y="3"/>
                  <a:pt x="279" y="8"/>
                </a:cubicBezTo>
                <a:cubicBezTo>
                  <a:pt x="272" y="18"/>
                  <a:pt x="275" y="33"/>
                  <a:pt x="288" y="64"/>
                </a:cubicBezTo>
                <a:cubicBezTo>
                  <a:pt x="326" y="159"/>
                  <a:pt x="415" y="288"/>
                  <a:pt x="487" y="392"/>
                </a:cubicBezTo>
                <a:cubicBezTo>
                  <a:pt x="528" y="452"/>
                  <a:pt x="574" y="519"/>
                  <a:pt x="587" y="547"/>
                </a:cubicBezTo>
                <a:cubicBezTo>
                  <a:pt x="553" y="532"/>
                  <a:pt x="488" y="464"/>
                  <a:pt x="435" y="408"/>
                </a:cubicBezTo>
                <a:cubicBezTo>
                  <a:pt x="342" y="309"/>
                  <a:pt x="282" y="249"/>
                  <a:pt x="243" y="249"/>
                </a:cubicBezTo>
                <a:cubicBezTo>
                  <a:pt x="235" y="249"/>
                  <a:pt x="229" y="251"/>
                  <a:pt x="223" y="255"/>
                </a:cubicBezTo>
                <a:cubicBezTo>
                  <a:pt x="193" y="278"/>
                  <a:pt x="236" y="339"/>
                  <a:pt x="315" y="445"/>
                </a:cubicBezTo>
                <a:cubicBezTo>
                  <a:pt x="347" y="487"/>
                  <a:pt x="393" y="549"/>
                  <a:pt x="399" y="571"/>
                </a:cubicBezTo>
                <a:cubicBezTo>
                  <a:pt x="382" y="567"/>
                  <a:pt x="345" y="538"/>
                  <a:pt x="315" y="514"/>
                </a:cubicBezTo>
                <a:cubicBezTo>
                  <a:pt x="263" y="473"/>
                  <a:pt x="210" y="431"/>
                  <a:pt x="171" y="431"/>
                </a:cubicBezTo>
                <a:cubicBezTo>
                  <a:pt x="164" y="431"/>
                  <a:pt x="157" y="432"/>
                  <a:pt x="151" y="435"/>
                </a:cubicBezTo>
                <a:cubicBezTo>
                  <a:pt x="142" y="440"/>
                  <a:pt x="136" y="447"/>
                  <a:pt x="134" y="456"/>
                </a:cubicBezTo>
                <a:cubicBezTo>
                  <a:pt x="128" y="485"/>
                  <a:pt x="157" y="525"/>
                  <a:pt x="203" y="584"/>
                </a:cubicBezTo>
                <a:cubicBezTo>
                  <a:pt x="223" y="610"/>
                  <a:pt x="252" y="648"/>
                  <a:pt x="255" y="662"/>
                </a:cubicBezTo>
                <a:cubicBezTo>
                  <a:pt x="253" y="662"/>
                  <a:pt x="251" y="662"/>
                  <a:pt x="249" y="662"/>
                </a:cubicBezTo>
                <a:cubicBezTo>
                  <a:pt x="228" y="662"/>
                  <a:pt x="197" y="646"/>
                  <a:pt x="168" y="630"/>
                </a:cubicBezTo>
                <a:cubicBezTo>
                  <a:pt x="135" y="613"/>
                  <a:pt x="105" y="597"/>
                  <a:pt x="80" y="597"/>
                </a:cubicBezTo>
                <a:cubicBezTo>
                  <a:pt x="71" y="597"/>
                  <a:pt x="63" y="599"/>
                  <a:pt x="57" y="603"/>
                </a:cubicBezTo>
                <a:cubicBezTo>
                  <a:pt x="28" y="619"/>
                  <a:pt x="54" y="671"/>
                  <a:pt x="82" y="725"/>
                </a:cubicBezTo>
                <a:cubicBezTo>
                  <a:pt x="89" y="740"/>
                  <a:pt x="99" y="760"/>
                  <a:pt x="103" y="770"/>
                </a:cubicBezTo>
                <a:cubicBezTo>
                  <a:pt x="96" y="771"/>
                  <a:pt x="85" y="771"/>
                  <a:pt x="77" y="771"/>
                </a:cubicBezTo>
                <a:cubicBezTo>
                  <a:pt x="51" y="771"/>
                  <a:pt x="24" y="771"/>
                  <a:pt x="9" y="786"/>
                </a:cubicBezTo>
                <a:cubicBezTo>
                  <a:pt x="3" y="792"/>
                  <a:pt x="0" y="800"/>
                  <a:pt x="0" y="810"/>
                </a:cubicBezTo>
                <a:cubicBezTo>
                  <a:pt x="1" y="845"/>
                  <a:pt x="562" y="2049"/>
                  <a:pt x="1224" y="2513"/>
                </a:cubicBezTo>
                <a:cubicBezTo>
                  <a:pt x="1312" y="2575"/>
                  <a:pt x="1346" y="2686"/>
                  <a:pt x="1380" y="2794"/>
                </a:cubicBezTo>
                <a:cubicBezTo>
                  <a:pt x="1392" y="2833"/>
                  <a:pt x="1403" y="2870"/>
                  <a:pt x="1417" y="2903"/>
                </a:cubicBezTo>
                <a:cubicBezTo>
                  <a:pt x="1422" y="2916"/>
                  <a:pt x="1422" y="2926"/>
                  <a:pt x="1417" y="2935"/>
                </a:cubicBezTo>
                <a:cubicBezTo>
                  <a:pt x="1396" y="2977"/>
                  <a:pt x="1288" y="3005"/>
                  <a:pt x="1174" y="3034"/>
                </a:cubicBezTo>
                <a:cubicBezTo>
                  <a:pt x="1108" y="3051"/>
                  <a:pt x="1040" y="3068"/>
                  <a:pt x="974" y="3091"/>
                </a:cubicBezTo>
                <a:cubicBezTo>
                  <a:pt x="151" y="3193"/>
                  <a:pt x="151" y="3238"/>
                  <a:pt x="151" y="3260"/>
                </a:cubicBezTo>
                <a:cubicBezTo>
                  <a:pt x="151" y="3304"/>
                  <a:pt x="181" y="3326"/>
                  <a:pt x="202" y="3341"/>
                </a:cubicBezTo>
                <a:cubicBezTo>
                  <a:pt x="224" y="3356"/>
                  <a:pt x="227" y="3361"/>
                  <a:pt x="223" y="3370"/>
                </a:cubicBezTo>
                <a:cubicBezTo>
                  <a:pt x="218" y="3383"/>
                  <a:pt x="206" y="3396"/>
                  <a:pt x="193" y="3410"/>
                </a:cubicBezTo>
                <a:cubicBezTo>
                  <a:pt x="166" y="3439"/>
                  <a:pt x="131" y="3476"/>
                  <a:pt x="152" y="3531"/>
                </a:cubicBezTo>
                <a:cubicBezTo>
                  <a:pt x="159" y="3551"/>
                  <a:pt x="184" y="3560"/>
                  <a:pt x="227" y="3560"/>
                </a:cubicBezTo>
                <a:cubicBezTo>
                  <a:pt x="301" y="3560"/>
                  <a:pt x="421" y="3532"/>
                  <a:pt x="509" y="3509"/>
                </a:cubicBezTo>
                <a:cubicBezTo>
                  <a:pt x="311" y="3622"/>
                  <a:pt x="311" y="3643"/>
                  <a:pt x="311" y="3650"/>
                </a:cubicBezTo>
                <a:cubicBezTo>
                  <a:pt x="311" y="3660"/>
                  <a:pt x="311" y="3679"/>
                  <a:pt x="425" y="3679"/>
                </a:cubicBezTo>
                <a:cubicBezTo>
                  <a:pt x="538" y="3679"/>
                  <a:pt x="719" y="3658"/>
                  <a:pt x="852" y="3600"/>
                </a:cubicBezTo>
                <a:cubicBezTo>
                  <a:pt x="894" y="3582"/>
                  <a:pt x="929" y="3565"/>
                  <a:pt x="963" y="3549"/>
                </a:cubicBezTo>
                <a:cubicBezTo>
                  <a:pt x="995" y="3533"/>
                  <a:pt x="1025" y="3518"/>
                  <a:pt x="1056" y="3505"/>
                </a:cubicBezTo>
                <a:cubicBezTo>
                  <a:pt x="1404" y="3524"/>
                  <a:pt x="1940" y="3546"/>
                  <a:pt x="2310" y="3546"/>
                </a:cubicBezTo>
                <a:cubicBezTo>
                  <a:pt x="2518" y="3546"/>
                  <a:pt x="2649" y="3539"/>
                  <a:pt x="2699" y="3525"/>
                </a:cubicBezTo>
                <a:cubicBezTo>
                  <a:pt x="2767" y="3507"/>
                  <a:pt x="2844" y="3477"/>
                  <a:pt x="2926" y="3445"/>
                </a:cubicBezTo>
                <a:cubicBezTo>
                  <a:pt x="3077" y="3387"/>
                  <a:pt x="3233" y="3326"/>
                  <a:pt x="3354" y="3326"/>
                </a:cubicBezTo>
                <a:cubicBezTo>
                  <a:pt x="3379" y="3326"/>
                  <a:pt x="3401" y="3329"/>
                  <a:pt x="3421" y="3334"/>
                </a:cubicBezTo>
                <a:cubicBezTo>
                  <a:pt x="3598" y="3381"/>
                  <a:pt x="3666" y="3521"/>
                  <a:pt x="3667" y="3523"/>
                </a:cubicBezTo>
                <a:lnTo>
                  <a:pt x="3670" y="3528"/>
                </a:lnTo>
                <a:lnTo>
                  <a:pt x="3676" y="3530"/>
                </a:lnTo>
                <a:cubicBezTo>
                  <a:pt x="3677" y="3530"/>
                  <a:pt x="3682" y="3532"/>
                  <a:pt x="3691" y="3532"/>
                </a:cubicBezTo>
                <a:lnTo>
                  <a:pt x="3691" y="3532"/>
                </a:lnTo>
                <a:cubicBezTo>
                  <a:pt x="3717" y="3532"/>
                  <a:pt x="3779" y="3519"/>
                  <a:pt x="3808" y="3408"/>
                </a:cubicBezTo>
                <a:cubicBezTo>
                  <a:pt x="3826" y="3342"/>
                  <a:pt x="3792" y="3294"/>
                  <a:pt x="3780" y="3279"/>
                </a:cubicBezTo>
                <a:cubicBezTo>
                  <a:pt x="3783" y="3243"/>
                  <a:pt x="3790" y="3067"/>
                  <a:pt x="3642" y="2950"/>
                </a:cubicBezTo>
                <a:cubicBezTo>
                  <a:pt x="3552" y="2879"/>
                  <a:pt x="3463" y="2847"/>
                  <a:pt x="3404" y="2825"/>
                </a:cubicBezTo>
                <a:cubicBezTo>
                  <a:pt x="3376" y="2815"/>
                  <a:pt x="3338" y="2801"/>
                  <a:pt x="3339" y="2793"/>
                </a:cubicBezTo>
                <a:cubicBezTo>
                  <a:pt x="3345" y="2755"/>
                  <a:pt x="3720" y="1988"/>
                  <a:pt x="4255" y="1818"/>
                </a:cubicBezTo>
                <a:cubicBezTo>
                  <a:pt x="4669" y="1686"/>
                  <a:pt x="4769" y="1427"/>
                  <a:pt x="4792" y="1322"/>
                </a:cubicBezTo>
                <a:cubicBezTo>
                  <a:pt x="4806" y="1258"/>
                  <a:pt x="4803" y="1200"/>
                  <a:pt x="4785" y="1183"/>
                </a:cubicBezTo>
                <a:close/>
              </a:path>
            </a:pathLst>
          </a:custGeom>
          <a:solidFill>
            <a:schemeClr val="accent1"/>
          </a:solidFill>
          <a:ln>
            <a:noFill/>
          </a:ln>
        </p:spPr>
      </p:sp>
      <p:sp>
        <p:nvSpPr>
          <p:cNvPr id="26" name="race-horse-black-silhouette_32689"/>
          <p:cNvSpPr>
            <a:spLocks noChangeAspect="1"/>
          </p:cNvSpPr>
          <p:nvPr/>
        </p:nvSpPr>
        <p:spPr bwMode="auto">
          <a:xfrm>
            <a:off x="1137066" y="3924589"/>
            <a:ext cx="772856" cy="796933"/>
          </a:xfrm>
          <a:custGeom>
            <a:avLst/>
            <a:gdLst>
              <a:gd name="T0" fmla="*/ 1866 w 3034"/>
              <a:gd name="T1" fmla="*/ 819 h 3133"/>
              <a:gd name="T2" fmla="*/ 2549 w 3034"/>
              <a:gd name="T3" fmla="*/ 169 h 3133"/>
              <a:gd name="T4" fmla="*/ 2634 w 3034"/>
              <a:gd name="T5" fmla="*/ 0 h 3133"/>
              <a:gd name="T6" fmla="*/ 2693 w 3034"/>
              <a:gd name="T7" fmla="*/ 180 h 3133"/>
              <a:gd name="T8" fmla="*/ 2781 w 3034"/>
              <a:gd name="T9" fmla="*/ 0 h 3133"/>
              <a:gd name="T10" fmla="*/ 2799 w 3034"/>
              <a:gd name="T11" fmla="*/ 250 h 3133"/>
              <a:gd name="T12" fmla="*/ 2880 w 3034"/>
              <a:gd name="T13" fmla="*/ 455 h 3133"/>
              <a:gd name="T14" fmla="*/ 2957 w 3034"/>
              <a:gd name="T15" fmla="*/ 584 h 3133"/>
              <a:gd name="T16" fmla="*/ 3020 w 3034"/>
              <a:gd name="T17" fmla="*/ 819 h 3133"/>
              <a:gd name="T18" fmla="*/ 2799 w 3034"/>
              <a:gd name="T19" fmla="*/ 804 h 3133"/>
              <a:gd name="T20" fmla="*/ 2663 w 3034"/>
              <a:gd name="T21" fmla="*/ 683 h 3133"/>
              <a:gd name="T22" fmla="*/ 2509 w 3034"/>
              <a:gd name="T23" fmla="*/ 896 h 3133"/>
              <a:gd name="T24" fmla="*/ 2480 w 3034"/>
              <a:gd name="T25" fmla="*/ 1525 h 3133"/>
              <a:gd name="T26" fmla="*/ 2483 w 3034"/>
              <a:gd name="T27" fmla="*/ 1510 h 3133"/>
              <a:gd name="T28" fmla="*/ 2487 w 3034"/>
              <a:gd name="T29" fmla="*/ 1539 h 3133"/>
              <a:gd name="T30" fmla="*/ 2325 w 3034"/>
              <a:gd name="T31" fmla="*/ 1962 h 3133"/>
              <a:gd name="T32" fmla="*/ 2200 w 3034"/>
              <a:gd name="T33" fmla="*/ 2483 h 3133"/>
              <a:gd name="T34" fmla="*/ 2208 w 3034"/>
              <a:gd name="T35" fmla="*/ 2843 h 3133"/>
              <a:gd name="T36" fmla="*/ 2318 w 3034"/>
              <a:gd name="T37" fmla="*/ 3030 h 3133"/>
              <a:gd name="T38" fmla="*/ 2241 w 3034"/>
              <a:gd name="T39" fmla="*/ 3067 h 3133"/>
              <a:gd name="T40" fmla="*/ 2237 w 3034"/>
              <a:gd name="T41" fmla="*/ 3133 h 3133"/>
              <a:gd name="T42" fmla="*/ 2054 w 3034"/>
              <a:gd name="T43" fmla="*/ 3133 h 3133"/>
              <a:gd name="T44" fmla="*/ 2024 w 3034"/>
              <a:gd name="T45" fmla="*/ 3012 h 3133"/>
              <a:gd name="T46" fmla="*/ 2039 w 3034"/>
              <a:gd name="T47" fmla="*/ 2850 h 3133"/>
              <a:gd name="T48" fmla="*/ 2032 w 3034"/>
              <a:gd name="T49" fmla="*/ 2586 h 3133"/>
              <a:gd name="T50" fmla="*/ 1988 w 3034"/>
              <a:gd name="T51" fmla="*/ 2218 h 3133"/>
              <a:gd name="T52" fmla="*/ 1951 w 3034"/>
              <a:gd name="T53" fmla="*/ 1855 h 3133"/>
              <a:gd name="T54" fmla="*/ 1326 w 3034"/>
              <a:gd name="T55" fmla="*/ 1866 h 3133"/>
              <a:gd name="T56" fmla="*/ 1110 w 3034"/>
              <a:gd name="T57" fmla="*/ 2186 h 3133"/>
              <a:gd name="T58" fmla="*/ 1220 w 3034"/>
              <a:gd name="T59" fmla="*/ 2516 h 3133"/>
              <a:gd name="T60" fmla="*/ 1359 w 3034"/>
              <a:gd name="T61" fmla="*/ 2729 h 3133"/>
              <a:gd name="T62" fmla="*/ 1323 w 3034"/>
              <a:gd name="T63" fmla="*/ 2869 h 3133"/>
              <a:gd name="T64" fmla="*/ 1172 w 3034"/>
              <a:gd name="T65" fmla="*/ 2770 h 3133"/>
              <a:gd name="T66" fmla="*/ 1227 w 3034"/>
              <a:gd name="T67" fmla="*/ 2692 h 3133"/>
              <a:gd name="T68" fmla="*/ 1198 w 3034"/>
              <a:gd name="T69" fmla="*/ 2601 h 3133"/>
              <a:gd name="T70" fmla="*/ 897 w 3034"/>
              <a:gd name="T71" fmla="*/ 2354 h 3133"/>
              <a:gd name="T72" fmla="*/ 955 w 3034"/>
              <a:gd name="T73" fmla="*/ 2072 h 3133"/>
              <a:gd name="T74" fmla="*/ 889 w 3034"/>
              <a:gd name="T75" fmla="*/ 1899 h 3133"/>
              <a:gd name="T76" fmla="*/ 548 w 3034"/>
              <a:gd name="T77" fmla="*/ 2127 h 3133"/>
              <a:gd name="T78" fmla="*/ 426 w 3034"/>
              <a:gd name="T79" fmla="*/ 2288 h 3133"/>
              <a:gd name="T80" fmla="*/ 500 w 3034"/>
              <a:gd name="T81" fmla="*/ 2843 h 3133"/>
              <a:gd name="T82" fmla="*/ 419 w 3034"/>
              <a:gd name="T83" fmla="*/ 3005 h 3133"/>
              <a:gd name="T84" fmla="*/ 309 w 3034"/>
              <a:gd name="T85" fmla="*/ 2847 h 3133"/>
              <a:gd name="T86" fmla="*/ 335 w 3034"/>
              <a:gd name="T87" fmla="*/ 2758 h 3133"/>
              <a:gd name="T88" fmla="*/ 305 w 3034"/>
              <a:gd name="T89" fmla="*/ 2266 h 3133"/>
              <a:gd name="T90" fmla="*/ 438 w 3034"/>
              <a:gd name="T91" fmla="*/ 1980 h 3133"/>
              <a:gd name="T92" fmla="*/ 588 w 3034"/>
              <a:gd name="T93" fmla="*/ 1733 h 3133"/>
              <a:gd name="T94" fmla="*/ 559 w 3034"/>
              <a:gd name="T95" fmla="*/ 1307 h 3133"/>
              <a:gd name="T96" fmla="*/ 493 w 3034"/>
              <a:gd name="T97" fmla="*/ 1487 h 3133"/>
              <a:gd name="T98" fmla="*/ 0 w 3034"/>
              <a:gd name="T99" fmla="*/ 1950 h 3133"/>
              <a:gd name="T100" fmla="*/ 243 w 3034"/>
              <a:gd name="T101" fmla="*/ 1458 h 3133"/>
              <a:gd name="T102" fmla="*/ 720 w 3034"/>
              <a:gd name="T103" fmla="*/ 1061 h 3133"/>
              <a:gd name="T104" fmla="*/ 1242 w 3034"/>
              <a:gd name="T105" fmla="*/ 1046 h 3133"/>
              <a:gd name="T106" fmla="*/ 1866 w 3034"/>
              <a:gd name="T107" fmla="*/ 819 h 3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034" h="3133">
                <a:moveTo>
                  <a:pt x="1866" y="819"/>
                </a:moveTo>
                <a:cubicBezTo>
                  <a:pt x="2035" y="503"/>
                  <a:pt x="2549" y="169"/>
                  <a:pt x="2549" y="169"/>
                </a:cubicBezTo>
                <a:lnTo>
                  <a:pt x="2634" y="0"/>
                </a:lnTo>
                <a:lnTo>
                  <a:pt x="2693" y="180"/>
                </a:lnTo>
                <a:lnTo>
                  <a:pt x="2781" y="0"/>
                </a:lnTo>
                <a:lnTo>
                  <a:pt x="2799" y="250"/>
                </a:lnTo>
                <a:cubicBezTo>
                  <a:pt x="2895" y="338"/>
                  <a:pt x="2880" y="455"/>
                  <a:pt x="2880" y="455"/>
                </a:cubicBezTo>
                <a:lnTo>
                  <a:pt x="2957" y="584"/>
                </a:lnTo>
                <a:cubicBezTo>
                  <a:pt x="3034" y="727"/>
                  <a:pt x="3020" y="819"/>
                  <a:pt x="3020" y="819"/>
                </a:cubicBezTo>
                <a:cubicBezTo>
                  <a:pt x="2891" y="937"/>
                  <a:pt x="2799" y="804"/>
                  <a:pt x="2799" y="804"/>
                </a:cubicBezTo>
                <a:cubicBezTo>
                  <a:pt x="2718" y="768"/>
                  <a:pt x="2663" y="683"/>
                  <a:pt x="2663" y="683"/>
                </a:cubicBezTo>
                <a:cubicBezTo>
                  <a:pt x="2509" y="676"/>
                  <a:pt x="2509" y="896"/>
                  <a:pt x="2509" y="896"/>
                </a:cubicBezTo>
                <a:lnTo>
                  <a:pt x="2480" y="1525"/>
                </a:lnTo>
                <a:cubicBezTo>
                  <a:pt x="2480" y="1525"/>
                  <a:pt x="2467" y="1386"/>
                  <a:pt x="2483" y="1510"/>
                </a:cubicBezTo>
                <a:cubicBezTo>
                  <a:pt x="2484" y="1518"/>
                  <a:pt x="2486" y="1528"/>
                  <a:pt x="2487" y="1539"/>
                </a:cubicBezTo>
                <a:cubicBezTo>
                  <a:pt x="2509" y="1712"/>
                  <a:pt x="2325" y="1962"/>
                  <a:pt x="2325" y="1962"/>
                </a:cubicBezTo>
                <a:cubicBezTo>
                  <a:pt x="2289" y="2145"/>
                  <a:pt x="2200" y="2483"/>
                  <a:pt x="2200" y="2483"/>
                </a:cubicBezTo>
                <a:cubicBezTo>
                  <a:pt x="2179" y="2608"/>
                  <a:pt x="2208" y="2843"/>
                  <a:pt x="2208" y="2843"/>
                </a:cubicBezTo>
                <a:cubicBezTo>
                  <a:pt x="2281" y="2891"/>
                  <a:pt x="2318" y="3030"/>
                  <a:pt x="2318" y="3030"/>
                </a:cubicBezTo>
                <a:cubicBezTo>
                  <a:pt x="2325" y="3089"/>
                  <a:pt x="2241" y="3067"/>
                  <a:pt x="2241" y="3067"/>
                </a:cubicBezTo>
                <a:cubicBezTo>
                  <a:pt x="2300" y="3100"/>
                  <a:pt x="2237" y="3133"/>
                  <a:pt x="2237" y="3133"/>
                </a:cubicBezTo>
                <a:lnTo>
                  <a:pt x="2054" y="3133"/>
                </a:lnTo>
                <a:cubicBezTo>
                  <a:pt x="1973" y="3130"/>
                  <a:pt x="2024" y="3012"/>
                  <a:pt x="2024" y="3012"/>
                </a:cubicBezTo>
                <a:cubicBezTo>
                  <a:pt x="1984" y="2946"/>
                  <a:pt x="2039" y="2850"/>
                  <a:pt x="2039" y="2850"/>
                </a:cubicBezTo>
                <a:lnTo>
                  <a:pt x="2032" y="2586"/>
                </a:lnTo>
                <a:cubicBezTo>
                  <a:pt x="1973" y="2523"/>
                  <a:pt x="1988" y="2218"/>
                  <a:pt x="1988" y="2218"/>
                </a:cubicBezTo>
                <a:cubicBezTo>
                  <a:pt x="1903" y="2072"/>
                  <a:pt x="1951" y="1855"/>
                  <a:pt x="1951" y="1855"/>
                </a:cubicBezTo>
                <a:cubicBezTo>
                  <a:pt x="1697" y="1943"/>
                  <a:pt x="1326" y="1866"/>
                  <a:pt x="1326" y="1866"/>
                </a:cubicBezTo>
                <a:cubicBezTo>
                  <a:pt x="1297" y="2013"/>
                  <a:pt x="1110" y="2186"/>
                  <a:pt x="1110" y="2186"/>
                </a:cubicBezTo>
                <a:cubicBezTo>
                  <a:pt x="992" y="2310"/>
                  <a:pt x="1220" y="2516"/>
                  <a:pt x="1220" y="2516"/>
                </a:cubicBezTo>
                <a:cubicBezTo>
                  <a:pt x="1341" y="2545"/>
                  <a:pt x="1359" y="2729"/>
                  <a:pt x="1359" y="2729"/>
                </a:cubicBezTo>
                <a:cubicBezTo>
                  <a:pt x="1517" y="2876"/>
                  <a:pt x="1323" y="2869"/>
                  <a:pt x="1323" y="2869"/>
                </a:cubicBezTo>
                <a:cubicBezTo>
                  <a:pt x="1117" y="2869"/>
                  <a:pt x="1172" y="2770"/>
                  <a:pt x="1172" y="2770"/>
                </a:cubicBezTo>
                <a:cubicBezTo>
                  <a:pt x="1161" y="2722"/>
                  <a:pt x="1227" y="2692"/>
                  <a:pt x="1227" y="2692"/>
                </a:cubicBezTo>
                <a:cubicBezTo>
                  <a:pt x="1187" y="2656"/>
                  <a:pt x="1198" y="2601"/>
                  <a:pt x="1198" y="2601"/>
                </a:cubicBezTo>
                <a:cubicBezTo>
                  <a:pt x="1139" y="2582"/>
                  <a:pt x="897" y="2354"/>
                  <a:pt x="897" y="2354"/>
                </a:cubicBezTo>
                <a:cubicBezTo>
                  <a:pt x="761" y="2259"/>
                  <a:pt x="955" y="2072"/>
                  <a:pt x="955" y="2072"/>
                </a:cubicBezTo>
                <a:cubicBezTo>
                  <a:pt x="1003" y="1881"/>
                  <a:pt x="889" y="1899"/>
                  <a:pt x="889" y="1899"/>
                </a:cubicBezTo>
                <a:cubicBezTo>
                  <a:pt x="827" y="2068"/>
                  <a:pt x="548" y="2127"/>
                  <a:pt x="548" y="2127"/>
                </a:cubicBezTo>
                <a:cubicBezTo>
                  <a:pt x="493" y="2138"/>
                  <a:pt x="426" y="2288"/>
                  <a:pt x="426" y="2288"/>
                </a:cubicBezTo>
                <a:cubicBezTo>
                  <a:pt x="371" y="2751"/>
                  <a:pt x="403" y="2741"/>
                  <a:pt x="500" y="2843"/>
                </a:cubicBezTo>
                <a:cubicBezTo>
                  <a:pt x="641" y="2991"/>
                  <a:pt x="419" y="3005"/>
                  <a:pt x="419" y="3005"/>
                </a:cubicBezTo>
                <a:cubicBezTo>
                  <a:pt x="191" y="3005"/>
                  <a:pt x="309" y="2847"/>
                  <a:pt x="309" y="2847"/>
                </a:cubicBezTo>
                <a:cubicBezTo>
                  <a:pt x="349" y="2788"/>
                  <a:pt x="335" y="2758"/>
                  <a:pt x="335" y="2758"/>
                </a:cubicBezTo>
                <a:cubicBezTo>
                  <a:pt x="254" y="2674"/>
                  <a:pt x="305" y="2266"/>
                  <a:pt x="305" y="2266"/>
                </a:cubicBezTo>
                <a:cubicBezTo>
                  <a:pt x="265" y="2031"/>
                  <a:pt x="438" y="1980"/>
                  <a:pt x="438" y="1980"/>
                </a:cubicBezTo>
                <a:cubicBezTo>
                  <a:pt x="636" y="1891"/>
                  <a:pt x="588" y="1733"/>
                  <a:pt x="588" y="1733"/>
                </a:cubicBezTo>
                <a:cubicBezTo>
                  <a:pt x="463" y="1484"/>
                  <a:pt x="559" y="1307"/>
                  <a:pt x="559" y="1307"/>
                </a:cubicBezTo>
                <a:cubicBezTo>
                  <a:pt x="463" y="1366"/>
                  <a:pt x="493" y="1487"/>
                  <a:pt x="493" y="1487"/>
                </a:cubicBezTo>
                <a:cubicBezTo>
                  <a:pt x="338" y="2060"/>
                  <a:pt x="0" y="1950"/>
                  <a:pt x="0" y="1950"/>
                </a:cubicBezTo>
                <a:cubicBezTo>
                  <a:pt x="221" y="1877"/>
                  <a:pt x="243" y="1458"/>
                  <a:pt x="243" y="1458"/>
                </a:cubicBezTo>
                <a:cubicBezTo>
                  <a:pt x="360" y="944"/>
                  <a:pt x="720" y="1061"/>
                  <a:pt x="720" y="1061"/>
                </a:cubicBezTo>
                <a:cubicBezTo>
                  <a:pt x="970" y="936"/>
                  <a:pt x="1242" y="1046"/>
                  <a:pt x="1242" y="1046"/>
                </a:cubicBezTo>
                <a:cubicBezTo>
                  <a:pt x="1683" y="1098"/>
                  <a:pt x="1866" y="819"/>
                  <a:pt x="1866" y="819"/>
                </a:cubicBezTo>
                <a:close/>
              </a:path>
            </a:pathLst>
          </a:custGeom>
          <a:solidFill>
            <a:schemeClr val="accent1"/>
          </a:solidFill>
          <a:ln>
            <a:noFill/>
          </a:ln>
        </p:spPr>
      </p:sp>
      <p:cxnSp>
        <p:nvCxnSpPr>
          <p:cNvPr id="27" name="曲线连接符 26"/>
          <p:cNvCxnSpPr>
            <a:stCxn id="28" idx="5"/>
            <a:endCxn id="21" idx="1"/>
          </p:cNvCxnSpPr>
          <p:nvPr/>
        </p:nvCxnSpPr>
        <p:spPr>
          <a:xfrm flipV="1">
            <a:off x="5308406" y="3674432"/>
            <a:ext cx="1499366" cy="1032644"/>
          </a:xfrm>
          <a:prstGeom prst="curvedConnector3">
            <a:avLst>
              <a:gd name="adj1" fmla="val 50695"/>
            </a:avLst>
          </a:prstGeom>
        </p:spPr>
        <p:style>
          <a:lnRef idx="1">
            <a:schemeClr val="accent1"/>
          </a:lnRef>
          <a:fillRef idx="0">
            <a:schemeClr val="accent1"/>
          </a:fillRef>
          <a:effectRef idx="0">
            <a:schemeClr val="accent1"/>
          </a:effectRef>
          <a:fontRef idx="minor">
            <a:schemeClr val="tx1"/>
          </a:fontRef>
        </p:style>
      </p:cxnSp>
      <p:sp>
        <p:nvSpPr>
          <p:cNvPr id="28" name="iconfont-11964-5737253"/>
          <p:cNvSpPr>
            <a:spLocks noChangeAspect="1"/>
          </p:cNvSpPr>
          <p:nvPr/>
        </p:nvSpPr>
        <p:spPr bwMode="auto">
          <a:xfrm>
            <a:off x="5042400" y="3916419"/>
            <a:ext cx="510681" cy="796933"/>
          </a:xfrm>
          <a:custGeom>
            <a:avLst/>
            <a:gdLst>
              <a:gd name="T0" fmla="*/ 4070 w 8140"/>
              <a:gd name="T1" fmla="*/ 12700 h 12700"/>
              <a:gd name="T2" fmla="*/ 3900 w 8140"/>
              <a:gd name="T3" fmla="*/ 12600 h 12700"/>
              <a:gd name="T4" fmla="*/ 0 w 8140"/>
              <a:gd name="T5" fmla="*/ 4070 h 12700"/>
              <a:gd name="T6" fmla="*/ 4070 w 8140"/>
              <a:gd name="T7" fmla="*/ 0 h 12700"/>
              <a:gd name="T8" fmla="*/ 8140 w 8140"/>
              <a:gd name="T9" fmla="*/ 4070 h 12700"/>
              <a:gd name="T10" fmla="*/ 4240 w 8140"/>
              <a:gd name="T11" fmla="*/ 12600 h 12700"/>
              <a:gd name="T12" fmla="*/ 4070 w 8140"/>
              <a:gd name="T13" fmla="*/ 12700 h 12700"/>
              <a:gd name="T14" fmla="*/ 4070 w 8140"/>
              <a:gd name="T15" fmla="*/ 400 h 12700"/>
              <a:gd name="T16" fmla="*/ 400 w 8140"/>
              <a:gd name="T17" fmla="*/ 4070 h 12700"/>
              <a:gd name="T18" fmla="*/ 4070 w 8140"/>
              <a:gd name="T19" fmla="*/ 12110 h 12700"/>
              <a:gd name="T20" fmla="*/ 7740 w 8140"/>
              <a:gd name="T21" fmla="*/ 4070 h 12700"/>
              <a:gd name="T22" fmla="*/ 4070 w 8140"/>
              <a:gd name="T23" fmla="*/ 400 h 12700"/>
              <a:gd name="T24" fmla="*/ 4070 w 8140"/>
              <a:gd name="T25" fmla="*/ 6310 h 12700"/>
              <a:gd name="T26" fmla="*/ 1780 w 8140"/>
              <a:gd name="T27" fmla="*/ 4020 h 12700"/>
              <a:gd name="T28" fmla="*/ 4070 w 8140"/>
              <a:gd name="T29" fmla="*/ 1730 h 12700"/>
              <a:gd name="T30" fmla="*/ 6360 w 8140"/>
              <a:gd name="T31" fmla="*/ 4020 h 12700"/>
              <a:gd name="T32" fmla="*/ 4070 w 8140"/>
              <a:gd name="T33" fmla="*/ 6310 h 12700"/>
              <a:gd name="T34" fmla="*/ 4070 w 8140"/>
              <a:gd name="T35" fmla="*/ 1930 h 12700"/>
              <a:gd name="T36" fmla="*/ 1980 w 8140"/>
              <a:gd name="T37" fmla="*/ 4020 h 12700"/>
              <a:gd name="T38" fmla="*/ 4070 w 8140"/>
              <a:gd name="T39" fmla="*/ 6110 h 12700"/>
              <a:gd name="T40" fmla="*/ 6160 w 8140"/>
              <a:gd name="T41" fmla="*/ 4020 h 12700"/>
              <a:gd name="T42" fmla="*/ 4070 w 8140"/>
              <a:gd name="T43" fmla="*/ 1930 h 1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140" h="12700">
                <a:moveTo>
                  <a:pt x="4070" y="12700"/>
                </a:moveTo>
                <a:cubicBezTo>
                  <a:pt x="4000" y="12700"/>
                  <a:pt x="3940" y="12660"/>
                  <a:pt x="3900" y="12600"/>
                </a:cubicBezTo>
                <a:cubicBezTo>
                  <a:pt x="3740" y="12340"/>
                  <a:pt x="0" y="6240"/>
                  <a:pt x="0" y="4070"/>
                </a:cubicBezTo>
                <a:cubicBezTo>
                  <a:pt x="0" y="1830"/>
                  <a:pt x="1820" y="0"/>
                  <a:pt x="4070" y="0"/>
                </a:cubicBezTo>
                <a:cubicBezTo>
                  <a:pt x="6320" y="0"/>
                  <a:pt x="8140" y="1830"/>
                  <a:pt x="8140" y="4070"/>
                </a:cubicBezTo>
                <a:cubicBezTo>
                  <a:pt x="8140" y="6240"/>
                  <a:pt x="4400" y="12340"/>
                  <a:pt x="4240" y="12600"/>
                </a:cubicBezTo>
                <a:cubicBezTo>
                  <a:pt x="4200" y="12660"/>
                  <a:pt x="4140" y="12700"/>
                  <a:pt x="4070" y="12700"/>
                </a:cubicBezTo>
                <a:close/>
                <a:moveTo>
                  <a:pt x="4070" y="400"/>
                </a:moveTo>
                <a:cubicBezTo>
                  <a:pt x="2040" y="400"/>
                  <a:pt x="400" y="2050"/>
                  <a:pt x="400" y="4070"/>
                </a:cubicBezTo>
                <a:cubicBezTo>
                  <a:pt x="400" y="5880"/>
                  <a:pt x="3330" y="10870"/>
                  <a:pt x="4070" y="12110"/>
                </a:cubicBezTo>
                <a:cubicBezTo>
                  <a:pt x="4810" y="10870"/>
                  <a:pt x="7740" y="5880"/>
                  <a:pt x="7740" y="4070"/>
                </a:cubicBezTo>
                <a:cubicBezTo>
                  <a:pt x="7740" y="2050"/>
                  <a:pt x="6100" y="400"/>
                  <a:pt x="4070" y="400"/>
                </a:cubicBezTo>
                <a:close/>
                <a:moveTo>
                  <a:pt x="4070" y="6310"/>
                </a:moveTo>
                <a:cubicBezTo>
                  <a:pt x="2810" y="6310"/>
                  <a:pt x="1780" y="5280"/>
                  <a:pt x="1780" y="4020"/>
                </a:cubicBezTo>
                <a:cubicBezTo>
                  <a:pt x="1780" y="2760"/>
                  <a:pt x="2810" y="1730"/>
                  <a:pt x="4070" y="1730"/>
                </a:cubicBezTo>
                <a:cubicBezTo>
                  <a:pt x="5330" y="1730"/>
                  <a:pt x="6360" y="2760"/>
                  <a:pt x="6360" y="4020"/>
                </a:cubicBezTo>
                <a:cubicBezTo>
                  <a:pt x="6360" y="5280"/>
                  <a:pt x="5330" y="6310"/>
                  <a:pt x="4070" y="6310"/>
                </a:cubicBezTo>
                <a:close/>
                <a:moveTo>
                  <a:pt x="4070" y="1930"/>
                </a:moveTo>
                <a:cubicBezTo>
                  <a:pt x="2920" y="1930"/>
                  <a:pt x="1980" y="2870"/>
                  <a:pt x="1980" y="4020"/>
                </a:cubicBezTo>
                <a:cubicBezTo>
                  <a:pt x="1980" y="5170"/>
                  <a:pt x="2920" y="6110"/>
                  <a:pt x="4070" y="6110"/>
                </a:cubicBezTo>
                <a:cubicBezTo>
                  <a:pt x="5220" y="6110"/>
                  <a:pt x="6160" y="5170"/>
                  <a:pt x="6160" y="4020"/>
                </a:cubicBezTo>
                <a:cubicBezTo>
                  <a:pt x="6160" y="2870"/>
                  <a:pt x="5220" y="1930"/>
                  <a:pt x="4070" y="1930"/>
                </a:cubicBezTo>
                <a:close/>
              </a:path>
            </a:pathLst>
          </a:custGeom>
          <a:solidFill>
            <a:schemeClr val="accent1"/>
          </a:solidFill>
          <a:ln>
            <a:noFill/>
          </a:ln>
        </p:spPr>
      </p:sp>
      <p:sp>
        <p:nvSpPr>
          <p:cNvPr id="29" name="taxi_49983"/>
          <p:cNvSpPr>
            <a:spLocks noChangeAspect="1"/>
          </p:cNvSpPr>
          <p:nvPr/>
        </p:nvSpPr>
        <p:spPr bwMode="auto">
          <a:xfrm>
            <a:off x="9482766" y="3134158"/>
            <a:ext cx="1385675" cy="1184593"/>
          </a:xfrm>
          <a:custGeom>
            <a:avLst/>
            <a:gdLst>
              <a:gd name="T0" fmla="*/ 301 w 6583"/>
              <a:gd name="T1" fmla="*/ 5636 h 5636"/>
              <a:gd name="T2" fmla="*/ 1266 w 6583"/>
              <a:gd name="T3" fmla="*/ 5636 h 5636"/>
              <a:gd name="T4" fmla="*/ 1567 w 6583"/>
              <a:gd name="T5" fmla="*/ 5334 h 5636"/>
              <a:gd name="T6" fmla="*/ 1567 w 6583"/>
              <a:gd name="T7" fmla="*/ 4582 h 5636"/>
              <a:gd name="T8" fmla="*/ 5016 w 6583"/>
              <a:gd name="T9" fmla="*/ 4582 h 5636"/>
              <a:gd name="T10" fmla="*/ 5016 w 6583"/>
              <a:gd name="T11" fmla="*/ 5334 h 5636"/>
              <a:gd name="T12" fmla="*/ 5318 w 6583"/>
              <a:gd name="T13" fmla="*/ 5636 h 5636"/>
              <a:gd name="T14" fmla="*/ 6282 w 6583"/>
              <a:gd name="T15" fmla="*/ 5636 h 5636"/>
              <a:gd name="T16" fmla="*/ 6583 w 6583"/>
              <a:gd name="T17" fmla="*/ 5334 h 5636"/>
              <a:gd name="T18" fmla="*/ 6583 w 6583"/>
              <a:gd name="T19" fmla="*/ 4582 h 5636"/>
              <a:gd name="T20" fmla="*/ 6583 w 6583"/>
              <a:gd name="T21" fmla="*/ 4582 h 5636"/>
              <a:gd name="T22" fmla="*/ 6583 w 6583"/>
              <a:gd name="T23" fmla="*/ 2308 h 5636"/>
              <a:gd name="T24" fmla="*/ 5919 w 6583"/>
              <a:gd name="T25" fmla="*/ 1587 h 5636"/>
              <a:gd name="T26" fmla="*/ 5700 w 6583"/>
              <a:gd name="T27" fmla="*/ 417 h 5636"/>
              <a:gd name="T28" fmla="*/ 4021 w 6583"/>
              <a:gd name="T29" fmla="*/ 417 h 5636"/>
              <a:gd name="T30" fmla="*/ 4021 w 6583"/>
              <a:gd name="T31" fmla="*/ 0 h 5636"/>
              <a:gd name="T32" fmla="*/ 2563 w 6583"/>
              <a:gd name="T33" fmla="*/ 0 h 5636"/>
              <a:gd name="T34" fmla="*/ 2563 w 6583"/>
              <a:gd name="T35" fmla="*/ 416 h 5636"/>
              <a:gd name="T36" fmla="*/ 884 w 6583"/>
              <a:gd name="T37" fmla="*/ 416 h 5636"/>
              <a:gd name="T38" fmla="*/ 664 w 6583"/>
              <a:gd name="T39" fmla="*/ 1587 h 5636"/>
              <a:gd name="T40" fmla="*/ 0 w 6583"/>
              <a:gd name="T41" fmla="*/ 2308 h 5636"/>
              <a:gd name="T42" fmla="*/ 0 w 6583"/>
              <a:gd name="T43" fmla="*/ 4422 h 5636"/>
              <a:gd name="T44" fmla="*/ 0 w 6583"/>
              <a:gd name="T45" fmla="*/ 4582 h 5636"/>
              <a:gd name="T46" fmla="*/ 0 w 6583"/>
              <a:gd name="T47" fmla="*/ 5334 h 5636"/>
              <a:gd name="T48" fmla="*/ 301 w 6583"/>
              <a:gd name="T49" fmla="*/ 5636 h 5636"/>
              <a:gd name="T50" fmla="*/ 5992 w 6583"/>
              <a:gd name="T51" fmla="*/ 3367 h 5636"/>
              <a:gd name="T52" fmla="*/ 5992 w 6583"/>
              <a:gd name="T53" fmla="*/ 4058 h 5636"/>
              <a:gd name="T54" fmla="*/ 4678 w 6583"/>
              <a:gd name="T55" fmla="*/ 4058 h 5636"/>
              <a:gd name="T56" fmla="*/ 4678 w 6583"/>
              <a:gd name="T57" fmla="*/ 3367 h 5636"/>
              <a:gd name="T58" fmla="*/ 5992 w 6583"/>
              <a:gd name="T59" fmla="*/ 3367 h 5636"/>
              <a:gd name="T60" fmla="*/ 5992 w 6583"/>
              <a:gd name="T61" fmla="*/ 3367 h 5636"/>
              <a:gd name="T62" fmla="*/ 1248 w 6583"/>
              <a:gd name="T63" fmla="*/ 843 h 5636"/>
              <a:gd name="T64" fmla="*/ 5335 w 6583"/>
              <a:gd name="T65" fmla="*/ 843 h 5636"/>
              <a:gd name="T66" fmla="*/ 5493 w 6583"/>
              <a:gd name="T67" fmla="*/ 1909 h 5636"/>
              <a:gd name="T68" fmla="*/ 1090 w 6583"/>
              <a:gd name="T69" fmla="*/ 1909 h 5636"/>
              <a:gd name="T70" fmla="*/ 1248 w 6583"/>
              <a:gd name="T71" fmla="*/ 843 h 5636"/>
              <a:gd name="T72" fmla="*/ 592 w 6583"/>
              <a:gd name="T73" fmla="*/ 3367 h 5636"/>
              <a:gd name="T74" fmla="*/ 1905 w 6583"/>
              <a:gd name="T75" fmla="*/ 3367 h 5636"/>
              <a:gd name="T76" fmla="*/ 1905 w 6583"/>
              <a:gd name="T77" fmla="*/ 4058 h 5636"/>
              <a:gd name="T78" fmla="*/ 592 w 6583"/>
              <a:gd name="T79" fmla="*/ 4058 h 5636"/>
              <a:gd name="T80" fmla="*/ 592 w 6583"/>
              <a:gd name="T81" fmla="*/ 3367 h 5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583" h="5636">
                <a:moveTo>
                  <a:pt x="301" y="5636"/>
                </a:moveTo>
                <a:lnTo>
                  <a:pt x="1266" y="5636"/>
                </a:lnTo>
                <a:cubicBezTo>
                  <a:pt x="1432" y="5636"/>
                  <a:pt x="1567" y="5501"/>
                  <a:pt x="1567" y="5334"/>
                </a:cubicBezTo>
                <a:lnTo>
                  <a:pt x="1567" y="4582"/>
                </a:lnTo>
                <a:lnTo>
                  <a:pt x="5016" y="4582"/>
                </a:lnTo>
                <a:lnTo>
                  <a:pt x="5016" y="5334"/>
                </a:lnTo>
                <a:cubicBezTo>
                  <a:pt x="5016" y="5501"/>
                  <a:pt x="5151" y="5636"/>
                  <a:pt x="5318" y="5636"/>
                </a:cubicBezTo>
                <a:lnTo>
                  <a:pt x="6282" y="5636"/>
                </a:lnTo>
                <a:cubicBezTo>
                  <a:pt x="6449" y="5636"/>
                  <a:pt x="6583" y="5501"/>
                  <a:pt x="6583" y="5334"/>
                </a:cubicBezTo>
                <a:lnTo>
                  <a:pt x="6583" y="4582"/>
                </a:lnTo>
                <a:lnTo>
                  <a:pt x="6583" y="4582"/>
                </a:lnTo>
                <a:lnTo>
                  <a:pt x="6583" y="2308"/>
                </a:lnTo>
                <a:lnTo>
                  <a:pt x="5919" y="1587"/>
                </a:lnTo>
                <a:lnTo>
                  <a:pt x="5700" y="417"/>
                </a:lnTo>
                <a:lnTo>
                  <a:pt x="4021" y="417"/>
                </a:lnTo>
                <a:lnTo>
                  <a:pt x="4021" y="0"/>
                </a:lnTo>
                <a:lnTo>
                  <a:pt x="2563" y="0"/>
                </a:lnTo>
                <a:lnTo>
                  <a:pt x="2563" y="416"/>
                </a:lnTo>
                <a:lnTo>
                  <a:pt x="884" y="416"/>
                </a:lnTo>
                <a:lnTo>
                  <a:pt x="664" y="1587"/>
                </a:lnTo>
                <a:lnTo>
                  <a:pt x="0" y="2308"/>
                </a:lnTo>
                <a:lnTo>
                  <a:pt x="0" y="4422"/>
                </a:lnTo>
                <a:lnTo>
                  <a:pt x="0" y="4582"/>
                </a:lnTo>
                <a:lnTo>
                  <a:pt x="0" y="5334"/>
                </a:lnTo>
                <a:cubicBezTo>
                  <a:pt x="0" y="5501"/>
                  <a:pt x="135" y="5636"/>
                  <a:pt x="301" y="5636"/>
                </a:cubicBezTo>
                <a:close/>
                <a:moveTo>
                  <a:pt x="5992" y="3367"/>
                </a:moveTo>
                <a:lnTo>
                  <a:pt x="5992" y="4058"/>
                </a:lnTo>
                <a:lnTo>
                  <a:pt x="4678" y="4058"/>
                </a:lnTo>
                <a:lnTo>
                  <a:pt x="4678" y="3367"/>
                </a:lnTo>
                <a:lnTo>
                  <a:pt x="5992" y="3367"/>
                </a:lnTo>
                <a:lnTo>
                  <a:pt x="5992" y="3367"/>
                </a:lnTo>
                <a:close/>
                <a:moveTo>
                  <a:pt x="1248" y="843"/>
                </a:moveTo>
                <a:lnTo>
                  <a:pt x="5335" y="843"/>
                </a:lnTo>
                <a:lnTo>
                  <a:pt x="5493" y="1909"/>
                </a:lnTo>
                <a:lnTo>
                  <a:pt x="1090" y="1909"/>
                </a:lnTo>
                <a:lnTo>
                  <a:pt x="1248" y="843"/>
                </a:lnTo>
                <a:close/>
                <a:moveTo>
                  <a:pt x="592" y="3367"/>
                </a:moveTo>
                <a:lnTo>
                  <a:pt x="1905" y="3367"/>
                </a:lnTo>
                <a:lnTo>
                  <a:pt x="1905" y="4058"/>
                </a:lnTo>
                <a:lnTo>
                  <a:pt x="592" y="4058"/>
                </a:lnTo>
                <a:lnTo>
                  <a:pt x="592" y="3367"/>
                </a:lnTo>
                <a:close/>
              </a:path>
            </a:pathLst>
          </a:custGeom>
          <a:solidFill>
            <a:schemeClr val="accent1">
              <a:lumMod val="75000"/>
            </a:schemeClr>
          </a:solidFill>
          <a:ln>
            <a:noFill/>
          </a:ln>
        </p:spPr>
        <p:txBody>
          <a:bodyPr/>
          <a:lstStyle/>
          <a:p>
            <a:pPr defTabSz="896386"/>
            <a:endParaRPr lang="zh-CN" altLang="en-US" sz="1765">
              <a:solidFill>
                <a:prstClr val="black"/>
              </a:solidFill>
              <a:latin typeface="Segoe UI" panose="020B0502040204020203" pitchFamily="34" charset="0"/>
              <a:cs typeface="Segoe UI" panose="020B0502040204020203" pitchFamily="34" charset="0"/>
              <a:sym typeface="+mn-lt"/>
            </a:endParaRPr>
          </a:p>
        </p:txBody>
      </p:sp>
      <p:sp>
        <p:nvSpPr>
          <p:cNvPr id="30" name="KSO_Shape"/>
          <p:cNvSpPr/>
          <p:nvPr/>
        </p:nvSpPr>
        <p:spPr bwMode="auto">
          <a:xfrm flipH="1">
            <a:off x="8637183" y="3342594"/>
            <a:ext cx="450153" cy="976157"/>
          </a:xfrm>
          <a:custGeom>
            <a:avLst/>
            <a:gdLst/>
            <a:ahLst/>
            <a:cxnLst/>
            <a:rect l="0" t="0" r="r" b="b"/>
            <a:pathLst>
              <a:path w="1289050" h="3163887">
                <a:moveTo>
                  <a:pt x="369888" y="722312"/>
                </a:moveTo>
                <a:lnTo>
                  <a:pt x="374650" y="722312"/>
                </a:lnTo>
                <a:lnTo>
                  <a:pt x="915035" y="722312"/>
                </a:lnTo>
                <a:lnTo>
                  <a:pt x="919798" y="722312"/>
                </a:lnTo>
                <a:lnTo>
                  <a:pt x="924560" y="722630"/>
                </a:lnTo>
                <a:lnTo>
                  <a:pt x="933768" y="723900"/>
                </a:lnTo>
                <a:lnTo>
                  <a:pt x="935038" y="723900"/>
                </a:lnTo>
                <a:lnTo>
                  <a:pt x="944562" y="724218"/>
                </a:lnTo>
                <a:lnTo>
                  <a:pt x="953770" y="725170"/>
                </a:lnTo>
                <a:lnTo>
                  <a:pt x="962025" y="726123"/>
                </a:lnTo>
                <a:lnTo>
                  <a:pt x="970598" y="727711"/>
                </a:lnTo>
                <a:lnTo>
                  <a:pt x="977900" y="729616"/>
                </a:lnTo>
                <a:lnTo>
                  <a:pt x="985202" y="731522"/>
                </a:lnTo>
                <a:lnTo>
                  <a:pt x="999490" y="736286"/>
                </a:lnTo>
                <a:lnTo>
                  <a:pt x="1006475" y="738826"/>
                </a:lnTo>
                <a:lnTo>
                  <a:pt x="1013142" y="741685"/>
                </a:lnTo>
                <a:lnTo>
                  <a:pt x="1027112" y="747719"/>
                </a:lnTo>
                <a:lnTo>
                  <a:pt x="1040448" y="755023"/>
                </a:lnTo>
                <a:lnTo>
                  <a:pt x="1053782" y="762645"/>
                </a:lnTo>
                <a:lnTo>
                  <a:pt x="1067118" y="771220"/>
                </a:lnTo>
                <a:lnTo>
                  <a:pt x="1080770" y="780430"/>
                </a:lnTo>
                <a:lnTo>
                  <a:pt x="1094422" y="790275"/>
                </a:lnTo>
                <a:lnTo>
                  <a:pt x="1107758" y="801390"/>
                </a:lnTo>
                <a:lnTo>
                  <a:pt x="1121092" y="813141"/>
                </a:lnTo>
                <a:lnTo>
                  <a:pt x="1134745" y="825844"/>
                </a:lnTo>
                <a:lnTo>
                  <a:pt x="1148080" y="839182"/>
                </a:lnTo>
                <a:lnTo>
                  <a:pt x="1161098" y="853474"/>
                </a:lnTo>
                <a:lnTo>
                  <a:pt x="1167448" y="860778"/>
                </a:lnTo>
                <a:lnTo>
                  <a:pt x="1173798" y="868718"/>
                </a:lnTo>
                <a:lnTo>
                  <a:pt x="1180148" y="876657"/>
                </a:lnTo>
                <a:lnTo>
                  <a:pt x="1186180" y="884914"/>
                </a:lnTo>
                <a:lnTo>
                  <a:pt x="1192530" y="893172"/>
                </a:lnTo>
                <a:lnTo>
                  <a:pt x="1198562" y="902064"/>
                </a:lnTo>
                <a:lnTo>
                  <a:pt x="1204595" y="910639"/>
                </a:lnTo>
                <a:lnTo>
                  <a:pt x="1210310" y="919848"/>
                </a:lnTo>
                <a:lnTo>
                  <a:pt x="1216025" y="929376"/>
                </a:lnTo>
                <a:lnTo>
                  <a:pt x="1221422" y="939221"/>
                </a:lnTo>
                <a:lnTo>
                  <a:pt x="1226820" y="948749"/>
                </a:lnTo>
                <a:lnTo>
                  <a:pt x="1231900" y="958911"/>
                </a:lnTo>
                <a:lnTo>
                  <a:pt x="1236980" y="969074"/>
                </a:lnTo>
                <a:lnTo>
                  <a:pt x="1241742" y="979872"/>
                </a:lnTo>
                <a:lnTo>
                  <a:pt x="1246822" y="990669"/>
                </a:lnTo>
                <a:lnTo>
                  <a:pt x="1251268" y="1001467"/>
                </a:lnTo>
                <a:lnTo>
                  <a:pt x="1255712" y="1012583"/>
                </a:lnTo>
                <a:lnTo>
                  <a:pt x="1259522" y="1024016"/>
                </a:lnTo>
                <a:lnTo>
                  <a:pt x="1263332" y="1035766"/>
                </a:lnTo>
                <a:lnTo>
                  <a:pt x="1267142" y="1047517"/>
                </a:lnTo>
                <a:lnTo>
                  <a:pt x="1270318" y="1059585"/>
                </a:lnTo>
                <a:lnTo>
                  <a:pt x="1273492" y="1071653"/>
                </a:lnTo>
                <a:lnTo>
                  <a:pt x="1276350" y="1084039"/>
                </a:lnTo>
                <a:lnTo>
                  <a:pt x="1278890" y="1097060"/>
                </a:lnTo>
                <a:lnTo>
                  <a:pt x="1281430" y="1109763"/>
                </a:lnTo>
                <a:lnTo>
                  <a:pt x="1283335" y="1122784"/>
                </a:lnTo>
                <a:lnTo>
                  <a:pt x="1285240" y="1136122"/>
                </a:lnTo>
                <a:lnTo>
                  <a:pt x="1286510" y="1149778"/>
                </a:lnTo>
                <a:lnTo>
                  <a:pt x="1287780" y="1163434"/>
                </a:lnTo>
                <a:lnTo>
                  <a:pt x="1288415" y="1177090"/>
                </a:lnTo>
                <a:lnTo>
                  <a:pt x="1289050" y="1191064"/>
                </a:lnTo>
                <a:lnTo>
                  <a:pt x="1289050" y="1205673"/>
                </a:lnTo>
                <a:lnTo>
                  <a:pt x="1289050" y="1221234"/>
                </a:lnTo>
                <a:lnTo>
                  <a:pt x="1288415" y="1236796"/>
                </a:lnTo>
                <a:lnTo>
                  <a:pt x="1287462" y="1253310"/>
                </a:lnTo>
                <a:lnTo>
                  <a:pt x="1285875" y="1269189"/>
                </a:lnTo>
                <a:lnTo>
                  <a:pt x="1283970" y="1285386"/>
                </a:lnTo>
                <a:lnTo>
                  <a:pt x="1281748" y="1301900"/>
                </a:lnTo>
                <a:lnTo>
                  <a:pt x="1279208" y="1318732"/>
                </a:lnTo>
                <a:lnTo>
                  <a:pt x="1276032" y="1335564"/>
                </a:lnTo>
                <a:lnTo>
                  <a:pt x="1272222" y="1352714"/>
                </a:lnTo>
                <a:lnTo>
                  <a:pt x="1268412" y="1369863"/>
                </a:lnTo>
                <a:lnTo>
                  <a:pt x="1263968" y="1387330"/>
                </a:lnTo>
                <a:lnTo>
                  <a:pt x="1258888" y="1404797"/>
                </a:lnTo>
                <a:lnTo>
                  <a:pt x="1253490" y="1422582"/>
                </a:lnTo>
                <a:lnTo>
                  <a:pt x="1247458" y="1440366"/>
                </a:lnTo>
                <a:lnTo>
                  <a:pt x="1240790" y="1458469"/>
                </a:lnTo>
                <a:lnTo>
                  <a:pt x="1234122" y="1476888"/>
                </a:lnTo>
                <a:lnTo>
                  <a:pt x="1226502" y="1494991"/>
                </a:lnTo>
                <a:lnTo>
                  <a:pt x="1218882" y="1513728"/>
                </a:lnTo>
                <a:lnTo>
                  <a:pt x="1210310" y="1532465"/>
                </a:lnTo>
                <a:lnTo>
                  <a:pt x="1201420" y="1551203"/>
                </a:lnTo>
                <a:lnTo>
                  <a:pt x="1191895" y="1570258"/>
                </a:lnTo>
                <a:lnTo>
                  <a:pt x="1181735" y="1589630"/>
                </a:lnTo>
                <a:lnTo>
                  <a:pt x="1171258" y="1609003"/>
                </a:lnTo>
                <a:lnTo>
                  <a:pt x="1160145" y="1628693"/>
                </a:lnTo>
                <a:lnTo>
                  <a:pt x="1148715" y="1648701"/>
                </a:lnTo>
                <a:lnTo>
                  <a:pt x="1136650" y="1668391"/>
                </a:lnTo>
                <a:lnTo>
                  <a:pt x="1123632" y="1688398"/>
                </a:lnTo>
                <a:lnTo>
                  <a:pt x="1110298" y="1709041"/>
                </a:lnTo>
                <a:lnTo>
                  <a:pt x="1096328" y="1729367"/>
                </a:lnTo>
                <a:lnTo>
                  <a:pt x="1082040" y="1749692"/>
                </a:lnTo>
                <a:lnTo>
                  <a:pt x="1066800" y="1770652"/>
                </a:lnTo>
                <a:lnTo>
                  <a:pt x="1051242" y="1791613"/>
                </a:lnTo>
                <a:lnTo>
                  <a:pt x="1051242" y="1315874"/>
                </a:lnTo>
                <a:lnTo>
                  <a:pt x="1054735" y="1300630"/>
                </a:lnTo>
                <a:lnTo>
                  <a:pt x="1057592" y="1285704"/>
                </a:lnTo>
                <a:lnTo>
                  <a:pt x="1060132" y="1271412"/>
                </a:lnTo>
                <a:lnTo>
                  <a:pt x="1062038" y="1257439"/>
                </a:lnTo>
                <a:lnTo>
                  <a:pt x="1063625" y="1243465"/>
                </a:lnTo>
                <a:lnTo>
                  <a:pt x="1064578" y="1230444"/>
                </a:lnTo>
                <a:lnTo>
                  <a:pt x="1065212" y="1217741"/>
                </a:lnTo>
                <a:lnTo>
                  <a:pt x="1065212" y="1205673"/>
                </a:lnTo>
                <a:lnTo>
                  <a:pt x="1065212" y="1193287"/>
                </a:lnTo>
                <a:lnTo>
                  <a:pt x="1064578" y="1181537"/>
                </a:lnTo>
                <a:lnTo>
                  <a:pt x="1063625" y="1170104"/>
                </a:lnTo>
                <a:lnTo>
                  <a:pt x="1062355" y="1159306"/>
                </a:lnTo>
                <a:lnTo>
                  <a:pt x="1060768" y="1148508"/>
                </a:lnTo>
                <a:lnTo>
                  <a:pt x="1058862" y="1138028"/>
                </a:lnTo>
                <a:lnTo>
                  <a:pt x="1056958" y="1127865"/>
                </a:lnTo>
                <a:lnTo>
                  <a:pt x="1054418" y="1118020"/>
                </a:lnTo>
                <a:lnTo>
                  <a:pt x="1051878" y="1108810"/>
                </a:lnTo>
                <a:lnTo>
                  <a:pt x="1049020" y="1099600"/>
                </a:lnTo>
                <a:lnTo>
                  <a:pt x="1045845" y="1090708"/>
                </a:lnTo>
                <a:lnTo>
                  <a:pt x="1042352" y="1081816"/>
                </a:lnTo>
                <a:lnTo>
                  <a:pt x="1038860" y="1073558"/>
                </a:lnTo>
                <a:lnTo>
                  <a:pt x="1035050" y="1065301"/>
                </a:lnTo>
                <a:lnTo>
                  <a:pt x="1031240" y="1057679"/>
                </a:lnTo>
                <a:lnTo>
                  <a:pt x="1027112" y="1050057"/>
                </a:lnTo>
                <a:lnTo>
                  <a:pt x="1023302" y="1043388"/>
                </a:lnTo>
                <a:lnTo>
                  <a:pt x="1023302" y="1251405"/>
                </a:lnTo>
                <a:lnTo>
                  <a:pt x="1023302" y="1401304"/>
                </a:lnTo>
                <a:lnTo>
                  <a:pt x="1023302" y="1827817"/>
                </a:lnTo>
                <a:lnTo>
                  <a:pt x="1023302" y="2990805"/>
                </a:lnTo>
                <a:lnTo>
                  <a:pt x="1022985" y="2999697"/>
                </a:lnTo>
                <a:lnTo>
                  <a:pt x="1022032" y="3008589"/>
                </a:lnTo>
                <a:lnTo>
                  <a:pt x="1021080" y="3017164"/>
                </a:lnTo>
                <a:lnTo>
                  <a:pt x="1019492" y="3025739"/>
                </a:lnTo>
                <a:lnTo>
                  <a:pt x="1017588" y="3034313"/>
                </a:lnTo>
                <a:lnTo>
                  <a:pt x="1015365" y="3042253"/>
                </a:lnTo>
                <a:lnTo>
                  <a:pt x="1012508" y="3050510"/>
                </a:lnTo>
                <a:lnTo>
                  <a:pt x="1009332" y="3058132"/>
                </a:lnTo>
                <a:lnTo>
                  <a:pt x="1005840" y="3065754"/>
                </a:lnTo>
                <a:lnTo>
                  <a:pt x="1002348" y="3073059"/>
                </a:lnTo>
                <a:lnTo>
                  <a:pt x="997902" y="3080680"/>
                </a:lnTo>
                <a:lnTo>
                  <a:pt x="993458" y="3087667"/>
                </a:lnTo>
                <a:lnTo>
                  <a:pt x="988695" y="3094337"/>
                </a:lnTo>
                <a:lnTo>
                  <a:pt x="983615" y="3101006"/>
                </a:lnTo>
                <a:lnTo>
                  <a:pt x="978218" y="3107040"/>
                </a:lnTo>
                <a:lnTo>
                  <a:pt x="972502" y="3113074"/>
                </a:lnTo>
                <a:lnTo>
                  <a:pt x="966152" y="3118790"/>
                </a:lnTo>
                <a:lnTo>
                  <a:pt x="960120" y="3124189"/>
                </a:lnTo>
                <a:lnTo>
                  <a:pt x="953452" y="3129271"/>
                </a:lnTo>
                <a:lnTo>
                  <a:pt x="946785" y="3134352"/>
                </a:lnTo>
                <a:lnTo>
                  <a:pt x="939800" y="3139116"/>
                </a:lnTo>
                <a:lnTo>
                  <a:pt x="932498" y="3143244"/>
                </a:lnTo>
                <a:lnTo>
                  <a:pt x="925195" y="3147055"/>
                </a:lnTo>
                <a:lnTo>
                  <a:pt x="917575" y="3150231"/>
                </a:lnTo>
                <a:lnTo>
                  <a:pt x="909320" y="3153407"/>
                </a:lnTo>
                <a:lnTo>
                  <a:pt x="901382" y="3156265"/>
                </a:lnTo>
                <a:lnTo>
                  <a:pt x="893445" y="3158488"/>
                </a:lnTo>
                <a:lnTo>
                  <a:pt x="884872" y="3160394"/>
                </a:lnTo>
                <a:lnTo>
                  <a:pt x="876618" y="3161982"/>
                </a:lnTo>
                <a:lnTo>
                  <a:pt x="868045" y="3162934"/>
                </a:lnTo>
                <a:lnTo>
                  <a:pt x="859155" y="3163570"/>
                </a:lnTo>
                <a:lnTo>
                  <a:pt x="849948" y="3163887"/>
                </a:lnTo>
                <a:lnTo>
                  <a:pt x="841058" y="3163570"/>
                </a:lnTo>
                <a:lnTo>
                  <a:pt x="832485" y="3162934"/>
                </a:lnTo>
                <a:lnTo>
                  <a:pt x="823912" y="3161982"/>
                </a:lnTo>
                <a:lnTo>
                  <a:pt x="815340" y="3160394"/>
                </a:lnTo>
                <a:lnTo>
                  <a:pt x="807085" y="3158488"/>
                </a:lnTo>
                <a:lnTo>
                  <a:pt x="798513" y="3156265"/>
                </a:lnTo>
                <a:lnTo>
                  <a:pt x="790575" y="3153407"/>
                </a:lnTo>
                <a:lnTo>
                  <a:pt x="782638" y="3150231"/>
                </a:lnTo>
                <a:lnTo>
                  <a:pt x="775018" y="3147055"/>
                </a:lnTo>
                <a:lnTo>
                  <a:pt x="767715" y="3143244"/>
                </a:lnTo>
                <a:lnTo>
                  <a:pt x="760413" y="3139116"/>
                </a:lnTo>
                <a:lnTo>
                  <a:pt x="753428" y="3134352"/>
                </a:lnTo>
                <a:lnTo>
                  <a:pt x="746443" y="3129271"/>
                </a:lnTo>
                <a:lnTo>
                  <a:pt x="740093" y="3124189"/>
                </a:lnTo>
                <a:lnTo>
                  <a:pt x="733743" y="3118790"/>
                </a:lnTo>
                <a:lnTo>
                  <a:pt x="727710" y="3113074"/>
                </a:lnTo>
                <a:lnTo>
                  <a:pt x="721995" y="3107040"/>
                </a:lnTo>
                <a:lnTo>
                  <a:pt x="716598" y="3101006"/>
                </a:lnTo>
                <a:lnTo>
                  <a:pt x="711518" y="3094337"/>
                </a:lnTo>
                <a:lnTo>
                  <a:pt x="706755" y="3087667"/>
                </a:lnTo>
                <a:lnTo>
                  <a:pt x="702310" y="3080680"/>
                </a:lnTo>
                <a:lnTo>
                  <a:pt x="698183" y="3073059"/>
                </a:lnTo>
                <a:lnTo>
                  <a:pt x="694373" y="3065754"/>
                </a:lnTo>
                <a:lnTo>
                  <a:pt x="690563" y="3058132"/>
                </a:lnTo>
                <a:lnTo>
                  <a:pt x="687388" y="3050510"/>
                </a:lnTo>
                <a:lnTo>
                  <a:pt x="684848" y="3042253"/>
                </a:lnTo>
                <a:lnTo>
                  <a:pt x="682625" y="3034313"/>
                </a:lnTo>
                <a:lnTo>
                  <a:pt x="680720" y="3025739"/>
                </a:lnTo>
                <a:lnTo>
                  <a:pt x="679133" y="3017164"/>
                </a:lnTo>
                <a:lnTo>
                  <a:pt x="677863" y="3008589"/>
                </a:lnTo>
                <a:lnTo>
                  <a:pt x="677228" y="2999697"/>
                </a:lnTo>
                <a:lnTo>
                  <a:pt x="677228" y="2990805"/>
                </a:lnTo>
                <a:lnTo>
                  <a:pt x="677228" y="1895462"/>
                </a:lnTo>
                <a:lnTo>
                  <a:pt x="612458" y="1895462"/>
                </a:lnTo>
                <a:lnTo>
                  <a:pt x="612458" y="2990805"/>
                </a:lnTo>
                <a:lnTo>
                  <a:pt x="612140" y="2999697"/>
                </a:lnTo>
                <a:lnTo>
                  <a:pt x="611505" y="3008589"/>
                </a:lnTo>
                <a:lnTo>
                  <a:pt x="610235" y="3017164"/>
                </a:lnTo>
                <a:lnTo>
                  <a:pt x="608648" y="3025739"/>
                </a:lnTo>
                <a:lnTo>
                  <a:pt x="606743" y="3034313"/>
                </a:lnTo>
                <a:lnTo>
                  <a:pt x="604520" y="3042253"/>
                </a:lnTo>
                <a:lnTo>
                  <a:pt x="601980" y="3050510"/>
                </a:lnTo>
                <a:lnTo>
                  <a:pt x="598805" y="3058132"/>
                </a:lnTo>
                <a:lnTo>
                  <a:pt x="595313" y="3065754"/>
                </a:lnTo>
                <a:lnTo>
                  <a:pt x="591503" y="3073059"/>
                </a:lnTo>
                <a:lnTo>
                  <a:pt x="587375" y="3080680"/>
                </a:lnTo>
                <a:lnTo>
                  <a:pt x="582930" y="3087667"/>
                </a:lnTo>
                <a:lnTo>
                  <a:pt x="577850" y="3094337"/>
                </a:lnTo>
                <a:lnTo>
                  <a:pt x="572770" y="3101006"/>
                </a:lnTo>
                <a:lnTo>
                  <a:pt x="567373" y="3107040"/>
                </a:lnTo>
                <a:lnTo>
                  <a:pt x="561658" y="3113074"/>
                </a:lnTo>
                <a:lnTo>
                  <a:pt x="555625" y="3118790"/>
                </a:lnTo>
                <a:lnTo>
                  <a:pt x="549275" y="3124189"/>
                </a:lnTo>
                <a:lnTo>
                  <a:pt x="542925" y="3129271"/>
                </a:lnTo>
                <a:lnTo>
                  <a:pt x="536258" y="3134352"/>
                </a:lnTo>
                <a:lnTo>
                  <a:pt x="529273" y="3139116"/>
                </a:lnTo>
                <a:lnTo>
                  <a:pt x="521653" y="3143244"/>
                </a:lnTo>
                <a:lnTo>
                  <a:pt x="514350" y="3147055"/>
                </a:lnTo>
                <a:lnTo>
                  <a:pt x="506730" y="3150231"/>
                </a:lnTo>
                <a:lnTo>
                  <a:pt x="498793" y="3153407"/>
                </a:lnTo>
                <a:lnTo>
                  <a:pt x="490855" y="3156265"/>
                </a:lnTo>
                <a:lnTo>
                  <a:pt x="482600" y="3158488"/>
                </a:lnTo>
                <a:lnTo>
                  <a:pt x="474345" y="3160394"/>
                </a:lnTo>
                <a:lnTo>
                  <a:pt x="465455" y="3161982"/>
                </a:lnTo>
                <a:lnTo>
                  <a:pt x="456883" y="3162934"/>
                </a:lnTo>
                <a:lnTo>
                  <a:pt x="448310" y="3163570"/>
                </a:lnTo>
                <a:lnTo>
                  <a:pt x="439420" y="3163887"/>
                </a:lnTo>
                <a:lnTo>
                  <a:pt x="430530" y="3163570"/>
                </a:lnTo>
                <a:lnTo>
                  <a:pt x="421640" y="3162934"/>
                </a:lnTo>
                <a:lnTo>
                  <a:pt x="412750" y="3161982"/>
                </a:lnTo>
                <a:lnTo>
                  <a:pt x="404495" y="3160394"/>
                </a:lnTo>
                <a:lnTo>
                  <a:pt x="395923" y="3158488"/>
                </a:lnTo>
                <a:lnTo>
                  <a:pt x="387985" y="3156265"/>
                </a:lnTo>
                <a:lnTo>
                  <a:pt x="380048" y="3153407"/>
                </a:lnTo>
                <a:lnTo>
                  <a:pt x="372110" y="3150231"/>
                </a:lnTo>
                <a:lnTo>
                  <a:pt x="364490" y="3147055"/>
                </a:lnTo>
                <a:lnTo>
                  <a:pt x="356870" y="3143244"/>
                </a:lnTo>
                <a:lnTo>
                  <a:pt x="349568" y="3139116"/>
                </a:lnTo>
                <a:lnTo>
                  <a:pt x="342583" y="3134352"/>
                </a:lnTo>
                <a:lnTo>
                  <a:pt x="335915" y="3129271"/>
                </a:lnTo>
                <a:lnTo>
                  <a:pt x="329248" y="3124189"/>
                </a:lnTo>
                <a:lnTo>
                  <a:pt x="323215" y="3118790"/>
                </a:lnTo>
                <a:lnTo>
                  <a:pt x="317183" y="3113074"/>
                </a:lnTo>
                <a:lnTo>
                  <a:pt x="311468" y="3107040"/>
                </a:lnTo>
                <a:lnTo>
                  <a:pt x="306070" y="3101006"/>
                </a:lnTo>
                <a:lnTo>
                  <a:pt x="300673" y="3094337"/>
                </a:lnTo>
                <a:lnTo>
                  <a:pt x="295910" y="3087667"/>
                </a:lnTo>
                <a:lnTo>
                  <a:pt x="291465" y="3080680"/>
                </a:lnTo>
                <a:lnTo>
                  <a:pt x="287338" y="3073059"/>
                </a:lnTo>
                <a:lnTo>
                  <a:pt x="283528" y="3065754"/>
                </a:lnTo>
                <a:lnTo>
                  <a:pt x="280035" y="3058132"/>
                </a:lnTo>
                <a:lnTo>
                  <a:pt x="276860" y="3050510"/>
                </a:lnTo>
                <a:lnTo>
                  <a:pt x="274320" y="3042253"/>
                </a:lnTo>
                <a:lnTo>
                  <a:pt x="271780" y="3034313"/>
                </a:lnTo>
                <a:lnTo>
                  <a:pt x="269875" y="3025739"/>
                </a:lnTo>
                <a:lnTo>
                  <a:pt x="268288" y="3017164"/>
                </a:lnTo>
                <a:lnTo>
                  <a:pt x="267335" y="3008589"/>
                </a:lnTo>
                <a:lnTo>
                  <a:pt x="266700" y="2999697"/>
                </a:lnTo>
                <a:lnTo>
                  <a:pt x="266383" y="2990805"/>
                </a:lnTo>
                <a:lnTo>
                  <a:pt x="266383" y="1827817"/>
                </a:lnTo>
                <a:lnTo>
                  <a:pt x="266383" y="1401621"/>
                </a:lnTo>
                <a:lnTo>
                  <a:pt x="266383" y="1251405"/>
                </a:lnTo>
                <a:lnTo>
                  <a:pt x="266383" y="1043388"/>
                </a:lnTo>
                <a:lnTo>
                  <a:pt x="261938" y="1051328"/>
                </a:lnTo>
                <a:lnTo>
                  <a:pt x="257810" y="1059267"/>
                </a:lnTo>
                <a:lnTo>
                  <a:pt x="253683" y="1067524"/>
                </a:lnTo>
                <a:lnTo>
                  <a:pt x="249555" y="1076099"/>
                </a:lnTo>
                <a:lnTo>
                  <a:pt x="245745" y="1084991"/>
                </a:lnTo>
                <a:lnTo>
                  <a:pt x="242253" y="1094519"/>
                </a:lnTo>
                <a:lnTo>
                  <a:pt x="239078" y="1104046"/>
                </a:lnTo>
                <a:lnTo>
                  <a:pt x="236220" y="1113891"/>
                </a:lnTo>
                <a:lnTo>
                  <a:pt x="233363" y="1124054"/>
                </a:lnTo>
                <a:lnTo>
                  <a:pt x="231140" y="1134534"/>
                </a:lnTo>
                <a:lnTo>
                  <a:pt x="228918" y="1145650"/>
                </a:lnTo>
                <a:lnTo>
                  <a:pt x="227330" y="1156765"/>
                </a:lnTo>
                <a:lnTo>
                  <a:pt x="226060" y="1168516"/>
                </a:lnTo>
                <a:lnTo>
                  <a:pt x="224790" y="1180266"/>
                </a:lnTo>
                <a:lnTo>
                  <a:pt x="224155" y="1192652"/>
                </a:lnTo>
                <a:lnTo>
                  <a:pt x="223838" y="1205673"/>
                </a:lnTo>
                <a:lnTo>
                  <a:pt x="224155" y="1218059"/>
                </a:lnTo>
                <a:lnTo>
                  <a:pt x="224790" y="1230762"/>
                </a:lnTo>
                <a:lnTo>
                  <a:pt x="225743" y="1243783"/>
                </a:lnTo>
                <a:lnTo>
                  <a:pt x="227330" y="1257756"/>
                </a:lnTo>
                <a:lnTo>
                  <a:pt x="229235" y="1271730"/>
                </a:lnTo>
                <a:lnTo>
                  <a:pt x="231775" y="1286021"/>
                </a:lnTo>
                <a:lnTo>
                  <a:pt x="234633" y="1300948"/>
                </a:lnTo>
                <a:lnTo>
                  <a:pt x="238443" y="1316509"/>
                </a:lnTo>
                <a:lnTo>
                  <a:pt x="238443" y="1791613"/>
                </a:lnTo>
                <a:lnTo>
                  <a:pt x="222568" y="1770970"/>
                </a:lnTo>
                <a:lnTo>
                  <a:pt x="207645" y="1749692"/>
                </a:lnTo>
                <a:lnTo>
                  <a:pt x="193040" y="1729367"/>
                </a:lnTo>
                <a:lnTo>
                  <a:pt x="179070" y="1709041"/>
                </a:lnTo>
                <a:lnTo>
                  <a:pt x="165735" y="1688398"/>
                </a:lnTo>
                <a:lnTo>
                  <a:pt x="153035" y="1668391"/>
                </a:lnTo>
                <a:lnTo>
                  <a:pt x="140970" y="1648701"/>
                </a:lnTo>
                <a:lnTo>
                  <a:pt x="129223" y="1628693"/>
                </a:lnTo>
                <a:lnTo>
                  <a:pt x="118110" y="1609003"/>
                </a:lnTo>
                <a:lnTo>
                  <a:pt x="107633" y="1589948"/>
                </a:lnTo>
                <a:lnTo>
                  <a:pt x="97473" y="1570258"/>
                </a:lnTo>
                <a:lnTo>
                  <a:pt x="88265" y="1551520"/>
                </a:lnTo>
                <a:lnTo>
                  <a:pt x="79058" y="1532465"/>
                </a:lnTo>
                <a:lnTo>
                  <a:pt x="70485" y="1513728"/>
                </a:lnTo>
                <a:lnTo>
                  <a:pt x="62548" y="1495308"/>
                </a:lnTo>
                <a:lnTo>
                  <a:pt x="55245" y="1476888"/>
                </a:lnTo>
                <a:lnTo>
                  <a:pt x="48578" y="1458469"/>
                </a:lnTo>
                <a:lnTo>
                  <a:pt x="41910" y="1440366"/>
                </a:lnTo>
                <a:lnTo>
                  <a:pt x="36195" y="1422582"/>
                </a:lnTo>
                <a:lnTo>
                  <a:pt x="30798" y="1404797"/>
                </a:lnTo>
                <a:lnTo>
                  <a:pt x="25400" y="1387330"/>
                </a:lnTo>
                <a:lnTo>
                  <a:pt x="20955" y="1369863"/>
                </a:lnTo>
                <a:lnTo>
                  <a:pt x="16828" y="1352714"/>
                </a:lnTo>
                <a:lnTo>
                  <a:pt x="13335" y="1335564"/>
                </a:lnTo>
                <a:lnTo>
                  <a:pt x="10160" y="1318732"/>
                </a:lnTo>
                <a:lnTo>
                  <a:pt x="7620" y="1301900"/>
                </a:lnTo>
                <a:lnTo>
                  <a:pt x="5398" y="1285386"/>
                </a:lnTo>
                <a:lnTo>
                  <a:pt x="3493" y="1269189"/>
                </a:lnTo>
                <a:lnTo>
                  <a:pt x="1905" y="1253310"/>
                </a:lnTo>
                <a:lnTo>
                  <a:pt x="953" y="1236796"/>
                </a:lnTo>
                <a:lnTo>
                  <a:pt x="318" y="1221234"/>
                </a:lnTo>
                <a:lnTo>
                  <a:pt x="0" y="1205673"/>
                </a:lnTo>
                <a:lnTo>
                  <a:pt x="318" y="1192969"/>
                </a:lnTo>
                <a:lnTo>
                  <a:pt x="635" y="1180584"/>
                </a:lnTo>
                <a:lnTo>
                  <a:pt x="1270" y="1168516"/>
                </a:lnTo>
                <a:lnTo>
                  <a:pt x="2223" y="1156448"/>
                </a:lnTo>
                <a:lnTo>
                  <a:pt x="3175" y="1144697"/>
                </a:lnTo>
                <a:lnTo>
                  <a:pt x="4445" y="1132629"/>
                </a:lnTo>
                <a:lnTo>
                  <a:pt x="6033" y="1121196"/>
                </a:lnTo>
                <a:lnTo>
                  <a:pt x="7938" y="1109763"/>
                </a:lnTo>
                <a:lnTo>
                  <a:pt x="9843" y="1098647"/>
                </a:lnTo>
                <a:lnTo>
                  <a:pt x="12065" y="1087532"/>
                </a:lnTo>
                <a:lnTo>
                  <a:pt x="14605" y="1076417"/>
                </a:lnTo>
                <a:lnTo>
                  <a:pt x="17145" y="1065619"/>
                </a:lnTo>
                <a:lnTo>
                  <a:pt x="20003" y="1055139"/>
                </a:lnTo>
                <a:lnTo>
                  <a:pt x="23178" y="1044658"/>
                </a:lnTo>
                <a:lnTo>
                  <a:pt x="26353" y="1034178"/>
                </a:lnTo>
                <a:lnTo>
                  <a:pt x="29845" y="1024016"/>
                </a:lnTo>
                <a:lnTo>
                  <a:pt x="33655" y="1013853"/>
                </a:lnTo>
                <a:lnTo>
                  <a:pt x="37148" y="1004325"/>
                </a:lnTo>
                <a:lnTo>
                  <a:pt x="40958" y="994480"/>
                </a:lnTo>
                <a:lnTo>
                  <a:pt x="45085" y="985270"/>
                </a:lnTo>
                <a:lnTo>
                  <a:pt x="49213" y="975743"/>
                </a:lnTo>
                <a:lnTo>
                  <a:pt x="53658" y="966533"/>
                </a:lnTo>
                <a:lnTo>
                  <a:pt x="58103" y="957641"/>
                </a:lnTo>
                <a:lnTo>
                  <a:pt x="62548" y="948749"/>
                </a:lnTo>
                <a:lnTo>
                  <a:pt x="72073" y="931917"/>
                </a:lnTo>
                <a:lnTo>
                  <a:pt x="81915" y="915402"/>
                </a:lnTo>
                <a:lnTo>
                  <a:pt x="92393" y="899841"/>
                </a:lnTo>
                <a:lnTo>
                  <a:pt x="103188" y="884914"/>
                </a:lnTo>
                <a:lnTo>
                  <a:pt x="113983" y="870941"/>
                </a:lnTo>
                <a:lnTo>
                  <a:pt x="125413" y="857285"/>
                </a:lnTo>
                <a:lnTo>
                  <a:pt x="136525" y="844264"/>
                </a:lnTo>
                <a:lnTo>
                  <a:pt x="148273" y="832513"/>
                </a:lnTo>
                <a:lnTo>
                  <a:pt x="160020" y="821080"/>
                </a:lnTo>
                <a:lnTo>
                  <a:pt x="171450" y="810282"/>
                </a:lnTo>
                <a:lnTo>
                  <a:pt x="183198" y="799802"/>
                </a:lnTo>
                <a:lnTo>
                  <a:pt x="194945" y="790275"/>
                </a:lnTo>
                <a:lnTo>
                  <a:pt x="207010" y="781700"/>
                </a:lnTo>
                <a:lnTo>
                  <a:pt x="218758" y="773443"/>
                </a:lnTo>
                <a:lnTo>
                  <a:pt x="230505" y="765821"/>
                </a:lnTo>
                <a:lnTo>
                  <a:pt x="242570" y="758834"/>
                </a:lnTo>
                <a:lnTo>
                  <a:pt x="254635" y="752165"/>
                </a:lnTo>
                <a:lnTo>
                  <a:pt x="266383" y="746131"/>
                </a:lnTo>
                <a:lnTo>
                  <a:pt x="278130" y="741049"/>
                </a:lnTo>
                <a:lnTo>
                  <a:pt x="289878" y="736286"/>
                </a:lnTo>
                <a:lnTo>
                  <a:pt x="304165" y="731522"/>
                </a:lnTo>
                <a:lnTo>
                  <a:pt x="311785" y="729616"/>
                </a:lnTo>
                <a:lnTo>
                  <a:pt x="319088" y="727711"/>
                </a:lnTo>
                <a:lnTo>
                  <a:pt x="327343" y="726123"/>
                </a:lnTo>
                <a:lnTo>
                  <a:pt x="335598" y="725170"/>
                </a:lnTo>
                <a:lnTo>
                  <a:pt x="344805" y="724218"/>
                </a:lnTo>
                <a:lnTo>
                  <a:pt x="354330" y="723900"/>
                </a:lnTo>
                <a:lnTo>
                  <a:pt x="355600" y="723900"/>
                </a:lnTo>
                <a:lnTo>
                  <a:pt x="360045" y="723265"/>
                </a:lnTo>
                <a:lnTo>
                  <a:pt x="365125" y="722630"/>
                </a:lnTo>
                <a:lnTo>
                  <a:pt x="369888" y="722312"/>
                </a:lnTo>
                <a:close/>
                <a:moveTo>
                  <a:pt x="637392" y="0"/>
                </a:moveTo>
                <a:lnTo>
                  <a:pt x="645001" y="0"/>
                </a:lnTo>
                <a:lnTo>
                  <a:pt x="652926" y="0"/>
                </a:lnTo>
                <a:lnTo>
                  <a:pt x="660535" y="317"/>
                </a:lnTo>
                <a:lnTo>
                  <a:pt x="668460" y="952"/>
                </a:lnTo>
                <a:lnTo>
                  <a:pt x="676386" y="1586"/>
                </a:lnTo>
                <a:lnTo>
                  <a:pt x="683994" y="2537"/>
                </a:lnTo>
                <a:lnTo>
                  <a:pt x="692237" y="3489"/>
                </a:lnTo>
                <a:lnTo>
                  <a:pt x="700162" y="5075"/>
                </a:lnTo>
                <a:lnTo>
                  <a:pt x="708088" y="6344"/>
                </a:lnTo>
                <a:lnTo>
                  <a:pt x="716013" y="8247"/>
                </a:lnTo>
                <a:lnTo>
                  <a:pt x="723622" y="10150"/>
                </a:lnTo>
                <a:lnTo>
                  <a:pt x="731547" y="12370"/>
                </a:lnTo>
                <a:lnTo>
                  <a:pt x="739156" y="14590"/>
                </a:lnTo>
                <a:lnTo>
                  <a:pt x="747081" y="17128"/>
                </a:lnTo>
                <a:lnTo>
                  <a:pt x="754373" y="19665"/>
                </a:lnTo>
                <a:lnTo>
                  <a:pt x="761664" y="22520"/>
                </a:lnTo>
                <a:lnTo>
                  <a:pt x="768955" y="25374"/>
                </a:lnTo>
                <a:lnTo>
                  <a:pt x="775930" y="28546"/>
                </a:lnTo>
                <a:lnTo>
                  <a:pt x="783221" y="32035"/>
                </a:lnTo>
                <a:lnTo>
                  <a:pt x="789879" y="35524"/>
                </a:lnTo>
                <a:lnTo>
                  <a:pt x="796853" y="39330"/>
                </a:lnTo>
                <a:lnTo>
                  <a:pt x="803828" y="43136"/>
                </a:lnTo>
                <a:lnTo>
                  <a:pt x="810485" y="47260"/>
                </a:lnTo>
                <a:lnTo>
                  <a:pt x="816825" y="51383"/>
                </a:lnTo>
                <a:lnTo>
                  <a:pt x="829506" y="59947"/>
                </a:lnTo>
                <a:lnTo>
                  <a:pt x="841553" y="69145"/>
                </a:lnTo>
                <a:lnTo>
                  <a:pt x="852965" y="78978"/>
                </a:lnTo>
                <a:lnTo>
                  <a:pt x="864378" y="89445"/>
                </a:lnTo>
                <a:lnTo>
                  <a:pt x="874840" y="100546"/>
                </a:lnTo>
                <a:lnTo>
                  <a:pt x="884667" y="111647"/>
                </a:lnTo>
                <a:lnTo>
                  <a:pt x="894178" y="123383"/>
                </a:lnTo>
                <a:lnTo>
                  <a:pt x="903055" y="135436"/>
                </a:lnTo>
                <a:lnTo>
                  <a:pt x="911297" y="148440"/>
                </a:lnTo>
                <a:lnTo>
                  <a:pt x="919223" y="161444"/>
                </a:lnTo>
                <a:lnTo>
                  <a:pt x="926197" y="174766"/>
                </a:lnTo>
                <a:lnTo>
                  <a:pt x="932537" y="188087"/>
                </a:lnTo>
                <a:lnTo>
                  <a:pt x="938244" y="202361"/>
                </a:lnTo>
                <a:lnTo>
                  <a:pt x="943316" y="216634"/>
                </a:lnTo>
                <a:lnTo>
                  <a:pt x="947754" y="231224"/>
                </a:lnTo>
                <a:lnTo>
                  <a:pt x="951242" y="245814"/>
                </a:lnTo>
                <a:lnTo>
                  <a:pt x="954095" y="261039"/>
                </a:lnTo>
                <a:lnTo>
                  <a:pt x="956314" y="276263"/>
                </a:lnTo>
                <a:lnTo>
                  <a:pt x="957899" y="291488"/>
                </a:lnTo>
                <a:lnTo>
                  <a:pt x="958533" y="299100"/>
                </a:lnTo>
                <a:lnTo>
                  <a:pt x="958533" y="306713"/>
                </a:lnTo>
                <a:lnTo>
                  <a:pt x="958850" y="314959"/>
                </a:lnTo>
                <a:lnTo>
                  <a:pt x="958533" y="322572"/>
                </a:lnTo>
                <a:lnTo>
                  <a:pt x="958216" y="330501"/>
                </a:lnTo>
                <a:lnTo>
                  <a:pt x="957899" y="338113"/>
                </a:lnTo>
                <a:lnTo>
                  <a:pt x="957265" y="346043"/>
                </a:lnTo>
                <a:lnTo>
                  <a:pt x="956314" y="353972"/>
                </a:lnTo>
                <a:lnTo>
                  <a:pt x="955046" y="361902"/>
                </a:lnTo>
                <a:lnTo>
                  <a:pt x="953778" y="369831"/>
                </a:lnTo>
                <a:lnTo>
                  <a:pt x="952193" y="377761"/>
                </a:lnTo>
                <a:lnTo>
                  <a:pt x="950608" y="385690"/>
                </a:lnTo>
                <a:lnTo>
                  <a:pt x="948705" y="393620"/>
                </a:lnTo>
                <a:lnTo>
                  <a:pt x="946486" y="401232"/>
                </a:lnTo>
                <a:lnTo>
                  <a:pt x="944267" y="408845"/>
                </a:lnTo>
                <a:lnTo>
                  <a:pt x="941731" y="416457"/>
                </a:lnTo>
                <a:lnTo>
                  <a:pt x="939195" y="424386"/>
                </a:lnTo>
                <a:lnTo>
                  <a:pt x="936342" y="431682"/>
                </a:lnTo>
                <a:lnTo>
                  <a:pt x="933171" y="438977"/>
                </a:lnTo>
                <a:lnTo>
                  <a:pt x="930001" y="445955"/>
                </a:lnTo>
                <a:lnTo>
                  <a:pt x="926831" y="452933"/>
                </a:lnTo>
                <a:lnTo>
                  <a:pt x="923344" y="459910"/>
                </a:lnTo>
                <a:lnTo>
                  <a:pt x="919540" y="466571"/>
                </a:lnTo>
                <a:lnTo>
                  <a:pt x="915735" y="473549"/>
                </a:lnTo>
                <a:lnTo>
                  <a:pt x="907493" y="486871"/>
                </a:lnTo>
                <a:lnTo>
                  <a:pt x="898616" y="499241"/>
                </a:lnTo>
                <a:lnTo>
                  <a:pt x="889423" y="511294"/>
                </a:lnTo>
                <a:lnTo>
                  <a:pt x="879595" y="523029"/>
                </a:lnTo>
                <a:lnTo>
                  <a:pt x="869450" y="534131"/>
                </a:lnTo>
                <a:lnTo>
                  <a:pt x="858672" y="544915"/>
                </a:lnTo>
                <a:lnTo>
                  <a:pt x="846942" y="554747"/>
                </a:lnTo>
                <a:lnTo>
                  <a:pt x="835529" y="564263"/>
                </a:lnTo>
                <a:lnTo>
                  <a:pt x="823166" y="572826"/>
                </a:lnTo>
                <a:lnTo>
                  <a:pt x="810802" y="581073"/>
                </a:lnTo>
                <a:lnTo>
                  <a:pt x="797487" y="589003"/>
                </a:lnTo>
                <a:lnTo>
                  <a:pt x="784172" y="595980"/>
                </a:lnTo>
                <a:lnTo>
                  <a:pt x="770541" y="602324"/>
                </a:lnTo>
                <a:lnTo>
                  <a:pt x="756592" y="608033"/>
                </a:lnTo>
                <a:lnTo>
                  <a:pt x="742326" y="613108"/>
                </a:lnTo>
                <a:lnTo>
                  <a:pt x="727743" y="617549"/>
                </a:lnTo>
                <a:lnTo>
                  <a:pt x="713160" y="621355"/>
                </a:lnTo>
                <a:lnTo>
                  <a:pt x="698260" y="624210"/>
                </a:lnTo>
                <a:lnTo>
                  <a:pt x="682726" y="626430"/>
                </a:lnTo>
                <a:lnTo>
                  <a:pt x="667509" y="628016"/>
                </a:lnTo>
                <a:lnTo>
                  <a:pt x="659901" y="628333"/>
                </a:lnTo>
                <a:lnTo>
                  <a:pt x="651975" y="628650"/>
                </a:lnTo>
                <a:lnTo>
                  <a:pt x="644367" y="628650"/>
                </a:lnTo>
                <a:lnTo>
                  <a:pt x="636758" y="628650"/>
                </a:lnTo>
                <a:lnTo>
                  <a:pt x="628516" y="628333"/>
                </a:lnTo>
                <a:lnTo>
                  <a:pt x="620590" y="627698"/>
                </a:lnTo>
                <a:lnTo>
                  <a:pt x="612982" y="627064"/>
                </a:lnTo>
                <a:lnTo>
                  <a:pt x="605056" y="626113"/>
                </a:lnTo>
                <a:lnTo>
                  <a:pt x="597131" y="625161"/>
                </a:lnTo>
                <a:lnTo>
                  <a:pt x="589205" y="623892"/>
                </a:lnTo>
                <a:lnTo>
                  <a:pt x="580963" y="622306"/>
                </a:lnTo>
                <a:lnTo>
                  <a:pt x="573354" y="620403"/>
                </a:lnTo>
                <a:lnTo>
                  <a:pt x="565429" y="618500"/>
                </a:lnTo>
                <a:lnTo>
                  <a:pt x="557820" y="616597"/>
                </a:lnTo>
                <a:lnTo>
                  <a:pt x="549895" y="614060"/>
                </a:lnTo>
                <a:lnTo>
                  <a:pt x="542603" y="611840"/>
                </a:lnTo>
                <a:lnTo>
                  <a:pt x="534995" y="608985"/>
                </a:lnTo>
                <a:lnTo>
                  <a:pt x="527703" y="606130"/>
                </a:lnTo>
                <a:lnTo>
                  <a:pt x="520095" y="603276"/>
                </a:lnTo>
                <a:lnTo>
                  <a:pt x="513121" y="600104"/>
                </a:lnTo>
                <a:lnTo>
                  <a:pt x="506146" y="596615"/>
                </a:lnTo>
                <a:lnTo>
                  <a:pt x="499172" y="593126"/>
                </a:lnTo>
                <a:lnTo>
                  <a:pt x="492197" y="589637"/>
                </a:lnTo>
                <a:lnTo>
                  <a:pt x="485540" y="585514"/>
                </a:lnTo>
                <a:lnTo>
                  <a:pt x="478882" y="581390"/>
                </a:lnTo>
                <a:lnTo>
                  <a:pt x="472542" y="577267"/>
                </a:lnTo>
                <a:lnTo>
                  <a:pt x="459861" y="568703"/>
                </a:lnTo>
                <a:lnTo>
                  <a:pt x="447498" y="559505"/>
                </a:lnTo>
                <a:lnTo>
                  <a:pt x="436085" y="549672"/>
                </a:lnTo>
                <a:lnTo>
                  <a:pt x="424989" y="539523"/>
                </a:lnTo>
                <a:lnTo>
                  <a:pt x="414210" y="528421"/>
                </a:lnTo>
                <a:lnTo>
                  <a:pt x="404383" y="517003"/>
                </a:lnTo>
                <a:lnTo>
                  <a:pt x="394872" y="505267"/>
                </a:lnTo>
                <a:lnTo>
                  <a:pt x="385996" y="493214"/>
                </a:lnTo>
                <a:lnTo>
                  <a:pt x="377753" y="480527"/>
                </a:lnTo>
                <a:lnTo>
                  <a:pt x="370145" y="467523"/>
                </a:lnTo>
                <a:lnTo>
                  <a:pt x="363170" y="454201"/>
                </a:lnTo>
                <a:lnTo>
                  <a:pt x="356513" y="440563"/>
                </a:lnTo>
                <a:lnTo>
                  <a:pt x="350807" y="426607"/>
                </a:lnTo>
                <a:lnTo>
                  <a:pt x="345734" y="412016"/>
                </a:lnTo>
                <a:lnTo>
                  <a:pt x="341613" y="397743"/>
                </a:lnTo>
                <a:lnTo>
                  <a:pt x="337809" y="382836"/>
                </a:lnTo>
                <a:lnTo>
                  <a:pt x="334956" y="367928"/>
                </a:lnTo>
                <a:lnTo>
                  <a:pt x="332736" y="352704"/>
                </a:lnTo>
                <a:lnTo>
                  <a:pt x="331151" y="337479"/>
                </a:lnTo>
                <a:lnTo>
                  <a:pt x="330517" y="329550"/>
                </a:lnTo>
                <a:lnTo>
                  <a:pt x="330517" y="321937"/>
                </a:lnTo>
                <a:lnTo>
                  <a:pt x="330200" y="314325"/>
                </a:lnTo>
                <a:lnTo>
                  <a:pt x="330517" y="306078"/>
                </a:lnTo>
                <a:lnTo>
                  <a:pt x="330834" y="298466"/>
                </a:lnTo>
                <a:lnTo>
                  <a:pt x="331151" y="290537"/>
                </a:lnTo>
                <a:lnTo>
                  <a:pt x="331785" y="282607"/>
                </a:lnTo>
                <a:lnTo>
                  <a:pt x="332736" y="274678"/>
                </a:lnTo>
                <a:lnTo>
                  <a:pt x="334004" y="267065"/>
                </a:lnTo>
                <a:lnTo>
                  <a:pt x="335273" y="259136"/>
                </a:lnTo>
                <a:lnTo>
                  <a:pt x="336858" y="250889"/>
                </a:lnTo>
                <a:lnTo>
                  <a:pt x="338443" y="242960"/>
                </a:lnTo>
                <a:lnTo>
                  <a:pt x="340345" y="235030"/>
                </a:lnTo>
                <a:lnTo>
                  <a:pt x="342564" y="227418"/>
                </a:lnTo>
                <a:lnTo>
                  <a:pt x="344783" y="219806"/>
                </a:lnTo>
                <a:lnTo>
                  <a:pt x="347319" y="212193"/>
                </a:lnTo>
                <a:lnTo>
                  <a:pt x="349855" y="204898"/>
                </a:lnTo>
                <a:lnTo>
                  <a:pt x="352709" y="197286"/>
                </a:lnTo>
                <a:lnTo>
                  <a:pt x="355879" y="189991"/>
                </a:lnTo>
                <a:lnTo>
                  <a:pt x="359049" y="182695"/>
                </a:lnTo>
                <a:lnTo>
                  <a:pt x="362536" y="175718"/>
                </a:lnTo>
                <a:lnTo>
                  <a:pt x="366023" y="168740"/>
                </a:lnTo>
                <a:lnTo>
                  <a:pt x="369828" y="162079"/>
                </a:lnTo>
                <a:lnTo>
                  <a:pt x="373632" y="155418"/>
                </a:lnTo>
                <a:lnTo>
                  <a:pt x="381557" y="142096"/>
                </a:lnTo>
                <a:lnTo>
                  <a:pt x="390434" y="129409"/>
                </a:lnTo>
                <a:lnTo>
                  <a:pt x="399628" y="117356"/>
                </a:lnTo>
                <a:lnTo>
                  <a:pt x="409455" y="105938"/>
                </a:lnTo>
                <a:lnTo>
                  <a:pt x="419917" y="94837"/>
                </a:lnTo>
                <a:lnTo>
                  <a:pt x="430695" y="84053"/>
                </a:lnTo>
                <a:lnTo>
                  <a:pt x="442108" y="73903"/>
                </a:lnTo>
                <a:lnTo>
                  <a:pt x="453838" y="64705"/>
                </a:lnTo>
                <a:lnTo>
                  <a:pt x="465885" y="55824"/>
                </a:lnTo>
                <a:lnTo>
                  <a:pt x="478565" y="47577"/>
                </a:lnTo>
                <a:lnTo>
                  <a:pt x="491563" y="39965"/>
                </a:lnTo>
                <a:lnTo>
                  <a:pt x="504878" y="32670"/>
                </a:lnTo>
                <a:lnTo>
                  <a:pt x="518510" y="26326"/>
                </a:lnTo>
                <a:lnTo>
                  <a:pt x="532776" y="20617"/>
                </a:lnTo>
                <a:lnTo>
                  <a:pt x="547042" y="15542"/>
                </a:lnTo>
                <a:lnTo>
                  <a:pt x="561308" y="11101"/>
                </a:lnTo>
                <a:lnTo>
                  <a:pt x="575890" y="7612"/>
                </a:lnTo>
                <a:lnTo>
                  <a:pt x="591107" y="4441"/>
                </a:lnTo>
                <a:lnTo>
                  <a:pt x="606324" y="2220"/>
                </a:lnTo>
                <a:lnTo>
                  <a:pt x="621541" y="952"/>
                </a:lnTo>
                <a:lnTo>
                  <a:pt x="629150" y="317"/>
                </a:lnTo>
                <a:lnTo>
                  <a:pt x="637392" y="0"/>
                </a:lnTo>
                <a:close/>
              </a:path>
            </a:pathLst>
          </a:custGeom>
          <a:solidFill>
            <a:schemeClr val="accent1">
              <a:lumMod val="75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defTabSz="896386">
              <a:defRPr/>
            </a:pPr>
            <a:endParaRPr lang="zh-CN" altLang="en-US" sz="1436">
              <a:solidFill>
                <a:prstClr val="white"/>
              </a:solidFill>
              <a:latin typeface="Segoe UI" panose="020B0502040204020203" pitchFamily="34" charset="0"/>
              <a:ea typeface="微软雅黑" panose="020B0503020204020204" pitchFamily="34" charset="-122"/>
              <a:cs typeface="Segoe UI" panose="020B0502040204020203" pitchFamily="34" charset="0"/>
              <a:sym typeface="+mn-lt"/>
            </a:endParaRPr>
          </a:p>
        </p:txBody>
      </p:sp>
      <p:sp>
        <p:nvSpPr>
          <p:cNvPr id="34" name="流程图: 接点 33"/>
          <p:cNvSpPr/>
          <p:nvPr/>
        </p:nvSpPr>
        <p:spPr bwMode="auto">
          <a:xfrm>
            <a:off x="765390" y="2383171"/>
            <a:ext cx="2727133" cy="2727133"/>
          </a:xfrm>
          <a:prstGeom prst="flowChartConnector">
            <a:avLst/>
          </a:prstGeom>
          <a:noFill/>
          <a:ln w="57150">
            <a:solidFill>
              <a:schemeClr val="accent2">
                <a:lumMod val="75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lstStyle/>
          <a:p>
            <a:pPr algn="ctr" defTabSz="913816" fontAlgn="base">
              <a:spcBef>
                <a:spcPct val="0"/>
              </a:spcBef>
              <a:spcAft>
                <a:spcPct val="0"/>
              </a:spcAft>
            </a:pPr>
            <a:endParaRPr lang="zh-CN" altLang="en-US" sz="1961" dirty="0">
              <a:gradFill>
                <a:gsLst>
                  <a:gs pos="5439">
                    <a:srgbClr val="F8F8F8"/>
                  </a:gs>
                  <a:gs pos="10000">
                    <a:srgbClr val="F8F8F8"/>
                  </a:gs>
                </a:gsLst>
                <a:lin ang="5400000" scaled="0"/>
              </a:gradFill>
              <a:latin typeface="Segoe UI" panose="020B0502040204020203" pitchFamily="34" charset="0"/>
              <a:cs typeface="Segoe UI" panose="020B0502040204020203" pitchFamily="34" charset="0"/>
            </a:endParaRPr>
          </a:p>
        </p:txBody>
      </p:sp>
      <p:sp>
        <p:nvSpPr>
          <p:cNvPr id="37" name="流程图: 接点 36"/>
          <p:cNvSpPr/>
          <p:nvPr/>
        </p:nvSpPr>
        <p:spPr bwMode="auto">
          <a:xfrm>
            <a:off x="4662599" y="2496159"/>
            <a:ext cx="2727133" cy="2727133"/>
          </a:xfrm>
          <a:prstGeom prst="flowChartConnector">
            <a:avLst/>
          </a:prstGeom>
          <a:noFill/>
          <a:ln w="57150">
            <a:solidFill>
              <a:srgbClr val="F09D8D"/>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lstStyle/>
          <a:p>
            <a:pPr algn="ctr" defTabSz="913816" fontAlgn="base">
              <a:spcBef>
                <a:spcPct val="0"/>
              </a:spcBef>
              <a:spcAft>
                <a:spcPct val="0"/>
              </a:spcAft>
            </a:pPr>
            <a:endParaRPr lang="zh-CN" altLang="en-US" sz="1961" dirty="0">
              <a:gradFill>
                <a:gsLst>
                  <a:gs pos="5439">
                    <a:srgbClr val="F8F8F8"/>
                  </a:gs>
                  <a:gs pos="10000">
                    <a:srgbClr val="F8F8F8"/>
                  </a:gs>
                </a:gsLst>
                <a:lin ang="5400000" scaled="0"/>
              </a:gradFill>
              <a:latin typeface="Segoe UI" panose="020B0502040204020203" pitchFamily="34" charset="0"/>
              <a:cs typeface="Segoe UI" panose="020B0502040204020203" pitchFamily="34" charset="0"/>
            </a:endParaRPr>
          </a:p>
        </p:txBody>
      </p:sp>
      <p:sp>
        <p:nvSpPr>
          <p:cNvPr id="38" name="流程图: 接点 37"/>
          <p:cNvSpPr/>
          <p:nvPr/>
        </p:nvSpPr>
        <p:spPr bwMode="auto">
          <a:xfrm>
            <a:off x="8386953" y="2414673"/>
            <a:ext cx="2727133" cy="2727133"/>
          </a:xfrm>
          <a:prstGeom prst="flowChartConnector">
            <a:avLst/>
          </a:prstGeom>
          <a:noFill/>
          <a:ln w="57150">
            <a:solidFill>
              <a:schemeClr val="accent4">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lstStyle/>
          <a:p>
            <a:pPr algn="ctr" defTabSz="913816" fontAlgn="base">
              <a:spcBef>
                <a:spcPct val="0"/>
              </a:spcBef>
              <a:spcAft>
                <a:spcPct val="0"/>
              </a:spcAft>
            </a:pPr>
            <a:endParaRPr lang="zh-CN" altLang="en-US" sz="1961" dirty="0">
              <a:gradFill>
                <a:gsLst>
                  <a:gs pos="5439">
                    <a:srgbClr val="F8F8F8"/>
                  </a:gs>
                  <a:gs pos="10000">
                    <a:srgbClr val="F8F8F8"/>
                  </a:gs>
                </a:gsLst>
                <a:lin ang="5400000" scaled="0"/>
              </a:gradFill>
              <a:latin typeface="Segoe UI" panose="020B0502040204020203" pitchFamily="34" charset="0"/>
              <a:cs typeface="Segoe UI" panose="020B0502040204020203" pitchFamily="34" charset="0"/>
            </a:endParaRPr>
          </a:p>
        </p:txBody>
      </p:sp>
      <p:sp>
        <p:nvSpPr>
          <p:cNvPr id="42" name="文本框 41"/>
          <p:cNvSpPr txBox="1"/>
          <p:nvPr/>
        </p:nvSpPr>
        <p:spPr>
          <a:xfrm>
            <a:off x="899582" y="5383195"/>
            <a:ext cx="2458747" cy="734075"/>
          </a:xfrm>
          <a:prstGeom prst="rect">
            <a:avLst/>
          </a:prstGeom>
          <a:noFill/>
        </p:spPr>
        <p:txBody>
          <a:bodyPr wrap="square" rtlCol="0">
            <a:spAutoFit/>
          </a:bodyPr>
          <a:lstStyle/>
          <a:p>
            <a:pPr algn="ctr" defTabSz="896386"/>
            <a:r>
              <a:rPr lang="en-US" altLang="zh-CN" sz="2093" dirty="0" err="1">
                <a:latin typeface="Segoe UI" panose="020B0502040204020203" pitchFamily="34" charset="0"/>
                <a:cs typeface="Segoe UI" panose="020B0502040204020203" pitchFamily="34" charset="0"/>
              </a:rPr>
              <a:t>Tỷ</a:t>
            </a:r>
            <a:r>
              <a:rPr lang="en-US" altLang="zh-CN" sz="2093" dirty="0">
                <a:latin typeface="Segoe UI" panose="020B0502040204020203" pitchFamily="34" charset="0"/>
                <a:cs typeface="Segoe UI" panose="020B0502040204020203" pitchFamily="34" charset="0"/>
              </a:rPr>
              <a:t> </a:t>
            </a:r>
            <a:r>
              <a:rPr lang="en-US" altLang="zh-CN" sz="2093" dirty="0" err="1">
                <a:latin typeface="Segoe UI" panose="020B0502040204020203" pitchFamily="34" charset="0"/>
                <a:cs typeface="Segoe UI" panose="020B0502040204020203" pitchFamily="34" charset="0"/>
              </a:rPr>
              <a:t>lệ</a:t>
            </a:r>
            <a:r>
              <a:rPr lang="en-US" altLang="zh-CN" sz="2093" dirty="0">
                <a:latin typeface="Segoe UI" panose="020B0502040204020203" pitchFamily="34" charset="0"/>
                <a:cs typeface="Segoe UI" panose="020B0502040204020203" pitchFamily="34" charset="0"/>
              </a:rPr>
              <a:t> báo </a:t>
            </a:r>
            <a:r>
              <a:rPr lang="en-US" altLang="zh-CN" sz="2093" dirty="0" err="1">
                <a:latin typeface="Segoe UI" panose="020B0502040204020203" pitchFamily="34" charset="0"/>
                <a:cs typeface="Segoe UI" panose="020B0502040204020203" pitchFamily="34" charset="0"/>
              </a:rPr>
              <a:t>động</a:t>
            </a:r>
            <a:r>
              <a:rPr lang="en-US" altLang="zh-CN" sz="2093" dirty="0">
                <a:latin typeface="Segoe UI" panose="020B0502040204020203" pitchFamily="34" charset="0"/>
                <a:cs typeface="Segoe UI" panose="020B0502040204020203" pitchFamily="34" charset="0"/>
              </a:rPr>
              <a:t> </a:t>
            </a:r>
            <a:r>
              <a:rPr lang="en-US" altLang="zh-CN" sz="2093" dirty="0" err="1">
                <a:latin typeface="Segoe UI" panose="020B0502040204020203" pitchFamily="34" charset="0"/>
                <a:cs typeface="Segoe UI" panose="020B0502040204020203" pitchFamily="34" charset="0"/>
              </a:rPr>
              <a:t>sai</a:t>
            </a:r>
            <a:r>
              <a:rPr lang="zh-CN" altLang="en-US" sz="2093" b="1" dirty="0">
                <a:solidFill>
                  <a:srgbClr val="FFC000"/>
                </a:solidFill>
                <a:latin typeface="Segoe UI" panose="020B0502040204020203" pitchFamily="34" charset="0"/>
                <a:cs typeface="Segoe UI" panose="020B0502040204020203" pitchFamily="34" charset="0"/>
              </a:rPr>
              <a:t>＜</a:t>
            </a:r>
            <a:r>
              <a:rPr lang="en-US" altLang="zh-CN" sz="2093" b="1" dirty="0">
                <a:solidFill>
                  <a:srgbClr val="FFC000"/>
                </a:solidFill>
                <a:latin typeface="Segoe UI" panose="020B0502040204020203" pitchFamily="34" charset="0"/>
                <a:cs typeface="Segoe UI" panose="020B0502040204020203" pitchFamily="34" charset="0"/>
              </a:rPr>
              <a:t>1%</a:t>
            </a:r>
            <a:endParaRPr lang="zh-CN" altLang="en-US" sz="2093" b="1" dirty="0">
              <a:solidFill>
                <a:srgbClr val="FFC000"/>
              </a:solidFill>
              <a:latin typeface="Segoe UI" panose="020B0502040204020203" pitchFamily="34" charset="0"/>
              <a:cs typeface="Segoe UI" panose="020B0502040204020203" pitchFamily="34" charset="0"/>
            </a:endParaRPr>
          </a:p>
        </p:txBody>
      </p:sp>
      <p:sp>
        <p:nvSpPr>
          <p:cNvPr id="43" name="文本框 42"/>
          <p:cNvSpPr txBox="1"/>
          <p:nvPr/>
        </p:nvSpPr>
        <p:spPr>
          <a:xfrm>
            <a:off x="4497988" y="5383195"/>
            <a:ext cx="3056353" cy="734075"/>
          </a:xfrm>
          <a:prstGeom prst="rect">
            <a:avLst/>
          </a:prstGeom>
          <a:noFill/>
        </p:spPr>
        <p:txBody>
          <a:bodyPr wrap="square" rtlCol="0">
            <a:spAutoFit/>
          </a:bodyPr>
          <a:lstStyle/>
          <a:p>
            <a:pPr algn="ctr" defTabSz="896386"/>
            <a:r>
              <a:rPr lang="en-US" altLang="zh-CN" sz="2093" dirty="0" err="1">
                <a:latin typeface="Segoe UI" panose="020B0502040204020203" pitchFamily="34" charset="0"/>
                <a:cs typeface="Segoe UI" panose="020B0502040204020203" pitchFamily="34" charset="0"/>
              </a:rPr>
              <a:t>Khoảng</a:t>
            </a:r>
            <a:r>
              <a:rPr lang="en-US" altLang="zh-CN" sz="2093" dirty="0">
                <a:latin typeface="Segoe UI" panose="020B0502040204020203" pitchFamily="34" charset="0"/>
                <a:cs typeface="Segoe UI" panose="020B0502040204020203" pitchFamily="34" charset="0"/>
              </a:rPr>
              <a:t> </a:t>
            </a:r>
            <a:r>
              <a:rPr lang="en-US" altLang="zh-CN" sz="2093" dirty="0" err="1">
                <a:latin typeface="Segoe UI" panose="020B0502040204020203" pitchFamily="34" charset="0"/>
                <a:cs typeface="Segoe UI" panose="020B0502040204020203" pitchFamily="34" charset="0"/>
              </a:rPr>
              <a:t>cách</a:t>
            </a:r>
            <a:r>
              <a:rPr lang="en-US" altLang="zh-CN" sz="2093" dirty="0">
                <a:latin typeface="Segoe UI" panose="020B0502040204020203" pitchFamily="34" charset="0"/>
                <a:cs typeface="Segoe UI" panose="020B0502040204020203" pitchFamily="34" charset="0"/>
              </a:rPr>
              <a:t> </a:t>
            </a:r>
            <a:r>
              <a:rPr lang="en-US" altLang="zh-CN" sz="2093" err="1">
                <a:latin typeface="Segoe UI" panose="020B0502040204020203" pitchFamily="34" charset="0"/>
                <a:cs typeface="Segoe UI" panose="020B0502040204020203" pitchFamily="34" charset="0"/>
              </a:rPr>
              <a:t>phát</a:t>
            </a:r>
            <a:r>
              <a:rPr lang="en-US" altLang="zh-CN" sz="2093">
                <a:latin typeface="Segoe UI" panose="020B0502040204020203" pitchFamily="34" charset="0"/>
                <a:cs typeface="Segoe UI" panose="020B0502040204020203" pitchFamily="34" charset="0"/>
              </a:rPr>
              <a:t> </a:t>
            </a:r>
            <a:r>
              <a:rPr lang="en-US" altLang="zh-CN" sz="2093" smtClean="0">
                <a:latin typeface="Segoe UI" panose="020B0502040204020203" pitchFamily="34" charset="0"/>
                <a:cs typeface="Segoe UI" panose="020B0502040204020203" pitchFamily="34" charset="0"/>
              </a:rPr>
              <a:t>hiện</a:t>
            </a:r>
          </a:p>
          <a:p>
            <a:pPr algn="ctr" defTabSz="896386"/>
            <a:r>
              <a:rPr lang="zh-CN" altLang="en-US" sz="2093" b="1" smtClean="0">
                <a:solidFill>
                  <a:srgbClr val="FFC000"/>
                </a:solidFill>
                <a:latin typeface="Segoe UI" panose="020B0502040204020203" pitchFamily="34" charset="0"/>
                <a:cs typeface="Segoe UI" panose="020B0502040204020203" pitchFamily="34" charset="0"/>
              </a:rPr>
              <a:t>↑ </a:t>
            </a:r>
            <a:r>
              <a:rPr lang="en-US" altLang="zh-CN" sz="2093" b="1" dirty="0">
                <a:solidFill>
                  <a:srgbClr val="FFC000"/>
                </a:solidFill>
                <a:latin typeface="Segoe UI" panose="020B0502040204020203" pitchFamily="34" charset="0"/>
                <a:cs typeface="Segoe UI" panose="020B0502040204020203" pitchFamily="34" charset="0"/>
              </a:rPr>
              <a:t>80%</a:t>
            </a:r>
            <a:endParaRPr lang="zh-CN" altLang="en-US" sz="2093" b="1" dirty="0">
              <a:solidFill>
                <a:srgbClr val="FFC000"/>
              </a:solidFill>
              <a:latin typeface="Segoe UI" panose="020B0502040204020203" pitchFamily="34" charset="0"/>
              <a:cs typeface="Segoe UI" panose="020B0502040204020203" pitchFamily="34" charset="0"/>
            </a:endParaRPr>
          </a:p>
        </p:txBody>
      </p:sp>
      <p:sp>
        <p:nvSpPr>
          <p:cNvPr id="44" name="文本框 43"/>
          <p:cNvSpPr txBox="1"/>
          <p:nvPr/>
        </p:nvSpPr>
        <p:spPr>
          <a:xfrm>
            <a:off x="8299305" y="5383195"/>
            <a:ext cx="2915369" cy="1055854"/>
          </a:xfrm>
          <a:prstGeom prst="rect">
            <a:avLst/>
          </a:prstGeom>
          <a:noFill/>
        </p:spPr>
        <p:txBody>
          <a:bodyPr wrap="square" rtlCol="0">
            <a:spAutoFit/>
          </a:bodyPr>
          <a:lstStyle/>
          <a:p>
            <a:pPr algn="ctr" defTabSz="896386"/>
            <a:r>
              <a:rPr lang="vi-VN" altLang="zh-CN" sz="2093" dirty="0">
                <a:latin typeface="Segoe UI" panose="020B0502040204020203" pitchFamily="34" charset="0"/>
                <a:cs typeface="Segoe UI" panose="020B0502040204020203" pitchFamily="34" charset="0"/>
              </a:rPr>
              <a:t>Tỷ lệ chính xác của con người và phương tiện</a:t>
            </a:r>
            <a:r>
              <a:rPr lang="zh-CN" altLang="en-US" sz="2093" b="1" dirty="0">
                <a:solidFill>
                  <a:srgbClr val="FFC000"/>
                </a:solidFill>
                <a:latin typeface="Segoe UI" panose="020B0502040204020203" pitchFamily="34" charset="0"/>
                <a:cs typeface="Segoe UI" panose="020B0502040204020203" pitchFamily="34" charset="0"/>
              </a:rPr>
              <a:t>＞</a:t>
            </a:r>
            <a:r>
              <a:rPr lang="en-US" altLang="zh-CN" sz="2093" b="1" dirty="0">
                <a:solidFill>
                  <a:srgbClr val="FFC000"/>
                </a:solidFill>
                <a:latin typeface="Segoe UI" panose="020B0502040204020203" pitchFamily="34" charset="0"/>
                <a:cs typeface="Segoe UI" panose="020B0502040204020203" pitchFamily="34" charset="0"/>
              </a:rPr>
              <a:t>99%</a:t>
            </a:r>
            <a:endParaRPr lang="zh-CN" altLang="en-US" sz="2093" b="1" dirty="0">
              <a:solidFill>
                <a:srgbClr val="FFC000"/>
              </a:solidFill>
              <a:latin typeface="Segoe UI" panose="020B0502040204020203" pitchFamily="34" charset="0"/>
              <a:cs typeface="Segoe UI" panose="020B0502040204020203" pitchFamily="34" charset="0"/>
            </a:endParaRPr>
          </a:p>
        </p:txBody>
      </p:sp>
      <p:sp>
        <p:nvSpPr>
          <p:cNvPr id="45" name="矩形 44"/>
          <p:cNvSpPr/>
          <p:nvPr/>
        </p:nvSpPr>
        <p:spPr>
          <a:xfrm>
            <a:off x="7809302" y="6473042"/>
            <a:ext cx="3935886" cy="276999"/>
          </a:xfrm>
          <a:prstGeom prst="rect">
            <a:avLst/>
          </a:prstGeom>
        </p:spPr>
        <p:txBody>
          <a:bodyPr wrap="none">
            <a:spAutoFit/>
          </a:bodyPr>
          <a:lstStyle/>
          <a:p>
            <a:pPr marL="280121" indent="-280121">
              <a:buFont typeface="Wingdings" panose="05000000000000000000" pitchFamily="2" charset="2"/>
              <a:buChar char="u"/>
            </a:pPr>
            <a:r>
              <a:rPr lang="vi-VN" sz="1200" i="1">
                <a:latin typeface="Segoe UI" panose="020B0502040204020203" pitchFamily="34" charset="0"/>
                <a:cs typeface="Segoe UI" panose="020B0502040204020203" pitchFamily="34" charset="0"/>
              </a:rPr>
              <a:t>Kiểm tra dựa trên các kịch bản kiểm tra tiêu chuẩn. </a:t>
            </a:r>
            <a:endParaRPr lang="zh-CN" altLang="en-US" sz="1050" i="1" dirty="0">
              <a:latin typeface="Segoe UI" panose="020B0502040204020203" pitchFamily="34" charset="0"/>
              <a:cs typeface="Segoe UI" panose="020B0502040204020203" pitchFamily="34" charset="0"/>
            </a:endParaRPr>
          </a:p>
        </p:txBody>
      </p:sp>
      <p:sp>
        <p:nvSpPr>
          <p:cNvPr id="46" name="ís1íḑê"/>
          <p:cNvSpPr/>
          <p:nvPr/>
        </p:nvSpPr>
        <p:spPr>
          <a:xfrm rot="4236860">
            <a:off x="2545488" y="3182489"/>
            <a:ext cx="2059050" cy="503634"/>
          </a:xfrm>
          <a:custGeom>
            <a:avLst/>
            <a:gdLst>
              <a:gd name="connsiteX0" fmla="*/ 0 w 975848"/>
              <a:gd name="connsiteY0" fmla="*/ 149385 h 314795"/>
              <a:gd name="connsiteX1" fmla="*/ 864937 w 975848"/>
              <a:gd name="connsiteY1" fmla="*/ 158450 h 314795"/>
              <a:gd name="connsiteX2" fmla="*/ 924973 w 975848"/>
              <a:gd name="connsiteY2" fmla="*/ 219597 h 314795"/>
              <a:gd name="connsiteX3" fmla="*/ 975848 w 975848"/>
              <a:gd name="connsiteY3" fmla="*/ 178794 h 314795"/>
              <a:gd name="connsiteX4" fmla="*/ 974187 w 975848"/>
              <a:gd name="connsiteY4" fmla="*/ 314795 h 314795"/>
              <a:gd name="connsiteX5" fmla="*/ 843952 w 975848"/>
              <a:gd name="connsiteY5" fmla="*/ 284579 h 314795"/>
              <a:gd name="connsiteX6" fmla="*/ 888821 w 975848"/>
              <a:gd name="connsiteY6" fmla="*/ 248593 h 314795"/>
              <a:gd name="connsiteX7" fmla="*/ 834288 w 975848"/>
              <a:gd name="connsiteY7" fmla="*/ 192905 h 314795"/>
              <a:gd name="connsiteX8" fmla="*/ 29041 w 975848"/>
              <a:gd name="connsiteY8" fmla="*/ 185585 h 314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5848" h="314795">
                <a:moveTo>
                  <a:pt x="0" y="149385"/>
                </a:moveTo>
                <a:cubicBezTo>
                  <a:pt x="257462" y="-57104"/>
                  <a:pt x="619926" y="-45243"/>
                  <a:pt x="864937" y="158450"/>
                </a:cubicBezTo>
                <a:lnTo>
                  <a:pt x="924973" y="219597"/>
                </a:lnTo>
                <a:lnTo>
                  <a:pt x="975848" y="178794"/>
                </a:lnTo>
                <a:cubicBezTo>
                  <a:pt x="975848" y="178794"/>
                  <a:pt x="974187" y="314795"/>
                  <a:pt x="974187" y="314795"/>
                </a:cubicBezTo>
                <a:lnTo>
                  <a:pt x="843952" y="284579"/>
                </a:lnTo>
                <a:lnTo>
                  <a:pt x="888821" y="248593"/>
                </a:lnTo>
                <a:lnTo>
                  <a:pt x="834288" y="192905"/>
                </a:lnTo>
                <a:cubicBezTo>
                  <a:pt x="604181" y="862"/>
                  <a:pt x="269004" y="-6881"/>
                  <a:pt x="29041" y="185585"/>
                </a:cubicBezTo>
                <a:close/>
              </a:path>
            </a:pathLst>
          </a:custGeom>
          <a:solidFill>
            <a:schemeClr val="accent2"/>
          </a:solidFill>
          <a:ln w="12700" cap="flat">
            <a:noFill/>
            <a:miter lim="400000"/>
          </a:ln>
          <a:effectLst/>
        </p:spPr>
        <p:txBody>
          <a:bodyPr wrap="square" lIns="89642" tIns="44821" rIns="89642" bIns="44821" numCol="1" anchor="ctr">
            <a:normAutofit lnSpcReduction="10000"/>
          </a:bodyP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defTabSz="448193">
              <a:defRPr sz="3000">
                <a:solidFill>
                  <a:srgbClr val="FFFFFF"/>
                </a:solidFill>
                <a:effectLst>
                  <a:outerShdw blurRad="38100" dist="12700" dir="5400000" rotWithShape="0">
                    <a:srgbClr val="000000">
                      <a:alpha val="50000"/>
                    </a:srgbClr>
                  </a:outerShdw>
                </a:effectLst>
              </a:defRPr>
            </a:pPr>
            <a:endParaRPr sz="2941">
              <a:latin typeface="Segoe UI" panose="020B0502040204020203" pitchFamily="34" charset="0"/>
              <a:cs typeface="Segoe UI" panose="020B0502040204020203" pitchFamily="34" charset="0"/>
            </a:endParaRPr>
          </a:p>
        </p:txBody>
      </p:sp>
      <p:sp>
        <p:nvSpPr>
          <p:cNvPr id="47" name="íšlíḑé"/>
          <p:cNvSpPr/>
          <p:nvPr/>
        </p:nvSpPr>
        <p:spPr>
          <a:xfrm rot="17198877">
            <a:off x="6415657" y="4129799"/>
            <a:ext cx="2051180" cy="364634"/>
          </a:xfrm>
          <a:custGeom>
            <a:avLst/>
            <a:gdLst>
              <a:gd name="connsiteX0" fmla="*/ 0 w 1019154"/>
              <a:gd name="connsiteY0" fmla="*/ 28457 h 291657"/>
              <a:gd name="connsiteX1" fmla="*/ 36653 w 1019154"/>
              <a:gd name="connsiteY1" fmla="*/ 0 h 291657"/>
              <a:gd name="connsiteX2" fmla="*/ 821482 w 1019154"/>
              <a:gd name="connsiteY2" fmla="*/ 180252 h 291657"/>
              <a:gd name="connsiteX3" fmla="*/ 923342 w 1019154"/>
              <a:gd name="connsiteY3" fmla="*/ 116253 h 291657"/>
              <a:gd name="connsiteX4" fmla="*/ 885470 w 1019154"/>
              <a:gd name="connsiteY4" fmla="*/ 67450 h 291657"/>
              <a:gd name="connsiteX5" fmla="*/ 1019154 w 1019154"/>
              <a:gd name="connsiteY5" fmla="*/ 68365 h 291657"/>
              <a:gd name="connsiteX6" fmla="*/ 989125 w 1019154"/>
              <a:gd name="connsiteY6" fmla="*/ 201021 h 291657"/>
              <a:gd name="connsiteX7" fmla="*/ 951784 w 1019154"/>
              <a:gd name="connsiteY7" fmla="*/ 152904 h 291657"/>
              <a:gd name="connsiteX8" fmla="*/ 843287 w 1019154"/>
              <a:gd name="connsiteY8" fmla="*/ 220891 h 291657"/>
              <a:gd name="connsiteX9" fmla="*/ 0 w 1019154"/>
              <a:gd name="connsiteY9" fmla="*/ 28457 h 29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19154" h="291657">
                <a:moveTo>
                  <a:pt x="0" y="28457"/>
                </a:moveTo>
                <a:lnTo>
                  <a:pt x="36653" y="0"/>
                </a:lnTo>
                <a:cubicBezTo>
                  <a:pt x="225228" y="242994"/>
                  <a:pt x="552992" y="313465"/>
                  <a:pt x="821482" y="180252"/>
                </a:cubicBezTo>
                <a:lnTo>
                  <a:pt x="923342" y="116253"/>
                </a:lnTo>
                <a:lnTo>
                  <a:pt x="885470" y="67450"/>
                </a:lnTo>
                <a:lnTo>
                  <a:pt x="1019154" y="68365"/>
                </a:lnTo>
                <a:cubicBezTo>
                  <a:pt x="1019154" y="68365"/>
                  <a:pt x="989125" y="201021"/>
                  <a:pt x="989125" y="201021"/>
                </a:cubicBezTo>
                <a:lnTo>
                  <a:pt x="951784" y="152904"/>
                </a:lnTo>
                <a:lnTo>
                  <a:pt x="843287" y="220891"/>
                </a:lnTo>
                <a:cubicBezTo>
                  <a:pt x="557611" y="361989"/>
                  <a:pt x="202314" y="289183"/>
                  <a:pt x="0" y="28457"/>
                </a:cubicBezTo>
                <a:close/>
              </a:path>
            </a:pathLst>
          </a:custGeom>
          <a:solidFill>
            <a:schemeClr val="accent1">
              <a:lumMod val="40000"/>
              <a:lumOff val="60000"/>
            </a:schemeClr>
          </a:solidFill>
          <a:ln w="12700" cap="flat">
            <a:noFill/>
            <a:miter lim="400000"/>
          </a:ln>
          <a:effectLst/>
        </p:spPr>
        <p:txBody>
          <a:bodyPr wrap="square" lIns="89642" tIns="44821" rIns="89642" bIns="44821" numCol="1" anchor="ctr">
            <a:normAutofit fontScale="70000" lnSpcReduction="20000"/>
          </a:bodyP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defTabSz="448193">
              <a:defRPr sz="3000">
                <a:solidFill>
                  <a:srgbClr val="FFFFFF"/>
                </a:solidFill>
                <a:effectLst>
                  <a:outerShdw blurRad="38100" dist="12700" dir="5400000" rotWithShape="0">
                    <a:srgbClr val="000000">
                      <a:alpha val="50000"/>
                    </a:srgbClr>
                  </a:outerShdw>
                </a:effectLst>
              </a:defRPr>
            </a:pPr>
            <a:endParaRPr sz="2941">
              <a:latin typeface="Segoe UI" panose="020B0502040204020203" pitchFamily="34" charset="0"/>
              <a:cs typeface="Segoe UI" panose="020B0502040204020203" pitchFamily="34" charset="0"/>
            </a:endParaRPr>
          </a:p>
        </p:txBody>
      </p:sp>
      <p:sp>
        <p:nvSpPr>
          <p:cNvPr id="49" name="ís1íḑê"/>
          <p:cNvSpPr/>
          <p:nvPr/>
        </p:nvSpPr>
        <p:spPr>
          <a:xfrm rot="4590648">
            <a:off x="10226564" y="3324447"/>
            <a:ext cx="2091314" cy="471104"/>
          </a:xfrm>
          <a:custGeom>
            <a:avLst/>
            <a:gdLst>
              <a:gd name="connsiteX0" fmla="*/ 0 w 975848"/>
              <a:gd name="connsiteY0" fmla="*/ 149385 h 314795"/>
              <a:gd name="connsiteX1" fmla="*/ 864937 w 975848"/>
              <a:gd name="connsiteY1" fmla="*/ 158450 h 314795"/>
              <a:gd name="connsiteX2" fmla="*/ 924973 w 975848"/>
              <a:gd name="connsiteY2" fmla="*/ 219597 h 314795"/>
              <a:gd name="connsiteX3" fmla="*/ 975848 w 975848"/>
              <a:gd name="connsiteY3" fmla="*/ 178794 h 314795"/>
              <a:gd name="connsiteX4" fmla="*/ 974187 w 975848"/>
              <a:gd name="connsiteY4" fmla="*/ 314795 h 314795"/>
              <a:gd name="connsiteX5" fmla="*/ 843952 w 975848"/>
              <a:gd name="connsiteY5" fmla="*/ 284579 h 314795"/>
              <a:gd name="connsiteX6" fmla="*/ 888821 w 975848"/>
              <a:gd name="connsiteY6" fmla="*/ 248593 h 314795"/>
              <a:gd name="connsiteX7" fmla="*/ 834288 w 975848"/>
              <a:gd name="connsiteY7" fmla="*/ 192905 h 314795"/>
              <a:gd name="connsiteX8" fmla="*/ 29041 w 975848"/>
              <a:gd name="connsiteY8" fmla="*/ 185585 h 314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5848" h="314795">
                <a:moveTo>
                  <a:pt x="0" y="149385"/>
                </a:moveTo>
                <a:cubicBezTo>
                  <a:pt x="257462" y="-57104"/>
                  <a:pt x="619926" y="-45243"/>
                  <a:pt x="864937" y="158450"/>
                </a:cubicBezTo>
                <a:lnTo>
                  <a:pt x="924973" y="219597"/>
                </a:lnTo>
                <a:lnTo>
                  <a:pt x="975848" y="178794"/>
                </a:lnTo>
                <a:cubicBezTo>
                  <a:pt x="975848" y="178794"/>
                  <a:pt x="974187" y="314795"/>
                  <a:pt x="974187" y="314795"/>
                </a:cubicBezTo>
                <a:lnTo>
                  <a:pt x="843952" y="284579"/>
                </a:lnTo>
                <a:lnTo>
                  <a:pt x="888821" y="248593"/>
                </a:lnTo>
                <a:lnTo>
                  <a:pt x="834288" y="192905"/>
                </a:lnTo>
                <a:cubicBezTo>
                  <a:pt x="604181" y="862"/>
                  <a:pt x="269004" y="-6881"/>
                  <a:pt x="29041" y="185585"/>
                </a:cubicBezTo>
                <a:close/>
              </a:path>
            </a:pathLst>
          </a:custGeom>
          <a:solidFill>
            <a:schemeClr val="accent4">
              <a:lumMod val="50000"/>
            </a:schemeClr>
          </a:solidFill>
          <a:ln w="12700" cap="flat">
            <a:noFill/>
            <a:miter lim="400000"/>
          </a:ln>
          <a:effectLst/>
        </p:spPr>
        <p:txBody>
          <a:bodyPr wrap="square" lIns="89642" tIns="44821" rIns="89642" bIns="44821" numCol="1" anchor="ctr">
            <a:normAutofit fontScale="92500" lnSpcReduction="10000"/>
          </a:bodyP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defTabSz="448193">
              <a:defRPr sz="3000">
                <a:solidFill>
                  <a:srgbClr val="FFFFFF"/>
                </a:solidFill>
                <a:effectLst>
                  <a:outerShdw blurRad="38100" dist="12700" dir="5400000" rotWithShape="0">
                    <a:srgbClr val="000000">
                      <a:alpha val="50000"/>
                    </a:srgbClr>
                  </a:outerShdw>
                </a:effectLst>
              </a:defRPr>
            </a:pPr>
            <a:endParaRPr sz="2941">
              <a:latin typeface="Segoe UI" panose="020B0502040204020203" pitchFamily="34" charset="0"/>
              <a:cs typeface="Segoe UI" panose="020B0502040204020203" pitchFamily="34" charset="0"/>
            </a:endParaRPr>
          </a:p>
        </p:txBody>
      </p:sp>
      <p:sp>
        <p:nvSpPr>
          <p:cNvPr id="31" name="Rectangle 30"/>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2167875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txBox="1"/>
          <p:nvPr/>
        </p:nvSpPr>
        <p:spPr>
          <a:xfrm>
            <a:off x="548889" y="249539"/>
            <a:ext cx="9057611" cy="777874"/>
          </a:xfrm>
          <a:prstGeom prst="rect">
            <a:avLst/>
          </a:prstGeom>
        </p:spPr>
        <p:txBody>
          <a:bodyPr vert="horz" wrap="square" lIns="143407" tIns="89630" rIns="143407" bIns="89630" rtlCol="0" anchor="ctr">
            <a:noAutofit/>
          </a:bodyPr>
          <a:lstStyle>
            <a:lvl1pPr algn="l" defTabSz="932815" rtl="0" eaLnBrk="1" latinLnBrk="0" hangingPunct="1">
              <a:lnSpc>
                <a:spcPct val="90000"/>
              </a:lnSpc>
              <a:spcBef>
                <a:spcPct val="0"/>
              </a:spcBef>
              <a:buNone/>
              <a:defRPr lang="en-US" sz="2720" b="1" kern="1200" cap="none" spc="-102" baseline="0">
                <a:ln w="3175">
                  <a:noFill/>
                </a:ln>
                <a:solidFill>
                  <a:srgbClr val="FB1E00"/>
                </a:solidFill>
                <a:effectLst/>
                <a:latin typeface="+mn-lt"/>
                <a:ea typeface="+mn-ea"/>
                <a:cs typeface="Segoe UI" panose="020B0502040204020203" pitchFamily="34" charset="0"/>
              </a:defRPr>
            </a:lvl1pPr>
          </a:lstStyle>
          <a:p>
            <a:pPr lvl="0">
              <a:defRPr/>
            </a:pPr>
            <a:r>
              <a:rPr lang="en-US" altLang="zh-CN" sz="2800" dirty="0" err="1">
                <a:solidFill>
                  <a:srgbClr val="00B050"/>
                </a:solidFill>
                <a:latin typeface="Segoe UI" panose="020B0502040204020203" pitchFamily="34" charset="0"/>
              </a:rPr>
              <a:t>Mã</a:t>
            </a:r>
            <a:r>
              <a:rPr lang="en-US" altLang="zh-CN" sz="2800" dirty="0">
                <a:solidFill>
                  <a:srgbClr val="00B050"/>
                </a:solidFill>
                <a:latin typeface="Segoe UI" panose="020B0502040204020203" pitchFamily="34" charset="0"/>
              </a:rPr>
              <a:t> </a:t>
            </a:r>
            <a:r>
              <a:rPr lang="en-US" altLang="zh-CN" sz="2800" dirty="0" err="1">
                <a:solidFill>
                  <a:srgbClr val="00B050"/>
                </a:solidFill>
                <a:latin typeface="Segoe UI" panose="020B0502040204020203" pitchFamily="34" charset="0"/>
              </a:rPr>
              <a:t>hóa</a:t>
            </a:r>
            <a:r>
              <a:rPr lang="en-US" altLang="zh-CN" sz="2800" dirty="0">
                <a:solidFill>
                  <a:srgbClr val="00B050"/>
                </a:solidFill>
                <a:latin typeface="Segoe UI" panose="020B0502040204020203" pitchFamily="34" charset="0"/>
              </a:rPr>
              <a:t> AI</a:t>
            </a:r>
          </a:p>
        </p:txBody>
      </p:sp>
      <p:grpSp>
        <p:nvGrpSpPr>
          <p:cNvPr id="5" name="7fe37962-48f0-438a-84ea-42e891d1ceaf"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3129212" y="3637448"/>
            <a:ext cx="1286013" cy="960611"/>
            <a:chOff x="3217863" y="1276350"/>
            <a:chExt cx="5759450" cy="4302126"/>
          </a:xfrm>
        </p:grpSpPr>
        <p:sp>
          <p:nvSpPr>
            <p:cNvPr id="6" name="ïšļîḋê"/>
            <p:cNvSpPr/>
            <p:nvPr/>
          </p:nvSpPr>
          <p:spPr bwMode="auto">
            <a:xfrm>
              <a:off x="7350126" y="1795463"/>
              <a:ext cx="1287463" cy="3709988"/>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 name="ïšļiḓê"/>
            <p:cNvSpPr/>
            <p:nvPr/>
          </p:nvSpPr>
          <p:spPr bwMode="auto">
            <a:xfrm>
              <a:off x="7350126" y="1795463"/>
              <a:ext cx="1287463" cy="370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 name="íṡľiḓé"/>
            <p:cNvSpPr/>
            <p:nvPr/>
          </p:nvSpPr>
          <p:spPr bwMode="auto">
            <a:xfrm>
              <a:off x="3336926" y="3733800"/>
              <a:ext cx="1639888" cy="1782763"/>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 name="işlîďê"/>
            <p:cNvSpPr/>
            <p:nvPr/>
          </p:nvSpPr>
          <p:spPr bwMode="auto">
            <a:xfrm>
              <a:off x="3336926" y="3733800"/>
              <a:ext cx="1639888" cy="178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0" name="ísḻíḍê"/>
            <p:cNvSpPr/>
            <p:nvPr/>
          </p:nvSpPr>
          <p:spPr bwMode="auto">
            <a:xfrm>
              <a:off x="3489326" y="2276475"/>
              <a:ext cx="1487488" cy="3240088"/>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1" name="ísļíḑè"/>
            <p:cNvSpPr/>
            <p:nvPr/>
          </p:nvSpPr>
          <p:spPr bwMode="auto">
            <a:xfrm>
              <a:off x="3489326" y="2276475"/>
              <a:ext cx="1487488"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2" name="îslîḑè"/>
            <p:cNvSpPr/>
            <p:nvPr/>
          </p:nvSpPr>
          <p:spPr bwMode="auto">
            <a:xfrm>
              <a:off x="4665664" y="1287463"/>
              <a:ext cx="747713" cy="3197225"/>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3" name="iś1îďé"/>
            <p:cNvSpPr/>
            <p:nvPr/>
          </p:nvSpPr>
          <p:spPr bwMode="auto">
            <a:xfrm>
              <a:off x="4665664" y="1287463"/>
              <a:ext cx="747713" cy="319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4" name="iṡľïḍe"/>
            <p:cNvSpPr/>
            <p:nvPr/>
          </p:nvSpPr>
          <p:spPr bwMode="auto">
            <a:xfrm>
              <a:off x="5645151" y="2355850"/>
              <a:ext cx="1466850" cy="32004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5" name="îśḻîḋe"/>
            <p:cNvSpPr/>
            <p:nvPr/>
          </p:nvSpPr>
          <p:spPr bwMode="auto">
            <a:xfrm>
              <a:off x="5645151" y="2355850"/>
              <a:ext cx="146685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6" name="ïṩľîḓé"/>
            <p:cNvSpPr/>
            <p:nvPr/>
          </p:nvSpPr>
          <p:spPr bwMode="auto">
            <a:xfrm>
              <a:off x="6511926" y="1603375"/>
              <a:ext cx="703263" cy="3716338"/>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7" name="iSḻiḑé"/>
            <p:cNvSpPr/>
            <p:nvPr/>
          </p:nvSpPr>
          <p:spPr bwMode="auto">
            <a:xfrm>
              <a:off x="6511926" y="1603375"/>
              <a:ext cx="703263" cy="371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8" name="íśľïḋé"/>
            <p:cNvSpPr/>
            <p:nvPr/>
          </p:nvSpPr>
          <p:spPr bwMode="auto">
            <a:xfrm>
              <a:off x="4029076" y="1839913"/>
              <a:ext cx="808038" cy="3676650"/>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9" name="ïṥlíde"/>
            <p:cNvSpPr/>
            <p:nvPr/>
          </p:nvSpPr>
          <p:spPr bwMode="auto">
            <a:xfrm>
              <a:off x="4029076" y="1839913"/>
              <a:ext cx="808038" cy="367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0" name="íṩḷíḑe"/>
            <p:cNvSpPr/>
            <p:nvPr/>
          </p:nvSpPr>
          <p:spPr bwMode="auto">
            <a:xfrm>
              <a:off x="4121151" y="1598613"/>
              <a:ext cx="625475" cy="301466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1" name="íšḻiḓe"/>
            <p:cNvSpPr/>
            <p:nvPr/>
          </p:nvSpPr>
          <p:spPr bwMode="auto">
            <a:xfrm>
              <a:off x="4121151" y="1598613"/>
              <a:ext cx="625475"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2" name="iṣļíḑê"/>
            <p:cNvSpPr/>
            <p:nvPr/>
          </p:nvSpPr>
          <p:spPr bwMode="auto">
            <a:xfrm>
              <a:off x="4194176" y="1401763"/>
              <a:ext cx="481013" cy="288607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3" name="ïsḷïḑe"/>
            <p:cNvSpPr/>
            <p:nvPr/>
          </p:nvSpPr>
          <p:spPr bwMode="auto">
            <a:xfrm>
              <a:off x="4194176" y="1401763"/>
              <a:ext cx="481013"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4" name="ïš1íḓé"/>
            <p:cNvSpPr/>
            <p:nvPr/>
          </p:nvSpPr>
          <p:spPr bwMode="auto">
            <a:xfrm>
              <a:off x="4265614" y="1276350"/>
              <a:ext cx="331788" cy="255587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5" name="ïŝľiḋe"/>
            <p:cNvSpPr/>
            <p:nvPr/>
          </p:nvSpPr>
          <p:spPr bwMode="auto">
            <a:xfrm>
              <a:off x="4265614" y="1276350"/>
              <a:ext cx="331788"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6" name="ïṧļîḓé"/>
            <p:cNvSpPr/>
            <p:nvPr/>
          </p:nvSpPr>
          <p:spPr bwMode="auto">
            <a:xfrm>
              <a:off x="4894264" y="1790700"/>
              <a:ext cx="688975" cy="3725863"/>
            </a:xfrm>
            <a:custGeom>
              <a:avLst/>
              <a:gdLst>
                <a:gd name="T0" fmla="*/ 0 w 434"/>
                <a:gd name="T1" fmla="*/ 2347 h 2347"/>
                <a:gd name="T2" fmla="*/ 434 w 434"/>
                <a:gd name="T3" fmla="*/ 2347 h 2347"/>
                <a:gd name="T4" fmla="*/ 434 w 434"/>
                <a:gd name="T5" fmla="*/ 278 h 2347"/>
                <a:gd name="T6" fmla="*/ 434 w 434"/>
                <a:gd name="T7" fmla="*/ 0 h 2347"/>
                <a:gd name="T8" fmla="*/ 0 w 434"/>
                <a:gd name="T9" fmla="*/ 278 h 2347"/>
                <a:gd name="T10" fmla="*/ 0 w 434"/>
                <a:gd name="T11" fmla="*/ 2347 h 2347"/>
              </a:gdLst>
              <a:ahLst/>
              <a:cxnLst>
                <a:cxn ang="0">
                  <a:pos x="T0" y="T1"/>
                </a:cxn>
                <a:cxn ang="0">
                  <a:pos x="T2" y="T3"/>
                </a:cxn>
                <a:cxn ang="0">
                  <a:pos x="T4" y="T5"/>
                </a:cxn>
                <a:cxn ang="0">
                  <a:pos x="T6" y="T7"/>
                </a:cxn>
                <a:cxn ang="0">
                  <a:pos x="T8" y="T9"/>
                </a:cxn>
                <a:cxn ang="0">
                  <a:pos x="T10" y="T11"/>
                </a:cxn>
              </a:cxnLst>
              <a:rect l="0" t="0" r="r" b="b"/>
              <a:pathLst>
                <a:path w="434" h="2347">
                  <a:moveTo>
                    <a:pt x="0" y="2347"/>
                  </a:moveTo>
                  <a:lnTo>
                    <a:pt x="434" y="2347"/>
                  </a:lnTo>
                  <a:lnTo>
                    <a:pt x="434" y="278"/>
                  </a:lnTo>
                  <a:lnTo>
                    <a:pt x="434" y="0"/>
                  </a:lnTo>
                  <a:lnTo>
                    <a:pt x="0" y="278"/>
                  </a:lnTo>
                  <a:lnTo>
                    <a:pt x="0" y="2347"/>
                  </a:lnTo>
                  <a:close/>
                </a:path>
              </a:pathLst>
            </a:custGeom>
            <a:solidFill>
              <a:srgbClr val="D7EE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7" name="ïsļiḓé"/>
            <p:cNvSpPr/>
            <p:nvPr/>
          </p:nvSpPr>
          <p:spPr bwMode="auto">
            <a:xfrm>
              <a:off x="4894264" y="1790700"/>
              <a:ext cx="688975" cy="3725863"/>
            </a:xfrm>
            <a:custGeom>
              <a:avLst/>
              <a:gdLst>
                <a:gd name="T0" fmla="*/ 0 w 434"/>
                <a:gd name="T1" fmla="*/ 2347 h 2347"/>
                <a:gd name="T2" fmla="*/ 434 w 434"/>
                <a:gd name="T3" fmla="*/ 2347 h 2347"/>
                <a:gd name="T4" fmla="*/ 434 w 434"/>
                <a:gd name="T5" fmla="*/ 278 h 2347"/>
                <a:gd name="T6" fmla="*/ 434 w 434"/>
                <a:gd name="T7" fmla="*/ 0 h 2347"/>
                <a:gd name="T8" fmla="*/ 0 w 434"/>
                <a:gd name="T9" fmla="*/ 278 h 2347"/>
                <a:gd name="T10" fmla="*/ 0 w 434"/>
                <a:gd name="T11" fmla="*/ 2347 h 2347"/>
              </a:gdLst>
              <a:ahLst/>
              <a:cxnLst>
                <a:cxn ang="0">
                  <a:pos x="T0" y="T1"/>
                </a:cxn>
                <a:cxn ang="0">
                  <a:pos x="T2" y="T3"/>
                </a:cxn>
                <a:cxn ang="0">
                  <a:pos x="T4" y="T5"/>
                </a:cxn>
                <a:cxn ang="0">
                  <a:pos x="T6" y="T7"/>
                </a:cxn>
                <a:cxn ang="0">
                  <a:pos x="T8" y="T9"/>
                </a:cxn>
                <a:cxn ang="0">
                  <a:pos x="T10" y="T11"/>
                </a:cxn>
              </a:cxnLst>
              <a:rect l="0" t="0" r="r" b="b"/>
              <a:pathLst>
                <a:path w="434" h="2347">
                  <a:moveTo>
                    <a:pt x="0" y="2347"/>
                  </a:moveTo>
                  <a:lnTo>
                    <a:pt x="434" y="2347"/>
                  </a:lnTo>
                  <a:lnTo>
                    <a:pt x="434" y="278"/>
                  </a:lnTo>
                  <a:lnTo>
                    <a:pt x="434" y="0"/>
                  </a:lnTo>
                  <a:lnTo>
                    <a:pt x="0" y="278"/>
                  </a:lnTo>
                  <a:lnTo>
                    <a:pt x="0" y="234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8" name="iṥḻîḍe"/>
            <p:cNvSpPr/>
            <p:nvPr/>
          </p:nvSpPr>
          <p:spPr bwMode="auto">
            <a:xfrm>
              <a:off x="5924551" y="2446338"/>
              <a:ext cx="736600" cy="307022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9" name="íṣḻîḑé"/>
            <p:cNvSpPr/>
            <p:nvPr/>
          </p:nvSpPr>
          <p:spPr bwMode="auto">
            <a:xfrm>
              <a:off x="5924551" y="2446338"/>
              <a:ext cx="736600" cy="307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0" name="iS1iḍê"/>
            <p:cNvSpPr/>
            <p:nvPr/>
          </p:nvSpPr>
          <p:spPr bwMode="auto">
            <a:xfrm>
              <a:off x="5924551" y="1735138"/>
              <a:ext cx="558800" cy="711200"/>
            </a:xfrm>
            <a:custGeom>
              <a:avLst/>
              <a:gdLst>
                <a:gd name="T0" fmla="*/ 0 w 352"/>
                <a:gd name="T1" fmla="*/ 0 h 448"/>
                <a:gd name="T2" fmla="*/ 238 w 352"/>
                <a:gd name="T3" fmla="*/ 0 h 448"/>
                <a:gd name="T4" fmla="*/ 352 w 352"/>
                <a:gd name="T5" fmla="*/ 160 h 448"/>
                <a:gd name="T6" fmla="*/ 352 w 352"/>
                <a:gd name="T7" fmla="*/ 448 h 448"/>
                <a:gd name="T8" fmla="*/ 0 w 352"/>
                <a:gd name="T9" fmla="*/ 448 h 448"/>
                <a:gd name="T10" fmla="*/ 0 w 352"/>
                <a:gd name="T11" fmla="*/ 0 h 448"/>
              </a:gdLst>
              <a:ahLst/>
              <a:cxnLst>
                <a:cxn ang="0">
                  <a:pos x="T0" y="T1"/>
                </a:cxn>
                <a:cxn ang="0">
                  <a:pos x="T2" y="T3"/>
                </a:cxn>
                <a:cxn ang="0">
                  <a:pos x="T4" y="T5"/>
                </a:cxn>
                <a:cxn ang="0">
                  <a:pos x="T6" y="T7"/>
                </a:cxn>
                <a:cxn ang="0">
                  <a:pos x="T8" y="T9"/>
                </a:cxn>
                <a:cxn ang="0">
                  <a:pos x="T10" y="T11"/>
                </a:cxn>
              </a:cxnLst>
              <a:rect l="0" t="0" r="r" b="b"/>
              <a:pathLst>
                <a:path w="352" h="448">
                  <a:moveTo>
                    <a:pt x="0" y="0"/>
                  </a:moveTo>
                  <a:lnTo>
                    <a:pt x="238" y="0"/>
                  </a:lnTo>
                  <a:lnTo>
                    <a:pt x="352" y="160"/>
                  </a:lnTo>
                  <a:lnTo>
                    <a:pt x="352" y="448"/>
                  </a:lnTo>
                  <a:lnTo>
                    <a:pt x="0" y="448"/>
                  </a:lnTo>
                  <a:lnTo>
                    <a:pt x="0" y="0"/>
                  </a:lnTo>
                  <a:close/>
                </a:path>
              </a:pathLst>
            </a:custGeom>
            <a:solidFill>
              <a:srgbClr val="D7EE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1" name="ïšľíḍê"/>
            <p:cNvSpPr/>
            <p:nvPr/>
          </p:nvSpPr>
          <p:spPr bwMode="auto">
            <a:xfrm>
              <a:off x="5924551" y="1427163"/>
              <a:ext cx="339725" cy="45561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2" name="iśľïdé"/>
            <p:cNvSpPr/>
            <p:nvPr/>
          </p:nvSpPr>
          <p:spPr bwMode="auto">
            <a:xfrm>
              <a:off x="5748339" y="2455863"/>
              <a:ext cx="328613" cy="3049588"/>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3" name="íṣ1íḍe"/>
            <p:cNvSpPr/>
            <p:nvPr/>
          </p:nvSpPr>
          <p:spPr bwMode="auto">
            <a:xfrm>
              <a:off x="5748339" y="2455863"/>
              <a:ext cx="328613" cy="304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4" name="ïślíḓé"/>
            <p:cNvSpPr/>
            <p:nvPr/>
          </p:nvSpPr>
          <p:spPr bwMode="auto">
            <a:xfrm>
              <a:off x="6769101" y="1354138"/>
              <a:ext cx="198438" cy="4171950"/>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5" name="íṡlïḍé"/>
            <p:cNvSpPr/>
            <p:nvPr/>
          </p:nvSpPr>
          <p:spPr bwMode="auto">
            <a:xfrm>
              <a:off x="6769101" y="1354138"/>
              <a:ext cx="198438"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6" name="îṣļîḍê"/>
            <p:cNvSpPr/>
            <p:nvPr/>
          </p:nvSpPr>
          <p:spPr bwMode="auto">
            <a:xfrm>
              <a:off x="6962776" y="1606550"/>
              <a:ext cx="196850" cy="387191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7" name="íṣ1iḋe"/>
            <p:cNvSpPr/>
            <p:nvPr/>
          </p:nvSpPr>
          <p:spPr bwMode="auto">
            <a:xfrm>
              <a:off x="6962776" y="1606550"/>
              <a:ext cx="196850" cy="387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8" name="îṩļídê"/>
            <p:cNvSpPr/>
            <p:nvPr/>
          </p:nvSpPr>
          <p:spPr bwMode="auto">
            <a:xfrm>
              <a:off x="7153276" y="1795463"/>
              <a:ext cx="196850" cy="371792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9" name="îšļïḍe"/>
            <p:cNvSpPr/>
            <p:nvPr/>
          </p:nvSpPr>
          <p:spPr bwMode="auto">
            <a:xfrm>
              <a:off x="7153276" y="1795463"/>
              <a:ext cx="196850"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0" name="îṩ1ïďe"/>
            <p:cNvSpPr/>
            <p:nvPr/>
          </p:nvSpPr>
          <p:spPr bwMode="auto">
            <a:xfrm>
              <a:off x="7342189" y="1978025"/>
              <a:ext cx="196850" cy="3543300"/>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1" name="îṡḻîḋè"/>
            <p:cNvSpPr/>
            <p:nvPr/>
          </p:nvSpPr>
          <p:spPr bwMode="auto">
            <a:xfrm>
              <a:off x="7342189" y="1978025"/>
              <a:ext cx="19685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2" name="ïṧ1idé"/>
            <p:cNvSpPr/>
            <p:nvPr/>
          </p:nvSpPr>
          <p:spPr bwMode="auto">
            <a:xfrm>
              <a:off x="7532689" y="2151063"/>
              <a:ext cx="201613" cy="337502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3" name="iṥ1iḓè"/>
            <p:cNvSpPr/>
            <p:nvPr/>
          </p:nvSpPr>
          <p:spPr bwMode="auto">
            <a:xfrm>
              <a:off x="7532689" y="2151063"/>
              <a:ext cx="201613"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4" name="iSlíḋè"/>
            <p:cNvSpPr/>
            <p:nvPr/>
          </p:nvSpPr>
          <p:spPr bwMode="auto">
            <a:xfrm>
              <a:off x="7778751" y="2700338"/>
              <a:ext cx="522288" cy="2846388"/>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5" name="iṧlídê"/>
            <p:cNvSpPr/>
            <p:nvPr/>
          </p:nvSpPr>
          <p:spPr bwMode="auto">
            <a:xfrm>
              <a:off x="7778751" y="2700338"/>
              <a:ext cx="522288" cy="284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6" name="ïṩļiḑê"/>
            <p:cNvSpPr/>
            <p:nvPr/>
          </p:nvSpPr>
          <p:spPr bwMode="auto">
            <a:xfrm>
              <a:off x="7853364" y="2614613"/>
              <a:ext cx="371475" cy="147638"/>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7" name="iş1iḍè"/>
            <p:cNvSpPr/>
            <p:nvPr/>
          </p:nvSpPr>
          <p:spPr bwMode="auto">
            <a:xfrm>
              <a:off x="3563939" y="3148013"/>
              <a:ext cx="522288" cy="239871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8" name="ïṡḻïḓê"/>
            <p:cNvSpPr/>
            <p:nvPr/>
          </p:nvSpPr>
          <p:spPr bwMode="auto">
            <a:xfrm>
              <a:off x="3563939" y="3148013"/>
              <a:ext cx="522288"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9" name="iṩḷïḓê"/>
            <p:cNvSpPr/>
            <p:nvPr/>
          </p:nvSpPr>
          <p:spPr bwMode="auto">
            <a:xfrm>
              <a:off x="3676651" y="2822575"/>
              <a:ext cx="374650" cy="366713"/>
            </a:xfrm>
            <a:custGeom>
              <a:avLst/>
              <a:gdLst>
                <a:gd name="T0" fmla="*/ 236 w 236"/>
                <a:gd name="T1" fmla="*/ 139 h 231"/>
                <a:gd name="T2" fmla="*/ 0 w 236"/>
                <a:gd name="T3" fmla="*/ 0 h 231"/>
                <a:gd name="T4" fmla="*/ 2 w 236"/>
                <a:gd name="T5" fmla="*/ 139 h 231"/>
                <a:gd name="T6" fmla="*/ 2 w 236"/>
                <a:gd name="T7" fmla="*/ 231 h 231"/>
                <a:gd name="T8" fmla="*/ 236 w 236"/>
                <a:gd name="T9" fmla="*/ 231 h 231"/>
                <a:gd name="T10" fmla="*/ 236 w 236"/>
                <a:gd name="T11" fmla="*/ 139 h 231"/>
              </a:gdLst>
              <a:ahLst/>
              <a:cxnLst>
                <a:cxn ang="0">
                  <a:pos x="T0" y="T1"/>
                </a:cxn>
                <a:cxn ang="0">
                  <a:pos x="T2" y="T3"/>
                </a:cxn>
                <a:cxn ang="0">
                  <a:pos x="T4" y="T5"/>
                </a:cxn>
                <a:cxn ang="0">
                  <a:pos x="T6" y="T7"/>
                </a:cxn>
                <a:cxn ang="0">
                  <a:pos x="T8" y="T9"/>
                </a:cxn>
                <a:cxn ang="0">
                  <a:pos x="T10" y="T11"/>
                </a:cxn>
              </a:cxnLst>
              <a:rect l="0" t="0" r="r" b="b"/>
              <a:pathLst>
                <a:path w="236" h="231">
                  <a:moveTo>
                    <a:pt x="236" y="139"/>
                  </a:moveTo>
                  <a:lnTo>
                    <a:pt x="0" y="0"/>
                  </a:lnTo>
                  <a:lnTo>
                    <a:pt x="2" y="139"/>
                  </a:lnTo>
                  <a:lnTo>
                    <a:pt x="2" y="231"/>
                  </a:lnTo>
                  <a:lnTo>
                    <a:pt x="236" y="231"/>
                  </a:lnTo>
                  <a:lnTo>
                    <a:pt x="236" y="139"/>
                  </a:lnTo>
                  <a:close/>
                </a:path>
              </a:pathLst>
            </a:custGeom>
            <a:solidFill>
              <a:srgbClr val="D7EE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0" name="ïś1îḑé"/>
            <p:cNvSpPr/>
            <p:nvPr/>
          </p:nvSpPr>
          <p:spPr bwMode="auto">
            <a:xfrm>
              <a:off x="8335964" y="3724275"/>
              <a:ext cx="98425" cy="1789113"/>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1" name="iṥḷiḍé"/>
            <p:cNvSpPr/>
            <p:nvPr/>
          </p:nvSpPr>
          <p:spPr bwMode="auto">
            <a:xfrm>
              <a:off x="8335964" y="3724275"/>
              <a:ext cx="98425" cy="17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2" name="işḻiďê"/>
            <p:cNvSpPr/>
            <p:nvPr/>
          </p:nvSpPr>
          <p:spPr bwMode="auto">
            <a:xfrm>
              <a:off x="8324851" y="3714750"/>
              <a:ext cx="120650" cy="1808163"/>
            </a:xfrm>
            <a:custGeom>
              <a:avLst/>
              <a:gdLst>
                <a:gd name="T0" fmla="*/ 76 w 76"/>
                <a:gd name="T1" fmla="*/ 1139 h 1139"/>
                <a:gd name="T2" fmla="*/ 0 w 76"/>
                <a:gd name="T3" fmla="*/ 1139 h 1139"/>
                <a:gd name="T4" fmla="*/ 0 w 76"/>
                <a:gd name="T5" fmla="*/ 0 h 1139"/>
                <a:gd name="T6" fmla="*/ 76 w 76"/>
                <a:gd name="T7" fmla="*/ 0 h 1139"/>
                <a:gd name="T8" fmla="*/ 76 w 76"/>
                <a:gd name="T9" fmla="*/ 1139 h 1139"/>
                <a:gd name="T10" fmla="*/ 13 w 76"/>
                <a:gd name="T11" fmla="*/ 1127 h 1139"/>
                <a:gd name="T12" fmla="*/ 63 w 76"/>
                <a:gd name="T13" fmla="*/ 1127 h 1139"/>
                <a:gd name="T14" fmla="*/ 63 w 76"/>
                <a:gd name="T15" fmla="*/ 12 h 1139"/>
                <a:gd name="T16" fmla="*/ 13 w 76"/>
                <a:gd name="T17" fmla="*/ 12 h 1139"/>
                <a:gd name="T18" fmla="*/ 13 w 76"/>
                <a:gd name="T19" fmla="*/ 1127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1139">
                  <a:moveTo>
                    <a:pt x="76" y="1139"/>
                  </a:moveTo>
                  <a:lnTo>
                    <a:pt x="0" y="1139"/>
                  </a:lnTo>
                  <a:lnTo>
                    <a:pt x="0" y="0"/>
                  </a:lnTo>
                  <a:lnTo>
                    <a:pt x="76" y="0"/>
                  </a:lnTo>
                  <a:lnTo>
                    <a:pt x="76" y="1139"/>
                  </a:lnTo>
                  <a:close/>
                  <a:moveTo>
                    <a:pt x="13" y="1127"/>
                  </a:moveTo>
                  <a:lnTo>
                    <a:pt x="63" y="1127"/>
                  </a:lnTo>
                  <a:lnTo>
                    <a:pt x="63" y="12"/>
                  </a:lnTo>
                  <a:lnTo>
                    <a:pt x="13" y="12"/>
                  </a:lnTo>
                  <a:lnTo>
                    <a:pt x="13" y="1127"/>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3" name="išḷïḍê"/>
            <p:cNvSpPr/>
            <p:nvPr/>
          </p:nvSpPr>
          <p:spPr bwMode="auto">
            <a:xfrm>
              <a:off x="8324851" y="3714750"/>
              <a:ext cx="120650" cy="1808163"/>
            </a:xfrm>
            <a:custGeom>
              <a:avLst/>
              <a:gdLst>
                <a:gd name="T0" fmla="*/ 76 w 76"/>
                <a:gd name="T1" fmla="*/ 1139 h 1139"/>
                <a:gd name="T2" fmla="*/ 0 w 76"/>
                <a:gd name="T3" fmla="*/ 1139 h 1139"/>
                <a:gd name="T4" fmla="*/ 0 w 76"/>
                <a:gd name="T5" fmla="*/ 0 h 1139"/>
                <a:gd name="T6" fmla="*/ 76 w 76"/>
                <a:gd name="T7" fmla="*/ 0 h 1139"/>
                <a:gd name="T8" fmla="*/ 76 w 76"/>
                <a:gd name="T9" fmla="*/ 1139 h 1139"/>
                <a:gd name="T10" fmla="*/ 13 w 76"/>
                <a:gd name="T11" fmla="*/ 1127 h 1139"/>
                <a:gd name="T12" fmla="*/ 63 w 76"/>
                <a:gd name="T13" fmla="*/ 1127 h 1139"/>
                <a:gd name="T14" fmla="*/ 63 w 76"/>
                <a:gd name="T15" fmla="*/ 12 h 1139"/>
                <a:gd name="T16" fmla="*/ 13 w 76"/>
                <a:gd name="T17" fmla="*/ 12 h 1139"/>
                <a:gd name="T18" fmla="*/ 13 w 76"/>
                <a:gd name="T19" fmla="*/ 1127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1139">
                  <a:moveTo>
                    <a:pt x="76" y="1139"/>
                  </a:moveTo>
                  <a:lnTo>
                    <a:pt x="0" y="1139"/>
                  </a:lnTo>
                  <a:lnTo>
                    <a:pt x="0" y="0"/>
                  </a:lnTo>
                  <a:lnTo>
                    <a:pt x="76" y="0"/>
                  </a:lnTo>
                  <a:lnTo>
                    <a:pt x="76" y="1139"/>
                  </a:lnTo>
                  <a:moveTo>
                    <a:pt x="13" y="1127"/>
                  </a:moveTo>
                  <a:lnTo>
                    <a:pt x="63" y="1127"/>
                  </a:lnTo>
                  <a:lnTo>
                    <a:pt x="63" y="12"/>
                  </a:lnTo>
                  <a:lnTo>
                    <a:pt x="13" y="12"/>
                  </a:lnTo>
                  <a:lnTo>
                    <a:pt x="13" y="11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4" name="îs1íḋé"/>
            <p:cNvSpPr/>
            <p:nvPr/>
          </p:nvSpPr>
          <p:spPr bwMode="auto">
            <a:xfrm>
              <a:off x="8345489" y="4113213"/>
              <a:ext cx="79375" cy="95250"/>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5" name="isḷîḋè"/>
            <p:cNvSpPr/>
            <p:nvPr/>
          </p:nvSpPr>
          <p:spPr bwMode="auto">
            <a:xfrm>
              <a:off x="8345489" y="4113213"/>
              <a:ext cx="79375"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6" name="ïŝlîdê"/>
            <p:cNvSpPr/>
            <p:nvPr/>
          </p:nvSpPr>
          <p:spPr bwMode="auto">
            <a:xfrm>
              <a:off x="8345489" y="3751263"/>
              <a:ext cx="79375" cy="95250"/>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7" name="îṣ1íďê"/>
            <p:cNvSpPr/>
            <p:nvPr/>
          </p:nvSpPr>
          <p:spPr bwMode="auto">
            <a:xfrm>
              <a:off x="8345489" y="3751263"/>
              <a:ext cx="79375"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8" name="ïSľiḑê"/>
            <p:cNvSpPr/>
            <p:nvPr/>
          </p:nvSpPr>
          <p:spPr bwMode="auto">
            <a:xfrm>
              <a:off x="7489826" y="5291138"/>
              <a:ext cx="201613" cy="13017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9" name="işḻiďé"/>
            <p:cNvSpPr/>
            <p:nvPr/>
          </p:nvSpPr>
          <p:spPr bwMode="auto">
            <a:xfrm>
              <a:off x="7489826" y="5291138"/>
              <a:ext cx="201613"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0" name="íṣľide"/>
            <p:cNvSpPr/>
            <p:nvPr/>
          </p:nvSpPr>
          <p:spPr bwMode="auto">
            <a:xfrm>
              <a:off x="7480301" y="5281613"/>
              <a:ext cx="220663" cy="149225"/>
            </a:xfrm>
            <a:custGeom>
              <a:avLst/>
              <a:gdLst>
                <a:gd name="T0" fmla="*/ 139 w 139"/>
                <a:gd name="T1" fmla="*/ 94 h 94"/>
                <a:gd name="T2" fmla="*/ 0 w 139"/>
                <a:gd name="T3" fmla="*/ 94 h 94"/>
                <a:gd name="T4" fmla="*/ 0 w 139"/>
                <a:gd name="T5" fmla="*/ 0 h 94"/>
                <a:gd name="T6" fmla="*/ 139 w 139"/>
                <a:gd name="T7" fmla="*/ 0 h 94"/>
                <a:gd name="T8" fmla="*/ 139 w 139"/>
                <a:gd name="T9" fmla="*/ 94 h 94"/>
                <a:gd name="T10" fmla="*/ 12 w 139"/>
                <a:gd name="T11" fmla="*/ 82 h 94"/>
                <a:gd name="T12" fmla="*/ 127 w 139"/>
                <a:gd name="T13" fmla="*/ 82 h 94"/>
                <a:gd name="T14" fmla="*/ 127 w 139"/>
                <a:gd name="T15" fmla="*/ 13 h 94"/>
                <a:gd name="T16" fmla="*/ 12 w 139"/>
                <a:gd name="T17" fmla="*/ 13 h 94"/>
                <a:gd name="T18" fmla="*/ 12 w 139"/>
                <a:gd name="T19" fmla="*/ 8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4">
                  <a:moveTo>
                    <a:pt x="139" y="94"/>
                  </a:moveTo>
                  <a:lnTo>
                    <a:pt x="0" y="94"/>
                  </a:lnTo>
                  <a:lnTo>
                    <a:pt x="0" y="0"/>
                  </a:lnTo>
                  <a:lnTo>
                    <a:pt x="139" y="0"/>
                  </a:lnTo>
                  <a:lnTo>
                    <a:pt x="139" y="94"/>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1" name="ïśļîḍè"/>
            <p:cNvSpPr/>
            <p:nvPr/>
          </p:nvSpPr>
          <p:spPr bwMode="auto">
            <a:xfrm>
              <a:off x="7480301" y="5281613"/>
              <a:ext cx="220663" cy="149225"/>
            </a:xfrm>
            <a:custGeom>
              <a:avLst/>
              <a:gdLst>
                <a:gd name="T0" fmla="*/ 139 w 139"/>
                <a:gd name="T1" fmla="*/ 94 h 94"/>
                <a:gd name="T2" fmla="*/ 0 w 139"/>
                <a:gd name="T3" fmla="*/ 94 h 94"/>
                <a:gd name="T4" fmla="*/ 0 w 139"/>
                <a:gd name="T5" fmla="*/ 0 h 94"/>
                <a:gd name="T6" fmla="*/ 139 w 139"/>
                <a:gd name="T7" fmla="*/ 0 h 94"/>
                <a:gd name="T8" fmla="*/ 139 w 139"/>
                <a:gd name="T9" fmla="*/ 94 h 94"/>
                <a:gd name="T10" fmla="*/ 12 w 139"/>
                <a:gd name="T11" fmla="*/ 82 h 94"/>
                <a:gd name="T12" fmla="*/ 127 w 139"/>
                <a:gd name="T13" fmla="*/ 82 h 94"/>
                <a:gd name="T14" fmla="*/ 127 w 139"/>
                <a:gd name="T15" fmla="*/ 13 h 94"/>
                <a:gd name="T16" fmla="*/ 12 w 139"/>
                <a:gd name="T17" fmla="*/ 13 h 94"/>
                <a:gd name="T18" fmla="*/ 12 w 139"/>
                <a:gd name="T19" fmla="*/ 8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4">
                  <a:moveTo>
                    <a:pt x="139" y="94"/>
                  </a:moveTo>
                  <a:lnTo>
                    <a:pt x="0" y="94"/>
                  </a:lnTo>
                  <a:lnTo>
                    <a:pt x="0" y="0"/>
                  </a:lnTo>
                  <a:lnTo>
                    <a:pt x="139" y="0"/>
                  </a:lnTo>
                  <a:lnTo>
                    <a:pt x="139" y="94"/>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2" name="íṥḷïḋê"/>
            <p:cNvSpPr/>
            <p:nvPr/>
          </p:nvSpPr>
          <p:spPr bwMode="auto">
            <a:xfrm>
              <a:off x="7489826" y="3176588"/>
              <a:ext cx="201613" cy="12858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3" name="ïśliḑe"/>
            <p:cNvSpPr/>
            <p:nvPr/>
          </p:nvSpPr>
          <p:spPr bwMode="auto">
            <a:xfrm>
              <a:off x="7489826" y="3176588"/>
              <a:ext cx="201613" cy="12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4" name="isļïḑè"/>
            <p:cNvSpPr/>
            <p:nvPr/>
          </p:nvSpPr>
          <p:spPr bwMode="auto">
            <a:xfrm>
              <a:off x="7480301" y="3165475"/>
              <a:ext cx="220663" cy="150813"/>
            </a:xfrm>
            <a:custGeom>
              <a:avLst/>
              <a:gdLst>
                <a:gd name="T0" fmla="*/ 139 w 139"/>
                <a:gd name="T1" fmla="*/ 95 h 95"/>
                <a:gd name="T2" fmla="*/ 0 w 139"/>
                <a:gd name="T3" fmla="*/ 95 h 95"/>
                <a:gd name="T4" fmla="*/ 0 w 139"/>
                <a:gd name="T5" fmla="*/ 0 h 95"/>
                <a:gd name="T6" fmla="*/ 139 w 139"/>
                <a:gd name="T7" fmla="*/ 0 h 95"/>
                <a:gd name="T8" fmla="*/ 139 w 139"/>
                <a:gd name="T9" fmla="*/ 95 h 95"/>
                <a:gd name="T10" fmla="*/ 12 w 139"/>
                <a:gd name="T11" fmla="*/ 82 h 95"/>
                <a:gd name="T12" fmla="*/ 127 w 139"/>
                <a:gd name="T13" fmla="*/ 82 h 95"/>
                <a:gd name="T14" fmla="*/ 127 w 139"/>
                <a:gd name="T15" fmla="*/ 13 h 95"/>
                <a:gd name="T16" fmla="*/ 12 w 139"/>
                <a:gd name="T17" fmla="*/ 13 h 95"/>
                <a:gd name="T18" fmla="*/ 12 w 139"/>
                <a:gd name="T19" fmla="*/ 8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5">
                  <a:moveTo>
                    <a:pt x="139" y="95"/>
                  </a:moveTo>
                  <a:lnTo>
                    <a:pt x="0" y="95"/>
                  </a:lnTo>
                  <a:lnTo>
                    <a:pt x="0" y="0"/>
                  </a:lnTo>
                  <a:lnTo>
                    <a:pt x="139" y="0"/>
                  </a:lnTo>
                  <a:lnTo>
                    <a:pt x="139" y="95"/>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5" name="íŝḷîdè"/>
            <p:cNvSpPr/>
            <p:nvPr/>
          </p:nvSpPr>
          <p:spPr bwMode="auto">
            <a:xfrm>
              <a:off x="7480301" y="3165475"/>
              <a:ext cx="220663" cy="150813"/>
            </a:xfrm>
            <a:custGeom>
              <a:avLst/>
              <a:gdLst>
                <a:gd name="T0" fmla="*/ 139 w 139"/>
                <a:gd name="T1" fmla="*/ 95 h 95"/>
                <a:gd name="T2" fmla="*/ 0 w 139"/>
                <a:gd name="T3" fmla="*/ 95 h 95"/>
                <a:gd name="T4" fmla="*/ 0 w 139"/>
                <a:gd name="T5" fmla="*/ 0 h 95"/>
                <a:gd name="T6" fmla="*/ 139 w 139"/>
                <a:gd name="T7" fmla="*/ 0 h 95"/>
                <a:gd name="T8" fmla="*/ 139 w 139"/>
                <a:gd name="T9" fmla="*/ 95 h 95"/>
                <a:gd name="T10" fmla="*/ 12 w 139"/>
                <a:gd name="T11" fmla="*/ 82 h 95"/>
                <a:gd name="T12" fmla="*/ 127 w 139"/>
                <a:gd name="T13" fmla="*/ 82 h 95"/>
                <a:gd name="T14" fmla="*/ 127 w 139"/>
                <a:gd name="T15" fmla="*/ 13 h 95"/>
                <a:gd name="T16" fmla="*/ 12 w 139"/>
                <a:gd name="T17" fmla="*/ 13 h 95"/>
                <a:gd name="T18" fmla="*/ 12 w 139"/>
                <a:gd name="T19" fmla="*/ 8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5">
                  <a:moveTo>
                    <a:pt x="139" y="95"/>
                  </a:moveTo>
                  <a:lnTo>
                    <a:pt x="0" y="95"/>
                  </a:lnTo>
                  <a:lnTo>
                    <a:pt x="0" y="0"/>
                  </a:lnTo>
                  <a:lnTo>
                    <a:pt x="139" y="0"/>
                  </a:lnTo>
                  <a:lnTo>
                    <a:pt x="139" y="95"/>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6" name="íṡļïḍé"/>
            <p:cNvSpPr/>
            <p:nvPr/>
          </p:nvSpPr>
          <p:spPr bwMode="auto">
            <a:xfrm>
              <a:off x="3519489" y="4257675"/>
              <a:ext cx="614363" cy="284163"/>
            </a:xfrm>
            <a:custGeom>
              <a:avLst/>
              <a:gdLst>
                <a:gd name="T0" fmla="*/ 246 w 246"/>
                <a:gd name="T1" fmla="*/ 114 h 114"/>
                <a:gd name="T2" fmla="*/ 0 w 246"/>
                <a:gd name="T3" fmla="*/ 114 h 114"/>
                <a:gd name="T4" fmla="*/ 20 w 246"/>
                <a:gd name="T5" fmla="*/ 51 h 114"/>
                <a:gd name="T6" fmla="*/ 33 w 246"/>
                <a:gd name="T7" fmla="*/ 34 h 114"/>
                <a:gd name="T8" fmla="*/ 114 w 246"/>
                <a:gd name="T9" fmla="*/ 0 h 114"/>
                <a:gd name="T10" fmla="*/ 132 w 246"/>
                <a:gd name="T11" fmla="*/ 0 h 114"/>
                <a:gd name="T12" fmla="*/ 228 w 246"/>
                <a:gd name="T13" fmla="*/ 53 h 114"/>
                <a:gd name="T14" fmla="*/ 246 w 246"/>
                <a:gd name="T15" fmla="*/ 114 h 1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6" h="114">
                  <a:moveTo>
                    <a:pt x="246" y="114"/>
                  </a:moveTo>
                  <a:cubicBezTo>
                    <a:pt x="0" y="114"/>
                    <a:pt x="0" y="114"/>
                    <a:pt x="0" y="114"/>
                  </a:cubicBezTo>
                  <a:cubicBezTo>
                    <a:pt x="0" y="91"/>
                    <a:pt x="7" y="69"/>
                    <a:pt x="20" y="51"/>
                  </a:cubicBezTo>
                  <a:cubicBezTo>
                    <a:pt x="24" y="44"/>
                    <a:pt x="28" y="39"/>
                    <a:pt x="33" y="34"/>
                  </a:cubicBezTo>
                  <a:cubicBezTo>
                    <a:pt x="54" y="13"/>
                    <a:pt x="83" y="0"/>
                    <a:pt x="114" y="0"/>
                  </a:cubicBezTo>
                  <a:cubicBezTo>
                    <a:pt x="132" y="0"/>
                    <a:pt x="132" y="0"/>
                    <a:pt x="132" y="0"/>
                  </a:cubicBezTo>
                  <a:cubicBezTo>
                    <a:pt x="172" y="0"/>
                    <a:pt x="208" y="21"/>
                    <a:pt x="228" y="53"/>
                  </a:cubicBezTo>
                  <a:cubicBezTo>
                    <a:pt x="239" y="71"/>
                    <a:pt x="246" y="92"/>
                    <a:pt x="246" y="114"/>
                  </a:cubicBezTo>
                  <a:close/>
                </a:path>
              </a:pathLst>
            </a:custGeom>
            <a:solidFill>
              <a:srgbClr val="A1DD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7" name="iśḷiḑe"/>
            <p:cNvSpPr/>
            <p:nvPr/>
          </p:nvSpPr>
          <p:spPr bwMode="auto">
            <a:xfrm>
              <a:off x="3509964" y="4248150"/>
              <a:ext cx="633413" cy="303213"/>
            </a:xfrm>
            <a:custGeom>
              <a:avLst/>
              <a:gdLst>
                <a:gd name="T0" fmla="*/ 254 w 254"/>
                <a:gd name="T1" fmla="*/ 122 h 122"/>
                <a:gd name="T2" fmla="*/ 0 w 254"/>
                <a:gd name="T3" fmla="*/ 122 h 122"/>
                <a:gd name="T4" fmla="*/ 0 w 254"/>
                <a:gd name="T5" fmla="*/ 118 h 122"/>
                <a:gd name="T6" fmla="*/ 20 w 254"/>
                <a:gd name="T7" fmla="*/ 52 h 122"/>
                <a:gd name="T8" fmla="*/ 35 w 254"/>
                <a:gd name="T9" fmla="*/ 35 h 122"/>
                <a:gd name="T10" fmla="*/ 118 w 254"/>
                <a:gd name="T11" fmla="*/ 0 h 122"/>
                <a:gd name="T12" fmla="*/ 136 w 254"/>
                <a:gd name="T13" fmla="*/ 0 h 122"/>
                <a:gd name="T14" fmla="*/ 235 w 254"/>
                <a:gd name="T15" fmla="*/ 55 h 122"/>
                <a:gd name="T16" fmla="*/ 254 w 254"/>
                <a:gd name="T17" fmla="*/ 118 h 122"/>
                <a:gd name="T18" fmla="*/ 254 w 254"/>
                <a:gd name="T19" fmla="*/ 122 h 122"/>
                <a:gd name="T20" fmla="*/ 8 w 254"/>
                <a:gd name="T21" fmla="*/ 114 h 122"/>
                <a:gd name="T22" fmla="*/ 246 w 254"/>
                <a:gd name="T23" fmla="*/ 114 h 122"/>
                <a:gd name="T24" fmla="*/ 229 w 254"/>
                <a:gd name="T25" fmla="*/ 60 h 122"/>
                <a:gd name="T26" fmla="*/ 136 w 254"/>
                <a:gd name="T27" fmla="*/ 8 h 122"/>
                <a:gd name="T28" fmla="*/ 118 w 254"/>
                <a:gd name="T29" fmla="*/ 8 h 122"/>
                <a:gd name="T30" fmla="*/ 40 w 254"/>
                <a:gd name="T31" fmla="*/ 41 h 122"/>
                <a:gd name="T32" fmla="*/ 27 w 254"/>
                <a:gd name="T33" fmla="*/ 57 h 122"/>
                <a:gd name="T34" fmla="*/ 8 w 254"/>
                <a:gd name="T35" fmla="*/ 11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4" h="122">
                  <a:moveTo>
                    <a:pt x="254" y="122"/>
                  </a:moveTo>
                  <a:cubicBezTo>
                    <a:pt x="0" y="122"/>
                    <a:pt x="0" y="122"/>
                    <a:pt x="0" y="122"/>
                  </a:cubicBezTo>
                  <a:cubicBezTo>
                    <a:pt x="0" y="118"/>
                    <a:pt x="0" y="118"/>
                    <a:pt x="0" y="118"/>
                  </a:cubicBezTo>
                  <a:cubicBezTo>
                    <a:pt x="0" y="95"/>
                    <a:pt x="7" y="72"/>
                    <a:pt x="20" y="52"/>
                  </a:cubicBezTo>
                  <a:cubicBezTo>
                    <a:pt x="24" y="46"/>
                    <a:pt x="29" y="40"/>
                    <a:pt x="35" y="35"/>
                  </a:cubicBezTo>
                  <a:cubicBezTo>
                    <a:pt x="57" y="13"/>
                    <a:pt x="87" y="0"/>
                    <a:pt x="118" y="0"/>
                  </a:cubicBezTo>
                  <a:cubicBezTo>
                    <a:pt x="136" y="0"/>
                    <a:pt x="136" y="0"/>
                    <a:pt x="136" y="0"/>
                  </a:cubicBezTo>
                  <a:cubicBezTo>
                    <a:pt x="176" y="0"/>
                    <a:pt x="214" y="21"/>
                    <a:pt x="235" y="55"/>
                  </a:cubicBezTo>
                  <a:cubicBezTo>
                    <a:pt x="247" y="74"/>
                    <a:pt x="254" y="96"/>
                    <a:pt x="254" y="118"/>
                  </a:cubicBezTo>
                  <a:lnTo>
                    <a:pt x="254" y="122"/>
                  </a:lnTo>
                  <a:close/>
                  <a:moveTo>
                    <a:pt x="8" y="114"/>
                  </a:moveTo>
                  <a:cubicBezTo>
                    <a:pt x="246" y="114"/>
                    <a:pt x="246" y="114"/>
                    <a:pt x="246" y="114"/>
                  </a:cubicBezTo>
                  <a:cubicBezTo>
                    <a:pt x="245" y="95"/>
                    <a:pt x="239" y="76"/>
                    <a:pt x="229" y="60"/>
                  </a:cubicBezTo>
                  <a:cubicBezTo>
                    <a:pt x="208" y="27"/>
                    <a:pt x="174" y="8"/>
                    <a:pt x="136" y="8"/>
                  </a:cubicBezTo>
                  <a:cubicBezTo>
                    <a:pt x="118" y="8"/>
                    <a:pt x="118" y="8"/>
                    <a:pt x="118" y="8"/>
                  </a:cubicBezTo>
                  <a:cubicBezTo>
                    <a:pt x="89" y="8"/>
                    <a:pt x="61" y="20"/>
                    <a:pt x="40" y="41"/>
                  </a:cubicBezTo>
                  <a:cubicBezTo>
                    <a:pt x="35" y="46"/>
                    <a:pt x="31" y="51"/>
                    <a:pt x="27" y="57"/>
                  </a:cubicBezTo>
                  <a:cubicBezTo>
                    <a:pt x="15" y="74"/>
                    <a:pt x="9" y="94"/>
                    <a:pt x="8" y="114"/>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8" name="iśḷïdé"/>
            <p:cNvSpPr/>
            <p:nvPr/>
          </p:nvSpPr>
          <p:spPr bwMode="auto">
            <a:xfrm>
              <a:off x="3570289" y="4257675"/>
              <a:ext cx="517525" cy="258763"/>
            </a:xfrm>
            <a:custGeom>
              <a:avLst/>
              <a:gdLst>
                <a:gd name="T0" fmla="*/ 208 w 208"/>
                <a:gd name="T1" fmla="*/ 53 h 104"/>
                <a:gd name="T2" fmla="*/ 194 w 208"/>
                <a:gd name="T3" fmla="*/ 70 h 104"/>
                <a:gd name="T4" fmla="*/ 113 w 208"/>
                <a:gd name="T5" fmla="*/ 104 h 104"/>
                <a:gd name="T6" fmla="*/ 96 w 208"/>
                <a:gd name="T7" fmla="*/ 104 h 104"/>
                <a:gd name="T8" fmla="*/ 0 w 208"/>
                <a:gd name="T9" fmla="*/ 51 h 104"/>
                <a:gd name="T10" fmla="*/ 13 w 208"/>
                <a:gd name="T11" fmla="*/ 34 h 104"/>
                <a:gd name="T12" fmla="*/ 94 w 208"/>
                <a:gd name="T13" fmla="*/ 0 h 104"/>
                <a:gd name="T14" fmla="*/ 112 w 208"/>
                <a:gd name="T15" fmla="*/ 0 h 104"/>
                <a:gd name="T16" fmla="*/ 208 w 208"/>
                <a:gd name="T17" fmla="*/ 5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104">
                  <a:moveTo>
                    <a:pt x="208" y="53"/>
                  </a:moveTo>
                  <a:cubicBezTo>
                    <a:pt x="204" y="59"/>
                    <a:pt x="199" y="65"/>
                    <a:pt x="194" y="70"/>
                  </a:cubicBezTo>
                  <a:cubicBezTo>
                    <a:pt x="174" y="91"/>
                    <a:pt x="145" y="104"/>
                    <a:pt x="113" y="104"/>
                  </a:cubicBezTo>
                  <a:cubicBezTo>
                    <a:pt x="96" y="104"/>
                    <a:pt x="96" y="104"/>
                    <a:pt x="96" y="104"/>
                  </a:cubicBezTo>
                  <a:cubicBezTo>
                    <a:pt x="55" y="104"/>
                    <a:pt x="20" y="82"/>
                    <a:pt x="0" y="51"/>
                  </a:cubicBezTo>
                  <a:cubicBezTo>
                    <a:pt x="4" y="44"/>
                    <a:pt x="8" y="39"/>
                    <a:pt x="13" y="34"/>
                  </a:cubicBezTo>
                  <a:cubicBezTo>
                    <a:pt x="34" y="13"/>
                    <a:pt x="63" y="0"/>
                    <a:pt x="94" y="0"/>
                  </a:cubicBezTo>
                  <a:cubicBezTo>
                    <a:pt x="112" y="0"/>
                    <a:pt x="112" y="0"/>
                    <a:pt x="112" y="0"/>
                  </a:cubicBezTo>
                  <a:cubicBezTo>
                    <a:pt x="152" y="0"/>
                    <a:pt x="188" y="21"/>
                    <a:pt x="208" y="53"/>
                  </a:cubicBezTo>
                  <a:close/>
                </a:path>
              </a:pathLst>
            </a:custGeom>
            <a:solidFill>
              <a:srgbClr val="BBE5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9" name="íś1iḋê"/>
            <p:cNvSpPr/>
            <p:nvPr/>
          </p:nvSpPr>
          <p:spPr bwMode="auto">
            <a:xfrm>
              <a:off x="3611564" y="4248150"/>
              <a:ext cx="430213" cy="223838"/>
            </a:xfrm>
            <a:custGeom>
              <a:avLst/>
              <a:gdLst>
                <a:gd name="T0" fmla="*/ 111 w 172"/>
                <a:gd name="T1" fmla="*/ 90 h 90"/>
                <a:gd name="T2" fmla="*/ 61 w 172"/>
                <a:gd name="T3" fmla="*/ 90 h 90"/>
                <a:gd name="T4" fmla="*/ 0 w 172"/>
                <a:gd name="T5" fmla="*/ 31 h 90"/>
                <a:gd name="T6" fmla="*/ 0 w 172"/>
                <a:gd name="T7" fmla="*/ 29 h 90"/>
                <a:gd name="T8" fmla="*/ 1 w 172"/>
                <a:gd name="T9" fmla="*/ 28 h 90"/>
                <a:gd name="T10" fmla="*/ 77 w 172"/>
                <a:gd name="T11" fmla="*/ 0 h 90"/>
                <a:gd name="T12" fmla="*/ 95 w 172"/>
                <a:gd name="T13" fmla="*/ 0 h 90"/>
                <a:gd name="T14" fmla="*/ 170 w 172"/>
                <a:gd name="T15" fmla="*/ 28 h 90"/>
                <a:gd name="T16" fmla="*/ 172 w 172"/>
                <a:gd name="T17" fmla="*/ 29 h 90"/>
                <a:gd name="T18" fmla="*/ 172 w 172"/>
                <a:gd name="T19" fmla="*/ 31 h 90"/>
                <a:gd name="T20" fmla="*/ 111 w 172"/>
                <a:gd name="T21" fmla="*/ 90 h 90"/>
                <a:gd name="T22" fmla="*/ 8 w 172"/>
                <a:gd name="T23" fmla="*/ 33 h 90"/>
                <a:gd name="T24" fmla="*/ 61 w 172"/>
                <a:gd name="T25" fmla="*/ 82 h 90"/>
                <a:gd name="T26" fmla="*/ 111 w 172"/>
                <a:gd name="T27" fmla="*/ 82 h 90"/>
                <a:gd name="T28" fmla="*/ 164 w 172"/>
                <a:gd name="T29" fmla="*/ 33 h 90"/>
                <a:gd name="T30" fmla="*/ 95 w 172"/>
                <a:gd name="T31" fmla="*/ 8 h 90"/>
                <a:gd name="T32" fmla="*/ 77 w 172"/>
                <a:gd name="T33" fmla="*/ 8 h 90"/>
                <a:gd name="T34" fmla="*/ 8 w 172"/>
                <a:gd name="T35" fmla="*/ 3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2" h="90">
                  <a:moveTo>
                    <a:pt x="111" y="90"/>
                  </a:moveTo>
                  <a:cubicBezTo>
                    <a:pt x="61" y="90"/>
                    <a:pt x="61" y="90"/>
                    <a:pt x="61" y="90"/>
                  </a:cubicBezTo>
                  <a:cubicBezTo>
                    <a:pt x="28" y="90"/>
                    <a:pt x="1" y="64"/>
                    <a:pt x="0" y="31"/>
                  </a:cubicBezTo>
                  <a:cubicBezTo>
                    <a:pt x="0" y="29"/>
                    <a:pt x="0" y="29"/>
                    <a:pt x="0" y="29"/>
                  </a:cubicBezTo>
                  <a:cubicBezTo>
                    <a:pt x="1" y="28"/>
                    <a:pt x="1" y="28"/>
                    <a:pt x="1" y="28"/>
                  </a:cubicBezTo>
                  <a:cubicBezTo>
                    <a:pt x="22" y="10"/>
                    <a:pt x="49" y="0"/>
                    <a:pt x="77" y="0"/>
                  </a:cubicBezTo>
                  <a:cubicBezTo>
                    <a:pt x="95" y="0"/>
                    <a:pt x="95" y="0"/>
                    <a:pt x="95" y="0"/>
                  </a:cubicBezTo>
                  <a:cubicBezTo>
                    <a:pt x="122" y="0"/>
                    <a:pt x="149" y="10"/>
                    <a:pt x="170" y="28"/>
                  </a:cubicBezTo>
                  <a:cubicBezTo>
                    <a:pt x="172" y="29"/>
                    <a:pt x="172" y="29"/>
                    <a:pt x="172" y="29"/>
                  </a:cubicBezTo>
                  <a:cubicBezTo>
                    <a:pt x="172" y="31"/>
                    <a:pt x="172" y="31"/>
                    <a:pt x="172" y="31"/>
                  </a:cubicBezTo>
                  <a:cubicBezTo>
                    <a:pt x="171" y="64"/>
                    <a:pt x="144" y="90"/>
                    <a:pt x="111" y="90"/>
                  </a:cubicBezTo>
                  <a:close/>
                  <a:moveTo>
                    <a:pt x="8" y="33"/>
                  </a:moveTo>
                  <a:cubicBezTo>
                    <a:pt x="10" y="61"/>
                    <a:pt x="33" y="82"/>
                    <a:pt x="61" y="82"/>
                  </a:cubicBezTo>
                  <a:cubicBezTo>
                    <a:pt x="111" y="82"/>
                    <a:pt x="111" y="82"/>
                    <a:pt x="111" y="82"/>
                  </a:cubicBezTo>
                  <a:cubicBezTo>
                    <a:pt x="139" y="82"/>
                    <a:pt x="162" y="61"/>
                    <a:pt x="164" y="33"/>
                  </a:cubicBezTo>
                  <a:cubicBezTo>
                    <a:pt x="144" y="17"/>
                    <a:pt x="120" y="8"/>
                    <a:pt x="95" y="8"/>
                  </a:cubicBezTo>
                  <a:cubicBezTo>
                    <a:pt x="77" y="8"/>
                    <a:pt x="77" y="8"/>
                    <a:pt x="77" y="8"/>
                  </a:cubicBezTo>
                  <a:cubicBezTo>
                    <a:pt x="52" y="8"/>
                    <a:pt x="27" y="17"/>
                    <a:pt x="8" y="33"/>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0" name="îsḷídé"/>
            <p:cNvSpPr/>
            <p:nvPr/>
          </p:nvSpPr>
          <p:spPr bwMode="auto">
            <a:xfrm>
              <a:off x="4500564" y="5291138"/>
              <a:ext cx="201613" cy="13017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1" name="îŝľíḍê"/>
            <p:cNvSpPr/>
            <p:nvPr/>
          </p:nvSpPr>
          <p:spPr bwMode="auto">
            <a:xfrm>
              <a:off x="4500564" y="5291138"/>
              <a:ext cx="201613"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2" name="í$ḻîdè"/>
            <p:cNvSpPr/>
            <p:nvPr/>
          </p:nvSpPr>
          <p:spPr bwMode="auto">
            <a:xfrm>
              <a:off x="4491039" y="5281613"/>
              <a:ext cx="220663" cy="149225"/>
            </a:xfrm>
            <a:custGeom>
              <a:avLst/>
              <a:gdLst>
                <a:gd name="T0" fmla="*/ 139 w 139"/>
                <a:gd name="T1" fmla="*/ 94 h 94"/>
                <a:gd name="T2" fmla="*/ 0 w 139"/>
                <a:gd name="T3" fmla="*/ 94 h 94"/>
                <a:gd name="T4" fmla="*/ 0 w 139"/>
                <a:gd name="T5" fmla="*/ 0 h 94"/>
                <a:gd name="T6" fmla="*/ 139 w 139"/>
                <a:gd name="T7" fmla="*/ 0 h 94"/>
                <a:gd name="T8" fmla="*/ 139 w 139"/>
                <a:gd name="T9" fmla="*/ 94 h 94"/>
                <a:gd name="T10" fmla="*/ 12 w 139"/>
                <a:gd name="T11" fmla="*/ 82 h 94"/>
                <a:gd name="T12" fmla="*/ 127 w 139"/>
                <a:gd name="T13" fmla="*/ 82 h 94"/>
                <a:gd name="T14" fmla="*/ 127 w 139"/>
                <a:gd name="T15" fmla="*/ 13 h 94"/>
                <a:gd name="T16" fmla="*/ 12 w 139"/>
                <a:gd name="T17" fmla="*/ 13 h 94"/>
                <a:gd name="T18" fmla="*/ 12 w 139"/>
                <a:gd name="T19" fmla="*/ 8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4">
                  <a:moveTo>
                    <a:pt x="139" y="94"/>
                  </a:moveTo>
                  <a:lnTo>
                    <a:pt x="0" y="94"/>
                  </a:lnTo>
                  <a:lnTo>
                    <a:pt x="0" y="0"/>
                  </a:lnTo>
                  <a:lnTo>
                    <a:pt x="139" y="0"/>
                  </a:lnTo>
                  <a:lnTo>
                    <a:pt x="139" y="94"/>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3" name="íšļíḓè"/>
            <p:cNvSpPr/>
            <p:nvPr/>
          </p:nvSpPr>
          <p:spPr bwMode="auto">
            <a:xfrm>
              <a:off x="4491039" y="5281613"/>
              <a:ext cx="220663" cy="149225"/>
            </a:xfrm>
            <a:custGeom>
              <a:avLst/>
              <a:gdLst>
                <a:gd name="T0" fmla="*/ 139 w 139"/>
                <a:gd name="T1" fmla="*/ 94 h 94"/>
                <a:gd name="T2" fmla="*/ 0 w 139"/>
                <a:gd name="T3" fmla="*/ 94 h 94"/>
                <a:gd name="T4" fmla="*/ 0 w 139"/>
                <a:gd name="T5" fmla="*/ 0 h 94"/>
                <a:gd name="T6" fmla="*/ 139 w 139"/>
                <a:gd name="T7" fmla="*/ 0 h 94"/>
                <a:gd name="T8" fmla="*/ 139 w 139"/>
                <a:gd name="T9" fmla="*/ 94 h 94"/>
                <a:gd name="T10" fmla="*/ 12 w 139"/>
                <a:gd name="T11" fmla="*/ 82 h 94"/>
                <a:gd name="T12" fmla="*/ 127 w 139"/>
                <a:gd name="T13" fmla="*/ 82 h 94"/>
                <a:gd name="T14" fmla="*/ 127 w 139"/>
                <a:gd name="T15" fmla="*/ 13 h 94"/>
                <a:gd name="T16" fmla="*/ 12 w 139"/>
                <a:gd name="T17" fmla="*/ 13 h 94"/>
                <a:gd name="T18" fmla="*/ 12 w 139"/>
                <a:gd name="T19" fmla="*/ 8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4">
                  <a:moveTo>
                    <a:pt x="139" y="94"/>
                  </a:moveTo>
                  <a:lnTo>
                    <a:pt x="0" y="94"/>
                  </a:lnTo>
                  <a:lnTo>
                    <a:pt x="0" y="0"/>
                  </a:lnTo>
                  <a:lnTo>
                    <a:pt x="139" y="0"/>
                  </a:lnTo>
                  <a:lnTo>
                    <a:pt x="139" y="94"/>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4" name="îṥļiḍê"/>
            <p:cNvSpPr/>
            <p:nvPr/>
          </p:nvSpPr>
          <p:spPr bwMode="auto">
            <a:xfrm>
              <a:off x="4702176" y="3495675"/>
              <a:ext cx="2835275" cy="1317625"/>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5" name="í$1îdè"/>
            <p:cNvSpPr/>
            <p:nvPr/>
          </p:nvSpPr>
          <p:spPr bwMode="auto">
            <a:xfrm>
              <a:off x="4702176" y="3495675"/>
              <a:ext cx="2835275"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6" name="ïšliḑê"/>
            <p:cNvSpPr/>
            <p:nvPr/>
          </p:nvSpPr>
          <p:spPr bwMode="auto">
            <a:xfrm>
              <a:off x="4692651" y="3484563"/>
              <a:ext cx="2854325" cy="1338263"/>
            </a:xfrm>
            <a:custGeom>
              <a:avLst/>
              <a:gdLst>
                <a:gd name="T0" fmla="*/ 1798 w 1798"/>
                <a:gd name="T1" fmla="*/ 843 h 843"/>
                <a:gd name="T2" fmla="*/ 0 w 1798"/>
                <a:gd name="T3" fmla="*/ 843 h 843"/>
                <a:gd name="T4" fmla="*/ 0 w 1798"/>
                <a:gd name="T5" fmla="*/ 0 h 843"/>
                <a:gd name="T6" fmla="*/ 1798 w 1798"/>
                <a:gd name="T7" fmla="*/ 0 h 843"/>
                <a:gd name="T8" fmla="*/ 1798 w 1798"/>
                <a:gd name="T9" fmla="*/ 843 h 843"/>
                <a:gd name="T10" fmla="*/ 12 w 1798"/>
                <a:gd name="T11" fmla="*/ 831 h 843"/>
                <a:gd name="T12" fmla="*/ 1785 w 1798"/>
                <a:gd name="T13" fmla="*/ 831 h 843"/>
                <a:gd name="T14" fmla="*/ 1785 w 1798"/>
                <a:gd name="T15" fmla="*/ 13 h 843"/>
                <a:gd name="T16" fmla="*/ 12 w 1798"/>
                <a:gd name="T17" fmla="*/ 13 h 843"/>
                <a:gd name="T18" fmla="*/ 12 w 1798"/>
                <a:gd name="T19" fmla="*/ 831 h 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8" h="843">
                  <a:moveTo>
                    <a:pt x="1798" y="843"/>
                  </a:moveTo>
                  <a:lnTo>
                    <a:pt x="0" y="843"/>
                  </a:lnTo>
                  <a:lnTo>
                    <a:pt x="0" y="0"/>
                  </a:lnTo>
                  <a:lnTo>
                    <a:pt x="1798" y="0"/>
                  </a:lnTo>
                  <a:lnTo>
                    <a:pt x="1798" y="843"/>
                  </a:lnTo>
                  <a:close/>
                  <a:moveTo>
                    <a:pt x="12" y="831"/>
                  </a:moveTo>
                  <a:lnTo>
                    <a:pt x="1785" y="831"/>
                  </a:lnTo>
                  <a:lnTo>
                    <a:pt x="1785" y="13"/>
                  </a:lnTo>
                  <a:lnTo>
                    <a:pt x="12" y="13"/>
                  </a:lnTo>
                  <a:lnTo>
                    <a:pt x="12" y="831"/>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7" name="îṣḷïḓê"/>
            <p:cNvSpPr/>
            <p:nvPr/>
          </p:nvSpPr>
          <p:spPr bwMode="auto">
            <a:xfrm>
              <a:off x="4692651" y="3484563"/>
              <a:ext cx="2854325" cy="1338263"/>
            </a:xfrm>
            <a:custGeom>
              <a:avLst/>
              <a:gdLst>
                <a:gd name="T0" fmla="*/ 1798 w 1798"/>
                <a:gd name="T1" fmla="*/ 843 h 843"/>
                <a:gd name="T2" fmla="*/ 0 w 1798"/>
                <a:gd name="T3" fmla="*/ 843 h 843"/>
                <a:gd name="T4" fmla="*/ 0 w 1798"/>
                <a:gd name="T5" fmla="*/ 0 h 843"/>
                <a:gd name="T6" fmla="*/ 1798 w 1798"/>
                <a:gd name="T7" fmla="*/ 0 h 843"/>
                <a:gd name="T8" fmla="*/ 1798 w 1798"/>
                <a:gd name="T9" fmla="*/ 843 h 843"/>
                <a:gd name="T10" fmla="*/ 12 w 1798"/>
                <a:gd name="T11" fmla="*/ 831 h 843"/>
                <a:gd name="T12" fmla="*/ 1785 w 1798"/>
                <a:gd name="T13" fmla="*/ 831 h 843"/>
                <a:gd name="T14" fmla="*/ 1785 w 1798"/>
                <a:gd name="T15" fmla="*/ 13 h 843"/>
                <a:gd name="T16" fmla="*/ 12 w 1798"/>
                <a:gd name="T17" fmla="*/ 13 h 843"/>
                <a:gd name="T18" fmla="*/ 12 w 1798"/>
                <a:gd name="T19" fmla="*/ 831 h 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8" h="843">
                  <a:moveTo>
                    <a:pt x="1798" y="843"/>
                  </a:moveTo>
                  <a:lnTo>
                    <a:pt x="0" y="843"/>
                  </a:lnTo>
                  <a:lnTo>
                    <a:pt x="0" y="0"/>
                  </a:lnTo>
                  <a:lnTo>
                    <a:pt x="1798" y="0"/>
                  </a:lnTo>
                  <a:lnTo>
                    <a:pt x="1798" y="843"/>
                  </a:lnTo>
                  <a:moveTo>
                    <a:pt x="12" y="831"/>
                  </a:moveTo>
                  <a:lnTo>
                    <a:pt x="1785" y="831"/>
                  </a:lnTo>
                  <a:lnTo>
                    <a:pt x="1785" y="13"/>
                  </a:lnTo>
                  <a:lnTo>
                    <a:pt x="12" y="13"/>
                  </a:lnTo>
                  <a:lnTo>
                    <a:pt x="12" y="83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8" name="ïṧlîďè"/>
            <p:cNvSpPr/>
            <p:nvPr/>
          </p:nvSpPr>
          <p:spPr bwMode="auto">
            <a:xfrm>
              <a:off x="5011739" y="3467100"/>
              <a:ext cx="169863" cy="127476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9" name="íśľîḑé"/>
            <p:cNvSpPr/>
            <p:nvPr/>
          </p:nvSpPr>
          <p:spPr bwMode="auto">
            <a:xfrm>
              <a:off x="5011739" y="3467100"/>
              <a:ext cx="16986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0" name="iṥľîdè"/>
            <p:cNvSpPr/>
            <p:nvPr/>
          </p:nvSpPr>
          <p:spPr bwMode="auto">
            <a:xfrm>
              <a:off x="5002214" y="3457575"/>
              <a:ext cx="188913" cy="1293813"/>
            </a:xfrm>
            <a:custGeom>
              <a:avLst/>
              <a:gdLst>
                <a:gd name="T0" fmla="*/ 119 w 119"/>
                <a:gd name="T1" fmla="*/ 815 h 815"/>
                <a:gd name="T2" fmla="*/ 0 w 119"/>
                <a:gd name="T3" fmla="*/ 815 h 815"/>
                <a:gd name="T4" fmla="*/ 0 w 119"/>
                <a:gd name="T5" fmla="*/ 0 h 815"/>
                <a:gd name="T6" fmla="*/ 119 w 119"/>
                <a:gd name="T7" fmla="*/ 0 h 815"/>
                <a:gd name="T8" fmla="*/ 119 w 119"/>
                <a:gd name="T9" fmla="*/ 815 h 815"/>
                <a:gd name="T10" fmla="*/ 12 w 119"/>
                <a:gd name="T11" fmla="*/ 802 h 815"/>
                <a:gd name="T12" fmla="*/ 107 w 119"/>
                <a:gd name="T13" fmla="*/ 802 h 815"/>
                <a:gd name="T14" fmla="*/ 107 w 119"/>
                <a:gd name="T15" fmla="*/ 13 h 815"/>
                <a:gd name="T16" fmla="*/ 12 w 119"/>
                <a:gd name="T17" fmla="*/ 13 h 815"/>
                <a:gd name="T18" fmla="*/ 12 w 119"/>
                <a:gd name="T19" fmla="*/ 80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815">
                  <a:moveTo>
                    <a:pt x="119" y="815"/>
                  </a:moveTo>
                  <a:lnTo>
                    <a:pt x="0" y="815"/>
                  </a:lnTo>
                  <a:lnTo>
                    <a:pt x="0" y="0"/>
                  </a:lnTo>
                  <a:lnTo>
                    <a:pt x="119" y="0"/>
                  </a:lnTo>
                  <a:lnTo>
                    <a:pt x="119" y="815"/>
                  </a:lnTo>
                  <a:close/>
                  <a:moveTo>
                    <a:pt x="12" y="802"/>
                  </a:moveTo>
                  <a:lnTo>
                    <a:pt x="107" y="802"/>
                  </a:lnTo>
                  <a:lnTo>
                    <a:pt x="107" y="13"/>
                  </a:lnTo>
                  <a:lnTo>
                    <a:pt x="12" y="13"/>
                  </a:lnTo>
                  <a:lnTo>
                    <a:pt x="12" y="80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1" name="ïṥlîḓe"/>
            <p:cNvSpPr/>
            <p:nvPr/>
          </p:nvSpPr>
          <p:spPr bwMode="auto">
            <a:xfrm>
              <a:off x="5002214" y="3457575"/>
              <a:ext cx="188913" cy="1293813"/>
            </a:xfrm>
            <a:custGeom>
              <a:avLst/>
              <a:gdLst>
                <a:gd name="T0" fmla="*/ 119 w 119"/>
                <a:gd name="T1" fmla="*/ 815 h 815"/>
                <a:gd name="T2" fmla="*/ 0 w 119"/>
                <a:gd name="T3" fmla="*/ 815 h 815"/>
                <a:gd name="T4" fmla="*/ 0 w 119"/>
                <a:gd name="T5" fmla="*/ 0 h 815"/>
                <a:gd name="T6" fmla="*/ 119 w 119"/>
                <a:gd name="T7" fmla="*/ 0 h 815"/>
                <a:gd name="T8" fmla="*/ 119 w 119"/>
                <a:gd name="T9" fmla="*/ 815 h 815"/>
                <a:gd name="T10" fmla="*/ 12 w 119"/>
                <a:gd name="T11" fmla="*/ 802 h 815"/>
                <a:gd name="T12" fmla="*/ 107 w 119"/>
                <a:gd name="T13" fmla="*/ 802 h 815"/>
                <a:gd name="T14" fmla="*/ 107 w 119"/>
                <a:gd name="T15" fmla="*/ 13 h 815"/>
                <a:gd name="T16" fmla="*/ 12 w 119"/>
                <a:gd name="T17" fmla="*/ 13 h 815"/>
                <a:gd name="T18" fmla="*/ 12 w 119"/>
                <a:gd name="T19" fmla="*/ 80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815">
                  <a:moveTo>
                    <a:pt x="119" y="815"/>
                  </a:moveTo>
                  <a:lnTo>
                    <a:pt x="0" y="815"/>
                  </a:lnTo>
                  <a:lnTo>
                    <a:pt x="0" y="0"/>
                  </a:lnTo>
                  <a:lnTo>
                    <a:pt x="119" y="0"/>
                  </a:lnTo>
                  <a:lnTo>
                    <a:pt x="119" y="815"/>
                  </a:lnTo>
                  <a:moveTo>
                    <a:pt x="12" y="802"/>
                  </a:moveTo>
                  <a:lnTo>
                    <a:pt x="107" y="802"/>
                  </a:lnTo>
                  <a:lnTo>
                    <a:pt x="107" y="13"/>
                  </a:lnTo>
                  <a:lnTo>
                    <a:pt x="12" y="13"/>
                  </a:lnTo>
                  <a:lnTo>
                    <a:pt x="12" y="8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2" name="iṡlîďe"/>
            <p:cNvSpPr/>
            <p:nvPr/>
          </p:nvSpPr>
          <p:spPr bwMode="auto">
            <a:xfrm>
              <a:off x="5992814" y="3467100"/>
              <a:ext cx="169863" cy="127476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3" name="íşḻîḋé"/>
            <p:cNvSpPr/>
            <p:nvPr/>
          </p:nvSpPr>
          <p:spPr bwMode="auto">
            <a:xfrm>
              <a:off x="5992814" y="3467100"/>
              <a:ext cx="16986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4" name="îŝľïḍê"/>
            <p:cNvSpPr/>
            <p:nvPr/>
          </p:nvSpPr>
          <p:spPr bwMode="auto">
            <a:xfrm>
              <a:off x="5981701" y="3457575"/>
              <a:ext cx="190500" cy="1293813"/>
            </a:xfrm>
            <a:custGeom>
              <a:avLst/>
              <a:gdLst>
                <a:gd name="T0" fmla="*/ 120 w 120"/>
                <a:gd name="T1" fmla="*/ 815 h 815"/>
                <a:gd name="T2" fmla="*/ 0 w 120"/>
                <a:gd name="T3" fmla="*/ 815 h 815"/>
                <a:gd name="T4" fmla="*/ 0 w 120"/>
                <a:gd name="T5" fmla="*/ 0 h 815"/>
                <a:gd name="T6" fmla="*/ 120 w 120"/>
                <a:gd name="T7" fmla="*/ 0 h 815"/>
                <a:gd name="T8" fmla="*/ 120 w 120"/>
                <a:gd name="T9" fmla="*/ 815 h 815"/>
                <a:gd name="T10" fmla="*/ 13 w 120"/>
                <a:gd name="T11" fmla="*/ 802 h 815"/>
                <a:gd name="T12" fmla="*/ 107 w 120"/>
                <a:gd name="T13" fmla="*/ 802 h 815"/>
                <a:gd name="T14" fmla="*/ 107 w 120"/>
                <a:gd name="T15" fmla="*/ 13 h 815"/>
                <a:gd name="T16" fmla="*/ 13 w 120"/>
                <a:gd name="T17" fmla="*/ 13 h 815"/>
                <a:gd name="T18" fmla="*/ 13 w 120"/>
                <a:gd name="T19" fmla="*/ 80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815">
                  <a:moveTo>
                    <a:pt x="120" y="815"/>
                  </a:moveTo>
                  <a:lnTo>
                    <a:pt x="0" y="815"/>
                  </a:lnTo>
                  <a:lnTo>
                    <a:pt x="0" y="0"/>
                  </a:lnTo>
                  <a:lnTo>
                    <a:pt x="120" y="0"/>
                  </a:lnTo>
                  <a:lnTo>
                    <a:pt x="120" y="815"/>
                  </a:lnTo>
                  <a:close/>
                  <a:moveTo>
                    <a:pt x="13" y="802"/>
                  </a:moveTo>
                  <a:lnTo>
                    <a:pt x="107" y="802"/>
                  </a:lnTo>
                  <a:lnTo>
                    <a:pt x="107" y="13"/>
                  </a:lnTo>
                  <a:lnTo>
                    <a:pt x="13" y="13"/>
                  </a:lnTo>
                  <a:lnTo>
                    <a:pt x="13" y="80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5" name="ïśľîďe"/>
            <p:cNvSpPr/>
            <p:nvPr/>
          </p:nvSpPr>
          <p:spPr bwMode="auto">
            <a:xfrm>
              <a:off x="5981701" y="3457575"/>
              <a:ext cx="190500" cy="1293813"/>
            </a:xfrm>
            <a:custGeom>
              <a:avLst/>
              <a:gdLst>
                <a:gd name="T0" fmla="*/ 120 w 120"/>
                <a:gd name="T1" fmla="*/ 815 h 815"/>
                <a:gd name="T2" fmla="*/ 0 w 120"/>
                <a:gd name="T3" fmla="*/ 815 h 815"/>
                <a:gd name="T4" fmla="*/ 0 w 120"/>
                <a:gd name="T5" fmla="*/ 0 h 815"/>
                <a:gd name="T6" fmla="*/ 120 w 120"/>
                <a:gd name="T7" fmla="*/ 0 h 815"/>
                <a:gd name="T8" fmla="*/ 120 w 120"/>
                <a:gd name="T9" fmla="*/ 815 h 815"/>
                <a:gd name="T10" fmla="*/ 13 w 120"/>
                <a:gd name="T11" fmla="*/ 802 h 815"/>
                <a:gd name="T12" fmla="*/ 107 w 120"/>
                <a:gd name="T13" fmla="*/ 802 h 815"/>
                <a:gd name="T14" fmla="*/ 107 w 120"/>
                <a:gd name="T15" fmla="*/ 13 h 815"/>
                <a:gd name="T16" fmla="*/ 13 w 120"/>
                <a:gd name="T17" fmla="*/ 13 h 815"/>
                <a:gd name="T18" fmla="*/ 13 w 120"/>
                <a:gd name="T19" fmla="*/ 80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815">
                  <a:moveTo>
                    <a:pt x="120" y="815"/>
                  </a:moveTo>
                  <a:lnTo>
                    <a:pt x="0" y="815"/>
                  </a:lnTo>
                  <a:lnTo>
                    <a:pt x="0" y="0"/>
                  </a:lnTo>
                  <a:lnTo>
                    <a:pt x="120" y="0"/>
                  </a:lnTo>
                  <a:lnTo>
                    <a:pt x="120" y="815"/>
                  </a:lnTo>
                  <a:moveTo>
                    <a:pt x="13" y="802"/>
                  </a:moveTo>
                  <a:lnTo>
                    <a:pt x="107" y="802"/>
                  </a:lnTo>
                  <a:lnTo>
                    <a:pt x="107" y="13"/>
                  </a:lnTo>
                  <a:lnTo>
                    <a:pt x="13" y="13"/>
                  </a:lnTo>
                  <a:lnTo>
                    <a:pt x="13" y="8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6" name="îSļîďe"/>
            <p:cNvSpPr/>
            <p:nvPr/>
          </p:nvSpPr>
          <p:spPr bwMode="auto">
            <a:xfrm>
              <a:off x="6967539" y="3467100"/>
              <a:ext cx="169863" cy="127476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7" name="ïśḻiḑè"/>
            <p:cNvSpPr/>
            <p:nvPr/>
          </p:nvSpPr>
          <p:spPr bwMode="auto">
            <a:xfrm>
              <a:off x="6967539" y="3467100"/>
              <a:ext cx="16986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8" name="iṥľídé"/>
            <p:cNvSpPr/>
            <p:nvPr/>
          </p:nvSpPr>
          <p:spPr bwMode="auto">
            <a:xfrm>
              <a:off x="6958014" y="3457575"/>
              <a:ext cx="188913" cy="1293813"/>
            </a:xfrm>
            <a:custGeom>
              <a:avLst/>
              <a:gdLst>
                <a:gd name="T0" fmla="*/ 119 w 119"/>
                <a:gd name="T1" fmla="*/ 815 h 815"/>
                <a:gd name="T2" fmla="*/ 0 w 119"/>
                <a:gd name="T3" fmla="*/ 815 h 815"/>
                <a:gd name="T4" fmla="*/ 0 w 119"/>
                <a:gd name="T5" fmla="*/ 0 h 815"/>
                <a:gd name="T6" fmla="*/ 119 w 119"/>
                <a:gd name="T7" fmla="*/ 0 h 815"/>
                <a:gd name="T8" fmla="*/ 119 w 119"/>
                <a:gd name="T9" fmla="*/ 815 h 815"/>
                <a:gd name="T10" fmla="*/ 13 w 119"/>
                <a:gd name="T11" fmla="*/ 802 h 815"/>
                <a:gd name="T12" fmla="*/ 107 w 119"/>
                <a:gd name="T13" fmla="*/ 802 h 815"/>
                <a:gd name="T14" fmla="*/ 107 w 119"/>
                <a:gd name="T15" fmla="*/ 13 h 815"/>
                <a:gd name="T16" fmla="*/ 13 w 119"/>
                <a:gd name="T17" fmla="*/ 13 h 815"/>
                <a:gd name="T18" fmla="*/ 13 w 119"/>
                <a:gd name="T19" fmla="*/ 80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815">
                  <a:moveTo>
                    <a:pt x="119" y="815"/>
                  </a:moveTo>
                  <a:lnTo>
                    <a:pt x="0" y="815"/>
                  </a:lnTo>
                  <a:lnTo>
                    <a:pt x="0" y="0"/>
                  </a:lnTo>
                  <a:lnTo>
                    <a:pt x="119" y="0"/>
                  </a:lnTo>
                  <a:lnTo>
                    <a:pt x="119" y="815"/>
                  </a:lnTo>
                  <a:close/>
                  <a:moveTo>
                    <a:pt x="13" y="802"/>
                  </a:moveTo>
                  <a:lnTo>
                    <a:pt x="107" y="802"/>
                  </a:lnTo>
                  <a:lnTo>
                    <a:pt x="107" y="13"/>
                  </a:lnTo>
                  <a:lnTo>
                    <a:pt x="13" y="13"/>
                  </a:lnTo>
                  <a:lnTo>
                    <a:pt x="13" y="80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9" name="îṣlîďè"/>
            <p:cNvSpPr/>
            <p:nvPr/>
          </p:nvSpPr>
          <p:spPr bwMode="auto">
            <a:xfrm>
              <a:off x="6958014" y="3457575"/>
              <a:ext cx="188913" cy="1293813"/>
            </a:xfrm>
            <a:custGeom>
              <a:avLst/>
              <a:gdLst>
                <a:gd name="T0" fmla="*/ 119 w 119"/>
                <a:gd name="T1" fmla="*/ 815 h 815"/>
                <a:gd name="T2" fmla="*/ 0 w 119"/>
                <a:gd name="T3" fmla="*/ 815 h 815"/>
                <a:gd name="T4" fmla="*/ 0 w 119"/>
                <a:gd name="T5" fmla="*/ 0 h 815"/>
                <a:gd name="T6" fmla="*/ 119 w 119"/>
                <a:gd name="T7" fmla="*/ 0 h 815"/>
                <a:gd name="T8" fmla="*/ 119 w 119"/>
                <a:gd name="T9" fmla="*/ 815 h 815"/>
                <a:gd name="T10" fmla="*/ 13 w 119"/>
                <a:gd name="T11" fmla="*/ 802 h 815"/>
                <a:gd name="T12" fmla="*/ 107 w 119"/>
                <a:gd name="T13" fmla="*/ 802 h 815"/>
                <a:gd name="T14" fmla="*/ 107 w 119"/>
                <a:gd name="T15" fmla="*/ 13 h 815"/>
                <a:gd name="T16" fmla="*/ 13 w 119"/>
                <a:gd name="T17" fmla="*/ 13 h 815"/>
                <a:gd name="T18" fmla="*/ 13 w 119"/>
                <a:gd name="T19" fmla="*/ 80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815">
                  <a:moveTo>
                    <a:pt x="119" y="815"/>
                  </a:moveTo>
                  <a:lnTo>
                    <a:pt x="0" y="815"/>
                  </a:lnTo>
                  <a:lnTo>
                    <a:pt x="0" y="0"/>
                  </a:lnTo>
                  <a:lnTo>
                    <a:pt x="119" y="0"/>
                  </a:lnTo>
                  <a:lnTo>
                    <a:pt x="119" y="815"/>
                  </a:lnTo>
                  <a:moveTo>
                    <a:pt x="13" y="802"/>
                  </a:moveTo>
                  <a:lnTo>
                    <a:pt x="107" y="802"/>
                  </a:lnTo>
                  <a:lnTo>
                    <a:pt x="107" y="13"/>
                  </a:lnTo>
                  <a:lnTo>
                    <a:pt x="13" y="13"/>
                  </a:lnTo>
                  <a:lnTo>
                    <a:pt x="13" y="8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0" name="ïš1íḓé"/>
            <p:cNvSpPr/>
            <p:nvPr/>
          </p:nvSpPr>
          <p:spPr bwMode="auto">
            <a:xfrm>
              <a:off x="5675314" y="1584325"/>
              <a:ext cx="833438" cy="1158875"/>
            </a:xfrm>
            <a:custGeom>
              <a:avLst/>
              <a:gdLst>
                <a:gd name="T0" fmla="*/ 167 w 334"/>
                <a:gd name="T1" fmla="*/ 0 h 465"/>
                <a:gd name="T2" fmla="*/ 0 w 334"/>
                <a:gd name="T3" fmla="*/ 167 h 465"/>
                <a:gd name="T4" fmla="*/ 156 w 334"/>
                <a:gd name="T5" fmla="*/ 458 h 465"/>
                <a:gd name="T6" fmla="*/ 178 w 334"/>
                <a:gd name="T7" fmla="*/ 458 h 465"/>
                <a:gd name="T8" fmla="*/ 334 w 334"/>
                <a:gd name="T9" fmla="*/ 167 h 465"/>
                <a:gd name="T10" fmla="*/ 167 w 334"/>
                <a:gd name="T11" fmla="*/ 0 h 465"/>
                <a:gd name="T12" fmla="*/ 167 w 334"/>
                <a:gd name="T13" fmla="*/ 247 h 465"/>
                <a:gd name="T14" fmla="*/ 68 w 334"/>
                <a:gd name="T15" fmla="*/ 148 h 465"/>
                <a:gd name="T16" fmla="*/ 167 w 334"/>
                <a:gd name="T17" fmla="*/ 50 h 465"/>
                <a:gd name="T18" fmla="*/ 265 w 334"/>
                <a:gd name="T19" fmla="*/ 148 h 465"/>
                <a:gd name="T20" fmla="*/ 167 w 334"/>
                <a:gd name="T21" fmla="*/ 247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4" h="465">
                  <a:moveTo>
                    <a:pt x="167" y="0"/>
                  </a:moveTo>
                  <a:cubicBezTo>
                    <a:pt x="75" y="0"/>
                    <a:pt x="0" y="75"/>
                    <a:pt x="0" y="167"/>
                  </a:cubicBezTo>
                  <a:cubicBezTo>
                    <a:pt x="0" y="245"/>
                    <a:pt x="119" y="409"/>
                    <a:pt x="156" y="458"/>
                  </a:cubicBezTo>
                  <a:cubicBezTo>
                    <a:pt x="162" y="465"/>
                    <a:pt x="172" y="465"/>
                    <a:pt x="178" y="458"/>
                  </a:cubicBezTo>
                  <a:cubicBezTo>
                    <a:pt x="215" y="409"/>
                    <a:pt x="334" y="245"/>
                    <a:pt x="334" y="167"/>
                  </a:cubicBezTo>
                  <a:cubicBezTo>
                    <a:pt x="334" y="75"/>
                    <a:pt x="259" y="0"/>
                    <a:pt x="167" y="0"/>
                  </a:cubicBezTo>
                  <a:close/>
                  <a:moveTo>
                    <a:pt x="167" y="247"/>
                  </a:moveTo>
                  <a:cubicBezTo>
                    <a:pt x="112" y="247"/>
                    <a:pt x="68" y="203"/>
                    <a:pt x="68" y="148"/>
                  </a:cubicBezTo>
                  <a:cubicBezTo>
                    <a:pt x="68" y="94"/>
                    <a:pt x="112" y="50"/>
                    <a:pt x="167" y="50"/>
                  </a:cubicBezTo>
                  <a:cubicBezTo>
                    <a:pt x="221" y="50"/>
                    <a:pt x="265" y="94"/>
                    <a:pt x="265" y="148"/>
                  </a:cubicBezTo>
                  <a:cubicBezTo>
                    <a:pt x="265" y="203"/>
                    <a:pt x="221" y="247"/>
                    <a:pt x="167" y="247"/>
                  </a:cubicBezTo>
                  <a:close/>
                </a:path>
              </a:pathLst>
            </a:cu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1" name="ïṥľiḋê"/>
            <p:cNvSpPr/>
            <p:nvPr/>
          </p:nvSpPr>
          <p:spPr bwMode="auto">
            <a:xfrm>
              <a:off x="5665789" y="1573213"/>
              <a:ext cx="852488" cy="1176338"/>
            </a:xfrm>
            <a:custGeom>
              <a:avLst/>
              <a:gdLst>
                <a:gd name="T0" fmla="*/ 171 w 342"/>
                <a:gd name="T1" fmla="*/ 472 h 472"/>
                <a:gd name="T2" fmla="*/ 171 w 342"/>
                <a:gd name="T3" fmla="*/ 472 h 472"/>
                <a:gd name="T4" fmla="*/ 157 w 342"/>
                <a:gd name="T5" fmla="*/ 465 h 472"/>
                <a:gd name="T6" fmla="*/ 0 w 342"/>
                <a:gd name="T7" fmla="*/ 171 h 472"/>
                <a:gd name="T8" fmla="*/ 171 w 342"/>
                <a:gd name="T9" fmla="*/ 0 h 472"/>
                <a:gd name="T10" fmla="*/ 342 w 342"/>
                <a:gd name="T11" fmla="*/ 171 h 472"/>
                <a:gd name="T12" fmla="*/ 185 w 342"/>
                <a:gd name="T13" fmla="*/ 465 h 472"/>
                <a:gd name="T14" fmla="*/ 171 w 342"/>
                <a:gd name="T15" fmla="*/ 472 h 472"/>
                <a:gd name="T16" fmla="*/ 171 w 342"/>
                <a:gd name="T17" fmla="*/ 8 h 472"/>
                <a:gd name="T18" fmla="*/ 8 w 342"/>
                <a:gd name="T19" fmla="*/ 171 h 472"/>
                <a:gd name="T20" fmla="*/ 163 w 342"/>
                <a:gd name="T21" fmla="*/ 460 h 472"/>
                <a:gd name="T22" fmla="*/ 171 w 342"/>
                <a:gd name="T23" fmla="*/ 464 h 472"/>
                <a:gd name="T24" fmla="*/ 178 w 342"/>
                <a:gd name="T25" fmla="*/ 460 h 472"/>
                <a:gd name="T26" fmla="*/ 334 w 342"/>
                <a:gd name="T27" fmla="*/ 171 h 472"/>
                <a:gd name="T28" fmla="*/ 171 w 342"/>
                <a:gd name="T29" fmla="*/ 8 h 472"/>
                <a:gd name="T30" fmla="*/ 171 w 342"/>
                <a:gd name="T31" fmla="*/ 255 h 472"/>
                <a:gd name="T32" fmla="*/ 68 w 342"/>
                <a:gd name="T33" fmla="*/ 152 h 472"/>
                <a:gd name="T34" fmla="*/ 171 w 342"/>
                <a:gd name="T35" fmla="*/ 50 h 472"/>
                <a:gd name="T36" fmla="*/ 273 w 342"/>
                <a:gd name="T37" fmla="*/ 152 h 472"/>
                <a:gd name="T38" fmla="*/ 171 w 342"/>
                <a:gd name="T39" fmla="*/ 255 h 472"/>
                <a:gd name="T40" fmla="*/ 171 w 342"/>
                <a:gd name="T41" fmla="*/ 58 h 472"/>
                <a:gd name="T42" fmla="*/ 76 w 342"/>
                <a:gd name="T43" fmla="*/ 152 h 472"/>
                <a:gd name="T44" fmla="*/ 171 w 342"/>
                <a:gd name="T45" fmla="*/ 247 h 472"/>
                <a:gd name="T46" fmla="*/ 265 w 342"/>
                <a:gd name="T47" fmla="*/ 152 h 472"/>
                <a:gd name="T48" fmla="*/ 171 w 342"/>
                <a:gd name="T49" fmla="*/ 58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2" h="472">
                  <a:moveTo>
                    <a:pt x="171" y="472"/>
                  </a:moveTo>
                  <a:cubicBezTo>
                    <a:pt x="171" y="472"/>
                    <a:pt x="171" y="472"/>
                    <a:pt x="171" y="472"/>
                  </a:cubicBezTo>
                  <a:cubicBezTo>
                    <a:pt x="165" y="472"/>
                    <a:pt x="160" y="469"/>
                    <a:pt x="157" y="465"/>
                  </a:cubicBezTo>
                  <a:cubicBezTo>
                    <a:pt x="120" y="416"/>
                    <a:pt x="0" y="251"/>
                    <a:pt x="0" y="171"/>
                  </a:cubicBezTo>
                  <a:cubicBezTo>
                    <a:pt x="0" y="77"/>
                    <a:pt x="76" y="0"/>
                    <a:pt x="171" y="0"/>
                  </a:cubicBezTo>
                  <a:cubicBezTo>
                    <a:pt x="265" y="0"/>
                    <a:pt x="342" y="77"/>
                    <a:pt x="342" y="171"/>
                  </a:cubicBezTo>
                  <a:cubicBezTo>
                    <a:pt x="342" y="251"/>
                    <a:pt x="222" y="416"/>
                    <a:pt x="185" y="465"/>
                  </a:cubicBezTo>
                  <a:cubicBezTo>
                    <a:pt x="181" y="469"/>
                    <a:pt x="176" y="472"/>
                    <a:pt x="171" y="472"/>
                  </a:cubicBezTo>
                  <a:close/>
                  <a:moveTo>
                    <a:pt x="171" y="8"/>
                  </a:moveTo>
                  <a:cubicBezTo>
                    <a:pt x="81" y="8"/>
                    <a:pt x="8" y="81"/>
                    <a:pt x="8" y="171"/>
                  </a:cubicBezTo>
                  <a:cubicBezTo>
                    <a:pt x="8" y="248"/>
                    <a:pt x="127" y="412"/>
                    <a:pt x="163" y="460"/>
                  </a:cubicBezTo>
                  <a:cubicBezTo>
                    <a:pt x="165" y="462"/>
                    <a:pt x="168" y="464"/>
                    <a:pt x="171" y="464"/>
                  </a:cubicBezTo>
                  <a:cubicBezTo>
                    <a:pt x="174" y="464"/>
                    <a:pt x="177" y="462"/>
                    <a:pt x="178" y="460"/>
                  </a:cubicBezTo>
                  <a:cubicBezTo>
                    <a:pt x="215" y="412"/>
                    <a:pt x="334" y="248"/>
                    <a:pt x="334" y="171"/>
                  </a:cubicBezTo>
                  <a:cubicBezTo>
                    <a:pt x="334" y="81"/>
                    <a:pt x="261" y="8"/>
                    <a:pt x="171" y="8"/>
                  </a:cubicBezTo>
                  <a:close/>
                  <a:moveTo>
                    <a:pt x="171" y="255"/>
                  </a:moveTo>
                  <a:cubicBezTo>
                    <a:pt x="114" y="255"/>
                    <a:pt x="68" y="209"/>
                    <a:pt x="68" y="152"/>
                  </a:cubicBezTo>
                  <a:cubicBezTo>
                    <a:pt x="68" y="96"/>
                    <a:pt x="114" y="50"/>
                    <a:pt x="171" y="50"/>
                  </a:cubicBezTo>
                  <a:cubicBezTo>
                    <a:pt x="227" y="50"/>
                    <a:pt x="273" y="96"/>
                    <a:pt x="273" y="152"/>
                  </a:cubicBezTo>
                  <a:cubicBezTo>
                    <a:pt x="273" y="209"/>
                    <a:pt x="227" y="255"/>
                    <a:pt x="171" y="255"/>
                  </a:cubicBezTo>
                  <a:close/>
                  <a:moveTo>
                    <a:pt x="171" y="58"/>
                  </a:moveTo>
                  <a:cubicBezTo>
                    <a:pt x="119" y="58"/>
                    <a:pt x="76" y="100"/>
                    <a:pt x="76" y="152"/>
                  </a:cubicBezTo>
                  <a:cubicBezTo>
                    <a:pt x="76" y="204"/>
                    <a:pt x="119" y="247"/>
                    <a:pt x="171" y="247"/>
                  </a:cubicBezTo>
                  <a:cubicBezTo>
                    <a:pt x="223" y="247"/>
                    <a:pt x="265" y="204"/>
                    <a:pt x="265" y="152"/>
                  </a:cubicBezTo>
                  <a:cubicBezTo>
                    <a:pt x="265" y="100"/>
                    <a:pt x="223" y="58"/>
                    <a:pt x="171" y="5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2" name="íšḻîḓê"/>
            <p:cNvSpPr/>
            <p:nvPr/>
          </p:nvSpPr>
          <p:spPr bwMode="auto">
            <a:xfrm>
              <a:off x="4318001" y="2881313"/>
              <a:ext cx="3546475" cy="295275"/>
            </a:xfrm>
            <a:custGeom>
              <a:avLst/>
              <a:gdLst>
                <a:gd name="T0" fmla="*/ 1421 w 1421"/>
                <a:gd name="T1" fmla="*/ 118 h 118"/>
                <a:gd name="T2" fmla="*/ 0 w 1421"/>
                <a:gd name="T3" fmla="*/ 118 h 118"/>
                <a:gd name="T4" fmla="*/ 118 w 1421"/>
                <a:gd name="T5" fmla="*/ 0 h 118"/>
                <a:gd name="T6" fmla="*/ 1303 w 1421"/>
                <a:gd name="T7" fmla="*/ 0 h 118"/>
                <a:gd name="T8" fmla="*/ 1421 w 1421"/>
                <a:gd name="T9" fmla="*/ 118 h 118"/>
              </a:gdLst>
              <a:ahLst/>
              <a:cxnLst>
                <a:cxn ang="0">
                  <a:pos x="T0" y="T1"/>
                </a:cxn>
                <a:cxn ang="0">
                  <a:pos x="T2" y="T3"/>
                </a:cxn>
                <a:cxn ang="0">
                  <a:pos x="T4" y="T5"/>
                </a:cxn>
                <a:cxn ang="0">
                  <a:pos x="T6" y="T7"/>
                </a:cxn>
                <a:cxn ang="0">
                  <a:pos x="T8" y="T9"/>
                </a:cxn>
              </a:cxnLst>
              <a:rect l="0" t="0" r="r" b="b"/>
              <a:pathLst>
                <a:path w="1421" h="118">
                  <a:moveTo>
                    <a:pt x="1421" y="118"/>
                  </a:moveTo>
                  <a:cubicBezTo>
                    <a:pt x="0" y="118"/>
                    <a:pt x="0" y="118"/>
                    <a:pt x="0" y="118"/>
                  </a:cubicBezTo>
                  <a:cubicBezTo>
                    <a:pt x="0" y="53"/>
                    <a:pt x="53" y="0"/>
                    <a:pt x="118" y="0"/>
                  </a:cubicBezTo>
                  <a:cubicBezTo>
                    <a:pt x="1303" y="0"/>
                    <a:pt x="1303" y="0"/>
                    <a:pt x="1303" y="0"/>
                  </a:cubicBezTo>
                  <a:cubicBezTo>
                    <a:pt x="1368" y="0"/>
                    <a:pt x="1421" y="53"/>
                    <a:pt x="1421" y="118"/>
                  </a:cubicBezTo>
                </a:path>
              </a:pathLst>
            </a:cu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3" name="îṣ1ïďê"/>
            <p:cNvSpPr/>
            <p:nvPr/>
          </p:nvSpPr>
          <p:spPr bwMode="auto">
            <a:xfrm>
              <a:off x="4597401" y="2881313"/>
              <a:ext cx="77788" cy="3175"/>
            </a:xfrm>
            <a:custGeom>
              <a:avLst/>
              <a:gdLst>
                <a:gd name="T0" fmla="*/ 31 w 31"/>
                <a:gd name="T1" fmla="*/ 0 h 1"/>
                <a:gd name="T2" fmla="*/ 0 w 31"/>
                <a:gd name="T3" fmla="*/ 0 h 1"/>
                <a:gd name="T4" fmla="*/ 0 w 31"/>
                <a:gd name="T5" fmla="*/ 1 h 1"/>
                <a:gd name="T6" fmla="*/ 6 w 31"/>
                <a:gd name="T7" fmla="*/ 0 h 1"/>
                <a:gd name="T8" fmla="*/ 31 w 31"/>
                <a:gd name="T9" fmla="*/ 0 h 1"/>
              </a:gdLst>
              <a:ahLst/>
              <a:cxnLst>
                <a:cxn ang="0">
                  <a:pos x="T0" y="T1"/>
                </a:cxn>
                <a:cxn ang="0">
                  <a:pos x="T2" y="T3"/>
                </a:cxn>
                <a:cxn ang="0">
                  <a:pos x="T4" y="T5"/>
                </a:cxn>
                <a:cxn ang="0">
                  <a:pos x="T6" y="T7"/>
                </a:cxn>
                <a:cxn ang="0">
                  <a:pos x="T8" y="T9"/>
                </a:cxn>
              </a:cxnLst>
              <a:rect l="0" t="0" r="r" b="b"/>
              <a:pathLst>
                <a:path w="31" h="1">
                  <a:moveTo>
                    <a:pt x="31" y="0"/>
                  </a:moveTo>
                  <a:cubicBezTo>
                    <a:pt x="0" y="0"/>
                    <a:pt x="0" y="0"/>
                    <a:pt x="0" y="0"/>
                  </a:cubicBezTo>
                  <a:cubicBezTo>
                    <a:pt x="0" y="0"/>
                    <a:pt x="0" y="0"/>
                    <a:pt x="0" y="1"/>
                  </a:cubicBezTo>
                  <a:cubicBezTo>
                    <a:pt x="2" y="0"/>
                    <a:pt x="4" y="0"/>
                    <a:pt x="6" y="0"/>
                  </a:cubicBezTo>
                  <a:cubicBezTo>
                    <a:pt x="31" y="0"/>
                    <a:pt x="31" y="0"/>
                    <a:pt x="31" y="0"/>
                  </a:cubicBezTo>
                </a:path>
              </a:pathLst>
            </a:custGeom>
            <a:solidFill>
              <a:srgbClr val="DDF1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4" name="íṩlîďè"/>
            <p:cNvSpPr/>
            <p:nvPr/>
          </p:nvSpPr>
          <p:spPr bwMode="auto">
            <a:xfrm>
              <a:off x="7532689" y="2881313"/>
              <a:ext cx="58738" cy="3175"/>
            </a:xfrm>
            <a:custGeom>
              <a:avLst/>
              <a:gdLst>
                <a:gd name="T0" fmla="*/ 24 w 24"/>
                <a:gd name="T1" fmla="*/ 0 h 1"/>
                <a:gd name="T2" fmla="*/ 0 w 24"/>
                <a:gd name="T3" fmla="*/ 0 h 1"/>
                <a:gd name="T4" fmla="*/ 15 w 24"/>
                <a:gd name="T5" fmla="*/ 0 h 1"/>
                <a:gd name="T6" fmla="*/ 24 w 24"/>
                <a:gd name="T7" fmla="*/ 1 h 1"/>
                <a:gd name="T8" fmla="*/ 24 w 24"/>
                <a:gd name="T9" fmla="*/ 0 h 1"/>
              </a:gdLst>
              <a:ahLst/>
              <a:cxnLst>
                <a:cxn ang="0">
                  <a:pos x="T0" y="T1"/>
                </a:cxn>
                <a:cxn ang="0">
                  <a:pos x="T2" y="T3"/>
                </a:cxn>
                <a:cxn ang="0">
                  <a:pos x="T4" y="T5"/>
                </a:cxn>
                <a:cxn ang="0">
                  <a:pos x="T6" y="T7"/>
                </a:cxn>
                <a:cxn ang="0">
                  <a:pos x="T8" y="T9"/>
                </a:cxn>
              </a:cxnLst>
              <a:rect l="0" t="0" r="r" b="b"/>
              <a:pathLst>
                <a:path w="24" h="1">
                  <a:moveTo>
                    <a:pt x="24" y="0"/>
                  </a:moveTo>
                  <a:cubicBezTo>
                    <a:pt x="0" y="0"/>
                    <a:pt x="0" y="0"/>
                    <a:pt x="0" y="0"/>
                  </a:cubicBezTo>
                  <a:cubicBezTo>
                    <a:pt x="15" y="0"/>
                    <a:pt x="15" y="0"/>
                    <a:pt x="15" y="0"/>
                  </a:cubicBezTo>
                  <a:cubicBezTo>
                    <a:pt x="18" y="0"/>
                    <a:pt x="21" y="0"/>
                    <a:pt x="24" y="1"/>
                  </a:cubicBezTo>
                  <a:cubicBezTo>
                    <a:pt x="24" y="1"/>
                    <a:pt x="24" y="0"/>
                    <a:pt x="24" y="0"/>
                  </a:cubicBezTo>
                </a:path>
              </a:pathLst>
            </a:custGeom>
            <a:solidFill>
              <a:srgbClr val="DDF1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5" name="ïṧ1iḑe"/>
            <p:cNvSpPr/>
            <p:nvPr/>
          </p:nvSpPr>
          <p:spPr bwMode="auto">
            <a:xfrm>
              <a:off x="4597401" y="2881313"/>
              <a:ext cx="2994025" cy="222250"/>
            </a:xfrm>
            <a:custGeom>
              <a:avLst/>
              <a:gdLst>
                <a:gd name="T0" fmla="*/ 1191 w 1200"/>
                <a:gd name="T1" fmla="*/ 0 h 89"/>
                <a:gd name="T2" fmla="*/ 1176 w 1200"/>
                <a:gd name="T3" fmla="*/ 0 h 89"/>
                <a:gd name="T4" fmla="*/ 593 w 1200"/>
                <a:gd name="T5" fmla="*/ 0 h 89"/>
                <a:gd name="T6" fmla="*/ 461 w 1200"/>
                <a:gd name="T7" fmla="*/ 0 h 89"/>
                <a:gd name="T8" fmla="*/ 395 w 1200"/>
                <a:gd name="T9" fmla="*/ 0 h 89"/>
                <a:gd name="T10" fmla="*/ 119 w 1200"/>
                <a:gd name="T11" fmla="*/ 0 h 89"/>
                <a:gd name="T12" fmla="*/ 31 w 1200"/>
                <a:gd name="T13" fmla="*/ 0 h 89"/>
                <a:gd name="T14" fmla="*/ 6 w 1200"/>
                <a:gd name="T15" fmla="*/ 0 h 89"/>
                <a:gd name="T16" fmla="*/ 0 w 1200"/>
                <a:gd name="T17" fmla="*/ 1 h 89"/>
                <a:gd name="T18" fmla="*/ 89 w 1200"/>
                <a:gd name="T19" fmla="*/ 89 h 89"/>
                <a:gd name="T20" fmla="*/ 1111 w 1200"/>
                <a:gd name="T21" fmla="*/ 89 h 89"/>
                <a:gd name="T22" fmla="*/ 1200 w 1200"/>
                <a:gd name="T23" fmla="*/ 1 h 89"/>
                <a:gd name="T24" fmla="*/ 1191 w 1200"/>
                <a:gd name="T25"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0" h="89">
                  <a:moveTo>
                    <a:pt x="1191" y="0"/>
                  </a:moveTo>
                  <a:cubicBezTo>
                    <a:pt x="1176" y="0"/>
                    <a:pt x="1176" y="0"/>
                    <a:pt x="1176" y="0"/>
                  </a:cubicBezTo>
                  <a:cubicBezTo>
                    <a:pt x="593" y="0"/>
                    <a:pt x="593" y="0"/>
                    <a:pt x="593" y="0"/>
                  </a:cubicBezTo>
                  <a:cubicBezTo>
                    <a:pt x="461" y="0"/>
                    <a:pt x="461" y="0"/>
                    <a:pt x="461" y="0"/>
                  </a:cubicBezTo>
                  <a:cubicBezTo>
                    <a:pt x="395" y="0"/>
                    <a:pt x="395" y="0"/>
                    <a:pt x="395" y="0"/>
                  </a:cubicBezTo>
                  <a:cubicBezTo>
                    <a:pt x="119" y="0"/>
                    <a:pt x="119" y="0"/>
                    <a:pt x="119" y="0"/>
                  </a:cubicBezTo>
                  <a:cubicBezTo>
                    <a:pt x="31" y="0"/>
                    <a:pt x="31" y="0"/>
                    <a:pt x="31" y="0"/>
                  </a:cubicBezTo>
                  <a:cubicBezTo>
                    <a:pt x="6" y="0"/>
                    <a:pt x="6" y="0"/>
                    <a:pt x="6" y="0"/>
                  </a:cubicBezTo>
                  <a:cubicBezTo>
                    <a:pt x="4" y="0"/>
                    <a:pt x="2" y="0"/>
                    <a:pt x="0" y="1"/>
                  </a:cubicBezTo>
                  <a:cubicBezTo>
                    <a:pt x="0" y="49"/>
                    <a:pt x="40" y="89"/>
                    <a:pt x="89" y="89"/>
                  </a:cubicBezTo>
                  <a:cubicBezTo>
                    <a:pt x="1111" y="89"/>
                    <a:pt x="1111" y="89"/>
                    <a:pt x="1111" y="89"/>
                  </a:cubicBezTo>
                  <a:cubicBezTo>
                    <a:pt x="1160" y="89"/>
                    <a:pt x="1200" y="49"/>
                    <a:pt x="1200" y="1"/>
                  </a:cubicBezTo>
                  <a:cubicBezTo>
                    <a:pt x="1197" y="0"/>
                    <a:pt x="1194" y="0"/>
                    <a:pt x="1191" y="0"/>
                  </a:cubicBezTo>
                </a:path>
              </a:pathLst>
            </a:custGeom>
            <a:solidFill>
              <a:srgbClr val="93CCF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6" name="iṡļíḋê"/>
            <p:cNvSpPr/>
            <p:nvPr/>
          </p:nvSpPr>
          <p:spPr bwMode="auto">
            <a:xfrm>
              <a:off x="4500564" y="3176588"/>
              <a:ext cx="201613" cy="12858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7" name="išľîďe"/>
            <p:cNvSpPr/>
            <p:nvPr/>
          </p:nvSpPr>
          <p:spPr bwMode="auto">
            <a:xfrm>
              <a:off x="4500564" y="3176588"/>
              <a:ext cx="201613" cy="12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8" name="îşḷídè"/>
            <p:cNvSpPr/>
            <p:nvPr/>
          </p:nvSpPr>
          <p:spPr bwMode="auto">
            <a:xfrm>
              <a:off x="4491039" y="3165475"/>
              <a:ext cx="220663" cy="150813"/>
            </a:xfrm>
            <a:custGeom>
              <a:avLst/>
              <a:gdLst>
                <a:gd name="T0" fmla="*/ 139 w 139"/>
                <a:gd name="T1" fmla="*/ 95 h 95"/>
                <a:gd name="T2" fmla="*/ 0 w 139"/>
                <a:gd name="T3" fmla="*/ 95 h 95"/>
                <a:gd name="T4" fmla="*/ 0 w 139"/>
                <a:gd name="T5" fmla="*/ 0 h 95"/>
                <a:gd name="T6" fmla="*/ 139 w 139"/>
                <a:gd name="T7" fmla="*/ 0 h 95"/>
                <a:gd name="T8" fmla="*/ 139 w 139"/>
                <a:gd name="T9" fmla="*/ 95 h 95"/>
                <a:gd name="T10" fmla="*/ 12 w 139"/>
                <a:gd name="T11" fmla="*/ 82 h 95"/>
                <a:gd name="T12" fmla="*/ 127 w 139"/>
                <a:gd name="T13" fmla="*/ 82 h 95"/>
                <a:gd name="T14" fmla="*/ 127 w 139"/>
                <a:gd name="T15" fmla="*/ 13 h 95"/>
                <a:gd name="T16" fmla="*/ 12 w 139"/>
                <a:gd name="T17" fmla="*/ 13 h 95"/>
                <a:gd name="T18" fmla="*/ 12 w 139"/>
                <a:gd name="T19" fmla="*/ 8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5">
                  <a:moveTo>
                    <a:pt x="139" y="95"/>
                  </a:moveTo>
                  <a:lnTo>
                    <a:pt x="0" y="95"/>
                  </a:lnTo>
                  <a:lnTo>
                    <a:pt x="0" y="0"/>
                  </a:lnTo>
                  <a:lnTo>
                    <a:pt x="139" y="0"/>
                  </a:lnTo>
                  <a:lnTo>
                    <a:pt x="139" y="95"/>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9" name="iS1ide"/>
            <p:cNvSpPr/>
            <p:nvPr/>
          </p:nvSpPr>
          <p:spPr bwMode="auto">
            <a:xfrm>
              <a:off x="4491039" y="3165475"/>
              <a:ext cx="220663" cy="150813"/>
            </a:xfrm>
            <a:custGeom>
              <a:avLst/>
              <a:gdLst>
                <a:gd name="T0" fmla="*/ 139 w 139"/>
                <a:gd name="T1" fmla="*/ 95 h 95"/>
                <a:gd name="T2" fmla="*/ 0 w 139"/>
                <a:gd name="T3" fmla="*/ 95 h 95"/>
                <a:gd name="T4" fmla="*/ 0 w 139"/>
                <a:gd name="T5" fmla="*/ 0 h 95"/>
                <a:gd name="T6" fmla="*/ 139 w 139"/>
                <a:gd name="T7" fmla="*/ 0 h 95"/>
                <a:gd name="T8" fmla="*/ 139 w 139"/>
                <a:gd name="T9" fmla="*/ 95 h 95"/>
                <a:gd name="T10" fmla="*/ 12 w 139"/>
                <a:gd name="T11" fmla="*/ 82 h 95"/>
                <a:gd name="T12" fmla="*/ 127 w 139"/>
                <a:gd name="T13" fmla="*/ 82 h 95"/>
                <a:gd name="T14" fmla="*/ 127 w 139"/>
                <a:gd name="T15" fmla="*/ 13 h 95"/>
                <a:gd name="T16" fmla="*/ 12 w 139"/>
                <a:gd name="T17" fmla="*/ 13 h 95"/>
                <a:gd name="T18" fmla="*/ 12 w 139"/>
                <a:gd name="T19" fmla="*/ 8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5">
                  <a:moveTo>
                    <a:pt x="139" y="95"/>
                  </a:moveTo>
                  <a:lnTo>
                    <a:pt x="0" y="95"/>
                  </a:lnTo>
                  <a:lnTo>
                    <a:pt x="0" y="0"/>
                  </a:lnTo>
                  <a:lnTo>
                    <a:pt x="139" y="0"/>
                  </a:lnTo>
                  <a:lnTo>
                    <a:pt x="139" y="95"/>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00" name="ísļiḋè"/>
            <p:cNvSpPr/>
            <p:nvPr/>
          </p:nvSpPr>
          <p:spPr bwMode="auto">
            <a:xfrm>
              <a:off x="4510089" y="3186113"/>
              <a:ext cx="182563" cy="38100"/>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01" name="î$lïḑè"/>
            <p:cNvSpPr/>
            <p:nvPr/>
          </p:nvSpPr>
          <p:spPr bwMode="auto">
            <a:xfrm>
              <a:off x="4510089" y="3186113"/>
              <a:ext cx="182563"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02" name="íśľiḓe"/>
            <p:cNvSpPr/>
            <p:nvPr/>
          </p:nvSpPr>
          <p:spPr bwMode="auto">
            <a:xfrm>
              <a:off x="4500564" y="3176588"/>
              <a:ext cx="201613" cy="47625"/>
            </a:xfrm>
            <a:custGeom>
              <a:avLst/>
              <a:gdLst>
                <a:gd name="T0" fmla="*/ 127 w 127"/>
                <a:gd name="T1" fmla="*/ 0 h 30"/>
                <a:gd name="T2" fmla="*/ 0 w 127"/>
                <a:gd name="T3" fmla="*/ 0 h 30"/>
                <a:gd name="T4" fmla="*/ 0 w 127"/>
                <a:gd name="T5" fmla="*/ 30 h 30"/>
                <a:gd name="T6" fmla="*/ 6 w 127"/>
                <a:gd name="T7" fmla="*/ 30 h 30"/>
                <a:gd name="T8" fmla="*/ 6 w 127"/>
                <a:gd name="T9" fmla="*/ 6 h 30"/>
                <a:gd name="T10" fmla="*/ 121 w 127"/>
                <a:gd name="T11" fmla="*/ 6 h 30"/>
                <a:gd name="T12" fmla="*/ 121 w 127"/>
                <a:gd name="T13" fmla="*/ 30 h 30"/>
                <a:gd name="T14" fmla="*/ 127 w 127"/>
                <a:gd name="T15" fmla="*/ 30 h 30"/>
                <a:gd name="T16" fmla="*/ 127 w 127"/>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03" name="îṧļidê"/>
            <p:cNvSpPr/>
            <p:nvPr/>
          </p:nvSpPr>
          <p:spPr bwMode="auto">
            <a:xfrm>
              <a:off x="4500564" y="3176588"/>
              <a:ext cx="201613" cy="47625"/>
            </a:xfrm>
            <a:custGeom>
              <a:avLst/>
              <a:gdLst>
                <a:gd name="T0" fmla="*/ 127 w 127"/>
                <a:gd name="T1" fmla="*/ 0 h 30"/>
                <a:gd name="T2" fmla="*/ 0 w 127"/>
                <a:gd name="T3" fmla="*/ 0 h 30"/>
                <a:gd name="T4" fmla="*/ 0 w 127"/>
                <a:gd name="T5" fmla="*/ 30 h 30"/>
                <a:gd name="T6" fmla="*/ 6 w 127"/>
                <a:gd name="T7" fmla="*/ 30 h 30"/>
                <a:gd name="T8" fmla="*/ 6 w 127"/>
                <a:gd name="T9" fmla="*/ 6 h 30"/>
                <a:gd name="T10" fmla="*/ 121 w 127"/>
                <a:gd name="T11" fmla="*/ 6 h 30"/>
                <a:gd name="T12" fmla="*/ 121 w 127"/>
                <a:gd name="T13" fmla="*/ 30 h 30"/>
                <a:gd name="T14" fmla="*/ 127 w 127"/>
                <a:gd name="T15" fmla="*/ 30 h 30"/>
                <a:gd name="T16" fmla="*/ 127 w 127"/>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04" name="íṥḷïdé"/>
            <p:cNvSpPr/>
            <p:nvPr/>
          </p:nvSpPr>
          <p:spPr bwMode="auto">
            <a:xfrm>
              <a:off x="7499351" y="3186113"/>
              <a:ext cx="182563" cy="38100"/>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05" name="išlíde"/>
            <p:cNvSpPr/>
            <p:nvPr/>
          </p:nvSpPr>
          <p:spPr bwMode="auto">
            <a:xfrm>
              <a:off x="7499351" y="3186113"/>
              <a:ext cx="182563"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06" name="íšļïḓê"/>
            <p:cNvSpPr/>
            <p:nvPr/>
          </p:nvSpPr>
          <p:spPr bwMode="auto">
            <a:xfrm>
              <a:off x="7489826" y="3176588"/>
              <a:ext cx="201613" cy="47625"/>
            </a:xfrm>
            <a:custGeom>
              <a:avLst/>
              <a:gdLst>
                <a:gd name="T0" fmla="*/ 127 w 127"/>
                <a:gd name="T1" fmla="*/ 0 h 30"/>
                <a:gd name="T2" fmla="*/ 0 w 127"/>
                <a:gd name="T3" fmla="*/ 0 h 30"/>
                <a:gd name="T4" fmla="*/ 0 w 127"/>
                <a:gd name="T5" fmla="*/ 30 h 30"/>
                <a:gd name="T6" fmla="*/ 6 w 127"/>
                <a:gd name="T7" fmla="*/ 30 h 30"/>
                <a:gd name="T8" fmla="*/ 6 w 127"/>
                <a:gd name="T9" fmla="*/ 6 h 30"/>
                <a:gd name="T10" fmla="*/ 121 w 127"/>
                <a:gd name="T11" fmla="*/ 6 h 30"/>
                <a:gd name="T12" fmla="*/ 121 w 127"/>
                <a:gd name="T13" fmla="*/ 30 h 30"/>
                <a:gd name="T14" fmla="*/ 127 w 127"/>
                <a:gd name="T15" fmla="*/ 30 h 30"/>
                <a:gd name="T16" fmla="*/ 127 w 127"/>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07" name="ïṧlíďé"/>
            <p:cNvSpPr/>
            <p:nvPr/>
          </p:nvSpPr>
          <p:spPr bwMode="auto">
            <a:xfrm>
              <a:off x="7489826" y="3176588"/>
              <a:ext cx="201613" cy="47625"/>
            </a:xfrm>
            <a:custGeom>
              <a:avLst/>
              <a:gdLst>
                <a:gd name="T0" fmla="*/ 127 w 127"/>
                <a:gd name="T1" fmla="*/ 0 h 30"/>
                <a:gd name="T2" fmla="*/ 0 w 127"/>
                <a:gd name="T3" fmla="*/ 0 h 30"/>
                <a:gd name="T4" fmla="*/ 0 w 127"/>
                <a:gd name="T5" fmla="*/ 30 h 30"/>
                <a:gd name="T6" fmla="*/ 6 w 127"/>
                <a:gd name="T7" fmla="*/ 30 h 30"/>
                <a:gd name="T8" fmla="*/ 6 w 127"/>
                <a:gd name="T9" fmla="*/ 6 h 30"/>
                <a:gd name="T10" fmla="*/ 121 w 127"/>
                <a:gd name="T11" fmla="*/ 6 h 30"/>
                <a:gd name="T12" fmla="*/ 121 w 127"/>
                <a:gd name="T13" fmla="*/ 30 h 30"/>
                <a:gd name="T14" fmla="*/ 127 w 127"/>
                <a:gd name="T15" fmla="*/ 30 h 30"/>
                <a:gd name="T16" fmla="*/ 127 w 127"/>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08" name="ïSliḑe"/>
            <p:cNvSpPr/>
            <p:nvPr/>
          </p:nvSpPr>
          <p:spPr bwMode="auto">
            <a:xfrm>
              <a:off x="4510089" y="5308600"/>
              <a:ext cx="182563" cy="34925"/>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09" name="îṡ1îḓê"/>
            <p:cNvSpPr/>
            <p:nvPr/>
          </p:nvSpPr>
          <p:spPr bwMode="auto">
            <a:xfrm>
              <a:off x="4510089" y="5308600"/>
              <a:ext cx="182563" cy="3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10" name="îš1îḓê"/>
            <p:cNvSpPr/>
            <p:nvPr/>
          </p:nvSpPr>
          <p:spPr bwMode="auto">
            <a:xfrm>
              <a:off x="4500564" y="5308600"/>
              <a:ext cx="201613" cy="34925"/>
            </a:xfrm>
            <a:custGeom>
              <a:avLst/>
              <a:gdLst>
                <a:gd name="T0" fmla="*/ 6 w 127"/>
                <a:gd name="T1" fmla="*/ 0 h 22"/>
                <a:gd name="T2" fmla="*/ 0 w 127"/>
                <a:gd name="T3" fmla="*/ 0 h 22"/>
                <a:gd name="T4" fmla="*/ 0 w 127"/>
                <a:gd name="T5" fmla="*/ 22 h 22"/>
                <a:gd name="T6" fmla="*/ 6 w 127"/>
                <a:gd name="T7" fmla="*/ 22 h 22"/>
                <a:gd name="T8" fmla="*/ 6 w 127"/>
                <a:gd name="T9" fmla="*/ 0 h 22"/>
                <a:gd name="T10" fmla="*/ 127 w 127"/>
                <a:gd name="T11" fmla="*/ 0 h 22"/>
                <a:gd name="T12" fmla="*/ 121 w 127"/>
                <a:gd name="T13" fmla="*/ 0 h 22"/>
                <a:gd name="T14" fmla="*/ 121 w 127"/>
                <a:gd name="T15" fmla="*/ 22 h 22"/>
                <a:gd name="T16" fmla="*/ 127 w 127"/>
                <a:gd name="T17" fmla="*/ 22 h 22"/>
                <a:gd name="T18" fmla="*/ 127 w 127"/>
                <a:gd name="T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22">
                  <a:moveTo>
                    <a:pt x="6" y="0"/>
                  </a:moveTo>
                  <a:lnTo>
                    <a:pt x="0" y="0"/>
                  </a:lnTo>
                  <a:lnTo>
                    <a:pt x="0" y="22"/>
                  </a:lnTo>
                  <a:lnTo>
                    <a:pt x="6" y="22"/>
                  </a:lnTo>
                  <a:lnTo>
                    <a:pt x="6" y="0"/>
                  </a:lnTo>
                  <a:close/>
                  <a:moveTo>
                    <a:pt x="127" y="0"/>
                  </a:moveTo>
                  <a:lnTo>
                    <a:pt x="121" y="0"/>
                  </a:lnTo>
                  <a:lnTo>
                    <a:pt x="121" y="22"/>
                  </a:lnTo>
                  <a:lnTo>
                    <a:pt x="127" y="22"/>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11" name="iSlíḓê"/>
            <p:cNvSpPr/>
            <p:nvPr/>
          </p:nvSpPr>
          <p:spPr bwMode="auto">
            <a:xfrm>
              <a:off x="4500564" y="5308600"/>
              <a:ext cx="201613" cy="34925"/>
            </a:xfrm>
            <a:custGeom>
              <a:avLst/>
              <a:gdLst>
                <a:gd name="T0" fmla="*/ 6 w 127"/>
                <a:gd name="T1" fmla="*/ 0 h 22"/>
                <a:gd name="T2" fmla="*/ 0 w 127"/>
                <a:gd name="T3" fmla="*/ 0 h 22"/>
                <a:gd name="T4" fmla="*/ 0 w 127"/>
                <a:gd name="T5" fmla="*/ 22 h 22"/>
                <a:gd name="T6" fmla="*/ 6 w 127"/>
                <a:gd name="T7" fmla="*/ 22 h 22"/>
                <a:gd name="T8" fmla="*/ 6 w 127"/>
                <a:gd name="T9" fmla="*/ 0 h 22"/>
                <a:gd name="T10" fmla="*/ 127 w 127"/>
                <a:gd name="T11" fmla="*/ 0 h 22"/>
                <a:gd name="T12" fmla="*/ 121 w 127"/>
                <a:gd name="T13" fmla="*/ 0 h 22"/>
                <a:gd name="T14" fmla="*/ 121 w 127"/>
                <a:gd name="T15" fmla="*/ 22 h 22"/>
                <a:gd name="T16" fmla="*/ 127 w 127"/>
                <a:gd name="T17" fmla="*/ 22 h 22"/>
                <a:gd name="T18" fmla="*/ 127 w 127"/>
                <a:gd name="T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22">
                  <a:moveTo>
                    <a:pt x="6" y="0"/>
                  </a:moveTo>
                  <a:lnTo>
                    <a:pt x="0" y="0"/>
                  </a:lnTo>
                  <a:lnTo>
                    <a:pt x="0" y="22"/>
                  </a:lnTo>
                  <a:lnTo>
                    <a:pt x="6" y="22"/>
                  </a:lnTo>
                  <a:lnTo>
                    <a:pt x="6" y="0"/>
                  </a:lnTo>
                  <a:moveTo>
                    <a:pt x="127" y="0"/>
                  </a:moveTo>
                  <a:lnTo>
                    <a:pt x="121" y="0"/>
                  </a:lnTo>
                  <a:lnTo>
                    <a:pt x="121" y="22"/>
                  </a:lnTo>
                  <a:lnTo>
                    <a:pt x="127" y="22"/>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12" name="îṣ1îdè"/>
            <p:cNvSpPr/>
            <p:nvPr/>
          </p:nvSpPr>
          <p:spPr bwMode="auto">
            <a:xfrm>
              <a:off x="7499351" y="5308600"/>
              <a:ext cx="182563" cy="34925"/>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13" name="îsļidê"/>
            <p:cNvSpPr/>
            <p:nvPr/>
          </p:nvSpPr>
          <p:spPr bwMode="auto">
            <a:xfrm>
              <a:off x="7499351" y="5308600"/>
              <a:ext cx="182563" cy="3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14" name="ísliḑé"/>
            <p:cNvSpPr/>
            <p:nvPr/>
          </p:nvSpPr>
          <p:spPr bwMode="auto">
            <a:xfrm>
              <a:off x="7489826" y="5308600"/>
              <a:ext cx="201613" cy="34925"/>
            </a:xfrm>
            <a:custGeom>
              <a:avLst/>
              <a:gdLst>
                <a:gd name="T0" fmla="*/ 6 w 127"/>
                <a:gd name="T1" fmla="*/ 0 h 22"/>
                <a:gd name="T2" fmla="*/ 0 w 127"/>
                <a:gd name="T3" fmla="*/ 0 h 22"/>
                <a:gd name="T4" fmla="*/ 0 w 127"/>
                <a:gd name="T5" fmla="*/ 22 h 22"/>
                <a:gd name="T6" fmla="*/ 6 w 127"/>
                <a:gd name="T7" fmla="*/ 22 h 22"/>
                <a:gd name="T8" fmla="*/ 6 w 127"/>
                <a:gd name="T9" fmla="*/ 0 h 22"/>
                <a:gd name="T10" fmla="*/ 127 w 127"/>
                <a:gd name="T11" fmla="*/ 0 h 22"/>
                <a:gd name="T12" fmla="*/ 121 w 127"/>
                <a:gd name="T13" fmla="*/ 0 h 22"/>
                <a:gd name="T14" fmla="*/ 121 w 127"/>
                <a:gd name="T15" fmla="*/ 22 h 22"/>
                <a:gd name="T16" fmla="*/ 127 w 127"/>
                <a:gd name="T17" fmla="*/ 22 h 22"/>
                <a:gd name="T18" fmla="*/ 127 w 127"/>
                <a:gd name="T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22">
                  <a:moveTo>
                    <a:pt x="6" y="0"/>
                  </a:moveTo>
                  <a:lnTo>
                    <a:pt x="0" y="0"/>
                  </a:lnTo>
                  <a:lnTo>
                    <a:pt x="0" y="22"/>
                  </a:lnTo>
                  <a:lnTo>
                    <a:pt x="6" y="22"/>
                  </a:lnTo>
                  <a:lnTo>
                    <a:pt x="6" y="0"/>
                  </a:lnTo>
                  <a:close/>
                  <a:moveTo>
                    <a:pt x="127" y="0"/>
                  </a:moveTo>
                  <a:lnTo>
                    <a:pt x="121" y="0"/>
                  </a:lnTo>
                  <a:lnTo>
                    <a:pt x="121" y="22"/>
                  </a:lnTo>
                  <a:lnTo>
                    <a:pt x="127" y="22"/>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15" name="iṣlîḋê"/>
            <p:cNvSpPr/>
            <p:nvPr/>
          </p:nvSpPr>
          <p:spPr bwMode="auto">
            <a:xfrm>
              <a:off x="7489826" y="5308600"/>
              <a:ext cx="201613" cy="34925"/>
            </a:xfrm>
            <a:custGeom>
              <a:avLst/>
              <a:gdLst>
                <a:gd name="T0" fmla="*/ 6 w 127"/>
                <a:gd name="T1" fmla="*/ 0 h 22"/>
                <a:gd name="T2" fmla="*/ 0 w 127"/>
                <a:gd name="T3" fmla="*/ 0 h 22"/>
                <a:gd name="T4" fmla="*/ 0 w 127"/>
                <a:gd name="T5" fmla="*/ 22 h 22"/>
                <a:gd name="T6" fmla="*/ 6 w 127"/>
                <a:gd name="T7" fmla="*/ 22 h 22"/>
                <a:gd name="T8" fmla="*/ 6 w 127"/>
                <a:gd name="T9" fmla="*/ 0 h 22"/>
                <a:gd name="T10" fmla="*/ 127 w 127"/>
                <a:gd name="T11" fmla="*/ 0 h 22"/>
                <a:gd name="T12" fmla="*/ 121 w 127"/>
                <a:gd name="T13" fmla="*/ 0 h 22"/>
                <a:gd name="T14" fmla="*/ 121 w 127"/>
                <a:gd name="T15" fmla="*/ 22 h 22"/>
                <a:gd name="T16" fmla="*/ 127 w 127"/>
                <a:gd name="T17" fmla="*/ 22 h 22"/>
                <a:gd name="T18" fmla="*/ 127 w 127"/>
                <a:gd name="T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22">
                  <a:moveTo>
                    <a:pt x="6" y="0"/>
                  </a:moveTo>
                  <a:lnTo>
                    <a:pt x="0" y="0"/>
                  </a:lnTo>
                  <a:lnTo>
                    <a:pt x="0" y="22"/>
                  </a:lnTo>
                  <a:lnTo>
                    <a:pt x="6" y="22"/>
                  </a:lnTo>
                  <a:lnTo>
                    <a:pt x="6" y="0"/>
                  </a:lnTo>
                  <a:moveTo>
                    <a:pt x="127" y="0"/>
                  </a:moveTo>
                  <a:lnTo>
                    <a:pt x="121" y="0"/>
                  </a:lnTo>
                  <a:lnTo>
                    <a:pt x="121" y="22"/>
                  </a:lnTo>
                  <a:lnTo>
                    <a:pt x="127" y="22"/>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16" name="î$1îḋê"/>
            <p:cNvSpPr/>
            <p:nvPr/>
          </p:nvSpPr>
          <p:spPr bwMode="auto">
            <a:xfrm>
              <a:off x="4457701" y="3298825"/>
              <a:ext cx="287338" cy="2000250"/>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17" name="íṩlíḍê"/>
            <p:cNvSpPr/>
            <p:nvPr/>
          </p:nvSpPr>
          <p:spPr bwMode="auto">
            <a:xfrm>
              <a:off x="4457701" y="3298825"/>
              <a:ext cx="287338"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18" name="işlïdé"/>
            <p:cNvSpPr/>
            <p:nvPr/>
          </p:nvSpPr>
          <p:spPr bwMode="auto">
            <a:xfrm>
              <a:off x="4448176" y="3287713"/>
              <a:ext cx="306388" cy="2020888"/>
            </a:xfrm>
            <a:custGeom>
              <a:avLst/>
              <a:gdLst>
                <a:gd name="T0" fmla="*/ 193 w 193"/>
                <a:gd name="T1" fmla="*/ 1273 h 1273"/>
                <a:gd name="T2" fmla="*/ 0 w 193"/>
                <a:gd name="T3" fmla="*/ 1273 h 1273"/>
                <a:gd name="T4" fmla="*/ 0 w 193"/>
                <a:gd name="T5" fmla="*/ 0 h 1273"/>
                <a:gd name="T6" fmla="*/ 193 w 193"/>
                <a:gd name="T7" fmla="*/ 0 h 1273"/>
                <a:gd name="T8" fmla="*/ 193 w 193"/>
                <a:gd name="T9" fmla="*/ 1273 h 1273"/>
                <a:gd name="T10" fmla="*/ 12 w 193"/>
                <a:gd name="T11" fmla="*/ 1261 h 1273"/>
                <a:gd name="T12" fmla="*/ 181 w 193"/>
                <a:gd name="T13" fmla="*/ 1261 h 1273"/>
                <a:gd name="T14" fmla="*/ 181 w 193"/>
                <a:gd name="T15" fmla="*/ 13 h 1273"/>
                <a:gd name="T16" fmla="*/ 12 w 193"/>
                <a:gd name="T17" fmla="*/ 13 h 1273"/>
                <a:gd name="T18" fmla="*/ 12 w 193"/>
                <a:gd name="T19" fmla="*/ 1261 h 1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 h="1273">
                  <a:moveTo>
                    <a:pt x="193" y="1273"/>
                  </a:moveTo>
                  <a:lnTo>
                    <a:pt x="0" y="1273"/>
                  </a:lnTo>
                  <a:lnTo>
                    <a:pt x="0" y="0"/>
                  </a:lnTo>
                  <a:lnTo>
                    <a:pt x="193" y="0"/>
                  </a:lnTo>
                  <a:lnTo>
                    <a:pt x="193" y="1273"/>
                  </a:lnTo>
                  <a:close/>
                  <a:moveTo>
                    <a:pt x="12" y="1261"/>
                  </a:moveTo>
                  <a:lnTo>
                    <a:pt x="181" y="1261"/>
                  </a:lnTo>
                  <a:lnTo>
                    <a:pt x="181" y="13"/>
                  </a:lnTo>
                  <a:lnTo>
                    <a:pt x="12" y="13"/>
                  </a:lnTo>
                  <a:lnTo>
                    <a:pt x="12" y="1261"/>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19" name="íŝḻiḋé"/>
            <p:cNvSpPr/>
            <p:nvPr/>
          </p:nvSpPr>
          <p:spPr bwMode="auto">
            <a:xfrm>
              <a:off x="4448176" y="3287713"/>
              <a:ext cx="306388" cy="2020888"/>
            </a:xfrm>
            <a:custGeom>
              <a:avLst/>
              <a:gdLst>
                <a:gd name="T0" fmla="*/ 193 w 193"/>
                <a:gd name="T1" fmla="*/ 1273 h 1273"/>
                <a:gd name="T2" fmla="*/ 0 w 193"/>
                <a:gd name="T3" fmla="*/ 1273 h 1273"/>
                <a:gd name="T4" fmla="*/ 0 w 193"/>
                <a:gd name="T5" fmla="*/ 0 h 1273"/>
                <a:gd name="T6" fmla="*/ 193 w 193"/>
                <a:gd name="T7" fmla="*/ 0 h 1273"/>
                <a:gd name="T8" fmla="*/ 193 w 193"/>
                <a:gd name="T9" fmla="*/ 1273 h 1273"/>
                <a:gd name="T10" fmla="*/ 12 w 193"/>
                <a:gd name="T11" fmla="*/ 1261 h 1273"/>
                <a:gd name="T12" fmla="*/ 181 w 193"/>
                <a:gd name="T13" fmla="*/ 1261 h 1273"/>
                <a:gd name="T14" fmla="*/ 181 w 193"/>
                <a:gd name="T15" fmla="*/ 13 h 1273"/>
                <a:gd name="T16" fmla="*/ 12 w 193"/>
                <a:gd name="T17" fmla="*/ 13 h 1273"/>
                <a:gd name="T18" fmla="*/ 12 w 193"/>
                <a:gd name="T19" fmla="*/ 1261 h 1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 h="1273">
                  <a:moveTo>
                    <a:pt x="193" y="1273"/>
                  </a:moveTo>
                  <a:lnTo>
                    <a:pt x="0" y="1273"/>
                  </a:lnTo>
                  <a:lnTo>
                    <a:pt x="0" y="0"/>
                  </a:lnTo>
                  <a:lnTo>
                    <a:pt x="193" y="0"/>
                  </a:lnTo>
                  <a:lnTo>
                    <a:pt x="193" y="1273"/>
                  </a:lnTo>
                  <a:moveTo>
                    <a:pt x="12" y="1261"/>
                  </a:moveTo>
                  <a:lnTo>
                    <a:pt x="181" y="1261"/>
                  </a:lnTo>
                  <a:lnTo>
                    <a:pt x="181" y="13"/>
                  </a:lnTo>
                  <a:lnTo>
                    <a:pt x="12" y="13"/>
                  </a:lnTo>
                  <a:lnTo>
                    <a:pt x="12" y="12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20" name="ísľîḋe"/>
            <p:cNvSpPr/>
            <p:nvPr/>
          </p:nvSpPr>
          <p:spPr bwMode="auto">
            <a:xfrm>
              <a:off x="4356101" y="5408613"/>
              <a:ext cx="481013" cy="107950"/>
            </a:xfrm>
            <a:custGeom>
              <a:avLst/>
              <a:gdLst>
                <a:gd name="T0" fmla="*/ 193 w 193"/>
                <a:gd name="T1" fmla="*/ 43 h 43"/>
                <a:gd name="T2" fmla="*/ 0 w 193"/>
                <a:gd name="T3" fmla="*/ 43 h 43"/>
                <a:gd name="T4" fmla="*/ 43 w 193"/>
                <a:gd name="T5" fmla="*/ 0 h 43"/>
                <a:gd name="T6" fmla="*/ 151 w 193"/>
                <a:gd name="T7" fmla="*/ 0 h 43"/>
                <a:gd name="T8" fmla="*/ 193 w 193"/>
                <a:gd name="T9" fmla="*/ 43 h 43"/>
              </a:gdLst>
              <a:ahLst/>
              <a:cxnLst>
                <a:cxn ang="0">
                  <a:pos x="T0" y="T1"/>
                </a:cxn>
                <a:cxn ang="0">
                  <a:pos x="T2" y="T3"/>
                </a:cxn>
                <a:cxn ang="0">
                  <a:pos x="T4" y="T5"/>
                </a:cxn>
                <a:cxn ang="0">
                  <a:pos x="T6" y="T7"/>
                </a:cxn>
                <a:cxn ang="0">
                  <a:pos x="T8" y="T9"/>
                </a:cxn>
              </a:cxnLst>
              <a:rect l="0" t="0" r="r" b="b"/>
              <a:pathLst>
                <a:path w="193" h="43">
                  <a:moveTo>
                    <a:pt x="193" y="43"/>
                  </a:moveTo>
                  <a:cubicBezTo>
                    <a:pt x="0" y="43"/>
                    <a:pt x="0" y="43"/>
                    <a:pt x="0" y="43"/>
                  </a:cubicBezTo>
                  <a:cubicBezTo>
                    <a:pt x="0" y="19"/>
                    <a:pt x="19" y="0"/>
                    <a:pt x="43" y="0"/>
                  </a:cubicBezTo>
                  <a:cubicBezTo>
                    <a:pt x="151" y="0"/>
                    <a:pt x="151" y="0"/>
                    <a:pt x="151" y="0"/>
                  </a:cubicBezTo>
                  <a:cubicBezTo>
                    <a:pt x="174" y="0"/>
                    <a:pt x="193" y="19"/>
                    <a:pt x="193" y="43"/>
                  </a:cubicBezTo>
                </a:path>
              </a:pathLst>
            </a:custGeom>
            <a:solidFill>
              <a:srgbClr val="369ED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21" name="îṧľidê"/>
            <p:cNvSpPr/>
            <p:nvPr/>
          </p:nvSpPr>
          <p:spPr bwMode="auto">
            <a:xfrm>
              <a:off x="4344989" y="5399088"/>
              <a:ext cx="501650" cy="127000"/>
            </a:xfrm>
            <a:custGeom>
              <a:avLst/>
              <a:gdLst>
                <a:gd name="T0" fmla="*/ 201 w 201"/>
                <a:gd name="T1" fmla="*/ 51 h 51"/>
                <a:gd name="T2" fmla="*/ 0 w 201"/>
                <a:gd name="T3" fmla="*/ 51 h 51"/>
                <a:gd name="T4" fmla="*/ 0 w 201"/>
                <a:gd name="T5" fmla="*/ 47 h 51"/>
                <a:gd name="T6" fmla="*/ 47 w 201"/>
                <a:gd name="T7" fmla="*/ 0 h 51"/>
                <a:gd name="T8" fmla="*/ 155 w 201"/>
                <a:gd name="T9" fmla="*/ 0 h 51"/>
                <a:gd name="T10" fmla="*/ 201 w 201"/>
                <a:gd name="T11" fmla="*/ 47 h 51"/>
                <a:gd name="T12" fmla="*/ 201 w 201"/>
                <a:gd name="T13" fmla="*/ 51 h 51"/>
                <a:gd name="T14" fmla="*/ 8 w 201"/>
                <a:gd name="T15" fmla="*/ 43 h 51"/>
                <a:gd name="T16" fmla="*/ 193 w 201"/>
                <a:gd name="T17" fmla="*/ 43 h 51"/>
                <a:gd name="T18" fmla="*/ 155 w 201"/>
                <a:gd name="T19" fmla="*/ 8 h 51"/>
                <a:gd name="T20" fmla="*/ 47 w 201"/>
                <a:gd name="T21" fmla="*/ 8 h 51"/>
                <a:gd name="T22" fmla="*/ 8 w 201"/>
                <a:gd name="T23" fmla="*/ 4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1" h="51">
                  <a:moveTo>
                    <a:pt x="201" y="51"/>
                  </a:moveTo>
                  <a:cubicBezTo>
                    <a:pt x="0" y="51"/>
                    <a:pt x="0" y="51"/>
                    <a:pt x="0" y="51"/>
                  </a:cubicBezTo>
                  <a:cubicBezTo>
                    <a:pt x="0" y="47"/>
                    <a:pt x="0" y="47"/>
                    <a:pt x="0" y="47"/>
                  </a:cubicBezTo>
                  <a:cubicBezTo>
                    <a:pt x="0" y="21"/>
                    <a:pt x="21" y="0"/>
                    <a:pt x="47" y="0"/>
                  </a:cubicBezTo>
                  <a:cubicBezTo>
                    <a:pt x="155" y="0"/>
                    <a:pt x="155" y="0"/>
                    <a:pt x="155" y="0"/>
                  </a:cubicBezTo>
                  <a:cubicBezTo>
                    <a:pt x="180" y="0"/>
                    <a:pt x="201" y="21"/>
                    <a:pt x="201" y="47"/>
                  </a:cubicBezTo>
                  <a:cubicBezTo>
                    <a:pt x="201" y="51"/>
                    <a:pt x="201" y="51"/>
                    <a:pt x="201" y="51"/>
                  </a:cubicBezTo>
                  <a:moveTo>
                    <a:pt x="8" y="43"/>
                  </a:moveTo>
                  <a:cubicBezTo>
                    <a:pt x="193" y="43"/>
                    <a:pt x="193" y="43"/>
                    <a:pt x="193" y="43"/>
                  </a:cubicBezTo>
                  <a:cubicBezTo>
                    <a:pt x="191" y="23"/>
                    <a:pt x="175" y="8"/>
                    <a:pt x="155" y="8"/>
                  </a:cubicBezTo>
                  <a:cubicBezTo>
                    <a:pt x="47" y="8"/>
                    <a:pt x="47" y="8"/>
                    <a:pt x="47" y="8"/>
                  </a:cubicBezTo>
                  <a:cubicBezTo>
                    <a:pt x="27" y="8"/>
                    <a:pt x="10" y="23"/>
                    <a:pt x="8" y="43"/>
                  </a:cubicBezTo>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22" name="iSḻîḑé"/>
            <p:cNvSpPr/>
            <p:nvPr/>
          </p:nvSpPr>
          <p:spPr bwMode="auto">
            <a:xfrm>
              <a:off x="7446964" y="3298825"/>
              <a:ext cx="287338" cy="2000250"/>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23" name="îsļíḓé"/>
            <p:cNvSpPr/>
            <p:nvPr/>
          </p:nvSpPr>
          <p:spPr bwMode="auto">
            <a:xfrm>
              <a:off x="7446964" y="3298825"/>
              <a:ext cx="287338"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24" name="íśļîḍé"/>
            <p:cNvSpPr/>
            <p:nvPr/>
          </p:nvSpPr>
          <p:spPr bwMode="auto">
            <a:xfrm>
              <a:off x="7437439" y="3287713"/>
              <a:ext cx="306388" cy="2020888"/>
            </a:xfrm>
            <a:custGeom>
              <a:avLst/>
              <a:gdLst>
                <a:gd name="T0" fmla="*/ 193 w 193"/>
                <a:gd name="T1" fmla="*/ 1273 h 1273"/>
                <a:gd name="T2" fmla="*/ 0 w 193"/>
                <a:gd name="T3" fmla="*/ 1273 h 1273"/>
                <a:gd name="T4" fmla="*/ 0 w 193"/>
                <a:gd name="T5" fmla="*/ 0 h 1273"/>
                <a:gd name="T6" fmla="*/ 193 w 193"/>
                <a:gd name="T7" fmla="*/ 0 h 1273"/>
                <a:gd name="T8" fmla="*/ 193 w 193"/>
                <a:gd name="T9" fmla="*/ 1273 h 1273"/>
                <a:gd name="T10" fmla="*/ 12 w 193"/>
                <a:gd name="T11" fmla="*/ 1261 h 1273"/>
                <a:gd name="T12" fmla="*/ 181 w 193"/>
                <a:gd name="T13" fmla="*/ 1261 h 1273"/>
                <a:gd name="T14" fmla="*/ 181 w 193"/>
                <a:gd name="T15" fmla="*/ 13 h 1273"/>
                <a:gd name="T16" fmla="*/ 12 w 193"/>
                <a:gd name="T17" fmla="*/ 13 h 1273"/>
                <a:gd name="T18" fmla="*/ 12 w 193"/>
                <a:gd name="T19" fmla="*/ 1261 h 1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 h="1273">
                  <a:moveTo>
                    <a:pt x="193" y="1273"/>
                  </a:moveTo>
                  <a:lnTo>
                    <a:pt x="0" y="1273"/>
                  </a:lnTo>
                  <a:lnTo>
                    <a:pt x="0" y="0"/>
                  </a:lnTo>
                  <a:lnTo>
                    <a:pt x="193" y="0"/>
                  </a:lnTo>
                  <a:lnTo>
                    <a:pt x="193" y="1273"/>
                  </a:lnTo>
                  <a:close/>
                  <a:moveTo>
                    <a:pt x="12" y="1261"/>
                  </a:moveTo>
                  <a:lnTo>
                    <a:pt x="181" y="1261"/>
                  </a:lnTo>
                  <a:lnTo>
                    <a:pt x="181" y="13"/>
                  </a:lnTo>
                  <a:lnTo>
                    <a:pt x="12" y="13"/>
                  </a:lnTo>
                  <a:lnTo>
                    <a:pt x="12" y="1261"/>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25" name="iṩḻíde"/>
            <p:cNvSpPr/>
            <p:nvPr/>
          </p:nvSpPr>
          <p:spPr bwMode="auto">
            <a:xfrm>
              <a:off x="7437439" y="3287713"/>
              <a:ext cx="306388" cy="2020888"/>
            </a:xfrm>
            <a:custGeom>
              <a:avLst/>
              <a:gdLst>
                <a:gd name="T0" fmla="*/ 193 w 193"/>
                <a:gd name="T1" fmla="*/ 1273 h 1273"/>
                <a:gd name="T2" fmla="*/ 0 w 193"/>
                <a:gd name="T3" fmla="*/ 1273 h 1273"/>
                <a:gd name="T4" fmla="*/ 0 w 193"/>
                <a:gd name="T5" fmla="*/ 0 h 1273"/>
                <a:gd name="T6" fmla="*/ 193 w 193"/>
                <a:gd name="T7" fmla="*/ 0 h 1273"/>
                <a:gd name="T8" fmla="*/ 193 w 193"/>
                <a:gd name="T9" fmla="*/ 1273 h 1273"/>
                <a:gd name="T10" fmla="*/ 12 w 193"/>
                <a:gd name="T11" fmla="*/ 1261 h 1273"/>
                <a:gd name="T12" fmla="*/ 181 w 193"/>
                <a:gd name="T13" fmla="*/ 1261 h 1273"/>
                <a:gd name="T14" fmla="*/ 181 w 193"/>
                <a:gd name="T15" fmla="*/ 13 h 1273"/>
                <a:gd name="T16" fmla="*/ 12 w 193"/>
                <a:gd name="T17" fmla="*/ 13 h 1273"/>
                <a:gd name="T18" fmla="*/ 12 w 193"/>
                <a:gd name="T19" fmla="*/ 1261 h 1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 h="1273">
                  <a:moveTo>
                    <a:pt x="193" y="1273"/>
                  </a:moveTo>
                  <a:lnTo>
                    <a:pt x="0" y="1273"/>
                  </a:lnTo>
                  <a:lnTo>
                    <a:pt x="0" y="0"/>
                  </a:lnTo>
                  <a:lnTo>
                    <a:pt x="193" y="0"/>
                  </a:lnTo>
                  <a:lnTo>
                    <a:pt x="193" y="1273"/>
                  </a:lnTo>
                  <a:moveTo>
                    <a:pt x="12" y="1261"/>
                  </a:moveTo>
                  <a:lnTo>
                    <a:pt x="181" y="1261"/>
                  </a:lnTo>
                  <a:lnTo>
                    <a:pt x="181" y="13"/>
                  </a:lnTo>
                  <a:lnTo>
                    <a:pt x="12" y="13"/>
                  </a:lnTo>
                  <a:lnTo>
                    <a:pt x="12" y="12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26" name="îš1iḑé"/>
            <p:cNvSpPr/>
            <p:nvPr/>
          </p:nvSpPr>
          <p:spPr bwMode="auto">
            <a:xfrm>
              <a:off x="7345364" y="5408613"/>
              <a:ext cx="484188" cy="107950"/>
            </a:xfrm>
            <a:custGeom>
              <a:avLst/>
              <a:gdLst>
                <a:gd name="T0" fmla="*/ 194 w 194"/>
                <a:gd name="T1" fmla="*/ 43 h 43"/>
                <a:gd name="T2" fmla="*/ 0 w 194"/>
                <a:gd name="T3" fmla="*/ 43 h 43"/>
                <a:gd name="T4" fmla="*/ 43 w 194"/>
                <a:gd name="T5" fmla="*/ 0 h 43"/>
                <a:gd name="T6" fmla="*/ 151 w 194"/>
                <a:gd name="T7" fmla="*/ 0 h 43"/>
                <a:gd name="T8" fmla="*/ 194 w 194"/>
                <a:gd name="T9" fmla="*/ 43 h 43"/>
              </a:gdLst>
              <a:ahLst/>
              <a:cxnLst>
                <a:cxn ang="0">
                  <a:pos x="T0" y="T1"/>
                </a:cxn>
                <a:cxn ang="0">
                  <a:pos x="T2" y="T3"/>
                </a:cxn>
                <a:cxn ang="0">
                  <a:pos x="T4" y="T5"/>
                </a:cxn>
                <a:cxn ang="0">
                  <a:pos x="T6" y="T7"/>
                </a:cxn>
                <a:cxn ang="0">
                  <a:pos x="T8" y="T9"/>
                </a:cxn>
              </a:cxnLst>
              <a:rect l="0" t="0" r="r" b="b"/>
              <a:pathLst>
                <a:path w="194" h="43">
                  <a:moveTo>
                    <a:pt x="194" y="43"/>
                  </a:moveTo>
                  <a:cubicBezTo>
                    <a:pt x="0" y="43"/>
                    <a:pt x="0" y="43"/>
                    <a:pt x="0" y="43"/>
                  </a:cubicBezTo>
                  <a:cubicBezTo>
                    <a:pt x="0" y="19"/>
                    <a:pt x="20" y="0"/>
                    <a:pt x="43" y="0"/>
                  </a:cubicBezTo>
                  <a:cubicBezTo>
                    <a:pt x="151" y="0"/>
                    <a:pt x="151" y="0"/>
                    <a:pt x="151" y="0"/>
                  </a:cubicBezTo>
                  <a:cubicBezTo>
                    <a:pt x="175" y="0"/>
                    <a:pt x="194" y="19"/>
                    <a:pt x="194" y="43"/>
                  </a:cubicBezTo>
                </a:path>
              </a:pathLst>
            </a:custGeom>
            <a:solidFill>
              <a:srgbClr val="369ED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27" name="îsḷíḑe"/>
            <p:cNvSpPr/>
            <p:nvPr/>
          </p:nvSpPr>
          <p:spPr bwMode="auto">
            <a:xfrm>
              <a:off x="7334251" y="5399088"/>
              <a:ext cx="504825" cy="127000"/>
            </a:xfrm>
            <a:custGeom>
              <a:avLst/>
              <a:gdLst>
                <a:gd name="T0" fmla="*/ 202 w 202"/>
                <a:gd name="T1" fmla="*/ 51 h 51"/>
                <a:gd name="T2" fmla="*/ 0 w 202"/>
                <a:gd name="T3" fmla="*/ 51 h 51"/>
                <a:gd name="T4" fmla="*/ 0 w 202"/>
                <a:gd name="T5" fmla="*/ 47 h 51"/>
                <a:gd name="T6" fmla="*/ 47 w 202"/>
                <a:gd name="T7" fmla="*/ 0 h 51"/>
                <a:gd name="T8" fmla="*/ 155 w 202"/>
                <a:gd name="T9" fmla="*/ 0 h 51"/>
                <a:gd name="T10" fmla="*/ 202 w 202"/>
                <a:gd name="T11" fmla="*/ 47 h 51"/>
                <a:gd name="T12" fmla="*/ 202 w 202"/>
                <a:gd name="T13" fmla="*/ 51 h 51"/>
                <a:gd name="T14" fmla="*/ 9 w 202"/>
                <a:gd name="T15" fmla="*/ 43 h 51"/>
                <a:gd name="T16" fmla="*/ 193 w 202"/>
                <a:gd name="T17" fmla="*/ 43 h 51"/>
                <a:gd name="T18" fmla="*/ 155 w 202"/>
                <a:gd name="T19" fmla="*/ 8 h 51"/>
                <a:gd name="T20" fmla="*/ 47 w 202"/>
                <a:gd name="T21" fmla="*/ 8 h 51"/>
                <a:gd name="T22" fmla="*/ 9 w 202"/>
                <a:gd name="T23" fmla="*/ 4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51">
                  <a:moveTo>
                    <a:pt x="202" y="51"/>
                  </a:moveTo>
                  <a:cubicBezTo>
                    <a:pt x="0" y="51"/>
                    <a:pt x="0" y="51"/>
                    <a:pt x="0" y="51"/>
                  </a:cubicBezTo>
                  <a:cubicBezTo>
                    <a:pt x="0" y="47"/>
                    <a:pt x="0" y="47"/>
                    <a:pt x="0" y="47"/>
                  </a:cubicBezTo>
                  <a:cubicBezTo>
                    <a:pt x="0" y="21"/>
                    <a:pt x="21" y="0"/>
                    <a:pt x="47" y="0"/>
                  </a:cubicBezTo>
                  <a:cubicBezTo>
                    <a:pt x="155" y="0"/>
                    <a:pt x="155" y="0"/>
                    <a:pt x="155" y="0"/>
                  </a:cubicBezTo>
                  <a:cubicBezTo>
                    <a:pt x="181" y="0"/>
                    <a:pt x="202" y="21"/>
                    <a:pt x="202" y="47"/>
                  </a:cubicBezTo>
                  <a:cubicBezTo>
                    <a:pt x="202" y="51"/>
                    <a:pt x="202" y="51"/>
                    <a:pt x="202" y="51"/>
                  </a:cubicBezTo>
                  <a:moveTo>
                    <a:pt x="9" y="43"/>
                  </a:moveTo>
                  <a:cubicBezTo>
                    <a:pt x="193" y="43"/>
                    <a:pt x="193" y="43"/>
                    <a:pt x="193" y="43"/>
                  </a:cubicBezTo>
                  <a:cubicBezTo>
                    <a:pt x="191" y="23"/>
                    <a:pt x="175" y="8"/>
                    <a:pt x="155" y="8"/>
                  </a:cubicBezTo>
                  <a:cubicBezTo>
                    <a:pt x="47" y="8"/>
                    <a:pt x="47" y="8"/>
                    <a:pt x="47" y="8"/>
                  </a:cubicBezTo>
                  <a:cubicBezTo>
                    <a:pt x="27" y="8"/>
                    <a:pt x="11" y="23"/>
                    <a:pt x="9" y="43"/>
                  </a:cubicBezTo>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28" name="îṣ1íḍe"/>
            <p:cNvSpPr/>
            <p:nvPr/>
          </p:nvSpPr>
          <p:spPr bwMode="auto">
            <a:xfrm>
              <a:off x="4570414" y="4886325"/>
              <a:ext cx="3043238" cy="163513"/>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29" name="isľîdê"/>
            <p:cNvSpPr/>
            <p:nvPr/>
          </p:nvSpPr>
          <p:spPr bwMode="auto">
            <a:xfrm>
              <a:off x="4570414" y="4886325"/>
              <a:ext cx="3043238"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30" name="îSľïdé"/>
            <p:cNvSpPr/>
            <p:nvPr/>
          </p:nvSpPr>
          <p:spPr bwMode="auto">
            <a:xfrm>
              <a:off x="4560889" y="4875213"/>
              <a:ext cx="3063875" cy="184150"/>
            </a:xfrm>
            <a:custGeom>
              <a:avLst/>
              <a:gdLst>
                <a:gd name="T0" fmla="*/ 1930 w 1930"/>
                <a:gd name="T1" fmla="*/ 116 h 116"/>
                <a:gd name="T2" fmla="*/ 0 w 1930"/>
                <a:gd name="T3" fmla="*/ 116 h 116"/>
                <a:gd name="T4" fmla="*/ 0 w 1930"/>
                <a:gd name="T5" fmla="*/ 0 h 116"/>
                <a:gd name="T6" fmla="*/ 1930 w 1930"/>
                <a:gd name="T7" fmla="*/ 0 h 116"/>
                <a:gd name="T8" fmla="*/ 1930 w 1930"/>
                <a:gd name="T9" fmla="*/ 116 h 116"/>
                <a:gd name="T10" fmla="*/ 12 w 1930"/>
                <a:gd name="T11" fmla="*/ 104 h 116"/>
                <a:gd name="T12" fmla="*/ 1917 w 1930"/>
                <a:gd name="T13" fmla="*/ 104 h 116"/>
                <a:gd name="T14" fmla="*/ 1917 w 1930"/>
                <a:gd name="T15" fmla="*/ 13 h 116"/>
                <a:gd name="T16" fmla="*/ 12 w 1930"/>
                <a:gd name="T17" fmla="*/ 13 h 116"/>
                <a:gd name="T18" fmla="*/ 12 w 1930"/>
                <a:gd name="T19" fmla="*/ 10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0" h="116">
                  <a:moveTo>
                    <a:pt x="1930" y="116"/>
                  </a:moveTo>
                  <a:lnTo>
                    <a:pt x="0" y="116"/>
                  </a:lnTo>
                  <a:lnTo>
                    <a:pt x="0" y="0"/>
                  </a:lnTo>
                  <a:lnTo>
                    <a:pt x="1930" y="0"/>
                  </a:lnTo>
                  <a:lnTo>
                    <a:pt x="1930" y="116"/>
                  </a:lnTo>
                  <a:close/>
                  <a:moveTo>
                    <a:pt x="12" y="104"/>
                  </a:moveTo>
                  <a:lnTo>
                    <a:pt x="1917" y="104"/>
                  </a:lnTo>
                  <a:lnTo>
                    <a:pt x="1917" y="13"/>
                  </a:lnTo>
                  <a:lnTo>
                    <a:pt x="12" y="13"/>
                  </a:lnTo>
                  <a:lnTo>
                    <a:pt x="12" y="10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31" name="ïŝḻïdé"/>
            <p:cNvSpPr/>
            <p:nvPr/>
          </p:nvSpPr>
          <p:spPr bwMode="auto">
            <a:xfrm>
              <a:off x="4560889" y="4875213"/>
              <a:ext cx="3063875" cy="184150"/>
            </a:xfrm>
            <a:custGeom>
              <a:avLst/>
              <a:gdLst>
                <a:gd name="T0" fmla="*/ 1930 w 1930"/>
                <a:gd name="T1" fmla="*/ 116 h 116"/>
                <a:gd name="T2" fmla="*/ 0 w 1930"/>
                <a:gd name="T3" fmla="*/ 116 h 116"/>
                <a:gd name="T4" fmla="*/ 0 w 1930"/>
                <a:gd name="T5" fmla="*/ 0 h 116"/>
                <a:gd name="T6" fmla="*/ 1930 w 1930"/>
                <a:gd name="T7" fmla="*/ 0 h 116"/>
                <a:gd name="T8" fmla="*/ 1930 w 1930"/>
                <a:gd name="T9" fmla="*/ 116 h 116"/>
                <a:gd name="T10" fmla="*/ 12 w 1930"/>
                <a:gd name="T11" fmla="*/ 104 h 116"/>
                <a:gd name="T12" fmla="*/ 1917 w 1930"/>
                <a:gd name="T13" fmla="*/ 104 h 116"/>
                <a:gd name="T14" fmla="*/ 1917 w 1930"/>
                <a:gd name="T15" fmla="*/ 13 h 116"/>
                <a:gd name="T16" fmla="*/ 12 w 1930"/>
                <a:gd name="T17" fmla="*/ 13 h 116"/>
                <a:gd name="T18" fmla="*/ 12 w 1930"/>
                <a:gd name="T19" fmla="*/ 10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0" h="116">
                  <a:moveTo>
                    <a:pt x="1930" y="116"/>
                  </a:moveTo>
                  <a:lnTo>
                    <a:pt x="0" y="116"/>
                  </a:lnTo>
                  <a:lnTo>
                    <a:pt x="0" y="0"/>
                  </a:lnTo>
                  <a:lnTo>
                    <a:pt x="1930" y="0"/>
                  </a:lnTo>
                  <a:lnTo>
                    <a:pt x="1930" y="116"/>
                  </a:lnTo>
                  <a:moveTo>
                    <a:pt x="12" y="104"/>
                  </a:moveTo>
                  <a:lnTo>
                    <a:pt x="1917" y="104"/>
                  </a:lnTo>
                  <a:lnTo>
                    <a:pt x="1917" y="13"/>
                  </a:lnTo>
                  <a:lnTo>
                    <a:pt x="12" y="13"/>
                  </a:lnTo>
                  <a:lnTo>
                    <a:pt x="12" y="10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32" name="íŝļïḓé"/>
            <p:cNvSpPr/>
            <p:nvPr/>
          </p:nvSpPr>
          <p:spPr bwMode="auto">
            <a:xfrm>
              <a:off x="4579939" y="4895850"/>
              <a:ext cx="3024188" cy="71438"/>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33" name="ïsḷíďê"/>
            <p:cNvSpPr/>
            <p:nvPr/>
          </p:nvSpPr>
          <p:spPr bwMode="auto">
            <a:xfrm>
              <a:off x="4579939" y="4895850"/>
              <a:ext cx="3024188" cy="7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34" name="íṧḻïḍê"/>
            <p:cNvSpPr/>
            <p:nvPr/>
          </p:nvSpPr>
          <p:spPr bwMode="auto">
            <a:xfrm>
              <a:off x="4570414" y="4895850"/>
              <a:ext cx="3043238" cy="71438"/>
            </a:xfrm>
            <a:custGeom>
              <a:avLst/>
              <a:gdLst>
                <a:gd name="T0" fmla="*/ 1917 w 1917"/>
                <a:gd name="T1" fmla="*/ 0 h 45"/>
                <a:gd name="T2" fmla="*/ 0 w 1917"/>
                <a:gd name="T3" fmla="*/ 0 h 45"/>
                <a:gd name="T4" fmla="*/ 0 w 1917"/>
                <a:gd name="T5" fmla="*/ 45 h 45"/>
                <a:gd name="T6" fmla="*/ 6 w 1917"/>
                <a:gd name="T7" fmla="*/ 45 h 45"/>
                <a:gd name="T8" fmla="*/ 6 w 1917"/>
                <a:gd name="T9" fmla="*/ 0 h 45"/>
                <a:gd name="T10" fmla="*/ 1911 w 1917"/>
                <a:gd name="T11" fmla="*/ 0 h 45"/>
                <a:gd name="T12" fmla="*/ 1911 w 1917"/>
                <a:gd name="T13" fmla="*/ 45 h 45"/>
                <a:gd name="T14" fmla="*/ 1917 w 1917"/>
                <a:gd name="T15" fmla="*/ 45 h 45"/>
                <a:gd name="T16" fmla="*/ 1917 w 1917"/>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7" h="45">
                  <a:moveTo>
                    <a:pt x="1917" y="0"/>
                  </a:moveTo>
                  <a:lnTo>
                    <a:pt x="0" y="0"/>
                  </a:lnTo>
                  <a:lnTo>
                    <a:pt x="0" y="45"/>
                  </a:lnTo>
                  <a:lnTo>
                    <a:pt x="6" y="45"/>
                  </a:lnTo>
                  <a:lnTo>
                    <a:pt x="6" y="0"/>
                  </a:lnTo>
                  <a:lnTo>
                    <a:pt x="1911" y="0"/>
                  </a:lnTo>
                  <a:lnTo>
                    <a:pt x="1911" y="45"/>
                  </a:lnTo>
                  <a:lnTo>
                    <a:pt x="1917" y="45"/>
                  </a:lnTo>
                  <a:lnTo>
                    <a:pt x="1917" y="0"/>
                  </a:lnTo>
                  <a:close/>
                </a:path>
              </a:pathLst>
            </a:custGeom>
            <a:solidFill>
              <a:srgbClr val="3C8FC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35" name="ïşḷiḍé"/>
            <p:cNvSpPr/>
            <p:nvPr/>
          </p:nvSpPr>
          <p:spPr bwMode="auto">
            <a:xfrm>
              <a:off x="4570414" y="4895850"/>
              <a:ext cx="3043238" cy="71438"/>
            </a:xfrm>
            <a:custGeom>
              <a:avLst/>
              <a:gdLst>
                <a:gd name="T0" fmla="*/ 1917 w 1917"/>
                <a:gd name="T1" fmla="*/ 0 h 45"/>
                <a:gd name="T2" fmla="*/ 0 w 1917"/>
                <a:gd name="T3" fmla="*/ 0 h 45"/>
                <a:gd name="T4" fmla="*/ 0 w 1917"/>
                <a:gd name="T5" fmla="*/ 45 h 45"/>
                <a:gd name="T6" fmla="*/ 6 w 1917"/>
                <a:gd name="T7" fmla="*/ 45 h 45"/>
                <a:gd name="T8" fmla="*/ 6 w 1917"/>
                <a:gd name="T9" fmla="*/ 0 h 45"/>
                <a:gd name="T10" fmla="*/ 1911 w 1917"/>
                <a:gd name="T11" fmla="*/ 0 h 45"/>
                <a:gd name="T12" fmla="*/ 1911 w 1917"/>
                <a:gd name="T13" fmla="*/ 45 h 45"/>
                <a:gd name="T14" fmla="*/ 1917 w 1917"/>
                <a:gd name="T15" fmla="*/ 45 h 45"/>
                <a:gd name="T16" fmla="*/ 1917 w 1917"/>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7" h="45">
                  <a:moveTo>
                    <a:pt x="1917" y="0"/>
                  </a:moveTo>
                  <a:lnTo>
                    <a:pt x="0" y="0"/>
                  </a:lnTo>
                  <a:lnTo>
                    <a:pt x="0" y="45"/>
                  </a:lnTo>
                  <a:lnTo>
                    <a:pt x="6" y="45"/>
                  </a:lnTo>
                  <a:lnTo>
                    <a:pt x="6" y="0"/>
                  </a:lnTo>
                  <a:lnTo>
                    <a:pt x="1911" y="0"/>
                  </a:lnTo>
                  <a:lnTo>
                    <a:pt x="1911" y="45"/>
                  </a:lnTo>
                  <a:lnTo>
                    <a:pt x="1917" y="45"/>
                  </a:lnTo>
                  <a:lnTo>
                    <a:pt x="191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36" name="íṣ1iḍê"/>
            <p:cNvSpPr/>
            <p:nvPr/>
          </p:nvSpPr>
          <p:spPr bwMode="auto">
            <a:xfrm>
              <a:off x="4560889" y="4875213"/>
              <a:ext cx="3063875" cy="184150"/>
            </a:xfrm>
            <a:custGeom>
              <a:avLst/>
              <a:gdLst>
                <a:gd name="T0" fmla="*/ 1930 w 1930"/>
                <a:gd name="T1" fmla="*/ 116 h 116"/>
                <a:gd name="T2" fmla="*/ 0 w 1930"/>
                <a:gd name="T3" fmla="*/ 116 h 116"/>
                <a:gd name="T4" fmla="*/ 0 w 1930"/>
                <a:gd name="T5" fmla="*/ 0 h 116"/>
                <a:gd name="T6" fmla="*/ 1930 w 1930"/>
                <a:gd name="T7" fmla="*/ 0 h 116"/>
                <a:gd name="T8" fmla="*/ 1930 w 1930"/>
                <a:gd name="T9" fmla="*/ 116 h 116"/>
                <a:gd name="T10" fmla="*/ 12 w 1930"/>
                <a:gd name="T11" fmla="*/ 104 h 116"/>
                <a:gd name="T12" fmla="*/ 1917 w 1930"/>
                <a:gd name="T13" fmla="*/ 104 h 116"/>
                <a:gd name="T14" fmla="*/ 1917 w 1930"/>
                <a:gd name="T15" fmla="*/ 13 h 116"/>
                <a:gd name="T16" fmla="*/ 12 w 1930"/>
                <a:gd name="T17" fmla="*/ 13 h 116"/>
                <a:gd name="T18" fmla="*/ 12 w 1930"/>
                <a:gd name="T19" fmla="*/ 10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0" h="116">
                  <a:moveTo>
                    <a:pt x="1930" y="116"/>
                  </a:moveTo>
                  <a:lnTo>
                    <a:pt x="0" y="116"/>
                  </a:lnTo>
                  <a:lnTo>
                    <a:pt x="0" y="0"/>
                  </a:lnTo>
                  <a:lnTo>
                    <a:pt x="1930" y="0"/>
                  </a:lnTo>
                  <a:lnTo>
                    <a:pt x="1930" y="116"/>
                  </a:lnTo>
                  <a:close/>
                  <a:moveTo>
                    <a:pt x="12" y="104"/>
                  </a:moveTo>
                  <a:lnTo>
                    <a:pt x="1917" y="104"/>
                  </a:lnTo>
                  <a:lnTo>
                    <a:pt x="1917" y="13"/>
                  </a:lnTo>
                  <a:lnTo>
                    <a:pt x="12" y="13"/>
                  </a:lnTo>
                  <a:lnTo>
                    <a:pt x="12" y="10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37" name="išļíḓé"/>
            <p:cNvSpPr/>
            <p:nvPr/>
          </p:nvSpPr>
          <p:spPr bwMode="auto">
            <a:xfrm>
              <a:off x="5321301" y="3636963"/>
              <a:ext cx="406400" cy="1006475"/>
            </a:xfrm>
            <a:custGeom>
              <a:avLst/>
              <a:gdLst>
                <a:gd name="T0" fmla="*/ 256 w 256"/>
                <a:gd name="T1" fmla="*/ 634 h 634"/>
                <a:gd name="T2" fmla="*/ 225 w 256"/>
                <a:gd name="T3" fmla="*/ 634 h 634"/>
                <a:gd name="T4" fmla="*/ 0 w 256"/>
                <a:gd name="T5" fmla="*/ 0 h 634"/>
                <a:gd name="T6" fmla="*/ 33 w 256"/>
                <a:gd name="T7" fmla="*/ 0 h 634"/>
                <a:gd name="T8" fmla="*/ 256 w 256"/>
                <a:gd name="T9" fmla="*/ 634 h 634"/>
              </a:gdLst>
              <a:ahLst/>
              <a:cxnLst>
                <a:cxn ang="0">
                  <a:pos x="T0" y="T1"/>
                </a:cxn>
                <a:cxn ang="0">
                  <a:pos x="T2" y="T3"/>
                </a:cxn>
                <a:cxn ang="0">
                  <a:pos x="T4" y="T5"/>
                </a:cxn>
                <a:cxn ang="0">
                  <a:pos x="T6" y="T7"/>
                </a:cxn>
                <a:cxn ang="0">
                  <a:pos x="T8" y="T9"/>
                </a:cxn>
              </a:cxnLst>
              <a:rect l="0" t="0" r="r" b="b"/>
              <a:pathLst>
                <a:path w="256" h="634">
                  <a:moveTo>
                    <a:pt x="256" y="634"/>
                  </a:moveTo>
                  <a:lnTo>
                    <a:pt x="225" y="634"/>
                  </a:lnTo>
                  <a:lnTo>
                    <a:pt x="0" y="0"/>
                  </a:lnTo>
                  <a:lnTo>
                    <a:pt x="33" y="0"/>
                  </a:lnTo>
                  <a:lnTo>
                    <a:pt x="256" y="6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38" name="îslîḓê"/>
            <p:cNvSpPr/>
            <p:nvPr/>
          </p:nvSpPr>
          <p:spPr bwMode="auto">
            <a:xfrm>
              <a:off x="5610226" y="3711575"/>
              <a:ext cx="274638" cy="642938"/>
            </a:xfrm>
            <a:custGeom>
              <a:avLst/>
              <a:gdLst>
                <a:gd name="T0" fmla="*/ 173 w 173"/>
                <a:gd name="T1" fmla="*/ 405 h 405"/>
                <a:gd name="T2" fmla="*/ 142 w 173"/>
                <a:gd name="T3" fmla="*/ 405 h 405"/>
                <a:gd name="T4" fmla="*/ 0 w 173"/>
                <a:gd name="T5" fmla="*/ 0 h 405"/>
                <a:gd name="T6" fmla="*/ 32 w 173"/>
                <a:gd name="T7" fmla="*/ 0 h 405"/>
                <a:gd name="T8" fmla="*/ 173 w 173"/>
                <a:gd name="T9" fmla="*/ 405 h 405"/>
              </a:gdLst>
              <a:ahLst/>
              <a:cxnLst>
                <a:cxn ang="0">
                  <a:pos x="T0" y="T1"/>
                </a:cxn>
                <a:cxn ang="0">
                  <a:pos x="T2" y="T3"/>
                </a:cxn>
                <a:cxn ang="0">
                  <a:pos x="T4" y="T5"/>
                </a:cxn>
                <a:cxn ang="0">
                  <a:pos x="T6" y="T7"/>
                </a:cxn>
                <a:cxn ang="0">
                  <a:pos x="T8" y="T9"/>
                </a:cxn>
              </a:cxnLst>
              <a:rect l="0" t="0" r="r" b="b"/>
              <a:pathLst>
                <a:path w="173" h="405">
                  <a:moveTo>
                    <a:pt x="173" y="405"/>
                  </a:moveTo>
                  <a:lnTo>
                    <a:pt x="142" y="405"/>
                  </a:lnTo>
                  <a:lnTo>
                    <a:pt x="0" y="0"/>
                  </a:lnTo>
                  <a:lnTo>
                    <a:pt x="32" y="0"/>
                  </a:lnTo>
                  <a:lnTo>
                    <a:pt x="173" y="40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39" name="i$1îḍè"/>
            <p:cNvSpPr/>
            <p:nvPr/>
          </p:nvSpPr>
          <p:spPr bwMode="auto">
            <a:xfrm>
              <a:off x="6302376" y="3636963"/>
              <a:ext cx="403225" cy="1006475"/>
            </a:xfrm>
            <a:custGeom>
              <a:avLst/>
              <a:gdLst>
                <a:gd name="T0" fmla="*/ 254 w 254"/>
                <a:gd name="T1" fmla="*/ 634 h 634"/>
                <a:gd name="T2" fmla="*/ 223 w 254"/>
                <a:gd name="T3" fmla="*/ 634 h 634"/>
                <a:gd name="T4" fmla="*/ 0 w 254"/>
                <a:gd name="T5" fmla="*/ 0 h 634"/>
                <a:gd name="T6" fmla="*/ 31 w 254"/>
                <a:gd name="T7" fmla="*/ 0 h 634"/>
                <a:gd name="T8" fmla="*/ 254 w 254"/>
                <a:gd name="T9" fmla="*/ 634 h 634"/>
              </a:gdLst>
              <a:ahLst/>
              <a:cxnLst>
                <a:cxn ang="0">
                  <a:pos x="T0" y="T1"/>
                </a:cxn>
                <a:cxn ang="0">
                  <a:pos x="T2" y="T3"/>
                </a:cxn>
                <a:cxn ang="0">
                  <a:pos x="T4" y="T5"/>
                </a:cxn>
                <a:cxn ang="0">
                  <a:pos x="T6" y="T7"/>
                </a:cxn>
                <a:cxn ang="0">
                  <a:pos x="T8" y="T9"/>
                </a:cxn>
              </a:cxnLst>
              <a:rect l="0" t="0" r="r" b="b"/>
              <a:pathLst>
                <a:path w="254" h="634">
                  <a:moveTo>
                    <a:pt x="254" y="634"/>
                  </a:moveTo>
                  <a:lnTo>
                    <a:pt x="223" y="634"/>
                  </a:lnTo>
                  <a:lnTo>
                    <a:pt x="0" y="0"/>
                  </a:lnTo>
                  <a:lnTo>
                    <a:pt x="31" y="0"/>
                  </a:lnTo>
                  <a:lnTo>
                    <a:pt x="254" y="6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40" name="îsľide"/>
            <p:cNvSpPr/>
            <p:nvPr/>
          </p:nvSpPr>
          <p:spPr bwMode="auto">
            <a:xfrm>
              <a:off x="6588126" y="3711575"/>
              <a:ext cx="274638" cy="642938"/>
            </a:xfrm>
            <a:custGeom>
              <a:avLst/>
              <a:gdLst>
                <a:gd name="T0" fmla="*/ 173 w 173"/>
                <a:gd name="T1" fmla="*/ 405 h 405"/>
                <a:gd name="T2" fmla="*/ 142 w 173"/>
                <a:gd name="T3" fmla="*/ 405 h 405"/>
                <a:gd name="T4" fmla="*/ 0 w 173"/>
                <a:gd name="T5" fmla="*/ 0 h 405"/>
                <a:gd name="T6" fmla="*/ 32 w 173"/>
                <a:gd name="T7" fmla="*/ 0 h 405"/>
                <a:gd name="T8" fmla="*/ 173 w 173"/>
                <a:gd name="T9" fmla="*/ 405 h 405"/>
              </a:gdLst>
              <a:ahLst/>
              <a:cxnLst>
                <a:cxn ang="0">
                  <a:pos x="T0" y="T1"/>
                </a:cxn>
                <a:cxn ang="0">
                  <a:pos x="T2" y="T3"/>
                </a:cxn>
                <a:cxn ang="0">
                  <a:pos x="T4" y="T5"/>
                </a:cxn>
                <a:cxn ang="0">
                  <a:pos x="T6" y="T7"/>
                </a:cxn>
                <a:cxn ang="0">
                  <a:pos x="T8" y="T9"/>
                </a:cxn>
              </a:cxnLst>
              <a:rect l="0" t="0" r="r" b="b"/>
              <a:pathLst>
                <a:path w="173" h="405">
                  <a:moveTo>
                    <a:pt x="173" y="405"/>
                  </a:moveTo>
                  <a:lnTo>
                    <a:pt x="142" y="405"/>
                  </a:lnTo>
                  <a:lnTo>
                    <a:pt x="0" y="0"/>
                  </a:lnTo>
                  <a:lnTo>
                    <a:pt x="32" y="0"/>
                  </a:lnTo>
                  <a:lnTo>
                    <a:pt x="173" y="40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41" name="ï$lïḑe"/>
            <p:cNvSpPr/>
            <p:nvPr/>
          </p:nvSpPr>
          <p:spPr bwMode="auto">
            <a:xfrm>
              <a:off x="5216526"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42" name="îṧḷïḍe"/>
            <p:cNvSpPr/>
            <p:nvPr/>
          </p:nvSpPr>
          <p:spPr bwMode="auto">
            <a:xfrm>
              <a:off x="5207001" y="3519488"/>
              <a:ext cx="93663" cy="92075"/>
            </a:xfrm>
            <a:custGeom>
              <a:avLst/>
              <a:gdLst>
                <a:gd name="T0" fmla="*/ 19 w 38"/>
                <a:gd name="T1" fmla="*/ 37 h 37"/>
                <a:gd name="T2" fmla="*/ 0 w 38"/>
                <a:gd name="T3" fmla="*/ 19 h 37"/>
                <a:gd name="T4" fmla="*/ 19 w 38"/>
                <a:gd name="T5" fmla="*/ 0 h 37"/>
                <a:gd name="T6" fmla="*/ 38 w 38"/>
                <a:gd name="T7" fmla="*/ 19 h 37"/>
                <a:gd name="T8" fmla="*/ 19 w 38"/>
                <a:gd name="T9" fmla="*/ 37 h 37"/>
                <a:gd name="T10" fmla="*/ 19 w 38"/>
                <a:gd name="T11" fmla="*/ 8 h 37"/>
                <a:gd name="T12" fmla="*/ 8 w 38"/>
                <a:gd name="T13" fmla="*/ 19 h 37"/>
                <a:gd name="T14" fmla="*/ 19 w 38"/>
                <a:gd name="T15" fmla="*/ 29 h 37"/>
                <a:gd name="T16" fmla="*/ 30 w 38"/>
                <a:gd name="T17" fmla="*/ 19 h 37"/>
                <a:gd name="T18" fmla="*/ 19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43" name="işḻíde"/>
            <p:cNvSpPr/>
            <p:nvPr/>
          </p:nvSpPr>
          <p:spPr bwMode="auto">
            <a:xfrm>
              <a:off x="5883276"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44" name="îs1îďe"/>
            <p:cNvSpPr/>
            <p:nvPr/>
          </p:nvSpPr>
          <p:spPr bwMode="auto">
            <a:xfrm>
              <a:off x="5872164" y="3519488"/>
              <a:ext cx="95250" cy="92075"/>
            </a:xfrm>
            <a:custGeom>
              <a:avLst/>
              <a:gdLst>
                <a:gd name="T0" fmla="*/ 19 w 38"/>
                <a:gd name="T1" fmla="*/ 37 h 37"/>
                <a:gd name="T2" fmla="*/ 0 w 38"/>
                <a:gd name="T3" fmla="*/ 19 h 37"/>
                <a:gd name="T4" fmla="*/ 19 w 38"/>
                <a:gd name="T5" fmla="*/ 0 h 37"/>
                <a:gd name="T6" fmla="*/ 38 w 38"/>
                <a:gd name="T7" fmla="*/ 19 h 37"/>
                <a:gd name="T8" fmla="*/ 19 w 38"/>
                <a:gd name="T9" fmla="*/ 37 h 37"/>
                <a:gd name="T10" fmla="*/ 19 w 38"/>
                <a:gd name="T11" fmla="*/ 8 h 37"/>
                <a:gd name="T12" fmla="*/ 8 w 38"/>
                <a:gd name="T13" fmla="*/ 19 h 37"/>
                <a:gd name="T14" fmla="*/ 19 w 38"/>
                <a:gd name="T15" fmla="*/ 29 h 37"/>
                <a:gd name="T16" fmla="*/ 30 w 38"/>
                <a:gd name="T17" fmla="*/ 19 h 37"/>
                <a:gd name="T18" fmla="*/ 19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45" name="íṣlïḍè"/>
            <p:cNvSpPr/>
            <p:nvPr/>
          </p:nvSpPr>
          <p:spPr bwMode="auto">
            <a:xfrm>
              <a:off x="5216526"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46" name="íSḻîḍé"/>
            <p:cNvSpPr/>
            <p:nvPr/>
          </p:nvSpPr>
          <p:spPr bwMode="auto">
            <a:xfrm>
              <a:off x="5207001" y="4633913"/>
              <a:ext cx="93663" cy="95250"/>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8 h 38"/>
                <a:gd name="T12" fmla="*/ 8 w 38"/>
                <a:gd name="T13" fmla="*/ 19 h 38"/>
                <a:gd name="T14" fmla="*/ 19 w 38"/>
                <a:gd name="T15" fmla="*/ 30 h 38"/>
                <a:gd name="T16" fmla="*/ 30 w 38"/>
                <a:gd name="T17" fmla="*/ 19 h 38"/>
                <a:gd name="T18" fmla="*/ 19 w 38"/>
                <a:gd name="T19"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47" name="íŝľide"/>
            <p:cNvSpPr/>
            <p:nvPr/>
          </p:nvSpPr>
          <p:spPr bwMode="auto">
            <a:xfrm>
              <a:off x="5883276"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48" name="íśḷïḍè"/>
            <p:cNvSpPr/>
            <p:nvPr/>
          </p:nvSpPr>
          <p:spPr bwMode="auto">
            <a:xfrm>
              <a:off x="5872164" y="4633913"/>
              <a:ext cx="95250" cy="95250"/>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8 h 38"/>
                <a:gd name="T12" fmla="*/ 8 w 38"/>
                <a:gd name="T13" fmla="*/ 19 h 38"/>
                <a:gd name="T14" fmla="*/ 19 w 38"/>
                <a:gd name="T15" fmla="*/ 30 h 38"/>
                <a:gd name="T16" fmla="*/ 30 w 38"/>
                <a:gd name="T17" fmla="*/ 19 h 38"/>
                <a:gd name="T18" fmla="*/ 19 w 38"/>
                <a:gd name="T19"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49" name="íṩ1iḍê"/>
            <p:cNvSpPr/>
            <p:nvPr/>
          </p:nvSpPr>
          <p:spPr bwMode="auto">
            <a:xfrm>
              <a:off x="6189664"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50" name="ï$liḑe"/>
            <p:cNvSpPr/>
            <p:nvPr/>
          </p:nvSpPr>
          <p:spPr bwMode="auto">
            <a:xfrm>
              <a:off x="6180139" y="3519488"/>
              <a:ext cx="93663" cy="92075"/>
            </a:xfrm>
            <a:custGeom>
              <a:avLst/>
              <a:gdLst>
                <a:gd name="T0" fmla="*/ 19 w 38"/>
                <a:gd name="T1" fmla="*/ 37 h 37"/>
                <a:gd name="T2" fmla="*/ 0 w 38"/>
                <a:gd name="T3" fmla="*/ 19 h 37"/>
                <a:gd name="T4" fmla="*/ 19 w 38"/>
                <a:gd name="T5" fmla="*/ 0 h 37"/>
                <a:gd name="T6" fmla="*/ 38 w 38"/>
                <a:gd name="T7" fmla="*/ 19 h 37"/>
                <a:gd name="T8" fmla="*/ 19 w 38"/>
                <a:gd name="T9" fmla="*/ 37 h 37"/>
                <a:gd name="T10" fmla="*/ 19 w 38"/>
                <a:gd name="T11" fmla="*/ 8 h 37"/>
                <a:gd name="T12" fmla="*/ 8 w 38"/>
                <a:gd name="T13" fmla="*/ 19 h 37"/>
                <a:gd name="T14" fmla="*/ 19 w 38"/>
                <a:gd name="T15" fmla="*/ 29 h 37"/>
                <a:gd name="T16" fmla="*/ 30 w 38"/>
                <a:gd name="T17" fmla="*/ 19 h 37"/>
                <a:gd name="T18" fmla="*/ 19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51" name="ïšľíḍè"/>
            <p:cNvSpPr/>
            <p:nvPr/>
          </p:nvSpPr>
          <p:spPr bwMode="auto">
            <a:xfrm>
              <a:off x="6862764"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52" name="íṣļíḓè"/>
            <p:cNvSpPr/>
            <p:nvPr/>
          </p:nvSpPr>
          <p:spPr bwMode="auto">
            <a:xfrm>
              <a:off x="6853239" y="3519488"/>
              <a:ext cx="95250" cy="92075"/>
            </a:xfrm>
            <a:custGeom>
              <a:avLst/>
              <a:gdLst>
                <a:gd name="T0" fmla="*/ 19 w 38"/>
                <a:gd name="T1" fmla="*/ 37 h 37"/>
                <a:gd name="T2" fmla="*/ 0 w 38"/>
                <a:gd name="T3" fmla="*/ 19 h 37"/>
                <a:gd name="T4" fmla="*/ 19 w 38"/>
                <a:gd name="T5" fmla="*/ 0 h 37"/>
                <a:gd name="T6" fmla="*/ 38 w 38"/>
                <a:gd name="T7" fmla="*/ 19 h 37"/>
                <a:gd name="T8" fmla="*/ 19 w 38"/>
                <a:gd name="T9" fmla="*/ 37 h 37"/>
                <a:gd name="T10" fmla="*/ 19 w 38"/>
                <a:gd name="T11" fmla="*/ 8 h 37"/>
                <a:gd name="T12" fmla="*/ 8 w 38"/>
                <a:gd name="T13" fmla="*/ 19 h 37"/>
                <a:gd name="T14" fmla="*/ 19 w 38"/>
                <a:gd name="T15" fmla="*/ 29 h 37"/>
                <a:gd name="T16" fmla="*/ 30 w 38"/>
                <a:gd name="T17" fmla="*/ 19 h 37"/>
                <a:gd name="T18" fmla="*/ 19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53" name="îṩ1iḍé"/>
            <p:cNvSpPr/>
            <p:nvPr/>
          </p:nvSpPr>
          <p:spPr bwMode="auto">
            <a:xfrm>
              <a:off x="6189664"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54" name="íṥlîḍê"/>
            <p:cNvSpPr/>
            <p:nvPr/>
          </p:nvSpPr>
          <p:spPr bwMode="auto">
            <a:xfrm>
              <a:off x="6180139" y="4633913"/>
              <a:ext cx="93663" cy="95250"/>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8 h 38"/>
                <a:gd name="T12" fmla="*/ 8 w 38"/>
                <a:gd name="T13" fmla="*/ 19 h 38"/>
                <a:gd name="T14" fmla="*/ 19 w 38"/>
                <a:gd name="T15" fmla="*/ 30 h 38"/>
                <a:gd name="T16" fmla="*/ 30 w 38"/>
                <a:gd name="T17" fmla="*/ 19 h 38"/>
                <a:gd name="T18" fmla="*/ 19 w 38"/>
                <a:gd name="T19"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55" name="íśḷïḑè"/>
            <p:cNvSpPr/>
            <p:nvPr/>
          </p:nvSpPr>
          <p:spPr bwMode="auto">
            <a:xfrm>
              <a:off x="6862764"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56" name="íṡlíḋe"/>
            <p:cNvSpPr/>
            <p:nvPr/>
          </p:nvSpPr>
          <p:spPr bwMode="auto">
            <a:xfrm>
              <a:off x="6853239" y="4633913"/>
              <a:ext cx="95250" cy="95250"/>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8 h 38"/>
                <a:gd name="T12" fmla="*/ 8 w 38"/>
                <a:gd name="T13" fmla="*/ 19 h 38"/>
                <a:gd name="T14" fmla="*/ 19 w 38"/>
                <a:gd name="T15" fmla="*/ 30 h 38"/>
                <a:gd name="T16" fmla="*/ 30 w 38"/>
                <a:gd name="T17" fmla="*/ 19 h 38"/>
                <a:gd name="T18" fmla="*/ 19 w 38"/>
                <a:gd name="T19"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57" name="îšḻîḓê"/>
            <p:cNvSpPr/>
            <p:nvPr/>
          </p:nvSpPr>
          <p:spPr bwMode="auto">
            <a:xfrm>
              <a:off x="7177089"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58" name="ïşļîḍê"/>
            <p:cNvSpPr/>
            <p:nvPr/>
          </p:nvSpPr>
          <p:spPr bwMode="auto">
            <a:xfrm>
              <a:off x="7167564" y="3519488"/>
              <a:ext cx="95250" cy="92075"/>
            </a:xfrm>
            <a:custGeom>
              <a:avLst/>
              <a:gdLst>
                <a:gd name="T0" fmla="*/ 19 w 38"/>
                <a:gd name="T1" fmla="*/ 37 h 37"/>
                <a:gd name="T2" fmla="*/ 0 w 38"/>
                <a:gd name="T3" fmla="*/ 19 h 37"/>
                <a:gd name="T4" fmla="*/ 19 w 38"/>
                <a:gd name="T5" fmla="*/ 0 h 37"/>
                <a:gd name="T6" fmla="*/ 38 w 38"/>
                <a:gd name="T7" fmla="*/ 19 h 37"/>
                <a:gd name="T8" fmla="*/ 19 w 38"/>
                <a:gd name="T9" fmla="*/ 37 h 37"/>
                <a:gd name="T10" fmla="*/ 19 w 38"/>
                <a:gd name="T11" fmla="*/ 8 h 37"/>
                <a:gd name="T12" fmla="*/ 8 w 38"/>
                <a:gd name="T13" fmla="*/ 19 h 37"/>
                <a:gd name="T14" fmla="*/ 19 w 38"/>
                <a:gd name="T15" fmla="*/ 29 h 37"/>
                <a:gd name="T16" fmla="*/ 30 w 38"/>
                <a:gd name="T17" fmla="*/ 19 h 37"/>
                <a:gd name="T18" fmla="*/ 19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19" y="37"/>
                  </a:moveTo>
                  <a:cubicBezTo>
                    <a:pt x="8" y="37"/>
                    <a:pt x="0" y="29"/>
                    <a:pt x="0" y="19"/>
                  </a:cubicBezTo>
                  <a:cubicBezTo>
                    <a:pt x="0" y="8"/>
                    <a:pt x="8" y="0"/>
                    <a:pt x="19" y="0"/>
                  </a:cubicBezTo>
                  <a:cubicBezTo>
                    <a:pt x="29" y="0"/>
                    <a:pt x="38" y="8"/>
                    <a:pt x="38" y="19"/>
                  </a:cubicBezTo>
                  <a:cubicBezTo>
                    <a:pt x="38" y="29"/>
                    <a:pt x="29"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59" name="ïšḷîḓê"/>
            <p:cNvSpPr/>
            <p:nvPr/>
          </p:nvSpPr>
          <p:spPr bwMode="auto">
            <a:xfrm>
              <a:off x="7177089"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60" name="ï$ľíḋe"/>
            <p:cNvSpPr/>
            <p:nvPr/>
          </p:nvSpPr>
          <p:spPr bwMode="auto">
            <a:xfrm>
              <a:off x="7167564" y="4633913"/>
              <a:ext cx="95250" cy="95250"/>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8 h 38"/>
                <a:gd name="T12" fmla="*/ 8 w 38"/>
                <a:gd name="T13" fmla="*/ 19 h 38"/>
                <a:gd name="T14" fmla="*/ 19 w 38"/>
                <a:gd name="T15" fmla="*/ 30 h 38"/>
                <a:gd name="T16" fmla="*/ 30 w 38"/>
                <a:gd name="T17" fmla="*/ 19 h 38"/>
                <a:gd name="T18" fmla="*/ 19 w 38"/>
                <a:gd name="T19"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8" y="38"/>
                    <a:pt x="0" y="29"/>
                    <a:pt x="0" y="19"/>
                  </a:cubicBezTo>
                  <a:cubicBezTo>
                    <a:pt x="0" y="9"/>
                    <a:pt x="8" y="0"/>
                    <a:pt x="19" y="0"/>
                  </a:cubicBezTo>
                  <a:cubicBezTo>
                    <a:pt x="29" y="0"/>
                    <a:pt x="38" y="9"/>
                    <a:pt x="38" y="19"/>
                  </a:cubicBezTo>
                  <a:cubicBezTo>
                    <a:pt x="38" y="29"/>
                    <a:pt x="29"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61" name="îṡ1ídè"/>
            <p:cNvSpPr/>
            <p:nvPr/>
          </p:nvSpPr>
          <p:spPr bwMode="auto">
            <a:xfrm>
              <a:off x="4902201"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62" name="iślïḍé"/>
            <p:cNvSpPr/>
            <p:nvPr/>
          </p:nvSpPr>
          <p:spPr bwMode="auto">
            <a:xfrm>
              <a:off x="4892676" y="3519488"/>
              <a:ext cx="93663" cy="92075"/>
            </a:xfrm>
            <a:custGeom>
              <a:avLst/>
              <a:gdLst>
                <a:gd name="T0" fmla="*/ 19 w 38"/>
                <a:gd name="T1" fmla="*/ 37 h 37"/>
                <a:gd name="T2" fmla="*/ 0 w 38"/>
                <a:gd name="T3" fmla="*/ 19 h 37"/>
                <a:gd name="T4" fmla="*/ 19 w 38"/>
                <a:gd name="T5" fmla="*/ 0 h 37"/>
                <a:gd name="T6" fmla="*/ 38 w 38"/>
                <a:gd name="T7" fmla="*/ 19 h 37"/>
                <a:gd name="T8" fmla="*/ 19 w 38"/>
                <a:gd name="T9" fmla="*/ 37 h 37"/>
                <a:gd name="T10" fmla="*/ 19 w 38"/>
                <a:gd name="T11" fmla="*/ 8 h 37"/>
                <a:gd name="T12" fmla="*/ 8 w 38"/>
                <a:gd name="T13" fmla="*/ 19 h 37"/>
                <a:gd name="T14" fmla="*/ 19 w 38"/>
                <a:gd name="T15" fmla="*/ 29 h 37"/>
                <a:gd name="T16" fmla="*/ 30 w 38"/>
                <a:gd name="T17" fmla="*/ 19 h 37"/>
                <a:gd name="T18" fmla="*/ 19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19" y="37"/>
                  </a:moveTo>
                  <a:cubicBezTo>
                    <a:pt x="9" y="37"/>
                    <a:pt x="0" y="29"/>
                    <a:pt x="0" y="19"/>
                  </a:cubicBezTo>
                  <a:cubicBezTo>
                    <a:pt x="0" y="8"/>
                    <a:pt x="9" y="0"/>
                    <a:pt x="19" y="0"/>
                  </a:cubicBezTo>
                  <a:cubicBezTo>
                    <a:pt x="29" y="0"/>
                    <a:pt x="38" y="8"/>
                    <a:pt x="38" y="19"/>
                  </a:cubicBezTo>
                  <a:cubicBezTo>
                    <a:pt x="38" y="29"/>
                    <a:pt x="29"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63" name="ïṧḻíḓé"/>
            <p:cNvSpPr/>
            <p:nvPr/>
          </p:nvSpPr>
          <p:spPr bwMode="auto">
            <a:xfrm>
              <a:off x="4902201"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64" name="íṣḻïďé"/>
            <p:cNvSpPr/>
            <p:nvPr/>
          </p:nvSpPr>
          <p:spPr bwMode="auto">
            <a:xfrm>
              <a:off x="4892676" y="4633913"/>
              <a:ext cx="93663" cy="95250"/>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8 h 38"/>
                <a:gd name="T12" fmla="*/ 8 w 38"/>
                <a:gd name="T13" fmla="*/ 19 h 38"/>
                <a:gd name="T14" fmla="*/ 19 w 38"/>
                <a:gd name="T15" fmla="*/ 30 h 38"/>
                <a:gd name="T16" fmla="*/ 30 w 38"/>
                <a:gd name="T17" fmla="*/ 19 h 38"/>
                <a:gd name="T18" fmla="*/ 19 w 38"/>
                <a:gd name="T19"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9"/>
                    <a:pt x="9" y="0"/>
                    <a:pt x="19" y="0"/>
                  </a:cubicBezTo>
                  <a:cubicBezTo>
                    <a:pt x="29" y="0"/>
                    <a:pt x="38" y="9"/>
                    <a:pt x="38" y="19"/>
                  </a:cubicBezTo>
                  <a:cubicBezTo>
                    <a:pt x="38" y="29"/>
                    <a:pt x="29"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65" name="íŝļiḑê"/>
            <p:cNvSpPr/>
            <p:nvPr/>
          </p:nvSpPr>
          <p:spPr bwMode="auto">
            <a:xfrm>
              <a:off x="5226051" y="3536950"/>
              <a:ext cx="57150" cy="57150"/>
            </a:xfrm>
            <a:custGeom>
              <a:avLst/>
              <a:gdLst>
                <a:gd name="T0" fmla="*/ 8 w 36"/>
                <a:gd name="T1" fmla="*/ 36 h 36"/>
                <a:gd name="T2" fmla="*/ 0 w 36"/>
                <a:gd name="T3" fmla="*/ 29 h 36"/>
                <a:gd name="T4" fmla="*/ 29 w 36"/>
                <a:gd name="T5" fmla="*/ 0 h 36"/>
                <a:gd name="T6" fmla="*/ 36 w 36"/>
                <a:gd name="T7" fmla="*/ 8 h 36"/>
                <a:gd name="T8" fmla="*/ 8 w 36"/>
                <a:gd name="T9" fmla="*/ 36 h 36"/>
              </a:gdLst>
              <a:ahLst/>
              <a:cxnLst>
                <a:cxn ang="0">
                  <a:pos x="T0" y="T1"/>
                </a:cxn>
                <a:cxn ang="0">
                  <a:pos x="T2" y="T3"/>
                </a:cxn>
                <a:cxn ang="0">
                  <a:pos x="T4" y="T5"/>
                </a:cxn>
                <a:cxn ang="0">
                  <a:pos x="T6" y="T7"/>
                </a:cxn>
                <a:cxn ang="0">
                  <a:pos x="T8" y="T9"/>
                </a:cxn>
              </a:cxnLst>
              <a:rect l="0" t="0" r="r" b="b"/>
              <a:pathLst>
                <a:path w="36" h="36">
                  <a:moveTo>
                    <a:pt x="8" y="36"/>
                  </a:moveTo>
                  <a:lnTo>
                    <a:pt x="0" y="29"/>
                  </a:lnTo>
                  <a:lnTo>
                    <a:pt x="29" y="0"/>
                  </a:lnTo>
                  <a:lnTo>
                    <a:pt x="36" y="8"/>
                  </a:lnTo>
                  <a:lnTo>
                    <a:pt x="8" y="3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66" name="îśļïďè"/>
            <p:cNvSpPr/>
            <p:nvPr/>
          </p:nvSpPr>
          <p:spPr bwMode="auto">
            <a:xfrm>
              <a:off x="4911726" y="3536950"/>
              <a:ext cx="55563" cy="57150"/>
            </a:xfrm>
            <a:custGeom>
              <a:avLst/>
              <a:gdLst>
                <a:gd name="T0" fmla="*/ 6 w 35"/>
                <a:gd name="T1" fmla="*/ 36 h 36"/>
                <a:gd name="T2" fmla="*/ 0 w 35"/>
                <a:gd name="T3" fmla="*/ 29 h 36"/>
                <a:gd name="T4" fmla="*/ 28 w 35"/>
                <a:gd name="T5" fmla="*/ 0 h 36"/>
                <a:gd name="T6" fmla="*/ 35 w 35"/>
                <a:gd name="T7" fmla="*/ 8 h 36"/>
                <a:gd name="T8" fmla="*/ 6 w 35"/>
                <a:gd name="T9" fmla="*/ 36 h 36"/>
              </a:gdLst>
              <a:ahLst/>
              <a:cxnLst>
                <a:cxn ang="0">
                  <a:pos x="T0" y="T1"/>
                </a:cxn>
                <a:cxn ang="0">
                  <a:pos x="T2" y="T3"/>
                </a:cxn>
                <a:cxn ang="0">
                  <a:pos x="T4" y="T5"/>
                </a:cxn>
                <a:cxn ang="0">
                  <a:pos x="T6" y="T7"/>
                </a:cxn>
                <a:cxn ang="0">
                  <a:pos x="T8" y="T9"/>
                </a:cxn>
              </a:cxnLst>
              <a:rect l="0" t="0" r="r" b="b"/>
              <a:pathLst>
                <a:path w="35" h="36">
                  <a:moveTo>
                    <a:pt x="6" y="36"/>
                  </a:moveTo>
                  <a:lnTo>
                    <a:pt x="0" y="29"/>
                  </a:lnTo>
                  <a:lnTo>
                    <a:pt x="28" y="0"/>
                  </a:lnTo>
                  <a:lnTo>
                    <a:pt x="35" y="8"/>
                  </a:lnTo>
                  <a:lnTo>
                    <a:pt x="6" y="3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67" name="îŝḷiḍe"/>
            <p:cNvSpPr/>
            <p:nvPr/>
          </p:nvSpPr>
          <p:spPr bwMode="auto">
            <a:xfrm>
              <a:off x="4911726" y="4654550"/>
              <a:ext cx="55563" cy="53975"/>
            </a:xfrm>
            <a:custGeom>
              <a:avLst/>
              <a:gdLst>
                <a:gd name="T0" fmla="*/ 6 w 35"/>
                <a:gd name="T1" fmla="*/ 34 h 34"/>
                <a:gd name="T2" fmla="*/ 0 w 35"/>
                <a:gd name="T3" fmla="*/ 28 h 34"/>
                <a:gd name="T4" fmla="*/ 28 w 35"/>
                <a:gd name="T5" fmla="*/ 0 h 34"/>
                <a:gd name="T6" fmla="*/ 35 w 35"/>
                <a:gd name="T7" fmla="*/ 6 h 34"/>
                <a:gd name="T8" fmla="*/ 6 w 35"/>
                <a:gd name="T9" fmla="*/ 34 h 34"/>
              </a:gdLst>
              <a:ahLst/>
              <a:cxnLst>
                <a:cxn ang="0">
                  <a:pos x="T0" y="T1"/>
                </a:cxn>
                <a:cxn ang="0">
                  <a:pos x="T2" y="T3"/>
                </a:cxn>
                <a:cxn ang="0">
                  <a:pos x="T4" y="T5"/>
                </a:cxn>
                <a:cxn ang="0">
                  <a:pos x="T6" y="T7"/>
                </a:cxn>
                <a:cxn ang="0">
                  <a:pos x="T8" y="T9"/>
                </a:cxn>
              </a:cxnLst>
              <a:rect l="0" t="0" r="r" b="b"/>
              <a:pathLst>
                <a:path w="35" h="34">
                  <a:moveTo>
                    <a:pt x="6" y="34"/>
                  </a:moveTo>
                  <a:lnTo>
                    <a:pt x="0" y="28"/>
                  </a:lnTo>
                  <a:lnTo>
                    <a:pt x="28" y="0"/>
                  </a:lnTo>
                  <a:lnTo>
                    <a:pt x="35" y="6"/>
                  </a:lnTo>
                  <a:lnTo>
                    <a:pt x="6" y="3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68" name="îşľiḓê"/>
            <p:cNvSpPr/>
            <p:nvPr/>
          </p:nvSpPr>
          <p:spPr bwMode="auto">
            <a:xfrm>
              <a:off x="5226051" y="4654550"/>
              <a:ext cx="57150" cy="53975"/>
            </a:xfrm>
            <a:custGeom>
              <a:avLst/>
              <a:gdLst>
                <a:gd name="T0" fmla="*/ 8 w 36"/>
                <a:gd name="T1" fmla="*/ 34 h 34"/>
                <a:gd name="T2" fmla="*/ 0 w 36"/>
                <a:gd name="T3" fmla="*/ 28 h 34"/>
                <a:gd name="T4" fmla="*/ 29 w 36"/>
                <a:gd name="T5" fmla="*/ 0 h 34"/>
                <a:gd name="T6" fmla="*/ 36 w 36"/>
                <a:gd name="T7" fmla="*/ 6 h 34"/>
                <a:gd name="T8" fmla="*/ 8 w 36"/>
                <a:gd name="T9" fmla="*/ 34 h 34"/>
              </a:gdLst>
              <a:ahLst/>
              <a:cxnLst>
                <a:cxn ang="0">
                  <a:pos x="T0" y="T1"/>
                </a:cxn>
                <a:cxn ang="0">
                  <a:pos x="T2" y="T3"/>
                </a:cxn>
                <a:cxn ang="0">
                  <a:pos x="T4" y="T5"/>
                </a:cxn>
                <a:cxn ang="0">
                  <a:pos x="T6" y="T7"/>
                </a:cxn>
                <a:cxn ang="0">
                  <a:pos x="T8" y="T9"/>
                </a:cxn>
              </a:cxnLst>
              <a:rect l="0" t="0" r="r" b="b"/>
              <a:pathLst>
                <a:path w="36" h="34">
                  <a:moveTo>
                    <a:pt x="8" y="34"/>
                  </a:moveTo>
                  <a:lnTo>
                    <a:pt x="0" y="28"/>
                  </a:lnTo>
                  <a:lnTo>
                    <a:pt x="29" y="0"/>
                  </a:lnTo>
                  <a:lnTo>
                    <a:pt x="36" y="6"/>
                  </a:lnTo>
                  <a:lnTo>
                    <a:pt x="8" y="3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69" name="iṩľïdé"/>
            <p:cNvSpPr/>
            <p:nvPr/>
          </p:nvSpPr>
          <p:spPr bwMode="auto">
            <a:xfrm>
              <a:off x="5892801" y="3536950"/>
              <a:ext cx="57150" cy="57150"/>
            </a:xfrm>
            <a:custGeom>
              <a:avLst/>
              <a:gdLst>
                <a:gd name="T0" fmla="*/ 6 w 36"/>
                <a:gd name="T1" fmla="*/ 36 h 36"/>
                <a:gd name="T2" fmla="*/ 0 w 36"/>
                <a:gd name="T3" fmla="*/ 29 h 36"/>
                <a:gd name="T4" fmla="*/ 28 w 36"/>
                <a:gd name="T5" fmla="*/ 0 h 36"/>
                <a:gd name="T6" fmla="*/ 36 w 36"/>
                <a:gd name="T7" fmla="*/ 8 h 36"/>
                <a:gd name="T8" fmla="*/ 6 w 36"/>
                <a:gd name="T9" fmla="*/ 36 h 36"/>
              </a:gdLst>
              <a:ahLst/>
              <a:cxnLst>
                <a:cxn ang="0">
                  <a:pos x="T0" y="T1"/>
                </a:cxn>
                <a:cxn ang="0">
                  <a:pos x="T2" y="T3"/>
                </a:cxn>
                <a:cxn ang="0">
                  <a:pos x="T4" y="T5"/>
                </a:cxn>
                <a:cxn ang="0">
                  <a:pos x="T6" y="T7"/>
                </a:cxn>
                <a:cxn ang="0">
                  <a:pos x="T8" y="T9"/>
                </a:cxn>
              </a:cxnLst>
              <a:rect l="0" t="0" r="r" b="b"/>
              <a:pathLst>
                <a:path w="36" h="36">
                  <a:moveTo>
                    <a:pt x="6" y="36"/>
                  </a:moveTo>
                  <a:lnTo>
                    <a:pt x="0" y="29"/>
                  </a:lnTo>
                  <a:lnTo>
                    <a:pt x="28" y="0"/>
                  </a:lnTo>
                  <a:lnTo>
                    <a:pt x="36" y="8"/>
                  </a:lnTo>
                  <a:lnTo>
                    <a:pt x="6" y="3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70" name="iṧľíḓè"/>
            <p:cNvSpPr/>
            <p:nvPr/>
          </p:nvSpPr>
          <p:spPr bwMode="auto">
            <a:xfrm>
              <a:off x="5892801" y="4654550"/>
              <a:ext cx="57150" cy="53975"/>
            </a:xfrm>
            <a:custGeom>
              <a:avLst/>
              <a:gdLst>
                <a:gd name="T0" fmla="*/ 6 w 36"/>
                <a:gd name="T1" fmla="*/ 34 h 34"/>
                <a:gd name="T2" fmla="*/ 0 w 36"/>
                <a:gd name="T3" fmla="*/ 28 h 34"/>
                <a:gd name="T4" fmla="*/ 28 w 36"/>
                <a:gd name="T5" fmla="*/ 0 h 34"/>
                <a:gd name="T6" fmla="*/ 36 w 36"/>
                <a:gd name="T7" fmla="*/ 6 h 34"/>
                <a:gd name="T8" fmla="*/ 6 w 36"/>
                <a:gd name="T9" fmla="*/ 34 h 34"/>
              </a:gdLst>
              <a:ahLst/>
              <a:cxnLst>
                <a:cxn ang="0">
                  <a:pos x="T0" y="T1"/>
                </a:cxn>
                <a:cxn ang="0">
                  <a:pos x="T2" y="T3"/>
                </a:cxn>
                <a:cxn ang="0">
                  <a:pos x="T4" y="T5"/>
                </a:cxn>
                <a:cxn ang="0">
                  <a:pos x="T6" y="T7"/>
                </a:cxn>
                <a:cxn ang="0">
                  <a:pos x="T8" y="T9"/>
                </a:cxn>
              </a:cxnLst>
              <a:rect l="0" t="0" r="r" b="b"/>
              <a:pathLst>
                <a:path w="36" h="34">
                  <a:moveTo>
                    <a:pt x="6" y="34"/>
                  </a:moveTo>
                  <a:lnTo>
                    <a:pt x="0" y="28"/>
                  </a:lnTo>
                  <a:lnTo>
                    <a:pt x="28" y="0"/>
                  </a:lnTo>
                  <a:lnTo>
                    <a:pt x="36" y="6"/>
                  </a:lnTo>
                  <a:lnTo>
                    <a:pt x="6" y="3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71" name="ïSļíḋe"/>
            <p:cNvSpPr/>
            <p:nvPr/>
          </p:nvSpPr>
          <p:spPr bwMode="auto">
            <a:xfrm>
              <a:off x="6199189" y="3536950"/>
              <a:ext cx="55563" cy="57150"/>
            </a:xfrm>
            <a:custGeom>
              <a:avLst/>
              <a:gdLst>
                <a:gd name="T0" fmla="*/ 6 w 35"/>
                <a:gd name="T1" fmla="*/ 36 h 36"/>
                <a:gd name="T2" fmla="*/ 0 w 35"/>
                <a:gd name="T3" fmla="*/ 29 h 36"/>
                <a:gd name="T4" fmla="*/ 28 w 35"/>
                <a:gd name="T5" fmla="*/ 0 h 36"/>
                <a:gd name="T6" fmla="*/ 35 w 35"/>
                <a:gd name="T7" fmla="*/ 8 h 36"/>
                <a:gd name="T8" fmla="*/ 6 w 35"/>
                <a:gd name="T9" fmla="*/ 36 h 36"/>
              </a:gdLst>
              <a:ahLst/>
              <a:cxnLst>
                <a:cxn ang="0">
                  <a:pos x="T0" y="T1"/>
                </a:cxn>
                <a:cxn ang="0">
                  <a:pos x="T2" y="T3"/>
                </a:cxn>
                <a:cxn ang="0">
                  <a:pos x="T4" y="T5"/>
                </a:cxn>
                <a:cxn ang="0">
                  <a:pos x="T6" y="T7"/>
                </a:cxn>
                <a:cxn ang="0">
                  <a:pos x="T8" y="T9"/>
                </a:cxn>
              </a:cxnLst>
              <a:rect l="0" t="0" r="r" b="b"/>
              <a:pathLst>
                <a:path w="35" h="36">
                  <a:moveTo>
                    <a:pt x="6" y="36"/>
                  </a:moveTo>
                  <a:lnTo>
                    <a:pt x="0" y="29"/>
                  </a:lnTo>
                  <a:lnTo>
                    <a:pt x="28" y="0"/>
                  </a:lnTo>
                  <a:lnTo>
                    <a:pt x="35" y="8"/>
                  </a:lnTo>
                  <a:lnTo>
                    <a:pt x="6" y="3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72" name="ïSḻîḑe"/>
            <p:cNvSpPr/>
            <p:nvPr/>
          </p:nvSpPr>
          <p:spPr bwMode="auto">
            <a:xfrm>
              <a:off x="6199189" y="4654550"/>
              <a:ext cx="55563" cy="53975"/>
            </a:xfrm>
            <a:custGeom>
              <a:avLst/>
              <a:gdLst>
                <a:gd name="T0" fmla="*/ 6 w 35"/>
                <a:gd name="T1" fmla="*/ 34 h 34"/>
                <a:gd name="T2" fmla="*/ 0 w 35"/>
                <a:gd name="T3" fmla="*/ 28 h 34"/>
                <a:gd name="T4" fmla="*/ 28 w 35"/>
                <a:gd name="T5" fmla="*/ 0 h 34"/>
                <a:gd name="T6" fmla="*/ 35 w 35"/>
                <a:gd name="T7" fmla="*/ 6 h 34"/>
                <a:gd name="T8" fmla="*/ 6 w 35"/>
                <a:gd name="T9" fmla="*/ 34 h 34"/>
              </a:gdLst>
              <a:ahLst/>
              <a:cxnLst>
                <a:cxn ang="0">
                  <a:pos x="T0" y="T1"/>
                </a:cxn>
                <a:cxn ang="0">
                  <a:pos x="T2" y="T3"/>
                </a:cxn>
                <a:cxn ang="0">
                  <a:pos x="T4" y="T5"/>
                </a:cxn>
                <a:cxn ang="0">
                  <a:pos x="T6" y="T7"/>
                </a:cxn>
                <a:cxn ang="0">
                  <a:pos x="T8" y="T9"/>
                </a:cxn>
              </a:cxnLst>
              <a:rect l="0" t="0" r="r" b="b"/>
              <a:pathLst>
                <a:path w="35" h="34">
                  <a:moveTo>
                    <a:pt x="6" y="34"/>
                  </a:moveTo>
                  <a:lnTo>
                    <a:pt x="0" y="28"/>
                  </a:lnTo>
                  <a:lnTo>
                    <a:pt x="28" y="0"/>
                  </a:lnTo>
                  <a:lnTo>
                    <a:pt x="35" y="6"/>
                  </a:lnTo>
                  <a:lnTo>
                    <a:pt x="6" y="3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73" name="î$lïde"/>
            <p:cNvSpPr/>
            <p:nvPr/>
          </p:nvSpPr>
          <p:spPr bwMode="auto">
            <a:xfrm>
              <a:off x="6873876" y="3536950"/>
              <a:ext cx="57150" cy="57150"/>
            </a:xfrm>
            <a:custGeom>
              <a:avLst/>
              <a:gdLst>
                <a:gd name="T0" fmla="*/ 7 w 36"/>
                <a:gd name="T1" fmla="*/ 36 h 36"/>
                <a:gd name="T2" fmla="*/ 0 w 36"/>
                <a:gd name="T3" fmla="*/ 29 h 36"/>
                <a:gd name="T4" fmla="*/ 28 w 36"/>
                <a:gd name="T5" fmla="*/ 0 h 36"/>
                <a:gd name="T6" fmla="*/ 36 w 36"/>
                <a:gd name="T7" fmla="*/ 8 h 36"/>
                <a:gd name="T8" fmla="*/ 7 w 36"/>
                <a:gd name="T9" fmla="*/ 36 h 36"/>
              </a:gdLst>
              <a:ahLst/>
              <a:cxnLst>
                <a:cxn ang="0">
                  <a:pos x="T0" y="T1"/>
                </a:cxn>
                <a:cxn ang="0">
                  <a:pos x="T2" y="T3"/>
                </a:cxn>
                <a:cxn ang="0">
                  <a:pos x="T4" y="T5"/>
                </a:cxn>
                <a:cxn ang="0">
                  <a:pos x="T6" y="T7"/>
                </a:cxn>
                <a:cxn ang="0">
                  <a:pos x="T8" y="T9"/>
                </a:cxn>
              </a:cxnLst>
              <a:rect l="0" t="0" r="r" b="b"/>
              <a:pathLst>
                <a:path w="36" h="36">
                  <a:moveTo>
                    <a:pt x="7" y="36"/>
                  </a:moveTo>
                  <a:lnTo>
                    <a:pt x="0" y="29"/>
                  </a:lnTo>
                  <a:lnTo>
                    <a:pt x="28" y="0"/>
                  </a:lnTo>
                  <a:lnTo>
                    <a:pt x="36" y="8"/>
                  </a:lnTo>
                  <a:lnTo>
                    <a:pt x="7" y="3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74" name="iṡḻîde"/>
            <p:cNvSpPr/>
            <p:nvPr/>
          </p:nvSpPr>
          <p:spPr bwMode="auto">
            <a:xfrm>
              <a:off x="6873876" y="4654550"/>
              <a:ext cx="57150" cy="53975"/>
            </a:xfrm>
            <a:custGeom>
              <a:avLst/>
              <a:gdLst>
                <a:gd name="T0" fmla="*/ 7 w 36"/>
                <a:gd name="T1" fmla="*/ 34 h 34"/>
                <a:gd name="T2" fmla="*/ 0 w 36"/>
                <a:gd name="T3" fmla="*/ 28 h 34"/>
                <a:gd name="T4" fmla="*/ 28 w 36"/>
                <a:gd name="T5" fmla="*/ 0 h 34"/>
                <a:gd name="T6" fmla="*/ 36 w 36"/>
                <a:gd name="T7" fmla="*/ 6 h 34"/>
                <a:gd name="T8" fmla="*/ 7 w 36"/>
                <a:gd name="T9" fmla="*/ 34 h 34"/>
              </a:gdLst>
              <a:ahLst/>
              <a:cxnLst>
                <a:cxn ang="0">
                  <a:pos x="T0" y="T1"/>
                </a:cxn>
                <a:cxn ang="0">
                  <a:pos x="T2" y="T3"/>
                </a:cxn>
                <a:cxn ang="0">
                  <a:pos x="T4" y="T5"/>
                </a:cxn>
                <a:cxn ang="0">
                  <a:pos x="T6" y="T7"/>
                </a:cxn>
                <a:cxn ang="0">
                  <a:pos x="T8" y="T9"/>
                </a:cxn>
              </a:cxnLst>
              <a:rect l="0" t="0" r="r" b="b"/>
              <a:pathLst>
                <a:path w="36" h="34">
                  <a:moveTo>
                    <a:pt x="7" y="34"/>
                  </a:moveTo>
                  <a:lnTo>
                    <a:pt x="0" y="28"/>
                  </a:lnTo>
                  <a:lnTo>
                    <a:pt x="28" y="0"/>
                  </a:lnTo>
                  <a:lnTo>
                    <a:pt x="36" y="6"/>
                  </a:lnTo>
                  <a:lnTo>
                    <a:pt x="7" y="3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75" name="íṧliḑe"/>
            <p:cNvSpPr/>
            <p:nvPr/>
          </p:nvSpPr>
          <p:spPr bwMode="auto">
            <a:xfrm>
              <a:off x="7185026" y="3536950"/>
              <a:ext cx="57150" cy="57150"/>
            </a:xfrm>
            <a:custGeom>
              <a:avLst/>
              <a:gdLst>
                <a:gd name="T0" fmla="*/ 8 w 36"/>
                <a:gd name="T1" fmla="*/ 36 h 36"/>
                <a:gd name="T2" fmla="*/ 0 w 36"/>
                <a:gd name="T3" fmla="*/ 29 h 36"/>
                <a:gd name="T4" fmla="*/ 28 w 36"/>
                <a:gd name="T5" fmla="*/ 0 h 36"/>
                <a:gd name="T6" fmla="*/ 36 w 36"/>
                <a:gd name="T7" fmla="*/ 8 h 36"/>
                <a:gd name="T8" fmla="*/ 8 w 36"/>
                <a:gd name="T9" fmla="*/ 36 h 36"/>
              </a:gdLst>
              <a:ahLst/>
              <a:cxnLst>
                <a:cxn ang="0">
                  <a:pos x="T0" y="T1"/>
                </a:cxn>
                <a:cxn ang="0">
                  <a:pos x="T2" y="T3"/>
                </a:cxn>
                <a:cxn ang="0">
                  <a:pos x="T4" y="T5"/>
                </a:cxn>
                <a:cxn ang="0">
                  <a:pos x="T6" y="T7"/>
                </a:cxn>
                <a:cxn ang="0">
                  <a:pos x="T8" y="T9"/>
                </a:cxn>
              </a:cxnLst>
              <a:rect l="0" t="0" r="r" b="b"/>
              <a:pathLst>
                <a:path w="36" h="36">
                  <a:moveTo>
                    <a:pt x="8" y="36"/>
                  </a:moveTo>
                  <a:lnTo>
                    <a:pt x="0" y="29"/>
                  </a:lnTo>
                  <a:lnTo>
                    <a:pt x="28" y="0"/>
                  </a:lnTo>
                  <a:lnTo>
                    <a:pt x="36" y="8"/>
                  </a:lnTo>
                  <a:lnTo>
                    <a:pt x="8" y="3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76" name="ï$ḻíḋè"/>
            <p:cNvSpPr/>
            <p:nvPr/>
          </p:nvSpPr>
          <p:spPr bwMode="auto">
            <a:xfrm>
              <a:off x="7185026" y="4654550"/>
              <a:ext cx="57150" cy="53975"/>
            </a:xfrm>
            <a:custGeom>
              <a:avLst/>
              <a:gdLst>
                <a:gd name="T0" fmla="*/ 8 w 36"/>
                <a:gd name="T1" fmla="*/ 34 h 34"/>
                <a:gd name="T2" fmla="*/ 0 w 36"/>
                <a:gd name="T3" fmla="*/ 28 h 34"/>
                <a:gd name="T4" fmla="*/ 28 w 36"/>
                <a:gd name="T5" fmla="*/ 0 h 34"/>
                <a:gd name="T6" fmla="*/ 36 w 36"/>
                <a:gd name="T7" fmla="*/ 6 h 34"/>
                <a:gd name="T8" fmla="*/ 8 w 36"/>
                <a:gd name="T9" fmla="*/ 34 h 34"/>
              </a:gdLst>
              <a:ahLst/>
              <a:cxnLst>
                <a:cxn ang="0">
                  <a:pos x="T0" y="T1"/>
                </a:cxn>
                <a:cxn ang="0">
                  <a:pos x="T2" y="T3"/>
                </a:cxn>
                <a:cxn ang="0">
                  <a:pos x="T4" y="T5"/>
                </a:cxn>
                <a:cxn ang="0">
                  <a:pos x="T6" y="T7"/>
                </a:cxn>
                <a:cxn ang="0">
                  <a:pos x="T8" y="T9"/>
                </a:cxn>
              </a:cxnLst>
              <a:rect l="0" t="0" r="r" b="b"/>
              <a:pathLst>
                <a:path w="36" h="34">
                  <a:moveTo>
                    <a:pt x="8" y="34"/>
                  </a:moveTo>
                  <a:lnTo>
                    <a:pt x="0" y="28"/>
                  </a:lnTo>
                  <a:lnTo>
                    <a:pt x="28" y="0"/>
                  </a:lnTo>
                  <a:lnTo>
                    <a:pt x="36" y="6"/>
                  </a:lnTo>
                  <a:lnTo>
                    <a:pt x="8" y="3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77" name="í$ḷiḋé"/>
            <p:cNvSpPr/>
            <p:nvPr/>
          </p:nvSpPr>
          <p:spPr bwMode="auto">
            <a:xfrm>
              <a:off x="5238751" y="3654425"/>
              <a:ext cx="506413" cy="612775"/>
            </a:xfrm>
            <a:custGeom>
              <a:avLst/>
              <a:gdLst>
                <a:gd name="T0" fmla="*/ 0 w 319"/>
                <a:gd name="T1" fmla="*/ 0 h 386"/>
                <a:gd name="T2" fmla="*/ 0 w 319"/>
                <a:gd name="T3" fmla="*/ 386 h 386"/>
                <a:gd name="T4" fmla="*/ 319 w 319"/>
                <a:gd name="T5" fmla="*/ 380 h 386"/>
                <a:gd name="T6" fmla="*/ 0 w 319"/>
                <a:gd name="T7" fmla="*/ 0 h 386"/>
              </a:gdLst>
              <a:ahLst/>
              <a:cxnLst>
                <a:cxn ang="0">
                  <a:pos x="T0" y="T1"/>
                </a:cxn>
                <a:cxn ang="0">
                  <a:pos x="T2" y="T3"/>
                </a:cxn>
                <a:cxn ang="0">
                  <a:pos x="T4" y="T5"/>
                </a:cxn>
                <a:cxn ang="0">
                  <a:pos x="T6" y="T7"/>
                </a:cxn>
              </a:cxnLst>
              <a:rect l="0" t="0" r="r" b="b"/>
              <a:pathLst>
                <a:path w="319" h="386">
                  <a:moveTo>
                    <a:pt x="0" y="0"/>
                  </a:moveTo>
                  <a:lnTo>
                    <a:pt x="0" y="386"/>
                  </a:lnTo>
                  <a:lnTo>
                    <a:pt x="319" y="380"/>
                  </a:lnTo>
                  <a:lnTo>
                    <a:pt x="0" y="0"/>
                  </a:lnTo>
                  <a:close/>
                </a:path>
              </a:pathLst>
            </a:custGeom>
            <a:solidFill>
              <a:srgbClr val="C9E9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78" name="ïṥḻíḋê"/>
            <p:cNvSpPr/>
            <p:nvPr/>
          </p:nvSpPr>
          <p:spPr bwMode="auto">
            <a:xfrm>
              <a:off x="5238751" y="3654425"/>
              <a:ext cx="506413" cy="603250"/>
            </a:xfrm>
            <a:custGeom>
              <a:avLst/>
              <a:gdLst>
                <a:gd name="T0" fmla="*/ 319 w 319"/>
                <a:gd name="T1" fmla="*/ 380 h 380"/>
                <a:gd name="T2" fmla="*/ 11 w 319"/>
                <a:gd name="T3" fmla="*/ 380 h 380"/>
                <a:gd name="T4" fmla="*/ 0 w 319"/>
                <a:gd name="T5" fmla="*/ 0 h 380"/>
                <a:gd name="T6" fmla="*/ 308 w 319"/>
                <a:gd name="T7" fmla="*/ 0 h 380"/>
                <a:gd name="T8" fmla="*/ 319 w 319"/>
                <a:gd name="T9" fmla="*/ 380 h 380"/>
              </a:gdLst>
              <a:ahLst/>
              <a:cxnLst>
                <a:cxn ang="0">
                  <a:pos x="T0" y="T1"/>
                </a:cxn>
                <a:cxn ang="0">
                  <a:pos x="T2" y="T3"/>
                </a:cxn>
                <a:cxn ang="0">
                  <a:pos x="T4" y="T5"/>
                </a:cxn>
                <a:cxn ang="0">
                  <a:pos x="T6" y="T7"/>
                </a:cxn>
                <a:cxn ang="0">
                  <a:pos x="T8" y="T9"/>
                </a:cxn>
              </a:cxnLst>
              <a:rect l="0" t="0" r="r" b="b"/>
              <a:pathLst>
                <a:path w="319" h="380">
                  <a:moveTo>
                    <a:pt x="319" y="380"/>
                  </a:moveTo>
                  <a:lnTo>
                    <a:pt x="11" y="380"/>
                  </a:lnTo>
                  <a:lnTo>
                    <a:pt x="0" y="0"/>
                  </a:lnTo>
                  <a:lnTo>
                    <a:pt x="308" y="0"/>
                  </a:lnTo>
                  <a:lnTo>
                    <a:pt x="319" y="380"/>
                  </a:lnTo>
                  <a:close/>
                </a:path>
              </a:pathLst>
            </a:custGeom>
            <a:solidFill>
              <a:srgbClr val="86CB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79" name="iṡļíḋè"/>
            <p:cNvSpPr/>
            <p:nvPr/>
          </p:nvSpPr>
          <p:spPr bwMode="auto">
            <a:xfrm>
              <a:off x="5238751" y="3654425"/>
              <a:ext cx="488950" cy="47625"/>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80" name="ísḻîďè"/>
            <p:cNvSpPr/>
            <p:nvPr/>
          </p:nvSpPr>
          <p:spPr bwMode="auto">
            <a:xfrm>
              <a:off x="5273676" y="3719513"/>
              <a:ext cx="161925" cy="206375"/>
            </a:xfrm>
            <a:custGeom>
              <a:avLst/>
              <a:gdLst>
                <a:gd name="T0" fmla="*/ 102 w 102"/>
                <a:gd name="T1" fmla="*/ 130 h 130"/>
                <a:gd name="T2" fmla="*/ 0 w 102"/>
                <a:gd name="T3" fmla="*/ 130 h 130"/>
                <a:gd name="T4" fmla="*/ 0 w 102"/>
                <a:gd name="T5" fmla="*/ 0 h 130"/>
                <a:gd name="T6" fmla="*/ 102 w 102"/>
                <a:gd name="T7" fmla="*/ 0 h 130"/>
                <a:gd name="T8" fmla="*/ 102 w 102"/>
                <a:gd name="T9" fmla="*/ 130 h 130"/>
                <a:gd name="T10" fmla="*/ 11 w 102"/>
                <a:gd name="T11" fmla="*/ 119 h 130"/>
                <a:gd name="T12" fmla="*/ 93 w 102"/>
                <a:gd name="T13" fmla="*/ 119 h 130"/>
                <a:gd name="T14" fmla="*/ 93 w 102"/>
                <a:gd name="T15" fmla="*/ 11 h 130"/>
                <a:gd name="T16" fmla="*/ 11 w 102"/>
                <a:gd name="T17" fmla="*/ 11 h 130"/>
                <a:gd name="T18" fmla="*/ 11 w 102"/>
                <a:gd name="T19" fmla="*/ 11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130">
                  <a:moveTo>
                    <a:pt x="102" y="130"/>
                  </a:moveTo>
                  <a:lnTo>
                    <a:pt x="0" y="130"/>
                  </a:lnTo>
                  <a:lnTo>
                    <a:pt x="0" y="0"/>
                  </a:lnTo>
                  <a:lnTo>
                    <a:pt x="102" y="0"/>
                  </a:lnTo>
                  <a:lnTo>
                    <a:pt x="102" y="130"/>
                  </a:lnTo>
                  <a:close/>
                  <a:moveTo>
                    <a:pt x="11" y="119"/>
                  </a:moveTo>
                  <a:lnTo>
                    <a:pt x="93" y="119"/>
                  </a:lnTo>
                  <a:lnTo>
                    <a:pt x="93" y="11"/>
                  </a:lnTo>
                  <a:lnTo>
                    <a:pt x="11" y="11"/>
                  </a:lnTo>
                  <a:lnTo>
                    <a:pt x="11" y="119"/>
                  </a:lnTo>
                  <a:close/>
                </a:path>
              </a:pathLst>
            </a:custGeom>
            <a:solidFill>
              <a:srgbClr val="369ED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81" name="ïšľïḓè"/>
            <p:cNvSpPr/>
            <p:nvPr/>
          </p:nvSpPr>
          <p:spPr bwMode="auto">
            <a:xfrm>
              <a:off x="5276851" y="4057650"/>
              <a:ext cx="415925" cy="23813"/>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82" name="i$ḻïḋê"/>
            <p:cNvSpPr/>
            <p:nvPr/>
          </p:nvSpPr>
          <p:spPr bwMode="auto">
            <a:xfrm>
              <a:off x="5276851" y="4122738"/>
              <a:ext cx="415925"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83" name="iş1íḓé"/>
            <p:cNvSpPr/>
            <p:nvPr/>
          </p:nvSpPr>
          <p:spPr bwMode="auto">
            <a:xfrm>
              <a:off x="5276851" y="4184650"/>
              <a:ext cx="415925" cy="23813"/>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84" name="ísľíďe"/>
            <p:cNvSpPr/>
            <p:nvPr/>
          </p:nvSpPr>
          <p:spPr bwMode="auto">
            <a:xfrm>
              <a:off x="5481639" y="3854450"/>
              <a:ext cx="209550"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85" name="íṥḻíde"/>
            <p:cNvSpPr/>
            <p:nvPr/>
          </p:nvSpPr>
          <p:spPr bwMode="auto">
            <a:xfrm>
              <a:off x="5481639" y="3916363"/>
              <a:ext cx="209550"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86" name="íşľíḋè"/>
            <p:cNvSpPr/>
            <p:nvPr/>
          </p:nvSpPr>
          <p:spPr bwMode="auto">
            <a:xfrm>
              <a:off x="5276851" y="3978275"/>
              <a:ext cx="414338"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87" name="í$ḻíde"/>
            <p:cNvSpPr/>
            <p:nvPr/>
          </p:nvSpPr>
          <p:spPr bwMode="auto">
            <a:xfrm>
              <a:off x="5481639" y="3727450"/>
              <a:ext cx="209550"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88" name="ï$1îde"/>
            <p:cNvSpPr/>
            <p:nvPr/>
          </p:nvSpPr>
          <p:spPr bwMode="auto">
            <a:xfrm>
              <a:off x="5481639" y="3790950"/>
              <a:ext cx="209550" cy="2063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89" name="ísľíḋé"/>
            <p:cNvSpPr/>
            <p:nvPr/>
          </p:nvSpPr>
          <p:spPr bwMode="auto">
            <a:xfrm>
              <a:off x="6197601" y="4289425"/>
              <a:ext cx="344488" cy="2428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90" name="ïṣḻíḋe"/>
            <p:cNvSpPr/>
            <p:nvPr/>
          </p:nvSpPr>
          <p:spPr bwMode="auto">
            <a:xfrm>
              <a:off x="6197601" y="4524375"/>
              <a:ext cx="53975"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91" name="íŝ1ïḑè"/>
            <p:cNvSpPr/>
            <p:nvPr/>
          </p:nvSpPr>
          <p:spPr bwMode="auto">
            <a:xfrm>
              <a:off x="6269039" y="4524375"/>
              <a:ext cx="55563"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92" name="îšḷïďé"/>
            <p:cNvSpPr/>
            <p:nvPr/>
          </p:nvSpPr>
          <p:spPr bwMode="auto">
            <a:xfrm>
              <a:off x="6338889" y="4524375"/>
              <a:ext cx="55563"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93" name="îš1íḍé"/>
            <p:cNvSpPr/>
            <p:nvPr/>
          </p:nvSpPr>
          <p:spPr bwMode="auto">
            <a:xfrm>
              <a:off x="6486526" y="4532313"/>
              <a:ext cx="61913" cy="57150"/>
            </a:xfrm>
            <a:custGeom>
              <a:avLst/>
              <a:gdLst>
                <a:gd name="T0" fmla="*/ 0 w 39"/>
                <a:gd name="T1" fmla="*/ 0 h 36"/>
                <a:gd name="T2" fmla="*/ 3 w 39"/>
                <a:gd name="T3" fmla="*/ 36 h 36"/>
                <a:gd name="T4" fmla="*/ 39 w 39"/>
                <a:gd name="T5" fmla="*/ 36 h 36"/>
                <a:gd name="T6" fmla="*/ 35 w 39"/>
                <a:gd name="T7" fmla="*/ 25 h 36"/>
                <a:gd name="T8" fmla="*/ 0 w 39"/>
                <a:gd name="T9" fmla="*/ 0 h 36"/>
              </a:gdLst>
              <a:ahLst/>
              <a:cxnLst>
                <a:cxn ang="0">
                  <a:pos x="T0" y="T1"/>
                </a:cxn>
                <a:cxn ang="0">
                  <a:pos x="T2" y="T3"/>
                </a:cxn>
                <a:cxn ang="0">
                  <a:pos x="T4" y="T5"/>
                </a:cxn>
                <a:cxn ang="0">
                  <a:pos x="T6" y="T7"/>
                </a:cxn>
                <a:cxn ang="0">
                  <a:pos x="T8" y="T9"/>
                </a:cxn>
              </a:cxnLst>
              <a:rect l="0" t="0" r="r" b="b"/>
              <a:pathLst>
                <a:path w="39" h="36">
                  <a:moveTo>
                    <a:pt x="0" y="0"/>
                  </a:moveTo>
                  <a:lnTo>
                    <a:pt x="3" y="36"/>
                  </a:lnTo>
                  <a:lnTo>
                    <a:pt x="39" y="36"/>
                  </a:lnTo>
                  <a:lnTo>
                    <a:pt x="35" y="25"/>
                  </a:lnTo>
                  <a:lnTo>
                    <a:pt x="0" y="0"/>
                  </a:lnTo>
                  <a:close/>
                </a:path>
              </a:pathLst>
            </a:custGeom>
            <a:solidFill>
              <a:srgbClr val="C9E9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94" name="iŝľîḋe"/>
            <p:cNvSpPr/>
            <p:nvPr/>
          </p:nvSpPr>
          <p:spPr bwMode="auto">
            <a:xfrm>
              <a:off x="6408739" y="4524375"/>
              <a:ext cx="57150"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95" name="ïşḷîḍé"/>
            <p:cNvSpPr/>
            <p:nvPr/>
          </p:nvSpPr>
          <p:spPr bwMode="auto">
            <a:xfrm>
              <a:off x="6483351" y="4524375"/>
              <a:ext cx="87313" cy="57150"/>
            </a:xfrm>
            <a:custGeom>
              <a:avLst/>
              <a:gdLst>
                <a:gd name="T0" fmla="*/ 37 w 55"/>
                <a:gd name="T1" fmla="*/ 5 h 36"/>
                <a:gd name="T2" fmla="*/ 0 w 55"/>
                <a:gd name="T3" fmla="*/ 0 h 36"/>
                <a:gd name="T4" fmla="*/ 7 w 55"/>
                <a:gd name="T5" fmla="*/ 20 h 36"/>
                <a:gd name="T6" fmla="*/ 22 w 55"/>
                <a:gd name="T7" fmla="*/ 36 h 36"/>
                <a:gd name="T8" fmla="*/ 55 w 55"/>
                <a:gd name="T9" fmla="*/ 33 h 36"/>
                <a:gd name="T10" fmla="*/ 41 w 55"/>
                <a:gd name="T11" fmla="*/ 17 h 36"/>
                <a:gd name="T12" fmla="*/ 37 w 55"/>
                <a:gd name="T13" fmla="*/ 5 h 36"/>
              </a:gdLst>
              <a:ahLst/>
              <a:cxnLst>
                <a:cxn ang="0">
                  <a:pos x="T0" y="T1"/>
                </a:cxn>
                <a:cxn ang="0">
                  <a:pos x="T2" y="T3"/>
                </a:cxn>
                <a:cxn ang="0">
                  <a:pos x="T4" y="T5"/>
                </a:cxn>
                <a:cxn ang="0">
                  <a:pos x="T6" y="T7"/>
                </a:cxn>
                <a:cxn ang="0">
                  <a:pos x="T8" y="T9"/>
                </a:cxn>
                <a:cxn ang="0">
                  <a:pos x="T10" y="T11"/>
                </a:cxn>
                <a:cxn ang="0">
                  <a:pos x="T12" y="T13"/>
                </a:cxn>
              </a:cxnLst>
              <a:rect l="0" t="0" r="r" b="b"/>
              <a:pathLst>
                <a:path w="55" h="36">
                  <a:moveTo>
                    <a:pt x="37" y="5"/>
                  </a:moveTo>
                  <a:lnTo>
                    <a:pt x="0" y="0"/>
                  </a:lnTo>
                  <a:lnTo>
                    <a:pt x="7" y="20"/>
                  </a:lnTo>
                  <a:lnTo>
                    <a:pt x="22" y="36"/>
                  </a:lnTo>
                  <a:lnTo>
                    <a:pt x="55" y="33"/>
                  </a:lnTo>
                  <a:lnTo>
                    <a:pt x="41" y="17"/>
                  </a:lnTo>
                  <a:lnTo>
                    <a:pt x="37" y="5"/>
                  </a:lnTo>
                  <a:close/>
                </a:path>
              </a:pathLst>
            </a:custGeom>
            <a:solidFill>
              <a:srgbClr val="86CB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96" name="íSḻîďè"/>
            <p:cNvSpPr/>
            <p:nvPr/>
          </p:nvSpPr>
          <p:spPr bwMode="auto">
            <a:xfrm>
              <a:off x="6269039" y="4314825"/>
              <a:ext cx="196850" cy="2063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97" name="i$ļïdè"/>
            <p:cNvSpPr/>
            <p:nvPr/>
          </p:nvSpPr>
          <p:spPr bwMode="auto">
            <a:xfrm>
              <a:off x="6238876" y="4376738"/>
              <a:ext cx="260350" cy="1587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98" name="îṩ1ïḓè"/>
            <p:cNvSpPr/>
            <p:nvPr/>
          </p:nvSpPr>
          <p:spPr bwMode="auto">
            <a:xfrm>
              <a:off x="6238876" y="4422775"/>
              <a:ext cx="260350" cy="1428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199" name="îṥlíḋé"/>
            <p:cNvSpPr/>
            <p:nvPr/>
          </p:nvSpPr>
          <p:spPr bwMode="auto">
            <a:xfrm>
              <a:off x="3524251" y="4616450"/>
              <a:ext cx="614363" cy="889000"/>
            </a:xfrm>
            <a:custGeom>
              <a:avLst/>
              <a:gdLst>
                <a:gd name="T0" fmla="*/ 212 w 246"/>
                <a:gd name="T1" fmla="*/ 357 h 357"/>
                <a:gd name="T2" fmla="*/ 34 w 246"/>
                <a:gd name="T3" fmla="*/ 357 h 357"/>
                <a:gd name="T4" fmla="*/ 0 w 246"/>
                <a:gd name="T5" fmla="*/ 323 h 357"/>
                <a:gd name="T6" fmla="*/ 0 w 246"/>
                <a:gd name="T7" fmla="*/ 0 h 357"/>
                <a:gd name="T8" fmla="*/ 246 w 246"/>
                <a:gd name="T9" fmla="*/ 0 h 357"/>
                <a:gd name="T10" fmla="*/ 246 w 246"/>
                <a:gd name="T11" fmla="*/ 323 h 357"/>
                <a:gd name="T12" fmla="*/ 212 w 246"/>
                <a:gd name="T13" fmla="*/ 357 h 357"/>
              </a:gdLst>
              <a:ahLst/>
              <a:cxnLst>
                <a:cxn ang="0">
                  <a:pos x="T0" y="T1"/>
                </a:cxn>
                <a:cxn ang="0">
                  <a:pos x="T2" y="T3"/>
                </a:cxn>
                <a:cxn ang="0">
                  <a:pos x="T4" y="T5"/>
                </a:cxn>
                <a:cxn ang="0">
                  <a:pos x="T6" y="T7"/>
                </a:cxn>
                <a:cxn ang="0">
                  <a:pos x="T8" y="T9"/>
                </a:cxn>
                <a:cxn ang="0">
                  <a:pos x="T10" y="T11"/>
                </a:cxn>
                <a:cxn ang="0">
                  <a:pos x="T12" y="T13"/>
                </a:cxn>
              </a:cxnLst>
              <a:rect l="0" t="0" r="r" b="b"/>
              <a:pathLst>
                <a:path w="246" h="357">
                  <a:moveTo>
                    <a:pt x="212" y="357"/>
                  </a:moveTo>
                  <a:cubicBezTo>
                    <a:pt x="34" y="357"/>
                    <a:pt x="34" y="357"/>
                    <a:pt x="34" y="357"/>
                  </a:cubicBezTo>
                  <a:cubicBezTo>
                    <a:pt x="15" y="357"/>
                    <a:pt x="0" y="342"/>
                    <a:pt x="0" y="323"/>
                  </a:cubicBezTo>
                  <a:cubicBezTo>
                    <a:pt x="0" y="0"/>
                    <a:pt x="0" y="0"/>
                    <a:pt x="0" y="0"/>
                  </a:cubicBezTo>
                  <a:cubicBezTo>
                    <a:pt x="246" y="0"/>
                    <a:pt x="246" y="0"/>
                    <a:pt x="246" y="0"/>
                  </a:cubicBezTo>
                  <a:cubicBezTo>
                    <a:pt x="246" y="323"/>
                    <a:pt x="246" y="323"/>
                    <a:pt x="246" y="323"/>
                  </a:cubicBezTo>
                  <a:cubicBezTo>
                    <a:pt x="246" y="342"/>
                    <a:pt x="231" y="357"/>
                    <a:pt x="212" y="357"/>
                  </a:cubicBezTo>
                </a:path>
              </a:pathLst>
            </a:cu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00" name="ïŝļiďé"/>
            <p:cNvSpPr/>
            <p:nvPr/>
          </p:nvSpPr>
          <p:spPr bwMode="auto">
            <a:xfrm>
              <a:off x="3514726" y="4606925"/>
              <a:ext cx="633413" cy="909638"/>
            </a:xfrm>
            <a:custGeom>
              <a:avLst/>
              <a:gdLst>
                <a:gd name="T0" fmla="*/ 216 w 254"/>
                <a:gd name="T1" fmla="*/ 365 h 365"/>
                <a:gd name="T2" fmla="*/ 38 w 254"/>
                <a:gd name="T3" fmla="*/ 365 h 365"/>
                <a:gd name="T4" fmla="*/ 0 w 254"/>
                <a:gd name="T5" fmla="*/ 327 h 365"/>
                <a:gd name="T6" fmla="*/ 0 w 254"/>
                <a:gd name="T7" fmla="*/ 0 h 365"/>
                <a:gd name="T8" fmla="*/ 254 w 254"/>
                <a:gd name="T9" fmla="*/ 0 h 365"/>
                <a:gd name="T10" fmla="*/ 254 w 254"/>
                <a:gd name="T11" fmla="*/ 327 h 365"/>
                <a:gd name="T12" fmla="*/ 216 w 254"/>
                <a:gd name="T13" fmla="*/ 365 h 365"/>
                <a:gd name="T14" fmla="*/ 8 w 254"/>
                <a:gd name="T15" fmla="*/ 8 h 365"/>
                <a:gd name="T16" fmla="*/ 8 w 254"/>
                <a:gd name="T17" fmla="*/ 327 h 365"/>
                <a:gd name="T18" fmla="*/ 38 w 254"/>
                <a:gd name="T19" fmla="*/ 357 h 365"/>
                <a:gd name="T20" fmla="*/ 216 w 254"/>
                <a:gd name="T21" fmla="*/ 357 h 365"/>
                <a:gd name="T22" fmla="*/ 246 w 254"/>
                <a:gd name="T23" fmla="*/ 327 h 365"/>
                <a:gd name="T24" fmla="*/ 246 w 254"/>
                <a:gd name="T25" fmla="*/ 8 h 365"/>
                <a:gd name="T26" fmla="*/ 8 w 254"/>
                <a:gd name="T27" fmla="*/ 8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4" h="365">
                  <a:moveTo>
                    <a:pt x="216" y="365"/>
                  </a:moveTo>
                  <a:cubicBezTo>
                    <a:pt x="38" y="365"/>
                    <a:pt x="38" y="365"/>
                    <a:pt x="38" y="365"/>
                  </a:cubicBezTo>
                  <a:cubicBezTo>
                    <a:pt x="17" y="365"/>
                    <a:pt x="0" y="348"/>
                    <a:pt x="0" y="327"/>
                  </a:cubicBezTo>
                  <a:cubicBezTo>
                    <a:pt x="0" y="0"/>
                    <a:pt x="0" y="0"/>
                    <a:pt x="0" y="0"/>
                  </a:cubicBezTo>
                  <a:cubicBezTo>
                    <a:pt x="254" y="0"/>
                    <a:pt x="254" y="0"/>
                    <a:pt x="254" y="0"/>
                  </a:cubicBezTo>
                  <a:cubicBezTo>
                    <a:pt x="254" y="327"/>
                    <a:pt x="254" y="327"/>
                    <a:pt x="254" y="327"/>
                  </a:cubicBezTo>
                  <a:cubicBezTo>
                    <a:pt x="254" y="348"/>
                    <a:pt x="237" y="365"/>
                    <a:pt x="216" y="365"/>
                  </a:cubicBezTo>
                  <a:moveTo>
                    <a:pt x="8" y="8"/>
                  </a:moveTo>
                  <a:cubicBezTo>
                    <a:pt x="8" y="327"/>
                    <a:pt x="8" y="327"/>
                    <a:pt x="8" y="327"/>
                  </a:cubicBezTo>
                  <a:cubicBezTo>
                    <a:pt x="8" y="343"/>
                    <a:pt x="22" y="357"/>
                    <a:pt x="38" y="357"/>
                  </a:cubicBezTo>
                  <a:cubicBezTo>
                    <a:pt x="216" y="357"/>
                    <a:pt x="216" y="357"/>
                    <a:pt x="216" y="357"/>
                  </a:cubicBezTo>
                  <a:cubicBezTo>
                    <a:pt x="233" y="357"/>
                    <a:pt x="246" y="343"/>
                    <a:pt x="246" y="327"/>
                  </a:cubicBezTo>
                  <a:cubicBezTo>
                    <a:pt x="246" y="8"/>
                    <a:pt x="246" y="8"/>
                    <a:pt x="246" y="8"/>
                  </a:cubicBezTo>
                  <a:cubicBezTo>
                    <a:pt x="8" y="8"/>
                    <a:pt x="8" y="8"/>
                    <a:pt x="8" y="8"/>
                  </a:cubicBezTo>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01" name="îşľiḍê"/>
            <p:cNvSpPr/>
            <p:nvPr/>
          </p:nvSpPr>
          <p:spPr bwMode="auto">
            <a:xfrm>
              <a:off x="3524251" y="4616450"/>
              <a:ext cx="614363" cy="889000"/>
            </a:xfrm>
            <a:custGeom>
              <a:avLst/>
              <a:gdLst>
                <a:gd name="T0" fmla="*/ 212 w 246"/>
                <a:gd name="T1" fmla="*/ 357 h 357"/>
                <a:gd name="T2" fmla="*/ 34 w 246"/>
                <a:gd name="T3" fmla="*/ 357 h 357"/>
                <a:gd name="T4" fmla="*/ 0 w 246"/>
                <a:gd name="T5" fmla="*/ 323 h 357"/>
                <a:gd name="T6" fmla="*/ 0 w 246"/>
                <a:gd name="T7" fmla="*/ 0 h 357"/>
                <a:gd name="T8" fmla="*/ 246 w 246"/>
                <a:gd name="T9" fmla="*/ 0 h 357"/>
                <a:gd name="T10" fmla="*/ 246 w 246"/>
                <a:gd name="T11" fmla="*/ 323 h 357"/>
                <a:gd name="T12" fmla="*/ 212 w 246"/>
                <a:gd name="T13" fmla="*/ 357 h 357"/>
              </a:gdLst>
              <a:ahLst/>
              <a:cxnLst>
                <a:cxn ang="0">
                  <a:pos x="T0" y="T1"/>
                </a:cxn>
                <a:cxn ang="0">
                  <a:pos x="T2" y="T3"/>
                </a:cxn>
                <a:cxn ang="0">
                  <a:pos x="T4" y="T5"/>
                </a:cxn>
                <a:cxn ang="0">
                  <a:pos x="T6" y="T7"/>
                </a:cxn>
                <a:cxn ang="0">
                  <a:pos x="T8" y="T9"/>
                </a:cxn>
                <a:cxn ang="0">
                  <a:pos x="T10" y="T11"/>
                </a:cxn>
                <a:cxn ang="0">
                  <a:pos x="T12" y="T13"/>
                </a:cxn>
              </a:cxnLst>
              <a:rect l="0" t="0" r="r" b="b"/>
              <a:pathLst>
                <a:path w="246" h="357">
                  <a:moveTo>
                    <a:pt x="212" y="357"/>
                  </a:moveTo>
                  <a:cubicBezTo>
                    <a:pt x="34" y="357"/>
                    <a:pt x="34" y="357"/>
                    <a:pt x="34" y="357"/>
                  </a:cubicBezTo>
                  <a:cubicBezTo>
                    <a:pt x="15" y="357"/>
                    <a:pt x="0" y="342"/>
                    <a:pt x="0" y="323"/>
                  </a:cubicBezTo>
                  <a:cubicBezTo>
                    <a:pt x="0" y="0"/>
                    <a:pt x="0" y="0"/>
                    <a:pt x="0" y="0"/>
                  </a:cubicBezTo>
                  <a:cubicBezTo>
                    <a:pt x="246" y="0"/>
                    <a:pt x="246" y="0"/>
                    <a:pt x="246" y="0"/>
                  </a:cubicBezTo>
                  <a:cubicBezTo>
                    <a:pt x="246" y="323"/>
                    <a:pt x="246" y="323"/>
                    <a:pt x="246" y="323"/>
                  </a:cubicBezTo>
                  <a:cubicBezTo>
                    <a:pt x="246" y="342"/>
                    <a:pt x="231" y="357"/>
                    <a:pt x="212" y="357"/>
                  </a:cubicBezTo>
                </a:path>
              </a:pathLst>
            </a:custGeom>
            <a:solidFill>
              <a:srgbClr val="A1DD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02" name="îşḻîḍe"/>
            <p:cNvSpPr/>
            <p:nvPr/>
          </p:nvSpPr>
          <p:spPr bwMode="auto">
            <a:xfrm>
              <a:off x="3514726" y="4606925"/>
              <a:ext cx="633413" cy="909638"/>
            </a:xfrm>
            <a:custGeom>
              <a:avLst/>
              <a:gdLst>
                <a:gd name="T0" fmla="*/ 216 w 254"/>
                <a:gd name="T1" fmla="*/ 365 h 365"/>
                <a:gd name="T2" fmla="*/ 38 w 254"/>
                <a:gd name="T3" fmla="*/ 365 h 365"/>
                <a:gd name="T4" fmla="*/ 0 w 254"/>
                <a:gd name="T5" fmla="*/ 327 h 365"/>
                <a:gd name="T6" fmla="*/ 0 w 254"/>
                <a:gd name="T7" fmla="*/ 0 h 365"/>
                <a:gd name="T8" fmla="*/ 254 w 254"/>
                <a:gd name="T9" fmla="*/ 0 h 365"/>
                <a:gd name="T10" fmla="*/ 254 w 254"/>
                <a:gd name="T11" fmla="*/ 327 h 365"/>
                <a:gd name="T12" fmla="*/ 216 w 254"/>
                <a:gd name="T13" fmla="*/ 365 h 365"/>
                <a:gd name="T14" fmla="*/ 8 w 254"/>
                <a:gd name="T15" fmla="*/ 8 h 365"/>
                <a:gd name="T16" fmla="*/ 8 w 254"/>
                <a:gd name="T17" fmla="*/ 327 h 365"/>
                <a:gd name="T18" fmla="*/ 38 w 254"/>
                <a:gd name="T19" fmla="*/ 357 h 365"/>
                <a:gd name="T20" fmla="*/ 216 w 254"/>
                <a:gd name="T21" fmla="*/ 357 h 365"/>
                <a:gd name="T22" fmla="*/ 246 w 254"/>
                <a:gd name="T23" fmla="*/ 327 h 365"/>
                <a:gd name="T24" fmla="*/ 246 w 254"/>
                <a:gd name="T25" fmla="*/ 8 h 365"/>
                <a:gd name="T26" fmla="*/ 8 w 254"/>
                <a:gd name="T27" fmla="*/ 8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4" h="365">
                  <a:moveTo>
                    <a:pt x="216" y="365"/>
                  </a:moveTo>
                  <a:cubicBezTo>
                    <a:pt x="38" y="365"/>
                    <a:pt x="38" y="365"/>
                    <a:pt x="38" y="365"/>
                  </a:cubicBezTo>
                  <a:cubicBezTo>
                    <a:pt x="17" y="365"/>
                    <a:pt x="0" y="348"/>
                    <a:pt x="0" y="327"/>
                  </a:cubicBezTo>
                  <a:cubicBezTo>
                    <a:pt x="0" y="0"/>
                    <a:pt x="0" y="0"/>
                    <a:pt x="0" y="0"/>
                  </a:cubicBezTo>
                  <a:cubicBezTo>
                    <a:pt x="254" y="0"/>
                    <a:pt x="254" y="0"/>
                    <a:pt x="254" y="0"/>
                  </a:cubicBezTo>
                  <a:cubicBezTo>
                    <a:pt x="254" y="327"/>
                    <a:pt x="254" y="327"/>
                    <a:pt x="254" y="327"/>
                  </a:cubicBezTo>
                  <a:cubicBezTo>
                    <a:pt x="254" y="348"/>
                    <a:pt x="237" y="365"/>
                    <a:pt x="216" y="365"/>
                  </a:cubicBezTo>
                  <a:moveTo>
                    <a:pt x="8" y="8"/>
                  </a:moveTo>
                  <a:cubicBezTo>
                    <a:pt x="8" y="327"/>
                    <a:pt x="8" y="327"/>
                    <a:pt x="8" y="327"/>
                  </a:cubicBezTo>
                  <a:cubicBezTo>
                    <a:pt x="8" y="343"/>
                    <a:pt x="22" y="357"/>
                    <a:pt x="38" y="357"/>
                  </a:cubicBezTo>
                  <a:cubicBezTo>
                    <a:pt x="216" y="357"/>
                    <a:pt x="216" y="357"/>
                    <a:pt x="216" y="357"/>
                  </a:cubicBezTo>
                  <a:cubicBezTo>
                    <a:pt x="233" y="357"/>
                    <a:pt x="246" y="343"/>
                    <a:pt x="246" y="327"/>
                  </a:cubicBezTo>
                  <a:cubicBezTo>
                    <a:pt x="246" y="8"/>
                    <a:pt x="246" y="8"/>
                    <a:pt x="246" y="8"/>
                  </a:cubicBezTo>
                  <a:cubicBezTo>
                    <a:pt x="8" y="8"/>
                    <a:pt x="8" y="8"/>
                    <a:pt x="8" y="8"/>
                  </a:cubicBezTo>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03" name="iśļiḋé"/>
            <p:cNvSpPr/>
            <p:nvPr/>
          </p:nvSpPr>
          <p:spPr bwMode="auto">
            <a:xfrm>
              <a:off x="3602039" y="4668838"/>
              <a:ext cx="461963" cy="727075"/>
            </a:xfrm>
            <a:custGeom>
              <a:avLst/>
              <a:gdLst>
                <a:gd name="T0" fmla="*/ 150 w 185"/>
                <a:gd name="T1" fmla="*/ 292 h 292"/>
                <a:gd name="T2" fmla="*/ 34 w 185"/>
                <a:gd name="T3" fmla="*/ 292 h 292"/>
                <a:gd name="T4" fmla="*/ 0 w 185"/>
                <a:gd name="T5" fmla="*/ 258 h 292"/>
                <a:gd name="T6" fmla="*/ 0 w 185"/>
                <a:gd name="T7" fmla="*/ 0 h 292"/>
                <a:gd name="T8" fmla="*/ 185 w 185"/>
                <a:gd name="T9" fmla="*/ 0 h 292"/>
                <a:gd name="T10" fmla="*/ 185 w 185"/>
                <a:gd name="T11" fmla="*/ 258 h 292"/>
                <a:gd name="T12" fmla="*/ 150 w 185"/>
                <a:gd name="T13" fmla="*/ 292 h 292"/>
              </a:gdLst>
              <a:ahLst/>
              <a:cxnLst>
                <a:cxn ang="0">
                  <a:pos x="T0" y="T1"/>
                </a:cxn>
                <a:cxn ang="0">
                  <a:pos x="T2" y="T3"/>
                </a:cxn>
                <a:cxn ang="0">
                  <a:pos x="T4" y="T5"/>
                </a:cxn>
                <a:cxn ang="0">
                  <a:pos x="T6" y="T7"/>
                </a:cxn>
                <a:cxn ang="0">
                  <a:pos x="T8" y="T9"/>
                </a:cxn>
                <a:cxn ang="0">
                  <a:pos x="T10" y="T11"/>
                </a:cxn>
                <a:cxn ang="0">
                  <a:pos x="T12" y="T13"/>
                </a:cxn>
              </a:cxnLst>
              <a:rect l="0" t="0" r="r" b="b"/>
              <a:pathLst>
                <a:path w="185" h="292">
                  <a:moveTo>
                    <a:pt x="150" y="292"/>
                  </a:moveTo>
                  <a:cubicBezTo>
                    <a:pt x="34" y="292"/>
                    <a:pt x="34" y="292"/>
                    <a:pt x="34" y="292"/>
                  </a:cubicBezTo>
                  <a:cubicBezTo>
                    <a:pt x="15" y="292"/>
                    <a:pt x="0" y="276"/>
                    <a:pt x="0" y="258"/>
                  </a:cubicBezTo>
                  <a:cubicBezTo>
                    <a:pt x="0" y="0"/>
                    <a:pt x="0" y="0"/>
                    <a:pt x="0" y="0"/>
                  </a:cubicBezTo>
                  <a:cubicBezTo>
                    <a:pt x="185" y="0"/>
                    <a:pt x="185" y="0"/>
                    <a:pt x="185" y="0"/>
                  </a:cubicBezTo>
                  <a:cubicBezTo>
                    <a:pt x="185" y="258"/>
                    <a:pt x="185" y="258"/>
                    <a:pt x="185" y="258"/>
                  </a:cubicBezTo>
                  <a:cubicBezTo>
                    <a:pt x="185" y="276"/>
                    <a:pt x="169" y="292"/>
                    <a:pt x="150" y="292"/>
                  </a:cubicBezTo>
                </a:path>
              </a:pathLst>
            </a:custGeom>
            <a:solidFill>
              <a:srgbClr val="BBE5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04" name="ïš1íďê"/>
            <p:cNvSpPr/>
            <p:nvPr/>
          </p:nvSpPr>
          <p:spPr bwMode="auto">
            <a:xfrm>
              <a:off x="3535364" y="4678363"/>
              <a:ext cx="593725" cy="39688"/>
            </a:xfrm>
            <a:custGeom>
              <a:avLst/>
              <a:gdLst>
                <a:gd name="T0" fmla="*/ 42 w 374"/>
                <a:gd name="T1" fmla="*/ 0 h 25"/>
                <a:gd name="T2" fmla="*/ 0 w 374"/>
                <a:gd name="T3" fmla="*/ 0 h 25"/>
                <a:gd name="T4" fmla="*/ 0 w 374"/>
                <a:gd name="T5" fmla="*/ 25 h 25"/>
                <a:gd name="T6" fmla="*/ 42 w 374"/>
                <a:gd name="T7" fmla="*/ 25 h 25"/>
                <a:gd name="T8" fmla="*/ 42 w 374"/>
                <a:gd name="T9" fmla="*/ 0 h 25"/>
                <a:gd name="T10" fmla="*/ 374 w 374"/>
                <a:gd name="T11" fmla="*/ 0 h 25"/>
                <a:gd name="T12" fmla="*/ 333 w 374"/>
                <a:gd name="T13" fmla="*/ 0 h 25"/>
                <a:gd name="T14" fmla="*/ 333 w 374"/>
                <a:gd name="T15" fmla="*/ 25 h 25"/>
                <a:gd name="T16" fmla="*/ 374 w 374"/>
                <a:gd name="T17" fmla="*/ 25 h 25"/>
                <a:gd name="T18" fmla="*/ 374 w 374"/>
                <a:gd name="T1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4" h="25">
                  <a:moveTo>
                    <a:pt x="42" y="0"/>
                  </a:moveTo>
                  <a:lnTo>
                    <a:pt x="0" y="0"/>
                  </a:lnTo>
                  <a:lnTo>
                    <a:pt x="0" y="25"/>
                  </a:lnTo>
                  <a:lnTo>
                    <a:pt x="42" y="25"/>
                  </a:lnTo>
                  <a:lnTo>
                    <a:pt x="42" y="0"/>
                  </a:lnTo>
                  <a:close/>
                  <a:moveTo>
                    <a:pt x="374" y="0"/>
                  </a:moveTo>
                  <a:lnTo>
                    <a:pt x="333" y="0"/>
                  </a:lnTo>
                  <a:lnTo>
                    <a:pt x="333" y="25"/>
                  </a:lnTo>
                  <a:lnTo>
                    <a:pt x="374" y="25"/>
                  </a:lnTo>
                  <a:lnTo>
                    <a:pt x="374" y="0"/>
                  </a:lnTo>
                  <a:close/>
                </a:path>
              </a:pathLst>
            </a:custGeom>
            <a:solidFill>
              <a:srgbClr val="91D1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05" name="ísḷíďè"/>
            <p:cNvSpPr/>
            <p:nvPr/>
          </p:nvSpPr>
          <p:spPr bwMode="auto">
            <a:xfrm>
              <a:off x="3535364" y="4678363"/>
              <a:ext cx="593725" cy="39688"/>
            </a:xfrm>
            <a:custGeom>
              <a:avLst/>
              <a:gdLst>
                <a:gd name="T0" fmla="*/ 42 w 374"/>
                <a:gd name="T1" fmla="*/ 0 h 25"/>
                <a:gd name="T2" fmla="*/ 0 w 374"/>
                <a:gd name="T3" fmla="*/ 0 h 25"/>
                <a:gd name="T4" fmla="*/ 0 w 374"/>
                <a:gd name="T5" fmla="*/ 25 h 25"/>
                <a:gd name="T6" fmla="*/ 42 w 374"/>
                <a:gd name="T7" fmla="*/ 25 h 25"/>
                <a:gd name="T8" fmla="*/ 42 w 374"/>
                <a:gd name="T9" fmla="*/ 0 h 25"/>
                <a:gd name="T10" fmla="*/ 374 w 374"/>
                <a:gd name="T11" fmla="*/ 0 h 25"/>
                <a:gd name="T12" fmla="*/ 333 w 374"/>
                <a:gd name="T13" fmla="*/ 0 h 25"/>
                <a:gd name="T14" fmla="*/ 333 w 374"/>
                <a:gd name="T15" fmla="*/ 25 h 25"/>
                <a:gd name="T16" fmla="*/ 374 w 374"/>
                <a:gd name="T17" fmla="*/ 25 h 25"/>
                <a:gd name="T18" fmla="*/ 374 w 374"/>
                <a:gd name="T1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4" h="25">
                  <a:moveTo>
                    <a:pt x="42" y="0"/>
                  </a:moveTo>
                  <a:lnTo>
                    <a:pt x="0" y="0"/>
                  </a:lnTo>
                  <a:lnTo>
                    <a:pt x="0" y="25"/>
                  </a:lnTo>
                  <a:lnTo>
                    <a:pt x="42" y="25"/>
                  </a:lnTo>
                  <a:lnTo>
                    <a:pt x="42" y="0"/>
                  </a:lnTo>
                  <a:moveTo>
                    <a:pt x="374" y="0"/>
                  </a:moveTo>
                  <a:lnTo>
                    <a:pt x="333" y="0"/>
                  </a:lnTo>
                  <a:lnTo>
                    <a:pt x="333" y="25"/>
                  </a:lnTo>
                  <a:lnTo>
                    <a:pt x="374" y="25"/>
                  </a:lnTo>
                  <a:lnTo>
                    <a:pt x="3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06" name="ïSlïḋe"/>
            <p:cNvSpPr/>
            <p:nvPr/>
          </p:nvSpPr>
          <p:spPr bwMode="auto">
            <a:xfrm>
              <a:off x="3602038" y="4678363"/>
              <a:ext cx="461963" cy="39688"/>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07" name="ïṩ1iḋê"/>
            <p:cNvSpPr/>
            <p:nvPr/>
          </p:nvSpPr>
          <p:spPr bwMode="auto">
            <a:xfrm>
              <a:off x="3602038" y="4678363"/>
              <a:ext cx="461963" cy="3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08" name="ísliḋê"/>
            <p:cNvSpPr/>
            <p:nvPr/>
          </p:nvSpPr>
          <p:spPr bwMode="auto">
            <a:xfrm>
              <a:off x="3514726" y="4606925"/>
              <a:ext cx="633413" cy="909638"/>
            </a:xfrm>
            <a:custGeom>
              <a:avLst/>
              <a:gdLst>
                <a:gd name="T0" fmla="*/ 216 w 254"/>
                <a:gd name="T1" fmla="*/ 365 h 365"/>
                <a:gd name="T2" fmla="*/ 38 w 254"/>
                <a:gd name="T3" fmla="*/ 365 h 365"/>
                <a:gd name="T4" fmla="*/ 0 w 254"/>
                <a:gd name="T5" fmla="*/ 327 h 365"/>
                <a:gd name="T6" fmla="*/ 0 w 254"/>
                <a:gd name="T7" fmla="*/ 0 h 365"/>
                <a:gd name="T8" fmla="*/ 254 w 254"/>
                <a:gd name="T9" fmla="*/ 0 h 365"/>
                <a:gd name="T10" fmla="*/ 254 w 254"/>
                <a:gd name="T11" fmla="*/ 327 h 365"/>
                <a:gd name="T12" fmla="*/ 216 w 254"/>
                <a:gd name="T13" fmla="*/ 365 h 365"/>
                <a:gd name="T14" fmla="*/ 8 w 254"/>
                <a:gd name="T15" fmla="*/ 8 h 365"/>
                <a:gd name="T16" fmla="*/ 8 w 254"/>
                <a:gd name="T17" fmla="*/ 327 h 365"/>
                <a:gd name="T18" fmla="*/ 38 w 254"/>
                <a:gd name="T19" fmla="*/ 357 h 365"/>
                <a:gd name="T20" fmla="*/ 216 w 254"/>
                <a:gd name="T21" fmla="*/ 357 h 365"/>
                <a:gd name="T22" fmla="*/ 246 w 254"/>
                <a:gd name="T23" fmla="*/ 327 h 365"/>
                <a:gd name="T24" fmla="*/ 246 w 254"/>
                <a:gd name="T25" fmla="*/ 8 h 365"/>
                <a:gd name="T26" fmla="*/ 8 w 254"/>
                <a:gd name="T27" fmla="*/ 8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4" h="365">
                  <a:moveTo>
                    <a:pt x="216" y="365"/>
                  </a:moveTo>
                  <a:cubicBezTo>
                    <a:pt x="38" y="365"/>
                    <a:pt x="38" y="365"/>
                    <a:pt x="38" y="365"/>
                  </a:cubicBezTo>
                  <a:cubicBezTo>
                    <a:pt x="17" y="365"/>
                    <a:pt x="0" y="348"/>
                    <a:pt x="0" y="327"/>
                  </a:cubicBezTo>
                  <a:cubicBezTo>
                    <a:pt x="0" y="0"/>
                    <a:pt x="0" y="0"/>
                    <a:pt x="0" y="0"/>
                  </a:cubicBezTo>
                  <a:cubicBezTo>
                    <a:pt x="254" y="0"/>
                    <a:pt x="254" y="0"/>
                    <a:pt x="254" y="0"/>
                  </a:cubicBezTo>
                  <a:cubicBezTo>
                    <a:pt x="254" y="327"/>
                    <a:pt x="254" y="327"/>
                    <a:pt x="254" y="327"/>
                  </a:cubicBezTo>
                  <a:cubicBezTo>
                    <a:pt x="254" y="348"/>
                    <a:pt x="237" y="365"/>
                    <a:pt x="216" y="365"/>
                  </a:cubicBezTo>
                  <a:moveTo>
                    <a:pt x="8" y="8"/>
                  </a:moveTo>
                  <a:cubicBezTo>
                    <a:pt x="8" y="327"/>
                    <a:pt x="8" y="327"/>
                    <a:pt x="8" y="327"/>
                  </a:cubicBezTo>
                  <a:cubicBezTo>
                    <a:pt x="8" y="343"/>
                    <a:pt x="22" y="357"/>
                    <a:pt x="38" y="357"/>
                  </a:cubicBezTo>
                  <a:cubicBezTo>
                    <a:pt x="216" y="357"/>
                    <a:pt x="216" y="357"/>
                    <a:pt x="216" y="357"/>
                  </a:cubicBezTo>
                  <a:cubicBezTo>
                    <a:pt x="233" y="357"/>
                    <a:pt x="246" y="343"/>
                    <a:pt x="246" y="327"/>
                  </a:cubicBezTo>
                  <a:cubicBezTo>
                    <a:pt x="246" y="8"/>
                    <a:pt x="246" y="8"/>
                    <a:pt x="246" y="8"/>
                  </a:cubicBezTo>
                  <a:cubicBezTo>
                    <a:pt x="8" y="8"/>
                    <a:pt x="8" y="8"/>
                    <a:pt x="8" y="8"/>
                  </a:cubicBezTo>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09" name="iṧľïde"/>
            <p:cNvSpPr/>
            <p:nvPr/>
          </p:nvSpPr>
          <p:spPr bwMode="auto">
            <a:xfrm>
              <a:off x="3489326" y="4545013"/>
              <a:ext cx="674688" cy="123825"/>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10" name="î$1îḓè"/>
            <p:cNvSpPr/>
            <p:nvPr/>
          </p:nvSpPr>
          <p:spPr bwMode="auto">
            <a:xfrm>
              <a:off x="3489326" y="4545013"/>
              <a:ext cx="674688"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11" name="iśḻîḓè"/>
            <p:cNvSpPr/>
            <p:nvPr/>
          </p:nvSpPr>
          <p:spPr bwMode="auto">
            <a:xfrm>
              <a:off x="3479801" y="4533900"/>
              <a:ext cx="693738" cy="144463"/>
            </a:xfrm>
            <a:custGeom>
              <a:avLst/>
              <a:gdLst>
                <a:gd name="T0" fmla="*/ 437 w 437"/>
                <a:gd name="T1" fmla="*/ 91 h 91"/>
                <a:gd name="T2" fmla="*/ 0 w 437"/>
                <a:gd name="T3" fmla="*/ 91 h 91"/>
                <a:gd name="T4" fmla="*/ 0 w 437"/>
                <a:gd name="T5" fmla="*/ 0 h 91"/>
                <a:gd name="T6" fmla="*/ 437 w 437"/>
                <a:gd name="T7" fmla="*/ 0 h 91"/>
                <a:gd name="T8" fmla="*/ 437 w 437"/>
                <a:gd name="T9" fmla="*/ 91 h 91"/>
                <a:gd name="T10" fmla="*/ 13 w 437"/>
                <a:gd name="T11" fmla="*/ 79 h 91"/>
                <a:gd name="T12" fmla="*/ 424 w 437"/>
                <a:gd name="T13" fmla="*/ 79 h 91"/>
                <a:gd name="T14" fmla="*/ 424 w 437"/>
                <a:gd name="T15" fmla="*/ 13 h 91"/>
                <a:gd name="T16" fmla="*/ 13 w 437"/>
                <a:gd name="T17" fmla="*/ 13 h 91"/>
                <a:gd name="T18" fmla="*/ 13 w 437"/>
                <a:gd name="T19" fmla="*/ 7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7" h="91">
                  <a:moveTo>
                    <a:pt x="437" y="91"/>
                  </a:moveTo>
                  <a:lnTo>
                    <a:pt x="0" y="91"/>
                  </a:lnTo>
                  <a:lnTo>
                    <a:pt x="0" y="0"/>
                  </a:lnTo>
                  <a:lnTo>
                    <a:pt x="437" y="0"/>
                  </a:lnTo>
                  <a:lnTo>
                    <a:pt x="437" y="91"/>
                  </a:lnTo>
                  <a:close/>
                  <a:moveTo>
                    <a:pt x="13" y="79"/>
                  </a:moveTo>
                  <a:lnTo>
                    <a:pt x="424" y="79"/>
                  </a:lnTo>
                  <a:lnTo>
                    <a:pt x="424" y="13"/>
                  </a:lnTo>
                  <a:lnTo>
                    <a:pt x="13" y="13"/>
                  </a:lnTo>
                  <a:lnTo>
                    <a:pt x="13" y="79"/>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12" name="ï$1ídê"/>
            <p:cNvSpPr/>
            <p:nvPr/>
          </p:nvSpPr>
          <p:spPr bwMode="auto">
            <a:xfrm>
              <a:off x="3479801" y="4533900"/>
              <a:ext cx="693738" cy="144463"/>
            </a:xfrm>
            <a:custGeom>
              <a:avLst/>
              <a:gdLst>
                <a:gd name="T0" fmla="*/ 437 w 437"/>
                <a:gd name="T1" fmla="*/ 91 h 91"/>
                <a:gd name="T2" fmla="*/ 0 w 437"/>
                <a:gd name="T3" fmla="*/ 91 h 91"/>
                <a:gd name="T4" fmla="*/ 0 w 437"/>
                <a:gd name="T5" fmla="*/ 0 h 91"/>
                <a:gd name="T6" fmla="*/ 437 w 437"/>
                <a:gd name="T7" fmla="*/ 0 h 91"/>
                <a:gd name="T8" fmla="*/ 437 w 437"/>
                <a:gd name="T9" fmla="*/ 91 h 91"/>
                <a:gd name="T10" fmla="*/ 13 w 437"/>
                <a:gd name="T11" fmla="*/ 79 h 91"/>
                <a:gd name="T12" fmla="*/ 424 w 437"/>
                <a:gd name="T13" fmla="*/ 79 h 91"/>
                <a:gd name="T14" fmla="*/ 424 w 437"/>
                <a:gd name="T15" fmla="*/ 13 h 91"/>
                <a:gd name="T16" fmla="*/ 13 w 437"/>
                <a:gd name="T17" fmla="*/ 13 h 91"/>
                <a:gd name="T18" fmla="*/ 13 w 437"/>
                <a:gd name="T19" fmla="*/ 7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7" h="91">
                  <a:moveTo>
                    <a:pt x="437" y="91"/>
                  </a:moveTo>
                  <a:lnTo>
                    <a:pt x="0" y="91"/>
                  </a:lnTo>
                  <a:lnTo>
                    <a:pt x="0" y="0"/>
                  </a:lnTo>
                  <a:lnTo>
                    <a:pt x="437" y="0"/>
                  </a:lnTo>
                  <a:lnTo>
                    <a:pt x="437" y="91"/>
                  </a:lnTo>
                  <a:moveTo>
                    <a:pt x="13" y="79"/>
                  </a:moveTo>
                  <a:lnTo>
                    <a:pt x="424" y="79"/>
                  </a:lnTo>
                  <a:lnTo>
                    <a:pt x="424" y="13"/>
                  </a:lnTo>
                  <a:lnTo>
                    <a:pt x="13" y="13"/>
                  </a:lnTo>
                  <a:lnTo>
                    <a:pt x="13" y="7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13" name="îŝļíďê"/>
            <p:cNvSpPr/>
            <p:nvPr/>
          </p:nvSpPr>
          <p:spPr bwMode="auto">
            <a:xfrm>
              <a:off x="3500438" y="4621213"/>
              <a:ext cx="652463" cy="38100"/>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14" name="îśḻïḋe"/>
            <p:cNvSpPr/>
            <p:nvPr/>
          </p:nvSpPr>
          <p:spPr bwMode="auto">
            <a:xfrm>
              <a:off x="3500438" y="4621213"/>
              <a:ext cx="652463"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15" name="ïSḻiḋê"/>
            <p:cNvSpPr/>
            <p:nvPr/>
          </p:nvSpPr>
          <p:spPr bwMode="auto">
            <a:xfrm>
              <a:off x="3489326" y="4621213"/>
              <a:ext cx="674688" cy="44450"/>
            </a:xfrm>
            <a:custGeom>
              <a:avLst/>
              <a:gdLst>
                <a:gd name="T0" fmla="*/ 425 w 425"/>
                <a:gd name="T1" fmla="*/ 0 h 28"/>
                <a:gd name="T2" fmla="*/ 418 w 425"/>
                <a:gd name="T3" fmla="*/ 0 h 28"/>
                <a:gd name="T4" fmla="*/ 418 w 425"/>
                <a:gd name="T5" fmla="*/ 24 h 28"/>
                <a:gd name="T6" fmla="*/ 7 w 425"/>
                <a:gd name="T7" fmla="*/ 24 h 28"/>
                <a:gd name="T8" fmla="*/ 7 w 425"/>
                <a:gd name="T9" fmla="*/ 0 h 28"/>
                <a:gd name="T10" fmla="*/ 0 w 425"/>
                <a:gd name="T11" fmla="*/ 0 h 28"/>
                <a:gd name="T12" fmla="*/ 0 w 425"/>
                <a:gd name="T13" fmla="*/ 28 h 28"/>
                <a:gd name="T14" fmla="*/ 425 w 425"/>
                <a:gd name="T15" fmla="*/ 28 h 28"/>
                <a:gd name="T16" fmla="*/ 425 w 425"/>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5" h="28">
                  <a:moveTo>
                    <a:pt x="425" y="0"/>
                  </a:moveTo>
                  <a:lnTo>
                    <a:pt x="418" y="0"/>
                  </a:lnTo>
                  <a:lnTo>
                    <a:pt x="418" y="24"/>
                  </a:lnTo>
                  <a:lnTo>
                    <a:pt x="7" y="24"/>
                  </a:lnTo>
                  <a:lnTo>
                    <a:pt x="7" y="0"/>
                  </a:lnTo>
                  <a:lnTo>
                    <a:pt x="0" y="0"/>
                  </a:lnTo>
                  <a:lnTo>
                    <a:pt x="0" y="28"/>
                  </a:lnTo>
                  <a:lnTo>
                    <a:pt x="425" y="28"/>
                  </a:lnTo>
                  <a:lnTo>
                    <a:pt x="425" y="0"/>
                  </a:lnTo>
                  <a:close/>
                </a:path>
              </a:pathLst>
            </a:custGeom>
            <a:solidFill>
              <a:srgbClr val="3C8FC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16" name="iṡḷîdê"/>
            <p:cNvSpPr/>
            <p:nvPr/>
          </p:nvSpPr>
          <p:spPr bwMode="auto">
            <a:xfrm>
              <a:off x="3489326" y="4621213"/>
              <a:ext cx="674688" cy="44450"/>
            </a:xfrm>
            <a:custGeom>
              <a:avLst/>
              <a:gdLst>
                <a:gd name="T0" fmla="*/ 425 w 425"/>
                <a:gd name="T1" fmla="*/ 0 h 28"/>
                <a:gd name="T2" fmla="*/ 418 w 425"/>
                <a:gd name="T3" fmla="*/ 0 h 28"/>
                <a:gd name="T4" fmla="*/ 418 w 425"/>
                <a:gd name="T5" fmla="*/ 24 h 28"/>
                <a:gd name="T6" fmla="*/ 7 w 425"/>
                <a:gd name="T7" fmla="*/ 24 h 28"/>
                <a:gd name="T8" fmla="*/ 7 w 425"/>
                <a:gd name="T9" fmla="*/ 0 h 28"/>
                <a:gd name="T10" fmla="*/ 0 w 425"/>
                <a:gd name="T11" fmla="*/ 0 h 28"/>
                <a:gd name="T12" fmla="*/ 0 w 425"/>
                <a:gd name="T13" fmla="*/ 28 h 28"/>
                <a:gd name="T14" fmla="*/ 425 w 425"/>
                <a:gd name="T15" fmla="*/ 28 h 28"/>
                <a:gd name="T16" fmla="*/ 425 w 425"/>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5" h="28">
                  <a:moveTo>
                    <a:pt x="425" y="0"/>
                  </a:moveTo>
                  <a:lnTo>
                    <a:pt x="418" y="0"/>
                  </a:lnTo>
                  <a:lnTo>
                    <a:pt x="418" y="24"/>
                  </a:lnTo>
                  <a:lnTo>
                    <a:pt x="7" y="24"/>
                  </a:lnTo>
                  <a:lnTo>
                    <a:pt x="7" y="0"/>
                  </a:lnTo>
                  <a:lnTo>
                    <a:pt x="0" y="0"/>
                  </a:lnTo>
                  <a:lnTo>
                    <a:pt x="0" y="28"/>
                  </a:lnTo>
                  <a:lnTo>
                    <a:pt x="425" y="28"/>
                  </a:lnTo>
                  <a:lnTo>
                    <a:pt x="42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17" name="ïṧľïdê"/>
            <p:cNvSpPr/>
            <p:nvPr/>
          </p:nvSpPr>
          <p:spPr bwMode="auto">
            <a:xfrm>
              <a:off x="3622676" y="4257675"/>
              <a:ext cx="407988" cy="204788"/>
            </a:xfrm>
            <a:custGeom>
              <a:avLst/>
              <a:gdLst>
                <a:gd name="T0" fmla="*/ 164 w 164"/>
                <a:gd name="T1" fmla="*/ 27 h 82"/>
                <a:gd name="T2" fmla="*/ 107 w 164"/>
                <a:gd name="T3" fmla="*/ 82 h 82"/>
                <a:gd name="T4" fmla="*/ 57 w 164"/>
                <a:gd name="T5" fmla="*/ 82 h 82"/>
                <a:gd name="T6" fmla="*/ 0 w 164"/>
                <a:gd name="T7" fmla="*/ 27 h 82"/>
                <a:gd name="T8" fmla="*/ 73 w 164"/>
                <a:gd name="T9" fmla="*/ 0 h 82"/>
                <a:gd name="T10" fmla="*/ 91 w 164"/>
                <a:gd name="T11" fmla="*/ 0 h 82"/>
                <a:gd name="T12" fmla="*/ 164 w 164"/>
                <a:gd name="T13" fmla="*/ 27 h 82"/>
              </a:gdLst>
              <a:ahLst/>
              <a:cxnLst>
                <a:cxn ang="0">
                  <a:pos x="T0" y="T1"/>
                </a:cxn>
                <a:cxn ang="0">
                  <a:pos x="T2" y="T3"/>
                </a:cxn>
                <a:cxn ang="0">
                  <a:pos x="T4" y="T5"/>
                </a:cxn>
                <a:cxn ang="0">
                  <a:pos x="T6" y="T7"/>
                </a:cxn>
                <a:cxn ang="0">
                  <a:pos x="T8" y="T9"/>
                </a:cxn>
                <a:cxn ang="0">
                  <a:pos x="T10" y="T11"/>
                </a:cxn>
                <a:cxn ang="0">
                  <a:pos x="T12" y="T13"/>
                </a:cxn>
              </a:cxnLst>
              <a:rect l="0" t="0" r="r" b="b"/>
              <a:pathLst>
                <a:path w="164" h="82">
                  <a:moveTo>
                    <a:pt x="164" y="27"/>
                  </a:moveTo>
                  <a:cubicBezTo>
                    <a:pt x="163" y="58"/>
                    <a:pt x="138" y="82"/>
                    <a:pt x="107" y="82"/>
                  </a:cubicBezTo>
                  <a:cubicBezTo>
                    <a:pt x="57" y="82"/>
                    <a:pt x="57" y="82"/>
                    <a:pt x="57" y="82"/>
                  </a:cubicBezTo>
                  <a:cubicBezTo>
                    <a:pt x="26" y="82"/>
                    <a:pt x="1" y="58"/>
                    <a:pt x="0" y="27"/>
                  </a:cubicBezTo>
                  <a:cubicBezTo>
                    <a:pt x="20" y="10"/>
                    <a:pt x="45" y="0"/>
                    <a:pt x="73" y="0"/>
                  </a:cubicBezTo>
                  <a:cubicBezTo>
                    <a:pt x="91" y="0"/>
                    <a:pt x="91" y="0"/>
                    <a:pt x="91" y="0"/>
                  </a:cubicBezTo>
                  <a:cubicBezTo>
                    <a:pt x="118" y="0"/>
                    <a:pt x="144" y="10"/>
                    <a:pt x="164" y="27"/>
                  </a:cubicBezTo>
                  <a:close/>
                </a:path>
              </a:pathLst>
            </a:cu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18" name="ïṥļîḋè"/>
            <p:cNvSpPr/>
            <p:nvPr/>
          </p:nvSpPr>
          <p:spPr bwMode="auto">
            <a:xfrm>
              <a:off x="3611563" y="4248150"/>
              <a:ext cx="430213" cy="223838"/>
            </a:xfrm>
            <a:custGeom>
              <a:avLst/>
              <a:gdLst>
                <a:gd name="T0" fmla="*/ 111 w 172"/>
                <a:gd name="T1" fmla="*/ 90 h 90"/>
                <a:gd name="T2" fmla="*/ 61 w 172"/>
                <a:gd name="T3" fmla="*/ 90 h 90"/>
                <a:gd name="T4" fmla="*/ 0 w 172"/>
                <a:gd name="T5" fmla="*/ 31 h 90"/>
                <a:gd name="T6" fmla="*/ 0 w 172"/>
                <a:gd name="T7" fmla="*/ 29 h 90"/>
                <a:gd name="T8" fmla="*/ 1 w 172"/>
                <a:gd name="T9" fmla="*/ 28 h 90"/>
                <a:gd name="T10" fmla="*/ 77 w 172"/>
                <a:gd name="T11" fmla="*/ 0 h 90"/>
                <a:gd name="T12" fmla="*/ 95 w 172"/>
                <a:gd name="T13" fmla="*/ 0 h 90"/>
                <a:gd name="T14" fmla="*/ 170 w 172"/>
                <a:gd name="T15" fmla="*/ 28 h 90"/>
                <a:gd name="T16" fmla="*/ 172 w 172"/>
                <a:gd name="T17" fmla="*/ 29 h 90"/>
                <a:gd name="T18" fmla="*/ 172 w 172"/>
                <a:gd name="T19" fmla="*/ 31 h 90"/>
                <a:gd name="T20" fmla="*/ 111 w 172"/>
                <a:gd name="T21" fmla="*/ 90 h 90"/>
                <a:gd name="T22" fmla="*/ 8 w 172"/>
                <a:gd name="T23" fmla="*/ 33 h 90"/>
                <a:gd name="T24" fmla="*/ 61 w 172"/>
                <a:gd name="T25" fmla="*/ 82 h 90"/>
                <a:gd name="T26" fmla="*/ 111 w 172"/>
                <a:gd name="T27" fmla="*/ 82 h 90"/>
                <a:gd name="T28" fmla="*/ 164 w 172"/>
                <a:gd name="T29" fmla="*/ 33 h 90"/>
                <a:gd name="T30" fmla="*/ 95 w 172"/>
                <a:gd name="T31" fmla="*/ 8 h 90"/>
                <a:gd name="T32" fmla="*/ 77 w 172"/>
                <a:gd name="T33" fmla="*/ 8 h 90"/>
                <a:gd name="T34" fmla="*/ 8 w 172"/>
                <a:gd name="T35" fmla="*/ 3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2" h="90">
                  <a:moveTo>
                    <a:pt x="111" y="90"/>
                  </a:moveTo>
                  <a:cubicBezTo>
                    <a:pt x="61" y="90"/>
                    <a:pt x="61" y="90"/>
                    <a:pt x="61" y="90"/>
                  </a:cubicBezTo>
                  <a:cubicBezTo>
                    <a:pt x="28" y="90"/>
                    <a:pt x="1" y="64"/>
                    <a:pt x="0" y="31"/>
                  </a:cubicBezTo>
                  <a:cubicBezTo>
                    <a:pt x="0" y="29"/>
                    <a:pt x="0" y="29"/>
                    <a:pt x="0" y="29"/>
                  </a:cubicBezTo>
                  <a:cubicBezTo>
                    <a:pt x="1" y="28"/>
                    <a:pt x="1" y="28"/>
                    <a:pt x="1" y="28"/>
                  </a:cubicBezTo>
                  <a:cubicBezTo>
                    <a:pt x="22" y="10"/>
                    <a:pt x="49" y="0"/>
                    <a:pt x="77" y="0"/>
                  </a:cubicBezTo>
                  <a:cubicBezTo>
                    <a:pt x="95" y="0"/>
                    <a:pt x="95" y="0"/>
                    <a:pt x="95" y="0"/>
                  </a:cubicBezTo>
                  <a:cubicBezTo>
                    <a:pt x="122" y="0"/>
                    <a:pt x="149" y="10"/>
                    <a:pt x="170" y="28"/>
                  </a:cubicBezTo>
                  <a:cubicBezTo>
                    <a:pt x="172" y="29"/>
                    <a:pt x="172" y="29"/>
                    <a:pt x="172" y="29"/>
                  </a:cubicBezTo>
                  <a:cubicBezTo>
                    <a:pt x="172" y="31"/>
                    <a:pt x="172" y="31"/>
                    <a:pt x="172" y="31"/>
                  </a:cubicBezTo>
                  <a:cubicBezTo>
                    <a:pt x="171" y="64"/>
                    <a:pt x="144" y="90"/>
                    <a:pt x="111" y="90"/>
                  </a:cubicBezTo>
                  <a:close/>
                  <a:moveTo>
                    <a:pt x="8" y="33"/>
                  </a:moveTo>
                  <a:cubicBezTo>
                    <a:pt x="10" y="61"/>
                    <a:pt x="33" y="82"/>
                    <a:pt x="61" y="82"/>
                  </a:cubicBezTo>
                  <a:cubicBezTo>
                    <a:pt x="111" y="82"/>
                    <a:pt x="111" y="82"/>
                    <a:pt x="111" y="82"/>
                  </a:cubicBezTo>
                  <a:cubicBezTo>
                    <a:pt x="139" y="82"/>
                    <a:pt x="162" y="61"/>
                    <a:pt x="164" y="33"/>
                  </a:cubicBezTo>
                  <a:cubicBezTo>
                    <a:pt x="144" y="17"/>
                    <a:pt x="120" y="8"/>
                    <a:pt x="95" y="8"/>
                  </a:cubicBezTo>
                  <a:cubicBezTo>
                    <a:pt x="77" y="8"/>
                    <a:pt x="77" y="8"/>
                    <a:pt x="77" y="8"/>
                  </a:cubicBezTo>
                  <a:cubicBezTo>
                    <a:pt x="52" y="8"/>
                    <a:pt x="27" y="17"/>
                    <a:pt x="8" y="33"/>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19" name="í$líďè"/>
            <p:cNvSpPr/>
            <p:nvPr/>
          </p:nvSpPr>
          <p:spPr bwMode="auto">
            <a:xfrm>
              <a:off x="3706813" y="4860925"/>
              <a:ext cx="125413" cy="122238"/>
            </a:xfrm>
            <a:custGeom>
              <a:avLst/>
              <a:gdLst>
                <a:gd name="T0" fmla="*/ 31 w 50"/>
                <a:gd name="T1" fmla="*/ 49 h 49"/>
                <a:gd name="T2" fmla="*/ 0 w 50"/>
                <a:gd name="T3" fmla="*/ 31 h 49"/>
                <a:gd name="T4" fmla="*/ 28 w 50"/>
                <a:gd name="T5" fmla="*/ 0 h 49"/>
                <a:gd name="T6" fmla="*/ 50 w 50"/>
                <a:gd name="T7" fmla="*/ 18 h 49"/>
                <a:gd name="T8" fmla="*/ 31 w 50"/>
                <a:gd name="T9" fmla="*/ 49 h 49"/>
              </a:gdLst>
              <a:ahLst/>
              <a:cxnLst>
                <a:cxn ang="0">
                  <a:pos x="T0" y="T1"/>
                </a:cxn>
                <a:cxn ang="0">
                  <a:pos x="T2" y="T3"/>
                </a:cxn>
                <a:cxn ang="0">
                  <a:pos x="T4" y="T5"/>
                </a:cxn>
                <a:cxn ang="0">
                  <a:pos x="T6" y="T7"/>
                </a:cxn>
                <a:cxn ang="0">
                  <a:pos x="T8" y="T9"/>
                </a:cxn>
              </a:cxnLst>
              <a:rect l="0" t="0" r="r" b="b"/>
              <a:pathLst>
                <a:path w="50" h="49">
                  <a:moveTo>
                    <a:pt x="31" y="49"/>
                  </a:moveTo>
                  <a:cubicBezTo>
                    <a:pt x="0" y="31"/>
                    <a:pt x="0" y="31"/>
                    <a:pt x="0" y="31"/>
                  </a:cubicBezTo>
                  <a:cubicBezTo>
                    <a:pt x="0" y="31"/>
                    <a:pt x="17" y="0"/>
                    <a:pt x="28" y="0"/>
                  </a:cubicBezTo>
                  <a:cubicBezTo>
                    <a:pt x="50" y="18"/>
                    <a:pt x="50" y="18"/>
                    <a:pt x="50" y="18"/>
                  </a:cubicBezTo>
                  <a:lnTo>
                    <a:pt x="31" y="4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20" name="íś1ïďé"/>
            <p:cNvSpPr/>
            <p:nvPr/>
          </p:nvSpPr>
          <p:spPr bwMode="auto">
            <a:xfrm>
              <a:off x="3697288" y="4852988"/>
              <a:ext cx="144463" cy="139700"/>
            </a:xfrm>
            <a:custGeom>
              <a:avLst/>
              <a:gdLst>
                <a:gd name="T0" fmla="*/ 36 w 58"/>
                <a:gd name="T1" fmla="*/ 56 h 56"/>
                <a:gd name="T2" fmla="*/ 0 w 58"/>
                <a:gd name="T3" fmla="*/ 35 h 56"/>
                <a:gd name="T4" fmla="*/ 1 w 58"/>
                <a:gd name="T5" fmla="*/ 33 h 56"/>
                <a:gd name="T6" fmla="*/ 32 w 58"/>
                <a:gd name="T7" fmla="*/ 0 h 56"/>
                <a:gd name="T8" fmla="*/ 34 w 58"/>
                <a:gd name="T9" fmla="*/ 0 h 56"/>
                <a:gd name="T10" fmla="*/ 58 w 58"/>
                <a:gd name="T11" fmla="*/ 20 h 56"/>
                <a:gd name="T12" fmla="*/ 36 w 58"/>
                <a:gd name="T13" fmla="*/ 56 h 56"/>
                <a:gd name="T14" fmla="*/ 8 w 58"/>
                <a:gd name="T15" fmla="*/ 33 h 56"/>
                <a:gd name="T16" fmla="*/ 34 w 58"/>
                <a:gd name="T17" fmla="*/ 48 h 56"/>
                <a:gd name="T18" fmla="*/ 50 w 58"/>
                <a:gd name="T19" fmla="*/ 21 h 56"/>
                <a:gd name="T20" fmla="*/ 32 w 58"/>
                <a:gd name="T21" fmla="*/ 6 h 56"/>
                <a:gd name="T22" fmla="*/ 8 w 58"/>
                <a:gd name="T23" fmla="*/ 3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56">
                  <a:moveTo>
                    <a:pt x="36" y="56"/>
                  </a:moveTo>
                  <a:cubicBezTo>
                    <a:pt x="0" y="35"/>
                    <a:pt x="0" y="35"/>
                    <a:pt x="0" y="35"/>
                  </a:cubicBezTo>
                  <a:cubicBezTo>
                    <a:pt x="1" y="33"/>
                    <a:pt x="1" y="33"/>
                    <a:pt x="1" y="33"/>
                  </a:cubicBezTo>
                  <a:cubicBezTo>
                    <a:pt x="4" y="27"/>
                    <a:pt x="20" y="0"/>
                    <a:pt x="32" y="0"/>
                  </a:cubicBezTo>
                  <a:cubicBezTo>
                    <a:pt x="34" y="0"/>
                    <a:pt x="34" y="0"/>
                    <a:pt x="34" y="0"/>
                  </a:cubicBezTo>
                  <a:cubicBezTo>
                    <a:pt x="58" y="20"/>
                    <a:pt x="58" y="20"/>
                    <a:pt x="58" y="20"/>
                  </a:cubicBezTo>
                  <a:lnTo>
                    <a:pt x="36" y="56"/>
                  </a:lnTo>
                  <a:close/>
                  <a:moveTo>
                    <a:pt x="8" y="33"/>
                  </a:moveTo>
                  <a:cubicBezTo>
                    <a:pt x="34" y="48"/>
                    <a:pt x="34" y="48"/>
                    <a:pt x="34" y="48"/>
                  </a:cubicBezTo>
                  <a:cubicBezTo>
                    <a:pt x="50" y="21"/>
                    <a:pt x="50" y="21"/>
                    <a:pt x="50" y="21"/>
                  </a:cubicBezTo>
                  <a:cubicBezTo>
                    <a:pt x="32" y="6"/>
                    <a:pt x="32" y="6"/>
                    <a:pt x="32" y="6"/>
                  </a:cubicBezTo>
                  <a:cubicBezTo>
                    <a:pt x="25" y="7"/>
                    <a:pt x="14" y="21"/>
                    <a:pt x="8" y="33"/>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21" name="íšḻiḍé"/>
            <p:cNvSpPr/>
            <p:nvPr/>
          </p:nvSpPr>
          <p:spPr bwMode="auto">
            <a:xfrm>
              <a:off x="3776663" y="4860925"/>
              <a:ext cx="174625" cy="122238"/>
            </a:xfrm>
            <a:custGeom>
              <a:avLst/>
              <a:gdLst>
                <a:gd name="T0" fmla="*/ 70 w 70"/>
                <a:gd name="T1" fmla="*/ 20 h 49"/>
                <a:gd name="T2" fmla="*/ 53 w 70"/>
                <a:gd name="T3" fmla="*/ 49 h 49"/>
                <a:gd name="T4" fmla="*/ 20 w 70"/>
                <a:gd name="T5" fmla="*/ 43 h 49"/>
                <a:gd name="T6" fmla="*/ 30 w 70"/>
                <a:gd name="T7" fmla="*/ 38 h 49"/>
                <a:gd name="T8" fmla="*/ 0 w 70"/>
                <a:gd name="T9" fmla="*/ 0 h 49"/>
                <a:gd name="T10" fmla="*/ 45 w 70"/>
                <a:gd name="T11" fmla="*/ 0 h 49"/>
                <a:gd name="T12" fmla="*/ 60 w 70"/>
                <a:gd name="T13" fmla="*/ 24 h 49"/>
                <a:gd name="T14" fmla="*/ 70 w 70"/>
                <a:gd name="T15" fmla="*/ 20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49">
                  <a:moveTo>
                    <a:pt x="70" y="20"/>
                  </a:moveTo>
                  <a:cubicBezTo>
                    <a:pt x="53" y="49"/>
                    <a:pt x="53" y="49"/>
                    <a:pt x="53" y="49"/>
                  </a:cubicBezTo>
                  <a:cubicBezTo>
                    <a:pt x="20" y="43"/>
                    <a:pt x="20" y="43"/>
                    <a:pt x="20" y="43"/>
                  </a:cubicBezTo>
                  <a:cubicBezTo>
                    <a:pt x="30" y="38"/>
                    <a:pt x="30" y="38"/>
                    <a:pt x="30" y="38"/>
                  </a:cubicBezTo>
                  <a:cubicBezTo>
                    <a:pt x="30" y="38"/>
                    <a:pt x="24" y="16"/>
                    <a:pt x="0" y="0"/>
                  </a:cubicBezTo>
                  <a:cubicBezTo>
                    <a:pt x="45" y="0"/>
                    <a:pt x="45" y="0"/>
                    <a:pt x="45" y="0"/>
                  </a:cubicBezTo>
                  <a:cubicBezTo>
                    <a:pt x="45" y="0"/>
                    <a:pt x="55" y="8"/>
                    <a:pt x="60" y="24"/>
                  </a:cubicBezTo>
                  <a:lnTo>
                    <a:pt x="70"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22" name="išļîḍe"/>
            <p:cNvSpPr/>
            <p:nvPr/>
          </p:nvSpPr>
          <p:spPr bwMode="auto">
            <a:xfrm>
              <a:off x="3768726" y="4852988"/>
              <a:ext cx="190500" cy="138113"/>
            </a:xfrm>
            <a:custGeom>
              <a:avLst/>
              <a:gdLst>
                <a:gd name="T0" fmla="*/ 56 w 76"/>
                <a:gd name="T1" fmla="*/ 55 h 55"/>
                <a:gd name="T2" fmla="*/ 56 w 76"/>
                <a:gd name="T3" fmla="*/ 55 h 55"/>
                <a:gd name="T4" fmla="*/ 22 w 76"/>
                <a:gd name="T5" fmla="*/ 49 h 55"/>
                <a:gd name="T6" fmla="*/ 20 w 76"/>
                <a:gd name="T7" fmla="*/ 46 h 55"/>
                <a:gd name="T8" fmla="*/ 22 w 76"/>
                <a:gd name="T9" fmla="*/ 43 h 55"/>
                <a:gd name="T10" fmla="*/ 30 w 76"/>
                <a:gd name="T11" fmla="*/ 40 h 55"/>
                <a:gd name="T12" fmla="*/ 2 w 76"/>
                <a:gd name="T13" fmla="*/ 5 h 55"/>
                <a:gd name="T14" fmla="*/ 1 w 76"/>
                <a:gd name="T15" fmla="*/ 2 h 55"/>
                <a:gd name="T16" fmla="*/ 3 w 76"/>
                <a:gd name="T17" fmla="*/ 0 h 55"/>
                <a:gd name="T18" fmla="*/ 48 w 76"/>
                <a:gd name="T19" fmla="*/ 0 h 55"/>
                <a:gd name="T20" fmla="*/ 50 w 76"/>
                <a:gd name="T21" fmla="*/ 0 h 55"/>
                <a:gd name="T22" fmla="*/ 65 w 76"/>
                <a:gd name="T23" fmla="*/ 23 h 55"/>
                <a:gd name="T24" fmla="*/ 72 w 76"/>
                <a:gd name="T25" fmla="*/ 20 h 55"/>
                <a:gd name="T26" fmla="*/ 75 w 76"/>
                <a:gd name="T27" fmla="*/ 21 h 55"/>
                <a:gd name="T28" fmla="*/ 76 w 76"/>
                <a:gd name="T29" fmla="*/ 24 h 55"/>
                <a:gd name="T30" fmla="*/ 59 w 76"/>
                <a:gd name="T31" fmla="*/ 54 h 55"/>
                <a:gd name="T32" fmla="*/ 56 w 76"/>
                <a:gd name="T33" fmla="*/ 55 h 55"/>
                <a:gd name="T34" fmla="*/ 33 w 76"/>
                <a:gd name="T35" fmla="*/ 45 h 55"/>
                <a:gd name="T36" fmla="*/ 55 w 76"/>
                <a:gd name="T37" fmla="*/ 49 h 55"/>
                <a:gd name="T38" fmla="*/ 66 w 76"/>
                <a:gd name="T39" fmla="*/ 29 h 55"/>
                <a:gd name="T40" fmla="*/ 64 w 76"/>
                <a:gd name="T41" fmla="*/ 30 h 55"/>
                <a:gd name="T42" fmla="*/ 62 w 76"/>
                <a:gd name="T43" fmla="*/ 30 h 55"/>
                <a:gd name="T44" fmla="*/ 60 w 76"/>
                <a:gd name="T45" fmla="*/ 28 h 55"/>
                <a:gd name="T46" fmla="*/ 47 w 76"/>
                <a:gd name="T47" fmla="*/ 6 h 55"/>
                <a:gd name="T48" fmla="*/ 12 w 76"/>
                <a:gd name="T49" fmla="*/ 6 h 55"/>
                <a:gd name="T50" fmla="*/ 36 w 76"/>
                <a:gd name="T51" fmla="*/ 40 h 55"/>
                <a:gd name="T52" fmla="*/ 35 w 76"/>
                <a:gd name="T53" fmla="*/ 44 h 55"/>
                <a:gd name="T54" fmla="*/ 33 w 76"/>
                <a:gd name="T55" fmla="*/ 4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6" h="55">
                  <a:moveTo>
                    <a:pt x="56" y="55"/>
                  </a:moveTo>
                  <a:cubicBezTo>
                    <a:pt x="56" y="55"/>
                    <a:pt x="56" y="55"/>
                    <a:pt x="56" y="55"/>
                  </a:cubicBezTo>
                  <a:cubicBezTo>
                    <a:pt x="22" y="49"/>
                    <a:pt x="22" y="49"/>
                    <a:pt x="22" y="49"/>
                  </a:cubicBezTo>
                  <a:cubicBezTo>
                    <a:pt x="21" y="49"/>
                    <a:pt x="20" y="48"/>
                    <a:pt x="20" y="46"/>
                  </a:cubicBezTo>
                  <a:cubicBezTo>
                    <a:pt x="20" y="45"/>
                    <a:pt x="20" y="44"/>
                    <a:pt x="22" y="43"/>
                  </a:cubicBezTo>
                  <a:cubicBezTo>
                    <a:pt x="30" y="40"/>
                    <a:pt x="30" y="40"/>
                    <a:pt x="30" y="40"/>
                  </a:cubicBezTo>
                  <a:cubicBezTo>
                    <a:pt x="27" y="33"/>
                    <a:pt x="20" y="17"/>
                    <a:pt x="2" y="5"/>
                  </a:cubicBezTo>
                  <a:cubicBezTo>
                    <a:pt x="1" y="4"/>
                    <a:pt x="0" y="3"/>
                    <a:pt x="1" y="2"/>
                  </a:cubicBezTo>
                  <a:cubicBezTo>
                    <a:pt x="1" y="1"/>
                    <a:pt x="2" y="0"/>
                    <a:pt x="3" y="0"/>
                  </a:cubicBezTo>
                  <a:cubicBezTo>
                    <a:pt x="48" y="0"/>
                    <a:pt x="48" y="0"/>
                    <a:pt x="48" y="0"/>
                  </a:cubicBezTo>
                  <a:cubicBezTo>
                    <a:pt x="49" y="0"/>
                    <a:pt x="49" y="0"/>
                    <a:pt x="50" y="0"/>
                  </a:cubicBezTo>
                  <a:cubicBezTo>
                    <a:pt x="50" y="1"/>
                    <a:pt x="59" y="8"/>
                    <a:pt x="65" y="23"/>
                  </a:cubicBezTo>
                  <a:cubicBezTo>
                    <a:pt x="72" y="20"/>
                    <a:pt x="72" y="20"/>
                    <a:pt x="72" y="20"/>
                  </a:cubicBezTo>
                  <a:cubicBezTo>
                    <a:pt x="73" y="19"/>
                    <a:pt x="75" y="20"/>
                    <a:pt x="75" y="21"/>
                  </a:cubicBezTo>
                  <a:cubicBezTo>
                    <a:pt x="76" y="22"/>
                    <a:pt x="76" y="23"/>
                    <a:pt x="76" y="24"/>
                  </a:cubicBezTo>
                  <a:cubicBezTo>
                    <a:pt x="59" y="54"/>
                    <a:pt x="59" y="54"/>
                    <a:pt x="59" y="54"/>
                  </a:cubicBezTo>
                  <a:cubicBezTo>
                    <a:pt x="58" y="54"/>
                    <a:pt x="57" y="55"/>
                    <a:pt x="56" y="55"/>
                  </a:cubicBezTo>
                  <a:close/>
                  <a:moveTo>
                    <a:pt x="33" y="45"/>
                  </a:moveTo>
                  <a:cubicBezTo>
                    <a:pt x="55" y="49"/>
                    <a:pt x="55" y="49"/>
                    <a:pt x="55" y="49"/>
                  </a:cubicBezTo>
                  <a:cubicBezTo>
                    <a:pt x="66" y="29"/>
                    <a:pt x="66" y="29"/>
                    <a:pt x="66" y="29"/>
                  </a:cubicBezTo>
                  <a:cubicBezTo>
                    <a:pt x="64" y="30"/>
                    <a:pt x="64" y="30"/>
                    <a:pt x="64" y="30"/>
                  </a:cubicBezTo>
                  <a:cubicBezTo>
                    <a:pt x="64" y="30"/>
                    <a:pt x="63" y="30"/>
                    <a:pt x="62" y="30"/>
                  </a:cubicBezTo>
                  <a:cubicBezTo>
                    <a:pt x="61" y="30"/>
                    <a:pt x="61" y="29"/>
                    <a:pt x="60" y="28"/>
                  </a:cubicBezTo>
                  <a:cubicBezTo>
                    <a:pt x="56" y="16"/>
                    <a:pt x="49" y="8"/>
                    <a:pt x="47" y="6"/>
                  </a:cubicBezTo>
                  <a:cubicBezTo>
                    <a:pt x="12" y="6"/>
                    <a:pt x="12" y="6"/>
                    <a:pt x="12" y="6"/>
                  </a:cubicBezTo>
                  <a:cubicBezTo>
                    <a:pt x="31" y="21"/>
                    <a:pt x="36" y="39"/>
                    <a:pt x="36" y="40"/>
                  </a:cubicBezTo>
                  <a:cubicBezTo>
                    <a:pt x="37" y="42"/>
                    <a:pt x="36" y="43"/>
                    <a:pt x="35" y="44"/>
                  </a:cubicBezTo>
                  <a:lnTo>
                    <a:pt x="33" y="45"/>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23" name="íṧlïdé"/>
            <p:cNvSpPr/>
            <p:nvPr/>
          </p:nvSpPr>
          <p:spPr bwMode="auto">
            <a:xfrm>
              <a:off x="3911601" y="4983163"/>
              <a:ext cx="130175" cy="127000"/>
            </a:xfrm>
            <a:custGeom>
              <a:avLst/>
              <a:gdLst>
                <a:gd name="T0" fmla="*/ 0 w 52"/>
                <a:gd name="T1" fmla="*/ 22 h 51"/>
                <a:gd name="T2" fmla="*/ 30 w 52"/>
                <a:gd name="T3" fmla="*/ 0 h 51"/>
                <a:gd name="T4" fmla="*/ 47 w 52"/>
                <a:gd name="T5" fmla="*/ 39 h 51"/>
                <a:gd name="T6" fmla="*/ 23 w 52"/>
                <a:gd name="T7" fmla="*/ 51 h 51"/>
                <a:gd name="T8" fmla="*/ 0 w 52"/>
                <a:gd name="T9" fmla="*/ 22 h 51"/>
              </a:gdLst>
              <a:ahLst/>
              <a:cxnLst>
                <a:cxn ang="0">
                  <a:pos x="T0" y="T1"/>
                </a:cxn>
                <a:cxn ang="0">
                  <a:pos x="T2" y="T3"/>
                </a:cxn>
                <a:cxn ang="0">
                  <a:pos x="T4" y="T5"/>
                </a:cxn>
                <a:cxn ang="0">
                  <a:pos x="T6" y="T7"/>
                </a:cxn>
                <a:cxn ang="0">
                  <a:pos x="T8" y="T9"/>
                </a:cxn>
              </a:cxnLst>
              <a:rect l="0" t="0" r="r" b="b"/>
              <a:pathLst>
                <a:path w="52" h="51">
                  <a:moveTo>
                    <a:pt x="0" y="22"/>
                  </a:moveTo>
                  <a:cubicBezTo>
                    <a:pt x="30" y="0"/>
                    <a:pt x="30" y="0"/>
                    <a:pt x="30" y="0"/>
                  </a:cubicBezTo>
                  <a:cubicBezTo>
                    <a:pt x="30" y="0"/>
                    <a:pt x="52" y="28"/>
                    <a:pt x="47" y="39"/>
                  </a:cubicBezTo>
                  <a:cubicBezTo>
                    <a:pt x="23" y="51"/>
                    <a:pt x="23" y="51"/>
                    <a:pt x="23" y="51"/>
                  </a:cubicBezTo>
                  <a:lnTo>
                    <a:pt x="0" y="2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24" name="îsḻíḓe"/>
            <p:cNvSpPr/>
            <p:nvPr/>
          </p:nvSpPr>
          <p:spPr bwMode="auto">
            <a:xfrm>
              <a:off x="3903663" y="4975225"/>
              <a:ext cx="144463" cy="142875"/>
            </a:xfrm>
            <a:custGeom>
              <a:avLst/>
              <a:gdLst>
                <a:gd name="T0" fmla="*/ 26 w 58"/>
                <a:gd name="T1" fmla="*/ 57 h 57"/>
                <a:gd name="T2" fmla="*/ 23 w 58"/>
                <a:gd name="T3" fmla="*/ 56 h 57"/>
                <a:gd name="T4" fmla="*/ 1 w 58"/>
                <a:gd name="T5" fmla="*/ 27 h 57"/>
                <a:gd name="T6" fmla="*/ 2 w 58"/>
                <a:gd name="T7" fmla="*/ 23 h 57"/>
                <a:gd name="T8" fmla="*/ 31 w 58"/>
                <a:gd name="T9" fmla="*/ 1 h 57"/>
                <a:gd name="T10" fmla="*/ 35 w 58"/>
                <a:gd name="T11" fmla="*/ 1 h 57"/>
                <a:gd name="T12" fmla="*/ 53 w 58"/>
                <a:gd name="T13" fmla="*/ 43 h 57"/>
                <a:gd name="T14" fmla="*/ 52 w 58"/>
                <a:gd name="T15" fmla="*/ 44 h 57"/>
                <a:gd name="T16" fmla="*/ 27 w 58"/>
                <a:gd name="T17" fmla="*/ 57 h 57"/>
                <a:gd name="T18" fmla="*/ 26 w 58"/>
                <a:gd name="T19" fmla="*/ 57 h 57"/>
                <a:gd name="T20" fmla="*/ 8 w 58"/>
                <a:gd name="T21" fmla="*/ 26 h 57"/>
                <a:gd name="T22" fmla="*/ 26 w 58"/>
                <a:gd name="T23" fmla="*/ 51 h 57"/>
                <a:gd name="T24" fmla="*/ 48 w 58"/>
                <a:gd name="T25" fmla="*/ 40 h 57"/>
                <a:gd name="T26" fmla="*/ 32 w 58"/>
                <a:gd name="T27" fmla="*/ 7 h 57"/>
                <a:gd name="T28" fmla="*/ 8 w 58"/>
                <a:gd name="T29" fmla="*/ 2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 h="57">
                  <a:moveTo>
                    <a:pt x="26" y="57"/>
                  </a:moveTo>
                  <a:cubicBezTo>
                    <a:pt x="25" y="57"/>
                    <a:pt x="24" y="57"/>
                    <a:pt x="23" y="56"/>
                  </a:cubicBezTo>
                  <a:cubicBezTo>
                    <a:pt x="1" y="27"/>
                    <a:pt x="1" y="27"/>
                    <a:pt x="1" y="27"/>
                  </a:cubicBezTo>
                  <a:cubicBezTo>
                    <a:pt x="0" y="26"/>
                    <a:pt x="0" y="24"/>
                    <a:pt x="2" y="23"/>
                  </a:cubicBezTo>
                  <a:cubicBezTo>
                    <a:pt x="31" y="1"/>
                    <a:pt x="31" y="1"/>
                    <a:pt x="31" y="1"/>
                  </a:cubicBezTo>
                  <a:cubicBezTo>
                    <a:pt x="32" y="0"/>
                    <a:pt x="34" y="0"/>
                    <a:pt x="35" y="1"/>
                  </a:cubicBezTo>
                  <a:cubicBezTo>
                    <a:pt x="39" y="6"/>
                    <a:pt x="58" y="31"/>
                    <a:pt x="53" y="43"/>
                  </a:cubicBezTo>
                  <a:cubicBezTo>
                    <a:pt x="53" y="44"/>
                    <a:pt x="52" y="44"/>
                    <a:pt x="52" y="44"/>
                  </a:cubicBezTo>
                  <a:cubicBezTo>
                    <a:pt x="27" y="57"/>
                    <a:pt x="27" y="57"/>
                    <a:pt x="27" y="57"/>
                  </a:cubicBezTo>
                  <a:cubicBezTo>
                    <a:pt x="26" y="57"/>
                    <a:pt x="26" y="57"/>
                    <a:pt x="26" y="57"/>
                  </a:cubicBezTo>
                  <a:close/>
                  <a:moveTo>
                    <a:pt x="8" y="26"/>
                  </a:moveTo>
                  <a:cubicBezTo>
                    <a:pt x="26" y="51"/>
                    <a:pt x="26" y="51"/>
                    <a:pt x="26" y="51"/>
                  </a:cubicBezTo>
                  <a:cubicBezTo>
                    <a:pt x="48" y="40"/>
                    <a:pt x="48" y="40"/>
                    <a:pt x="48" y="40"/>
                  </a:cubicBezTo>
                  <a:cubicBezTo>
                    <a:pt x="49" y="33"/>
                    <a:pt x="40" y="18"/>
                    <a:pt x="32" y="7"/>
                  </a:cubicBezTo>
                  <a:lnTo>
                    <a:pt x="8" y="2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25" name="îṧļíḋé"/>
            <p:cNvSpPr/>
            <p:nvPr/>
          </p:nvSpPr>
          <p:spPr bwMode="auto">
            <a:xfrm>
              <a:off x="3863976" y="5080000"/>
              <a:ext cx="165100" cy="139700"/>
            </a:xfrm>
            <a:custGeom>
              <a:avLst/>
              <a:gdLst>
                <a:gd name="T0" fmla="*/ 21 w 66"/>
                <a:gd name="T1" fmla="*/ 56 h 56"/>
                <a:gd name="T2" fmla="*/ 0 w 66"/>
                <a:gd name="T3" fmla="*/ 29 h 56"/>
                <a:gd name="T4" fmla="*/ 19 w 66"/>
                <a:gd name="T5" fmla="*/ 1 h 56"/>
                <a:gd name="T6" fmla="*/ 19 w 66"/>
                <a:gd name="T7" fmla="*/ 12 h 56"/>
                <a:gd name="T8" fmla="*/ 66 w 66"/>
                <a:gd name="T9" fmla="*/ 0 h 56"/>
                <a:gd name="T10" fmla="*/ 49 w 66"/>
                <a:gd name="T11" fmla="*/ 41 h 56"/>
                <a:gd name="T12" fmla="*/ 20 w 66"/>
                <a:gd name="T13" fmla="*/ 45 h 56"/>
                <a:gd name="T14" fmla="*/ 21 w 66"/>
                <a:gd name="T15" fmla="*/ 56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56">
                  <a:moveTo>
                    <a:pt x="21" y="56"/>
                  </a:moveTo>
                  <a:cubicBezTo>
                    <a:pt x="0" y="29"/>
                    <a:pt x="0" y="29"/>
                    <a:pt x="0" y="29"/>
                  </a:cubicBezTo>
                  <a:cubicBezTo>
                    <a:pt x="19" y="1"/>
                    <a:pt x="19" y="1"/>
                    <a:pt x="19" y="1"/>
                  </a:cubicBezTo>
                  <a:cubicBezTo>
                    <a:pt x="19" y="12"/>
                    <a:pt x="19" y="12"/>
                    <a:pt x="19" y="12"/>
                  </a:cubicBezTo>
                  <a:cubicBezTo>
                    <a:pt x="19" y="12"/>
                    <a:pt x="43" y="16"/>
                    <a:pt x="66" y="0"/>
                  </a:cubicBezTo>
                  <a:cubicBezTo>
                    <a:pt x="49" y="41"/>
                    <a:pt x="49" y="41"/>
                    <a:pt x="49" y="41"/>
                  </a:cubicBezTo>
                  <a:cubicBezTo>
                    <a:pt x="49" y="41"/>
                    <a:pt x="37" y="47"/>
                    <a:pt x="20" y="45"/>
                  </a:cubicBezTo>
                  <a:lnTo>
                    <a:pt x="21" y="5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26" name="ïSḻîḍe"/>
            <p:cNvSpPr/>
            <p:nvPr/>
          </p:nvSpPr>
          <p:spPr bwMode="auto">
            <a:xfrm>
              <a:off x="3856038" y="5072063"/>
              <a:ext cx="182563" cy="155575"/>
            </a:xfrm>
            <a:custGeom>
              <a:avLst/>
              <a:gdLst>
                <a:gd name="T0" fmla="*/ 24 w 73"/>
                <a:gd name="T1" fmla="*/ 62 h 62"/>
                <a:gd name="T2" fmla="*/ 21 w 73"/>
                <a:gd name="T3" fmla="*/ 61 h 62"/>
                <a:gd name="T4" fmla="*/ 1 w 73"/>
                <a:gd name="T5" fmla="*/ 34 h 62"/>
                <a:gd name="T6" fmla="*/ 1 w 73"/>
                <a:gd name="T7" fmla="*/ 31 h 62"/>
                <a:gd name="T8" fmla="*/ 19 w 73"/>
                <a:gd name="T9" fmla="*/ 2 h 62"/>
                <a:gd name="T10" fmla="*/ 23 w 73"/>
                <a:gd name="T11" fmla="*/ 1 h 62"/>
                <a:gd name="T12" fmla="*/ 25 w 73"/>
                <a:gd name="T13" fmla="*/ 4 h 62"/>
                <a:gd name="T14" fmla="*/ 25 w 73"/>
                <a:gd name="T15" fmla="*/ 13 h 62"/>
                <a:gd name="T16" fmla="*/ 68 w 73"/>
                <a:gd name="T17" fmla="*/ 0 h 62"/>
                <a:gd name="T18" fmla="*/ 71 w 73"/>
                <a:gd name="T19" fmla="*/ 0 h 62"/>
                <a:gd name="T20" fmla="*/ 72 w 73"/>
                <a:gd name="T21" fmla="*/ 4 h 62"/>
                <a:gd name="T22" fmla="*/ 55 w 73"/>
                <a:gd name="T23" fmla="*/ 45 h 62"/>
                <a:gd name="T24" fmla="*/ 53 w 73"/>
                <a:gd name="T25" fmla="*/ 47 h 62"/>
                <a:gd name="T26" fmla="*/ 27 w 73"/>
                <a:gd name="T27" fmla="*/ 51 h 62"/>
                <a:gd name="T28" fmla="*/ 27 w 73"/>
                <a:gd name="T29" fmla="*/ 59 h 62"/>
                <a:gd name="T30" fmla="*/ 25 w 73"/>
                <a:gd name="T31" fmla="*/ 62 h 62"/>
                <a:gd name="T32" fmla="*/ 24 w 73"/>
                <a:gd name="T33" fmla="*/ 62 h 62"/>
                <a:gd name="T34" fmla="*/ 7 w 73"/>
                <a:gd name="T35" fmla="*/ 32 h 62"/>
                <a:gd name="T36" fmla="*/ 21 w 73"/>
                <a:gd name="T37" fmla="*/ 50 h 62"/>
                <a:gd name="T38" fmla="*/ 20 w 73"/>
                <a:gd name="T39" fmla="*/ 48 h 62"/>
                <a:gd name="T40" fmla="*/ 21 w 73"/>
                <a:gd name="T41" fmla="*/ 46 h 62"/>
                <a:gd name="T42" fmla="*/ 24 w 73"/>
                <a:gd name="T43" fmla="*/ 45 h 62"/>
                <a:gd name="T44" fmla="*/ 50 w 73"/>
                <a:gd name="T45" fmla="*/ 42 h 62"/>
                <a:gd name="T46" fmla="*/ 63 w 73"/>
                <a:gd name="T47" fmla="*/ 10 h 62"/>
                <a:gd name="T48" fmla="*/ 22 w 73"/>
                <a:gd name="T49" fmla="*/ 18 h 62"/>
                <a:gd name="T50" fmla="*/ 19 w 73"/>
                <a:gd name="T51" fmla="*/ 16 h 62"/>
                <a:gd name="T52" fmla="*/ 19 w 73"/>
                <a:gd name="T53" fmla="*/ 14 h 62"/>
                <a:gd name="T54" fmla="*/ 7 w 73"/>
                <a:gd name="T55"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3" h="62">
                  <a:moveTo>
                    <a:pt x="24" y="62"/>
                  </a:moveTo>
                  <a:cubicBezTo>
                    <a:pt x="23" y="62"/>
                    <a:pt x="22" y="62"/>
                    <a:pt x="21" y="61"/>
                  </a:cubicBezTo>
                  <a:cubicBezTo>
                    <a:pt x="1" y="34"/>
                    <a:pt x="1" y="34"/>
                    <a:pt x="1" y="34"/>
                  </a:cubicBezTo>
                  <a:cubicBezTo>
                    <a:pt x="0" y="33"/>
                    <a:pt x="0" y="32"/>
                    <a:pt x="1" y="31"/>
                  </a:cubicBezTo>
                  <a:cubicBezTo>
                    <a:pt x="19" y="2"/>
                    <a:pt x="19" y="2"/>
                    <a:pt x="19" y="2"/>
                  </a:cubicBezTo>
                  <a:cubicBezTo>
                    <a:pt x="20" y="1"/>
                    <a:pt x="21" y="1"/>
                    <a:pt x="23" y="1"/>
                  </a:cubicBezTo>
                  <a:cubicBezTo>
                    <a:pt x="24" y="1"/>
                    <a:pt x="25" y="3"/>
                    <a:pt x="25" y="4"/>
                  </a:cubicBezTo>
                  <a:cubicBezTo>
                    <a:pt x="25" y="13"/>
                    <a:pt x="25" y="13"/>
                    <a:pt x="25" y="13"/>
                  </a:cubicBezTo>
                  <a:cubicBezTo>
                    <a:pt x="32" y="13"/>
                    <a:pt x="50" y="12"/>
                    <a:pt x="68" y="0"/>
                  </a:cubicBezTo>
                  <a:cubicBezTo>
                    <a:pt x="69" y="0"/>
                    <a:pt x="70" y="0"/>
                    <a:pt x="71" y="0"/>
                  </a:cubicBezTo>
                  <a:cubicBezTo>
                    <a:pt x="72" y="1"/>
                    <a:pt x="73" y="3"/>
                    <a:pt x="72" y="4"/>
                  </a:cubicBezTo>
                  <a:cubicBezTo>
                    <a:pt x="55" y="45"/>
                    <a:pt x="55" y="45"/>
                    <a:pt x="55" y="45"/>
                  </a:cubicBezTo>
                  <a:cubicBezTo>
                    <a:pt x="55" y="46"/>
                    <a:pt x="54" y="46"/>
                    <a:pt x="53" y="47"/>
                  </a:cubicBezTo>
                  <a:cubicBezTo>
                    <a:pt x="53" y="47"/>
                    <a:pt x="42" y="52"/>
                    <a:pt x="27" y="51"/>
                  </a:cubicBezTo>
                  <a:cubicBezTo>
                    <a:pt x="27" y="59"/>
                    <a:pt x="27" y="59"/>
                    <a:pt x="27" y="59"/>
                  </a:cubicBezTo>
                  <a:cubicBezTo>
                    <a:pt x="27" y="61"/>
                    <a:pt x="26" y="62"/>
                    <a:pt x="25" y="62"/>
                  </a:cubicBezTo>
                  <a:lnTo>
                    <a:pt x="24" y="62"/>
                  </a:lnTo>
                  <a:close/>
                  <a:moveTo>
                    <a:pt x="7" y="32"/>
                  </a:moveTo>
                  <a:cubicBezTo>
                    <a:pt x="21" y="50"/>
                    <a:pt x="21" y="50"/>
                    <a:pt x="21" y="50"/>
                  </a:cubicBezTo>
                  <a:cubicBezTo>
                    <a:pt x="20" y="48"/>
                    <a:pt x="20" y="48"/>
                    <a:pt x="20" y="48"/>
                  </a:cubicBezTo>
                  <a:cubicBezTo>
                    <a:pt x="20" y="47"/>
                    <a:pt x="21" y="47"/>
                    <a:pt x="21" y="46"/>
                  </a:cubicBezTo>
                  <a:cubicBezTo>
                    <a:pt x="22" y="45"/>
                    <a:pt x="23" y="45"/>
                    <a:pt x="24" y="45"/>
                  </a:cubicBezTo>
                  <a:cubicBezTo>
                    <a:pt x="37" y="47"/>
                    <a:pt x="47" y="43"/>
                    <a:pt x="50" y="42"/>
                  </a:cubicBezTo>
                  <a:cubicBezTo>
                    <a:pt x="63" y="10"/>
                    <a:pt x="63" y="10"/>
                    <a:pt x="63" y="10"/>
                  </a:cubicBezTo>
                  <a:cubicBezTo>
                    <a:pt x="42" y="21"/>
                    <a:pt x="23" y="19"/>
                    <a:pt x="22" y="18"/>
                  </a:cubicBezTo>
                  <a:cubicBezTo>
                    <a:pt x="20" y="18"/>
                    <a:pt x="19" y="17"/>
                    <a:pt x="19" y="16"/>
                  </a:cubicBezTo>
                  <a:cubicBezTo>
                    <a:pt x="19" y="14"/>
                    <a:pt x="19" y="14"/>
                    <a:pt x="19" y="14"/>
                  </a:cubicBezTo>
                  <a:lnTo>
                    <a:pt x="7" y="3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27" name="iṣ1ïḑè"/>
            <p:cNvSpPr/>
            <p:nvPr/>
          </p:nvSpPr>
          <p:spPr bwMode="auto">
            <a:xfrm>
              <a:off x="3616326" y="5002213"/>
              <a:ext cx="122238" cy="179388"/>
            </a:xfrm>
            <a:custGeom>
              <a:avLst/>
              <a:gdLst>
                <a:gd name="T0" fmla="*/ 0 w 49"/>
                <a:gd name="T1" fmla="*/ 5 h 72"/>
                <a:gd name="T2" fmla="*/ 33 w 49"/>
                <a:gd name="T3" fmla="*/ 0 h 72"/>
                <a:gd name="T4" fmla="*/ 49 w 49"/>
                <a:gd name="T5" fmla="*/ 30 h 72"/>
                <a:gd name="T6" fmla="*/ 39 w 49"/>
                <a:gd name="T7" fmla="*/ 25 h 72"/>
                <a:gd name="T8" fmla="*/ 28 w 49"/>
                <a:gd name="T9" fmla="*/ 72 h 72"/>
                <a:gd name="T10" fmla="*/ 0 w 49"/>
                <a:gd name="T11" fmla="*/ 37 h 72"/>
                <a:gd name="T12" fmla="*/ 10 w 49"/>
                <a:gd name="T13" fmla="*/ 10 h 72"/>
                <a:gd name="T14" fmla="*/ 0 w 49"/>
                <a:gd name="T15" fmla="*/ 5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72">
                  <a:moveTo>
                    <a:pt x="0" y="5"/>
                  </a:moveTo>
                  <a:cubicBezTo>
                    <a:pt x="33" y="0"/>
                    <a:pt x="33" y="0"/>
                    <a:pt x="33" y="0"/>
                  </a:cubicBezTo>
                  <a:cubicBezTo>
                    <a:pt x="49" y="30"/>
                    <a:pt x="49" y="30"/>
                    <a:pt x="49" y="30"/>
                  </a:cubicBezTo>
                  <a:cubicBezTo>
                    <a:pt x="39" y="25"/>
                    <a:pt x="39" y="25"/>
                    <a:pt x="39" y="25"/>
                  </a:cubicBezTo>
                  <a:cubicBezTo>
                    <a:pt x="39" y="25"/>
                    <a:pt x="25" y="44"/>
                    <a:pt x="28" y="72"/>
                  </a:cubicBezTo>
                  <a:cubicBezTo>
                    <a:pt x="0" y="37"/>
                    <a:pt x="0" y="37"/>
                    <a:pt x="0" y="37"/>
                  </a:cubicBezTo>
                  <a:cubicBezTo>
                    <a:pt x="0" y="37"/>
                    <a:pt x="0" y="24"/>
                    <a:pt x="10" y="10"/>
                  </a:cubicBez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28" name="ïŝḷiďe"/>
            <p:cNvSpPr/>
            <p:nvPr/>
          </p:nvSpPr>
          <p:spPr bwMode="auto">
            <a:xfrm>
              <a:off x="3606801" y="4995863"/>
              <a:ext cx="139700" cy="193675"/>
            </a:xfrm>
            <a:custGeom>
              <a:avLst/>
              <a:gdLst>
                <a:gd name="T0" fmla="*/ 32 w 56"/>
                <a:gd name="T1" fmla="*/ 78 h 78"/>
                <a:gd name="T2" fmla="*/ 29 w 56"/>
                <a:gd name="T3" fmla="*/ 77 h 78"/>
                <a:gd name="T4" fmla="*/ 1 w 56"/>
                <a:gd name="T5" fmla="*/ 42 h 78"/>
                <a:gd name="T6" fmla="*/ 1 w 56"/>
                <a:gd name="T7" fmla="*/ 40 h 78"/>
                <a:gd name="T8" fmla="*/ 9 w 56"/>
                <a:gd name="T9" fmla="*/ 14 h 78"/>
                <a:gd name="T10" fmla="*/ 2 w 56"/>
                <a:gd name="T11" fmla="*/ 11 h 78"/>
                <a:gd name="T12" fmla="*/ 1 w 56"/>
                <a:gd name="T13" fmla="*/ 8 h 78"/>
                <a:gd name="T14" fmla="*/ 3 w 56"/>
                <a:gd name="T15" fmla="*/ 5 h 78"/>
                <a:gd name="T16" fmla="*/ 37 w 56"/>
                <a:gd name="T17" fmla="*/ 0 h 78"/>
                <a:gd name="T18" fmla="*/ 40 w 56"/>
                <a:gd name="T19" fmla="*/ 1 h 78"/>
                <a:gd name="T20" fmla="*/ 56 w 56"/>
                <a:gd name="T21" fmla="*/ 31 h 78"/>
                <a:gd name="T22" fmla="*/ 55 w 56"/>
                <a:gd name="T23" fmla="*/ 35 h 78"/>
                <a:gd name="T24" fmla="*/ 52 w 56"/>
                <a:gd name="T25" fmla="*/ 35 h 78"/>
                <a:gd name="T26" fmla="*/ 44 w 56"/>
                <a:gd name="T27" fmla="*/ 32 h 78"/>
                <a:gd name="T28" fmla="*/ 35 w 56"/>
                <a:gd name="T29" fmla="*/ 75 h 78"/>
                <a:gd name="T30" fmla="*/ 33 w 56"/>
                <a:gd name="T31" fmla="*/ 78 h 78"/>
                <a:gd name="T32" fmla="*/ 32 w 56"/>
                <a:gd name="T33" fmla="*/ 78 h 78"/>
                <a:gd name="T34" fmla="*/ 7 w 56"/>
                <a:gd name="T35" fmla="*/ 39 h 78"/>
                <a:gd name="T36" fmla="*/ 28 w 56"/>
                <a:gd name="T37" fmla="*/ 66 h 78"/>
                <a:gd name="T38" fmla="*/ 41 w 56"/>
                <a:gd name="T39" fmla="*/ 26 h 78"/>
                <a:gd name="T40" fmla="*/ 44 w 56"/>
                <a:gd name="T41" fmla="*/ 25 h 78"/>
                <a:gd name="T42" fmla="*/ 46 w 56"/>
                <a:gd name="T43" fmla="*/ 26 h 78"/>
                <a:gd name="T44" fmla="*/ 36 w 56"/>
                <a:gd name="T45" fmla="*/ 6 h 78"/>
                <a:gd name="T46" fmla="*/ 13 w 56"/>
                <a:gd name="T47" fmla="*/ 10 h 78"/>
                <a:gd name="T48" fmla="*/ 15 w 56"/>
                <a:gd name="T49" fmla="*/ 10 h 78"/>
                <a:gd name="T50" fmla="*/ 16 w 56"/>
                <a:gd name="T51" fmla="*/ 12 h 78"/>
                <a:gd name="T52" fmla="*/ 16 w 56"/>
                <a:gd name="T53" fmla="*/ 15 h 78"/>
                <a:gd name="T54" fmla="*/ 7 w 56"/>
                <a:gd name="T5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 h="78">
                  <a:moveTo>
                    <a:pt x="32" y="78"/>
                  </a:moveTo>
                  <a:cubicBezTo>
                    <a:pt x="31" y="78"/>
                    <a:pt x="30" y="78"/>
                    <a:pt x="29" y="77"/>
                  </a:cubicBezTo>
                  <a:cubicBezTo>
                    <a:pt x="1" y="42"/>
                    <a:pt x="1" y="42"/>
                    <a:pt x="1" y="42"/>
                  </a:cubicBezTo>
                  <a:cubicBezTo>
                    <a:pt x="1" y="41"/>
                    <a:pt x="1" y="41"/>
                    <a:pt x="1" y="40"/>
                  </a:cubicBezTo>
                  <a:cubicBezTo>
                    <a:pt x="1" y="40"/>
                    <a:pt x="1" y="28"/>
                    <a:pt x="9" y="14"/>
                  </a:cubicBezTo>
                  <a:cubicBezTo>
                    <a:pt x="2" y="11"/>
                    <a:pt x="2" y="11"/>
                    <a:pt x="2" y="11"/>
                  </a:cubicBezTo>
                  <a:cubicBezTo>
                    <a:pt x="1" y="10"/>
                    <a:pt x="0" y="9"/>
                    <a:pt x="1" y="8"/>
                  </a:cubicBezTo>
                  <a:cubicBezTo>
                    <a:pt x="1" y="6"/>
                    <a:pt x="2" y="5"/>
                    <a:pt x="3" y="5"/>
                  </a:cubicBezTo>
                  <a:cubicBezTo>
                    <a:pt x="37" y="0"/>
                    <a:pt x="37" y="0"/>
                    <a:pt x="37" y="0"/>
                  </a:cubicBezTo>
                  <a:cubicBezTo>
                    <a:pt x="38" y="0"/>
                    <a:pt x="39" y="0"/>
                    <a:pt x="40" y="1"/>
                  </a:cubicBezTo>
                  <a:cubicBezTo>
                    <a:pt x="56" y="31"/>
                    <a:pt x="56" y="31"/>
                    <a:pt x="56" y="31"/>
                  </a:cubicBezTo>
                  <a:cubicBezTo>
                    <a:pt x="56" y="32"/>
                    <a:pt x="56" y="34"/>
                    <a:pt x="55" y="35"/>
                  </a:cubicBezTo>
                  <a:cubicBezTo>
                    <a:pt x="54" y="36"/>
                    <a:pt x="53" y="36"/>
                    <a:pt x="52" y="35"/>
                  </a:cubicBezTo>
                  <a:cubicBezTo>
                    <a:pt x="44" y="32"/>
                    <a:pt x="44" y="32"/>
                    <a:pt x="44" y="32"/>
                  </a:cubicBezTo>
                  <a:cubicBezTo>
                    <a:pt x="41" y="37"/>
                    <a:pt x="33" y="53"/>
                    <a:pt x="35" y="75"/>
                  </a:cubicBezTo>
                  <a:cubicBezTo>
                    <a:pt x="35" y="76"/>
                    <a:pt x="34" y="77"/>
                    <a:pt x="33" y="78"/>
                  </a:cubicBezTo>
                  <a:cubicBezTo>
                    <a:pt x="32" y="78"/>
                    <a:pt x="32" y="78"/>
                    <a:pt x="32" y="78"/>
                  </a:cubicBezTo>
                  <a:close/>
                  <a:moveTo>
                    <a:pt x="7" y="39"/>
                  </a:moveTo>
                  <a:cubicBezTo>
                    <a:pt x="28" y="66"/>
                    <a:pt x="28" y="66"/>
                    <a:pt x="28" y="66"/>
                  </a:cubicBezTo>
                  <a:cubicBezTo>
                    <a:pt x="29" y="42"/>
                    <a:pt x="40" y="27"/>
                    <a:pt x="41" y="26"/>
                  </a:cubicBezTo>
                  <a:cubicBezTo>
                    <a:pt x="41" y="25"/>
                    <a:pt x="43" y="24"/>
                    <a:pt x="44" y="25"/>
                  </a:cubicBezTo>
                  <a:cubicBezTo>
                    <a:pt x="46" y="26"/>
                    <a:pt x="46" y="26"/>
                    <a:pt x="46" y="26"/>
                  </a:cubicBezTo>
                  <a:cubicBezTo>
                    <a:pt x="36" y="6"/>
                    <a:pt x="36" y="6"/>
                    <a:pt x="36" y="6"/>
                  </a:cubicBezTo>
                  <a:cubicBezTo>
                    <a:pt x="13" y="10"/>
                    <a:pt x="13" y="10"/>
                    <a:pt x="13" y="10"/>
                  </a:cubicBezTo>
                  <a:cubicBezTo>
                    <a:pt x="15" y="10"/>
                    <a:pt x="15" y="10"/>
                    <a:pt x="15" y="10"/>
                  </a:cubicBezTo>
                  <a:cubicBezTo>
                    <a:pt x="16" y="11"/>
                    <a:pt x="16" y="11"/>
                    <a:pt x="16" y="12"/>
                  </a:cubicBezTo>
                  <a:cubicBezTo>
                    <a:pt x="17" y="13"/>
                    <a:pt x="17" y="14"/>
                    <a:pt x="16" y="15"/>
                  </a:cubicBezTo>
                  <a:cubicBezTo>
                    <a:pt x="9" y="26"/>
                    <a:pt x="7" y="36"/>
                    <a:pt x="7" y="39"/>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29" name="iṥlíḋê"/>
            <p:cNvSpPr/>
            <p:nvPr/>
          </p:nvSpPr>
          <p:spPr bwMode="auto">
            <a:xfrm>
              <a:off x="3616326" y="5094288"/>
              <a:ext cx="174625" cy="111125"/>
            </a:xfrm>
            <a:custGeom>
              <a:avLst/>
              <a:gdLst>
                <a:gd name="T0" fmla="*/ 65 w 70"/>
                <a:gd name="T1" fmla="*/ 2 h 44"/>
                <a:gd name="T2" fmla="*/ 70 w 70"/>
                <a:gd name="T3" fmla="*/ 38 h 44"/>
                <a:gd name="T4" fmla="*/ 28 w 70"/>
                <a:gd name="T5" fmla="*/ 35 h 44"/>
                <a:gd name="T6" fmla="*/ 0 w 70"/>
                <a:gd name="T7" fmla="*/ 0 h 44"/>
                <a:gd name="T8" fmla="*/ 35 w 70"/>
                <a:gd name="T9" fmla="*/ 3 h 44"/>
                <a:gd name="T10" fmla="*/ 65 w 70"/>
                <a:gd name="T11" fmla="*/ 2 h 44"/>
              </a:gdLst>
              <a:ahLst/>
              <a:cxnLst>
                <a:cxn ang="0">
                  <a:pos x="T0" y="T1"/>
                </a:cxn>
                <a:cxn ang="0">
                  <a:pos x="T2" y="T3"/>
                </a:cxn>
                <a:cxn ang="0">
                  <a:pos x="T4" y="T5"/>
                </a:cxn>
                <a:cxn ang="0">
                  <a:pos x="T6" y="T7"/>
                </a:cxn>
                <a:cxn ang="0">
                  <a:pos x="T8" y="T9"/>
                </a:cxn>
                <a:cxn ang="0">
                  <a:pos x="T10" y="T11"/>
                </a:cxn>
              </a:cxnLst>
              <a:rect l="0" t="0" r="r" b="b"/>
              <a:pathLst>
                <a:path w="70" h="44">
                  <a:moveTo>
                    <a:pt x="65" y="2"/>
                  </a:moveTo>
                  <a:cubicBezTo>
                    <a:pt x="70" y="38"/>
                    <a:pt x="70" y="38"/>
                    <a:pt x="70" y="38"/>
                  </a:cubicBezTo>
                  <a:cubicBezTo>
                    <a:pt x="70" y="38"/>
                    <a:pt x="35" y="44"/>
                    <a:pt x="28" y="35"/>
                  </a:cubicBezTo>
                  <a:cubicBezTo>
                    <a:pt x="0" y="0"/>
                    <a:pt x="0" y="0"/>
                    <a:pt x="0" y="0"/>
                  </a:cubicBezTo>
                  <a:cubicBezTo>
                    <a:pt x="11" y="3"/>
                    <a:pt x="23" y="4"/>
                    <a:pt x="35" y="3"/>
                  </a:cubicBezTo>
                  <a:lnTo>
                    <a:pt x="65" y="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30" name="ïs1ïḑé"/>
            <p:cNvSpPr/>
            <p:nvPr/>
          </p:nvSpPr>
          <p:spPr bwMode="auto">
            <a:xfrm>
              <a:off x="3609976" y="5087938"/>
              <a:ext cx="188913" cy="114300"/>
            </a:xfrm>
            <a:custGeom>
              <a:avLst/>
              <a:gdLst>
                <a:gd name="T0" fmla="*/ 50 w 76"/>
                <a:gd name="T1" fmla="*/ 46 h 46"/>
                <a:gd name="T2" fmla="*/ 28 w 76"/>
                <a:gd name="T3" fmla="*/ 40 h 46"/>
                <a:gd name="T4" fmla="*/ 0 w 76"/>
                <a:gd name="T5" fmla="*/ 5 h 46"/>
                <a:gd name="T6" fmla="*/ 0 w 76"/>
                <a:gd name="T7" fmla="*/ 2 h 46"/>
                <a:gd name="T8" fmla="*/ 3 w 76"/>
                <a:gd name="T9" fmla="*/ 0 h 46"/>
                <a:gd name="T10" fmla="*/ 38 w 76"/>
                <a:gd name="T11" fmla="*/ 3 h 46"/>
                <a:gd name="T12" fmla="*/ 67 w 76"/>
                <a:gd name="T13" fmla="*/ 2 h 46"/>
                <a:gd name="T14" fmla="*/ 71 w 76"/>
                <a:gd name="T15" fmla="*/ 4 h 46"/>
                <a:gd name="T16" fmla="*/ 76 w 76"/>
                <a:gd name="T17" fmla="*/ 40 h 46"/>
                <a:gd name="T18" fmla="*/ 74 w 76"/>
                <a:gd name="T19" fmla="*/ 44 h 46"/>
                <a:gd name="T20" fmla="*/ 50 w 76"/>
                <a:gd name="T21" fmla="*/ 46 h 46"/>
                <a:gd name="T22" fmla="*/ 10 w 76"/>
                <a:gd name="T23" fmla="*/ 8 h 46"/>
                <a:gd name="T24" fmla="*/ 33 w 76"/>
                <a:gd name="T25" fmla="*/ 36 h 46"/>
                <a:gd name="T26" fmla="*/ 70 w 76"/>
                <a:gd name="T27" fmla="*/ 38 h 46"/>
                <a:gd name="T28" fmla="*/ 65 w 76"/>
                <a:gd name="T29" fmla="*/ 8 h 46"/>
                <a:gd name="T30" fmla="*/ 38 w 76"/>
                <a:gd name="T31" fmla="*/ 9 h 46"/>
                <a:gd name="T32" fmla="*/ 10 w 76"/>
                <a:gd name="T33" fmla="*/ 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46">
                  <a:moveTo>
                    <a:pt x="50" y="46"/>
                  </a:moveTo>
                  <a:cubicBezTo>
                    <a:pt x="41" y="46"/>
                    <a:pt x="32" y="45"/>
                    <a:pt x="28" y="40"/>
                  </a:cubicBezTo>
                  <a:cubicBezTo>
                    <a:pt x="0" y="5"/>
                    <a:pt x="0" y="5"/>
                    <a:pt x="0" y="5"/>
                  </a:cubicBezTo>
                  <a:cubicBezTo>
                    <a:pt x="0" y="4"/>
                    <a:pt x="0" y="3"/>
                    <a:pt x="0" y="2"/>
                  </a:cubicBezTo>
                  <a:cubicBezTo>
                    <a:pt x="1" y="0"/>
                    <a:pt x="2" y="0"/>
                    <a:pt x="3" y="0"/>
                  </a:cubicBezTo>
                  <a:cubicBezTo>
                    <a:pt x="15" y="3"/>
                    <a:pt x="26" y="4"/>
                    <a:pt x="38" y="3"/>
                  </a:cubicBezTo>
                  <a:cubicBezTo>
                    <a:pt x="67" y="2"/>
                    <a:pt x="67" y="2"/>
                    <a:pt x="67" y="2"/>
                  </a:cubicBezTo>
                  <a:cubicBezTo>
                    <a:pt x="69" y="1"/>
                    <a:pt x="70" y="3"/>
                    <a:pt x="71" y="4"/>
                  </a:cubicBezTo>
                  <a:cubicBezTo>
                    <a:pt x="76" y="40"/>
                    <a:pt x="76" y="40"/>
                    <a:pt x="76" y="40"/>
                  </a:cubicBezTo>
                  <a:cubicBezTo>
                    <a:pt x="76" y="42"/>
                    <a:pt x="75" y="43"/>
                    <a:pt x="74" y="44"/>
                  </a:cubicBezTo>
                  <a:cubicBezTo>
                    <a:pt x="70" y="44"/>
                    <a:pt x="60" y="46"/>
                    <a:pt x="50" y="46"/>
                  </a:cubicBezTo>
                  <a:close/>
                  <a:moveTo>
                    <a:pt x="10" y="8"/>
                  </a:moveTo>
                  <a:cubicBezTo>
                    <a:pt x="33" y="36"/>
                    <a:pt x="33" y="36"/>
                    <a:pt x="33" y="36"/>
                  </a:cubicBezTo>
                  <a:cubicBezTo>
                    <a:pt x="37" y="41"/>
                    <a:pt x="56" y="40"/>
                    <a:pt x="70" y="38"/>
                  </a:cubicBezTo>
                  <a:cubicBezTo>
                    <a:pt x="65" y="8"/>
                    <a:pt x="65" y="8"/>
                    <a:pt x="65" y="8"/>
                  </a:cubicBezTo>
                  <a:cubicBezTo>
                    <a:pt x="38" y="9"/>
                    <a:pt x="38" y="9"/>
                    <a:pt x="38" y="9"/>
                  </a:cubicBezTo>
                  <a:cubicBezTo>
                    <a:pt x="29" y="10"/>
                    <a:pt x="19" y="9"/>
                    <a:pt x="10"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31" name="iṧļïḓè"/>
            <p:cNvSpPr/>
            <p:nvPr/>
          </p:nvSpPr>
          <p:spPr bwMode="auto">
            <a:xfrm>
              <a:off x="8324851" y="3714750"/>
              <a:ext cx="120650" cy="1808163"/>
            </a:xfrm>
            <a:custGeom>
              <a:avLst/>
              <a:gdLst>
                <a:gd name="T0" fmla="*/ 76 w 76"/>
                <a:gd name="T1" fmla="*/ 1139 h 1139"/>
                <a:gd name="T2" fmla="*/ 0 w 76"/>
                <a:gd name="T3" fmla="*/ 1139 h 1139"/>
                <a:gd name="T4" fmla="*/ 0 w 76"/>
                <a:gd name="T5" fmla="*/ 0 h 1139"/>
                <a:gd name="T6" fmla="*/ 76 w 76"/>
                <a:gd name="T7" fmla="*/ 0 h 1139"/>
                <a:gd name="T8" fmla="*/ 76 w 76"/>
                <a:gd name="T9" fmla="*/ 1139 h 1139"/>
                <a:gd name="T10" fmla="*/ 13 w 76"/>
                <a:gd name="T11" fmla="*/ 1127 h 1139"/>
                <a:gd name="T12" fmla="*/ 63 w 76"/>
                <a:gd name="T13" fmla="*/ 1127 h 1139"/>
                <a:gd name="T14" fmla="*/ 63 w 76"/>
                <a:gd name="T15" fmla="*/ 12 h 1139"/>
                <a:gd name="T16" fmla="*/ 13 w 76"/>
                <a:gd name="T17" fmla="*/ 12 h 1139"/>
                <a:gd name="T18" fmla="*/ 13 w 76"/>
                <a:gd name="T19" fmla="*/ 1127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1139">
                  <a:moveTo>
                    <a:pt x="76" y="1139"/>
                  </a:moveTo>
                  <a:lnTo>
                    <a:pt x="0" y="1139"/>
                  </a:lnTo>
                  <a:lnTo>
                    <a:pt x="0" y="0"/>
                  </a:lnTo>
                  <a:lnTo>
                    <a:pt x="76" y="0"/>
                  </a:lnTo>
                  <a:lnTo>
                    <a:pt x="76" y="1139"/>
                  </a:lnTo>
                  <a:close/>
                  <a:moveTo>
                    <a:pt x="13" y="1127"/>
                  </a:moveTo>
                  <a:lnTo>
                    <a:pt x="63" y="1127"/>
                  </a:lnTo>
                  <a:lnTo>
                    <a:pt x="63" y="12"/>
                  </a:lnTo>
                  <a:lnTo>
                    <a:pt x="13" y="12"/>
                  </a:lnTo>
                  <a:lnTo>
                    <a:pt x="13" y="1127"/>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32" name="íŝľïďè"/>
            <p:cNvSpPr/>
            <p:nvPr/>
          </p:nvSpPr>
          <p:spPr bwMode="auto">
            <a:xfrm>
              <a:off x="8324851" y="3714750"/>
              <a:ext cx="120650" cy="1808163"/>
            </a:xfrm>
            <a:custGeom>
              <a:avLst/>
              <a:gdLst>
                <a:gd name="T0" fmla="*/ 76 w 76"/>
                <a:gd name="T1" fmla="*/ 1139 h 1139"/>
                <a:gd name="T2" fmla="*/ 0 w 76"/>
                <a:gd name="T3" fmla="*/ 1139 h 1139"/>
                <a:gd name="T4" fmla="*/ 0 w 76"/>
                <a:gd name="T5" fmla="*/ 0 h 1139"/>
                <a:gd name="T6" fmla="*/ 76 w 76"/>
                <a:gd name="T7" fmla="*/ 0 h 1139"/>
                <a:gd name="T8" fmla="*/ 76 w 76"/>
                <a:gd name="T9" fmla="*/ 1139 h 1139"/>
                <a:gd name="T10" fmla="*/ 13 w 76"/>
                <a:gd name="T11" fmla="*/ 1127 h 1139"/>
                <a:gd name="T12" fmla="*/ 63 w 76"/>
                <a:gd name="T13" fmla="*/ 1127 h 1139"/>
                <a:gd name="T14" fmla="*/ 63 w 76"/>
                <a:gd name="T15" fmla="*/ 12 h 1139"/>
                <a:gd name="T16" fmla="*/ 13 w 76"/>
                <a:gd name="T17" fmla="*/ 12 h 1139"/>
                <a:gd name="T18" fmla="*/ 13 w 76"/>
                <a:gd name="T19" fmla="*/ 1127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1139">
                  <a:moveTo>
                    <a:pt x="76" y="1139"/>
                  </a:moveTo>
                  <a:lnTo>
                    <a:pt x="0" y="1139"/>
                  </a:lnTo>
                  <a:lnTo>
                    <a:pt x="0" y="0"/>
                  </a:lnTo>
                  <a:lnTo>
                    <a:pt x="76" y="0"/>
                  </a:lnTo>
                  <a:lnTo>
                    <a:pt x="76" y="1139"/>
                  </a:lnTo>
                  <a:moveTo>
                    <a:pt x="13" y="1127"/>
                  </a:moveTo>
                  <a:lnTo>
                    <a:pt x="63" y="1127"/>
                  </a:lnTo>
                  <a:lnTo>
                    <a:pt x="63" y="12"/>
                  </a:lnTo>
                  <a:lnTo>
                    <a:pt x="13" y="12"/>
                  </a:lnTo>
                  <a:lnTo>
                    <a:pt x="13" y="11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33" name="îṥľîḑe"/>
            <p:cNvSpPr/>
            <p:nvPr/>
          </p:nvSpPr>
          <p:spPr bwMode="auto">
            <a:xfrm>
              <a:off x="3217863" y="5516563"/>
              <a:ext cx="5759450" cy="61913"/>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34" name="íṥḻîdé"/>
            <p:cNvSpPr/>
            <p:nvPr/>
          </p:nvSpPr>
          <p:spPr bwMode="auto">
            <a:xfrm>
              <a:off x="3217863" y="5516563"/>
              <a:ext cx="5759450" cy="6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35" name="íṣḷiďè"/>
            <p:cNvSpPr/>
            <p:nvPr/>
          </p:nvSpPr>
          <p:spPr bwMode="auto">
            <a:xfrm>
              <a:off x="4356101" y="5516563"/>
              <a:ext cx="3473450" cy="61913"/>
            </a:xfrm>
            <a:custGeom>
              <a:avLst/>
              <a:gdLst>
                <a:gd name="T0" fmla="*/ 2188 w 2188"/>
                <a:gd name="T1" fmla="*/ 0 h 39"/>
                <a:gd name="T2" fmla="*/ 1645 w 2188"/>
                <a:gd name="T3" fmla="*/ 0 h 39"/>
                <a:gd name="T4" fmla="*/ 1520 w 2188"/>
                <a:gd name="T5" fmla="*/ 0 h 39"/>
                <a:gd name="T6" fmla="*/ 1452 w 2188"/>
                <a:gd name="T7" fmla="*/ 0 h 39"/>
                <a:gd name="T8" fmla="*/ 988 w 2188"/>
                <a:gd name="T9" fmla="*/ 0 h 39"/>
                <a:gd name="T10" fmla="*/ 773 w 2188"/>
                <a:gd name="T11" fmla="*/ 0 h 39"/>
                <a:gd name="T12" fmla="*/ 339 w 2188"/>
                <a:gd name="T13" fmla="*/ 0 h 39"/>
                <a:gd name="T14" fmla="*/ 309 w 2188"/>
                <a:gd name="T15" fmla="*/ 0 h 39"/>
                <a:gd name="T16" fmla="*/ 0 w 2188"/>
                <a:gd name="T17" fmla="*/ 0 h 39"/>
                <a:gd name="T18" fmla="*/ 6 w 2188"/>
                <a:gd name="T19" fmla="*/ 39 h 39"/>
                <a:gd name="T20" fmla="*/ 2175 w 2188"/>
                <a:gd name="T21" fmla="*/ 39 h 39"/>
                <a:gd name="T22" fmla="*/ 2188 w 2188"/>
                <a:gd name="T2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88" h="39">
                  <a:moveTo>
                    <a:pt x="2188" y="0"/>
                  </a:moveTo>
                  <a:lnTo>
                    <a:pt x="1645" y="0"/>
                  </a:lnTo>
                  <a:lnTo>
                    <a:pt x="1520" y="0"/>
                  </a:lnTo>
                  <a:lnTo>
                    <a:pt x="1452" y="0"/>
                  </a:lnTo>
                  <a:lnTo>
                    <a:pt x="988" y="0"/>
                  </a:lnTo>
                  <a:lnTo>
                    <a:pt x="773" y="0"/>
                  </a:lnTo>
                  <a:lnTo>
                    <a:pt x="339" y="0"/>
                  </a:lnTo>
                  <a:lnTo>
                    <a:pt x="309" y="0"/>
                  </a:lnTo>
                  <a:lnTo>
                    <a:pt x="0" y="0"/>
                  </a:lnTo>
                  <a:lnTo>
                    <a:pt x="6" y="39"/>
                  </a:lnTo>
                  <a:lnTo>
                    <a:pt x="2175" y="39"/>
                  </a:lnTo>
                  <a:lnTo>
                    <a:pt x="2188" y="0"/>
                  </a:lnTo>
                  <a:close/>
                </a:path>
              </a:pathLst>
            </a:custGeom>
            <a:solidFill>
              <a:srgbClr val="2584C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36" name="is1îďê"/>
            <p:cNvSpPr/>
            <p:nvPr/>
          </p:nvSpPr>
          <p:spPr bwMode="auto">
            <a:xfrm>
              <a:off x="4356101" y="5516563"/>
              <a:ext cx="3473450" cy="61913"/>
            </a:xfrm>
            <a:custGeom>
              <a:avLst/>
              <a:gdLst>
                <a:gd name="T0" fmla="*/ 2188 w 2188"/>
                <a:gd name="T1" fmla="*/ 0 h 39"/>
                <a:gd name="T2" fmla="*/ 1645 w 2188"/>
                <a:gd name="T3" fmla="*/ 0 h 39"/>
                <a:gd name="T4" fmla="*/ 1520 w 2188"/>
                <a:gd name="T5" fmla="*/ 0 h 39"/>
                <a:gd name="T6" fmla="*/ 1452 w 2188"/>
                <a:gd name="T7" fmla="*/ 0 h 39"/>
                <a:gd name="T8" fmla="*/ 988 w 2188"/>
                <a:gd name="T9" fmla="*/ 0 h 39"/>
                <a:gd name="T10" fmla="*/ 773 w 2188"/>
                <a:gd name="T11" fmla="*/ 0 h 39"/>
                <a:gd name="T12" fmla="*/ 339 w 2188"/>
                <a:gd name="T13" fmla="*/ 0 h 39"/>
                <a:gd name="T14" fmla="*/ 309 w 2188"/>
                <a:gd name="T15" fmla="*/ 0 h 39"/>
                <a:gd name="T16" fmla="*/ 0 w 2188"/>
                <a:gd name="T17" fmla="*/ 0 h 39"/>
                <a:gd name="T18" fmla="*/ 6 w 2188"/>
                <a:gd name="T19" fmla="*/ 39 h 39"/>
                <a:gd name="T20" fmla="*/ 2175 w 2188"/>
                <a:gd name="T21" fmla="*/ 39 h 39"/>
                <a:gd name="T22" fmla="*/ 2188 w 2188"/>
                <a:gd name="T2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88" h="39">
                  <a:moveTo>
                    <a:pt x="2188" y="0"/>
                  </a:moveTo>
                  <a:lnTo>
                    <a:pt x="1645" y="0"/>
                  </a:lnTo>
                  <a:lnTo>
                    <a:pt x="1520" y="0"/>
                  </a:lnTo>
                  <a:lnTo>
                    <a:pt x="1452" y="0"/>
                  </a:lnTo>
                  <a:lnTo>
                    <a:pt x="988" y="0"/>
                  </a:lnTo>
                  <a:lnTo>
                    <a:pt x="773" y="0"/>
                  </a:lnTo>
                  <a:lnTo>
                    <a:pt x="339" y="0"/>
                  </a:lnTo>
                  <a:lnTo>
                    <a:pt x="309" y="0"/>
                  </a:lnTo>
                  <a:lnTo>
                    <a:pt x="0" y="0"/>
                  </a:lnTo>
                  <a:lnTo>
                    <a:pt x="6" y="39"/>
                  </a:lnTo>
                  <a:lnTo>
                    <a:pt x="2175" y="39"/>
                  </a:lnTo>
                  <a:lnTo>
                    <a:pt x="218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37" name="îšḻíḓe"/>
            <p:cNvSpPr/>
            <p:nvPr/>
          </p:nvSpPr>
          <p:spPr bwMode="auto">
            <a:xfrm>
              <a:off x="4475163" y="4741863"/>
              <a:ext cx="3232150" cy="144463"/>
            </a:xfrm>
            <a:custGeom>
              <a:avLst/>
              <a:gdLst>
                <a:gd name="T0" fmla="*/ 1266 w 1295"/>
                <a:gd name="T1" fmla="*/ 58 h 58"/>
                <a:gd name="T2" fmla="*/ 29 w 1295"/>
                <a:gd name="T3" fmla="*/ 58 h 58"/>
                <a:gd name="T4" fmla="*/ 0 w 1295"/>
                <a:gd name="T5" fmla="*/ 29 h 58"/>
                <a:gd name="T6" fmla="*/ 29 w 1295"/>
                <a:gd name="T7" fmla="*/ 0 h 58"/>
                <a:gd name="T8" fmla="*/ 1266 w 1295"/>
                <a:gd name="T9" fmla="*/ 0 h 58"/>
                <a:gd name="T10" fmla="*/ 1295 w 1295"/>
                <a:gd name="T11" fmla="*/ 29 h 58"/>
                <a:gd name="T12" fmla="*/ 1266 w 1295"/>
                <a:gd name="T13" fmla="*/ 58 h 58"/>
              </a:gdLst>
              <a:ahLst/>
              <a:cxnLst>
                <a:cxn ang="0">
                  <a:pos x="T0" y="T1"/>
                </a:cxn>
                <a:cxn ang="0">
                  <a:pos x="T2" y="T3"/>
                </a:cxn>
                <a:cxn ang="0">
                  <a:pos x="T4" y="T5"/>
                </a:cxn>
                <a:cxn ang="0">
                  <a:pos x="T6" y="T7"/>
                </a:cxn>
                <a:cxn ang="0">
                  <a:pos x="T8" y="T9"/>
                </a:cxn>
                <a:cxn ang="0">
                  <a:pos x="T10" y="T11"/>
                </a:cxn>
                <a:cxn ang="0">
                  <a:pos x="T12" y="T13"/>
                </a:cxn>
              </a:cxnLst>
              <a:rect l="0" t="0" r="r" b="b"/>
              <a:pathLst>
                <a:path w="1295" h="58">
                  <a:moveTo>
                    <a:pt x="1266" y="58"/>
                  </a:moveTo>
                  <a:cubicBezTo>
                    <a:pt x="29" y="58"/>
                    <a:pt x="29" y="58"/>
                    <a:pt x="29" y="58"/>
                  </a:cubicBezTo>
                  <a:cubicBezTo>
                    <a:pt x="13" y="58"/>
                    <a:pt x="0" y="45"/>
                    <a:pt x="0" y="29"/>
                  </a:cubicBezTo>
                  <a:cubicBezTo>
                    <a:pt x="0" y="13"/>
                    <a:pt x="13" y="0"/>
                    <a:pt x="29" y="0"/>
                  </a:cubicBezTo>
                  <a:cubicBezTo>
                    <a:pt x="1266" y="0"/>
                    <a:pt x="1266" y="0"/>
                    <a:pt x="1266" y="0"/>
                  </a:cubicBezTo>
                  <a:cubicBezTo>
                    <a:pt x="1282" y="0"/>
                    <a:pt x="1295" y="13"/>
                    <a:pt x="1295" y="29"/>
                  </a:cubicBezTo>
                  <a:cubicBezTo>
                    <a:pt x="1295" y="45"/>
                    <a:pt x="1282" y="58"/>
                    <a:pt x="1266" y="58"/>
                  </a:cubicBezTo>
                </a:path>
              </a:pathLst>
            </a:custGeom>
            <a:solidFill>
              <a:srgbClr val="BBE5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38" name="î$ḷïḓé"/>
            <p:cNvSpPr/>
            <p:nvPr/>
          </p:nvSpPr>
          <p:spPr bwMode="auto">
            <a:xfrm>
              <a:off x="4465638" y="4730750"/>
              <a:ext cx="3251200" cy="165100"/>
            </a:xfrm>
            <a:custGeom>
              <a:avLst/>
              <a:gdLst>
                <a:gd name="T0" fmla="*/ 1270 w 1303"/>
                <a:gd name="T1" fmla="*/ 66 h 66"/>
                <a:gd name="T2" fmla="*/ 33 w 1303"/>
                <a:gd name="T3" fmla="*/ 66 h 66"/>
                <a:gd name="T4" fmla="*/ 0 w 1303"/>
                <a:gd name="T5" fmla="*/ 33 h 66"/>
                <a:gd name="T6" fmla="*/ 33 w 1303"/>
                <a:gd name="T7" fmla="*/ 0 h 66"/>
                <a:gd name="T8" fmla="*/ 1270 w 1303"/>
                <a:gd name="T9" fmla="*/ 0 h 66"/>
                <a:gd name="T10" fmla="*/ 1303 w 1303"/>
                <a:gd name="T11" fmla="*/ 33 h 66"/>
                <a:gd name="T12" fmla="*/ 1270 w 1303"/>
                <a:gd name="T13" fmla="*/ 66 h 66"/>
                <a:gd name="T14" fmla="*/ 33 w 1303"/>
                <a:gd name="T15" fmla="*/ 8 h 66"/>
                <a:gd name="T16" fmla="*/ 8 w 1303"/>
                <a:gd name="T17" fmla="*/ 33 h 66"/>
                <a:gd name="T18" fmla="*/ 33 w 1303"/>
                <a:gd name="T19" fmla="*/ 58 h 66"/>
                <a:gd name="T20" fmla="*/ 1270 w 1303"/>
                <a:gd name="T21" fmla="*/ 58 h 66"/>
                <a:gd name="T22" fmla="*/ 1295 w 1303"/>
                <a:gd name="T23" fmla="*/ 33 h 66"/>
                <a:gd name="T24" fmla="*/ 1270 w 1303"/>
                <a:gd name="T25" fmla="*/ 8 h 66"/>
                <a:gd name="T26" fmla="*/ 33 w 1303"/>
                <a:gd name="T27" fmla="*/ 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03" h="66">
                  <a:moveTo>
                    <a:pt x="1270" y="66"/>
                  </a:moveTo>
                  <a:cubicBezTo>
                    <a:pt x="33" y="66"/>
                    <a:pt x="33" y="66"/>
                    <a:pt x="33" y="66"/>
                  </a:cubicBezTo>
                  <a:cubicBezTo>
                    <a:pt x="15" y="66"/>
                    <a:pt x="0" y="51"/>
                    <a:pt x="0" y="33"/>
                  </a:cubicBezTo>
                  <a:cubicBezTo>
                    <a:pt x="0" y="15"/>
                    <a:pt x="15" y="0"/>
                    <a:pt x="33" y="0"/>
                  </a:cubicBezTo>
                  <a:cubicBezTo>
                    <a:pt x="1270" y="0"/>
                    <a:pt x="1270" y="0"/>
                    <a:pt x="1270" y="0"/>
                  </a:cubicBezTo>
                  <a:cubicBezTo>
                    <a:pt x="1289" y="0"/>
                    <a:pt x="1303" y="15"/>
                    <a:pt x="1303" y="33"/>
                  </a:cubicBezTo>
                  <a:cubicBezTo>
                    <a:pt x="1303" y="51"/>
                    <a:pt x="1289" y="66"/>
                    <a:pt x="1270" y="66"/>
                  </a:cubicBezTo>
                  <a:moveTo>
                    <a:pt x="33" y="8"/>
                  </a:moveTo>
                  <a:cubicBezTo>
                    <a:pt x="20" y="8"/>
                    <a:pt x="8" y="20"/>
                    <a:pt x="8" y="33"/>
                  </a:cubicBezTo>
                  <a:cubicBezTo>
                    <a:pt x="8" y="47"/>
                    <a:pt x="20" y="58"/>
                    <a:pt x="33" y="58"/>
                  </a:cubicBezTo>
                  <a:cubicBezTo>
                    <a:pt x="1270" y="58"/>
                    <a:pt x="1270" y="58"/>
                    <a:pt x="1270" y="58"/>
                  </a:cubicBezTo>
                  <a:cubicBezTo>
                    <a:pt x="1284" y="58"/>
                    <a:pt x="1295" y="47"/>
                    <a:pt x="1295" y="33"/>
                  </a:cubicBezTo>
                  <a:cubicBezTo>
                    <a:pt x="1295" y="20"/>
                    <a:pt x="1284" y="8"/>
                    <a:pt x="1270" y="8"/>
                  </a:cubicBezTo>
                  <a:cubicBezTo>
                    <a:pt x="33" y="8"/>
                    <a:pt x="33" y="8"/>
                    <a:pt x="33" y="8"/>
                  </a:cubicBezTo>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39" name="ísļiḓê"/>
            <p:cNvSpPr/>
            <p:nvPr/>
          </p:nvSpPr>
          <p:spPr bwMode="auto">
            <a:xfrm>
              <a:off x="4308476" y="2871788"/>
              <a:ext cx="3565525" cy="314325"/>
            </a:xfrm>
            <a:custGeom>
              <a:avLst/>
              <a:gdLst>
                <a:gd name="T0" fmla="*/ 1429 w 1429"/>
                <a:gd name="T1" fmla="*/ 126 h 126"/>
                <a:gd name="T2" fmla="*/ 0 w 1429"/>
                <a:gd name="T3" fmla="*/ 126 h 126"/>
                <a:gd name="T4" fmla="*/ 0 w 1429"/>
                <a:gd name="T5" fmla="*/ 122 h 126"/>
                <a:gd name="T6" fmla="*/ 122 w 1429"/>
                <a:gd name="T7" fmla="*/ 0 h 126"/>
                <a:gd name="T8" fmla="*/ 1307 w 1429"/>
                <a:gd name="T9" fmla="*/ 0 h 126"/>
                <a:gd name="T10" fmla="*/ 1429 w 1429"/>
                <a:gd name="T11" fmla="*/ 122 h 126"/>
                <a:gd name="T12" fmla="*/ 1429 w 1429"/>
                <a:gd name="T13" fmla="*/ 126 h 126"/>
                <a:gd name="T14" fmla="*/ 9 w 1429"/>
                <a:gd name="T15" fmla="*/ 118 h 126"/>
                <a:gd name="T16" fmla="*/ 1421 w 1429"/>
                <a:gd name="T17" fmla="*/ 118 h 126"/>
                <a:gd name="T18" fmla="*/ 1307 w 1429"/>
                <a:gd name="T19" fmla="*/ 8 h 126"/>
                <a:gd name="T20" fmla="*/ 122 w 1429"/>
                <a:gd name="T21" fmla="*/ 8 h 126"/>
                <a:gd name="T22" fmla="*/ 9 w 1429"/>
                <a:gd name="T23" fmla="*/ 118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29" h="126">
                  <a:moveTo>
                    <a:pt x="1429" y="126"/>
                  </a:moveTo>
                  <a:cubicBezTo>
                    <a:pt x="0" y="126"/>
                    <a:pt x="0" y="126"/>
                    <a:pt x="0" y="126"/>
                  </a:cubicBezTo>
                  <a:cubicBezTo>
                    <a:pt x="0" y="122"/>
                    <a:pt x="0" y="122"/>
                    <a:pt x="0" y="122"/>
                  </a:cubicBezTo>
                  <a:cubicBezTo>
                    <a:pt x="0" y="55"/>
                    <a:pt x="55" y="0"/>
                    <a:pt x="122" y="0"/>
                  </a:cubicBezTo>
                  <a:cubicBezTo>
                    <a:pt x="1307" y="0"/>
                    <a:pt x="1307" y="0"/>
                    <a:pt x="1307" y="0"/>
                  </a:cubicBezTo>
                  <a:cubicBezTo>
                    <a:pt x="1375" y="0"/>
                    <a:pt x="1429" y="55"/>
                    <a:pt x="1429" y="122"/>
                  </a:cubicBezTo>
                  <a:lnTo>
                    <a:pt x="1429" y="126"/>
                  </a:lnTo>
                  <a:close/>
                  <a:moveTo>
                    <a:pt x="9" y="118"/>
                  </a:moveTo>
                  <a:cubicBezTo>
                    <a:pt x="1421" y="118"/>
                    <a:pt x="1421" y="118"/>
                    <a:pt x="1421" y="118"/>
                  </a:cubicBezTo>
                  <a:cubicBezTo>
                    <a:pt x="1419" y="57"/>
                    <a:pt x="1369" y="8"/>
                    <a:pt x="1307" y="8"/>
                  </a:cubicBezTo>
                  <a:cubicBezTo>
                    <a:pt x="122" y="8"/>
                    <a:pt x="122" y="8"/>
                    <a:pt x="122" y="8"/>
                  </a:cubicBezTo>
                  <a:cubicBezTo>
                    <a:pt x="61" y="8"/>
                    <a:pt x="11" y="57"/>
                    <a:pt x="9" y="11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40" name="îṥļïḍe"/>
            <p:cNvSpPr/>
            <p:nvPr/>
          </p:nvSpPr>
          <p:spPr bwMode="auto">
            <a:xfrm>
              <a:off x="4487863" y="4751388"/>
              <a:ext cx="3208338" cy="53975"/>
            </a:xfrm>
            <a:custGeom>
              <a:avLst/>
              <a:gdLst>
                <a:gd name="T0" fmla="*/ 1261 w 1286"/>
                <a:gd name="T1" fmla="*/ 0 h 22"/>
                <a:gd name="T2" fmla="*/ 24 w 1286"/>
                <a:gd name="T3" fmla="*/ 0 h 22"/>
                <a:gd name="T4" fmla="*/ 0 w 1286"/>
                <a:gd name="T5" fmla="*/ 22 h 22"/>
                <a:gd name="T6" fmla="*/ 1286 w 1286"/>
                <a:gd name="T7" fmla="*/ 22 h 22"/>
                <a:gd name="T8" fmla="*/ 1261 w 1286"/>
                <a:gd name="T9" fmla="*/ 0 h 22"/>
              </a:gdLst>
              <a:ahLst/>
              <a:cxnLst>
                <a:cxn ang="0">
                  <a:pos x="T0" y="T1"/>
                </a:cxn>
                <a:cxn ang="0">
                  <a:pos x="T2" y="T3"/>
                </a:cxn>
                <a:cxn ang="0">
                  <a:pos x="T4" y="T5"/>
                </a:cxn>
                <a:cxn ang="0">
                  <a:pos x="T6" y="T7"/>
                </a:cxn>
                <a:cxn ang="0">
                  <a:pos x="T8" y="T9"/>
                </a:cxn>
              </a:cxnLst>
              <a:rect l="0" t="0" r="r" b="b"/>
              <a:pathLst>
                <a:path w="1286" h="22">
                  <a:moveTo>
                    <a:pt x="1261" y="0"/>
                  </a:moveTo>
                  <a:cubicBezTo>
                    <a:pt x="24" y="0"/>
                    <a:pt x="24" y="0"/>
                    <a:pt x="24" y="0"/>
                  </a:cubicBezTo>
                  <a:cubicBezTo>
                    <a:pt x="12" y="0"/>
                    <a:pt x="2" y="10"/>
                    <a:pt x="0" y="22"/>
                  </a:cubicBezTo>
                  <a:cubicBezTo>
                    <a:pt x="1286" y="22"/>
                    <a:pt x="1286" y="22"/>
                    <a:pt x="1286" y="22"/>
                  </a:cubicBezTo>
                  <a:cubicBezTo>
                    <a:pt x="1284" y="10"/>
                    <a:pt x="1274" y="0"/>
                    <a:pt x="1261" y="0"/>
                  </a:cubicBezTo>
                </a:path>
              </a:pathLst>
            </a:custGeom>
            <a:solidFill>
              <a:srgbClr val="A1D6F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41" name="î$ḷiďê"/>
            <p:cNvSpPr/>
            <p:nvPr/>
          </p:nvSpPr>
          <p:spPr bwMode="auto">
            <a:xfrm>
              <a:off x="4478338" y="4741863"/>
              <a:ext cx="3228975" cy="63500"/>
            </a:xfrm>
            <a:custGeom>
              <a:avLst/>
              <a:gdLst>
                <a:gd name="T0" fmla="*/ 1265 w 1294"/>
                <a:gd name="T1" fmla="*/ 0 h 26"/>
                <a:gd name="T2" fmla="*/ 28 w 1294"/>
                <a:gd name="T3" fmla="*/ 0 h 26"/>
                <a:gd name="T4" fmla="*/ 0 w 1294"/>
                <a:gd name="T5" fmla="*/ 26 h 26"/>
                <a:gd name="T6" fmla="*/ 4 w 1294"/>
                <a:gd name="T7" fmla="*/ 26 h 26"/>
                <a:gd name="T8" fmla="*/ 28 w 1294"/>
                <a:gd name="T9" fmla="*/ 4 h 26"/>
                <a:gd name="T10" fmla="*/ 1265 w 1294"/>
                <a:gd name="T11" fmla="*/ 4 h 26"/>
                <a:gd name="T12" fmla="*/ 1290 w 1294"/>
                <a:gd name="T13" fmla="*/ 26 h 26"/>
                <a:gd name="T14" fmla="*/ 1294 w 1294"/>
                <a:gd name="T15" fmla="*/ 26 h 26"/>
                <a:gd name="T16" fmla="*/ 1265 w 1294"/>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4" h="26">
                  <a:moveTo>
                    <a:pt x="1265" y="0"/>
                  </a:moveTo>
                  <a:cubicBezTo>
                    <a:pt x="28" y="0"/>
                    <a:pt x="28" y="0"/>
                    <a:pt x="28" y="0"/>
                  </a:cubicBezTo>
                  <a:cubicBezTo>
                    <a:pt x="14" y="0"/>
                    <a:pt x="2" y="11"/>
                    <a:pt x="0" y="26"/>
                  </a:cubicBezTo>
                  <a:cubicBezTo>
                    <a:pt x="4" y="26"/>
                    <a:pt x="4" y="26"/>
                    <a:pt x="4" y="26"/>
                  </a:cubicBezTo>
                  <a:cubicBezTo>
                    <a:pt x="6" y="14"/>
                    <a:pt x="16" y="4"/>
                    <a:pt x="28" y="4"/>
                  </a:cubicBezTo>
                  <a:cubicBezTo>
                    <a:pt x="1265" y="4"/>
                    <a:pt x="1265" y="4"/>
                    <a:pt x="1265" y="4"/>
                  </a:cubicBezTo>
                  <a:cubicBezTo>
                    <a:pt x="1278" y="4"/>
                    <a:pt x="1288" y="14"/>
                    <a:pt x="1290" y="26"/>
                  </a:cubicBezTo>
                  <a:cubicBezTo>
                    <a:pt x="1294" y="26"/>
                    <a:pt x="1294" y="26"/>
                    <a:pt x="1294" y="26"/>
                  </a:cubicBezTo>
                  <a:cubicBezTo>
                    <a:pt x="1292" y="11"/>
                    <a:pt x="1280" y="0"/>
                    <a:pt x="1265" y="0"/>
                  </a:cubicBezTo>
                </a:path>
              </a:pathLst>
            </a:custGeom>
            <a:solidFill>
              <a:srgbClr val="3C8FC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42" name="iSḷîďé"/>
            <p:cNvSpPr/>
            <p:nvPr/>
          </p:nvSpPr>
          <p:spPr bwMode="auto">
            <a:xfrm>
              <a:off x="4465638" y="4730750"/>
              <a:ext cx="3251200" cy="165100"/>
            </a:xfrm>
            <a:custGeom>
              <a:avLst/>
              <a:gdLst>
                <a:gd name="T0" fmla="*/ 1270 w 1303"/>
                <a:gd name="T1" fmla="*/ 66 h 66"/>
                <a:gd name="T2" fmla="*/ 33 w 1303"/>
                <a:gd name="T3" fmla="*/ 66 h 66"/>
                <a:gd name="T4" fmla="*/ 0 w 1303"/>
                <a:gd name="T5" fmla="*/ 33 h 66"/>
                <a:gd name="T6" fmla="*/ 33 w 1303"/>
                <a:gd name="T7" fmla="*/ 0 h 66"/>
                <a:gd name="T8" fmla="*/ 1270 w 1303"/>
                <a:gd name="T9" fmla="*/ 0 h 66"/>
                <a:gd name="T10" fmla="*/ 1303 w 1303"/>
                <a:gd name="T11" fmla="*/ 33 h 66"/>
                <a:gd name="T12" fmla="*/ 1270 w 1303"/>
                <a:gd name="T13" fmla="*/ 66 h 66"/>
                <a:gd name="T14" fmla="*/ 33 w 1303"/>
                <a:gd name="T15" fmla="*/ 8 h 66"/>
                <a:gd name="T16" fmla="*/ 8 w 1303"/>
                <a:gd name="T17" fmla="*/ 33 h 66"/>
                <a:gd name="T18" fmla="*/ 33 w 1303"/>
                <a:gd name="T19" fmla="*/ 58 h 66"/>
                <a:gd name="T20" fmla="*/ 1270 w 1303"/>
                <a:gd name="T21" fmla="*/ 58 h 66"/>
                <a:gd name="T22" fmla="*/ 1295 w 1303"/>
                <a:gd name="T23" fmla="*/ 33 h 66"/>
                <a:gd name="T24" fmla="*/ 1270 w 1303"/>
                <a:gd name="T25" fmla="*/ 8 h 66"/>
                <a:gd name="T26" fmla="*/ 33 w 1303"/>
                <a:gd name="T27" fmla="*/ 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03" h="66">
                  <a:moveTo>
                    <a:pt x="1270" y="66"/>
                  </a:moveTo>
                  <a:cubicBezTo>
                    <a:pt x="33" y="66"/>
                    <a:pt x="33" y="66"/>
                    <a:pt x="33" y="66"/>
                  </a:cubicBezTo>
                  <a:cubicBezTo>
                    <a:pt x="15" y="66"/>
                    <a:pt x="0" y="51"/>
                    <a:pt x="0" y="33"/>
                  </a:cubicBezTo>
                  <a:cubicBezTo>
                    <a:pt x="0" y="15"/>
                    <a:pt x="15" y="0"/>
                    <a:pt x="33" y="0"/>
                  </a:cubicBezTo>
                  <a:cubicBezTo>
                    <a:pt x="1270" y="0"/>
                    <a:pt x="1270" y="0"/>
                    <a:pt x="1270" y="0"/>
                  </a:cubicBezTo>
                  <a:cubicBezTo>
                    <a:pt x="1289" y="0"/>
                    <a:pt x="1303" y="15"/>
                    <a:pt x="1303" y="33"/>
                  </a:cubicBezTo>
                  <a:cubicBezTo>
                    <a:pt x="1303" y="51"/>
                    <a:pt x="1289" y="66"/>
                    <a:pt x="1270" y="66"/>
                  </a:cubicBezTo>
                  <a:close/>
                  <a:moveTo>
                    <a:pt x="33" y="8"/>
                  </a:moveTo>
                  <a:cubicBezTo>
                    <a:pt x="20" y="8"/>
                    <a:pt x="8" y="20"/>
                    <a:pt x="8" y="33"/>
                  </a:cubicBezTo>
                  <a:cubicBezTo>
                    <a:pt x="8" y="47"/>
                    <a:pt x="20" y="58"/>
                    <a:pt x="33" y="58"/>
                  </a:cubicBezTo>
                  <a:cubicBezTo>
                    <a:pt x="1270" y="58"/>
                    <a:pt x="1270" y="58"/>
                    <a:pt x="1270" y="58"/>
                  </a:cubicBezTo>
                  <a:cubicBezTo>
                    <a:pt x="1284" y="58"/>
                    <a:pt x="1295" y="47"/>
                    <a:pt x="1295" y="33"/>
                  </a:cubicBezTo>
                  <a:cubicBezTo>
                    <a:pt x="1295" y="20"/>
                    <a:pt x="1284" y="8"/>
                    <a:pt x="1270" y="8"/>
                  </a:cubicBezTo>
                  <a:lnTo>
                    <a:pt x="33" y="8"/>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43" name="išḷïdê"/>
            <p:cNvSpPr/>
            <p:nvPr/>
          </p:nvSpPr>
          <p:spPr bwMode="auto">
            <a:xfrm>
              <a:off x="8335963" y="5513388"/>
              <a:ext cx="98425" cy="3175"/>
            </a:xfrm>
            <a:custGeom>
              <a:avLst/>
              <a:gdLst>
                <a:gd name="T0" fmla="*/ 62 w 62"/>
                <a:gd name="T1" fmla="*/ 0 h 2"/>
                <a:gd name="T2" fmla="*/ 0 w 62"/>
                <a:gd name="T3" fmla="*/ 0 h 2"/>
                <a:gd name="T4" fmla="*/ 0 w 62"/>
                <a:gd name="T5" fmla="*/ 2 h 2"/>
                <a:gd name="T6" fmla="*/ 61 w 62"/>
                <a:gd name="T7" fmla="*/ 2 h 2"/>
                <a:gd name="T8" fmla="*/ 62 w 62"/>
                <a:gd name="T9" fmla="*/ 0 h 2"/>
              </a:gdLst>
              <a:ahLst/>
              <a:cxnLst>
                <a:cxn ang="0">
                  <a:pos x="T0" y="T1"/>
                </a:cxn>
                <a:cxn ang="0">
                  <a:pos x="T2" y="T3"/>
                </a:cxn>
                <a:cxn ang="0">
                  <a:pos x="T4" y="T5"/>
                </a:cxn>
                <a:cxn ang="0">
                  <a:pos x="T6" y="T7"/>
                </a:cxn>
                <a:cxn ang="0">
                  <a:pos x="T8" y="T9"/>
                </a:cxn>
              </a:cxnLst>
              <a:rect l="0" t="0" r="r" b="b"/>
              <a:pathLst>
                <a:path w="62" h="2">
                  <a:moveTo>
                    <a:pt x="62" y="0"/>
                  </a:moveTo>
                  <a:lnTo>
                    <a:pt x="0" y="0"/>
                  </a:lnTo>
                  <a:lnTo>
                    <a:pt x="0" y="2"/>
                  </a:lnTo>
                  <a:lnTo>
                    <a:pt x="61" y="2"/>
                  </a:lnTo>
                  <a:lnTo>
                    <a:pt x="62" y="0"/>
                  </a:lnTo>
                  <a:close/>
                </a:path>
              </a:pathLst>
            </a:custGeom>
            <a:solidFill>
              <a:srgbClr val="146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44" name="iṣḻiḓê"/>
            <p:cNvSpPr/>
            <p:nvPr/>
          </p:nvSpPr>
          <p:spPr bwMode="auto">
            <a:xfrm>
              <a:off x="8335963" y="5513388"/>
              <a:ext cx="98425" cy="3175"/>
            </a:xfrm>
            <a:custGeom>
              <a:avLst/>
              <a:gdLst>
                <a:gd name="T0" fmla="*/ 62 w 62"/>
                <a:gd name="T1" fmla="*/ 0 h 2"/>
                <a:gd name="T2" fmla="*/ 0 w 62"/>
                <a:gd name="T3" fmla="*/ 0 h 2"/>
                <a:gd name="T4" fmla="*/ 0 w 62"/>
                <a:gd name="T5" fmla="*/ 2 h 2"/>
                <a:gd name="T6" fmla="*/ 61 w 62"/>
                <a:gd name="T7" fmla="*/ 2 h 2"/>
                <a:gd name="T8" fmla="*/ 62 w 62"/>
                <a:gd name="T9" fmla="*/ 0 h 2"/>
              </a:gdLst>
              <a:ahLst/>
              <a:cxnLst>
                <a:cxn ang="0">
                  <a:pos x="T0" y="T1"/>
                </a:cxn>
                <a:cxn ang="0">
                  <a:pos x="T2" y="T3"/>
                </a:cxn>
                <a:cxn ang="0">
                  <a:pos x="T4" y="T5"/>
                </a:cxn>
                <a:cxn ang="0">
                  <a:pos x="T6" y="T7"/>
                </a:cxn>
                <a:cxn ang="0">
                  <a:pos x="T8" y="T9"/>
                </a:cxn>
              </a:cxnLst>
              <a:rect l="0" t="0" r="r" b="b"/>
              <a:pathLst>
                <a:path w="62" h="2">
                  <a:moveTo>
                    <a:pt x="62" y="0"/>
                  </a:moveTo>
                  <a:lnTo>
                    <a:pt x="0" y="0"/>
                  </a:lnTo>
                  <a:lnTo>
                    <a:pt x="0" y="2"/>
                  </a:lnTo>
                  <a:lnTo>
                    <a:pt x="61" y="2"/>
                  </a:lnTo>
                  <a:lnTo>
                    <a:pt x="6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45" name="îsľiḓè"/>
            <p:cNvSpPr/>
            <p:nvPr/>
          </p:nvSpPr>
          <p:spPr bwMode="auto">
            <a:xfrm>
              <a:off x="8335963" y="5516563"/>
              <a:ext cx="96838" cy="61913"/>
            </a:xfrm>
            <a:custGeom>
              <a:avLst/>
              <a:gdLst>
                <a:gd name="T0" fmla="*/ 61 w 61"/>
                <a:gd name="T1" fmla="*/ 0 h 39"/>
                <a:gd name="T2" fmla="*/ 0 w 61"/>
                <a:gd name="T3" fmla="*/ 0 h 39"/>
                <a:gd name="T4" fmla="*/ 3 w 61"/>
                <a:gd name="T5" fmla="*/ 39 h 39"/>
                <a:gd name="T6" fmla="*/ 55 w 61"/>
                <a:gd name="T7" fmla="*/ 39 h 39"/>
                <a:gd name="T8" fmla="*/ 61 w 61"/>
                <a:gd name="T9" fmla="*/ 0 h 39"/>
              </a:gdLst>
              <a:ahLst/>
              <a:cxnLst>
                <a:cxn ang="0">
                  <a:pos x="T0" y="T1"/>
                </a:cxn>
                <a:cxn ang="0">
                  <a:pos x="T2" y="T3"/>
                </a:cxn>
                <a:cxn ang="0">
                  <a:pos x="T4" y="T5"/>
                </a:cxn>
                <a:cxn ang="0">
                  <a:pos x="T6" y="T7"/>
                </a:cxn>
                <a:cxn ang="0">
                  <a:pos x="T8" y="T9"/>
                </a:cxn>
              </a:cxnLst>
              <a:rect l="0" t="0" r="r" b="b"/>
              <a:pathLst>
                <a:path w="61" h="39">
                  <a:moveTo>
                    <a:pt x="61" y="0"/>
                  </a:moveTo>
                  <a:lnTo>
                    <a:pt x="0" y="0"/>
                  </a:lnTo>
                  <a:lnTo>
                    <a:pt x="3" y="39"/>
                  </a:lnTo>
                  <a:lnTo>
                    <a:pt x="55" y="39"/>
                  </a:lnTo>
                  <a:lnTo>
                    <a:pt x="61" y="0"/>
                  </a:lnTo>
                  <a:close/>
                </a:path>
              </a:pathLst>
            </a:custGeom>
            <a:solidFill>
              <a:srgbClr val="2584C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46" name="iŝľïḓé"/>
            <p:cNvSpPr/>
            <p:nvPr/>
          </p:nvSpPr>
          <p:spPr bwMode="auto">
            <a:xfrm>
              <a:off x="8335963" y="5516563"/>
              <a:ext cx="96838" cy="61913"/>
            </a:xfrm>
            <a:custGeom>
              <a:avLst/>
              <a:gdLst>
                <a:gd name="T0" fmla="*/ 61 w 61"/>
                <a:gd name="T1" fmla="*/ 0 h 39"/>
                <a:gd name="T2" fmla="*/ 0 w 61"/>
                <a:gd name="T3" fmla="*/ 0 h 39"/>
                <a:gd name="T4" fmla="*/ 3 w 61"/>
                <a:gd name="T5" fmla="*/ 39 h 39"/>
                <a:gd name="T6" fmla="*/ 55 w 61"/>
                <a:gd name="T7" fmla="*/ 39 h 39"/>
                <a:gd name="T8" fmla="*/ 61 w 61"/>
                <a:gd name="T9" fmla="*/ 0 h 39"/>
              </a:gdLst>
              <a:ahLst/>
              <a:cxnLst>
                <a:cxn ang="0">
                  <a:pos x="T0" y="T1"/>
                </a:cxn>
                <a:cxn ang="0">
                  <a:pos x="T2" y="T3"/>
                </a:cxn>
                <a:cxn ang="0">
                  <a:pos x="T4" y="T5"/>
                </a:cxn>
                <a:cxn ang="0">
                  <a:pos x="T6" y="T7"/>
                </a:cxn>
                <a:cxn ang="0">
                  <a:pos x="T8" y="T9"/>
                </a:cxn>
              </a:cxnLst>
              <a:rect l="0" t="0" r="r" b="b"/>
              <a:pathLst>
                <a:path w="61" h="39">
                  <a:moveTo>
                    <a:pt x="61" y="0"/>
                  </a:moveTo>
                  <a:lnTo>
                    <a:pt x="0" y="0"/>
                  </a:lnTo>
                  <a:lnTo>
                    <a:pt x="3" y="39"/>
                  </a:lnTo>
                  <a:lnTo>
                    <a:pt x="55" y="39"/>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47" name="íṡlïḑé"/>
            <p:cNvSpPr/>
            <p:nvPr/>
          </p:nvSpPr>
          <p:spPr bwMode="auto">
            <a:xfrm>
              <a:off x="4052888" y="5516563"/>
              <a:ext cx="7938" cy="0"/>
            </a:xfrm>
            <a:custGeom>
              <a:avLst/>
              <a:gdLst>
                <a:gd name="T0" fmla="*/ 3 w 3"/>
                <a:gd name="T1" fmla="*/ 0 w 3"/>
                <a:gd name="T2" fmla="*/ 3 w 3"/>
                <a:gd name="T3" fmla="*/ 3 w 3"/>
              </a:gdLst>
              <a:ahLst/>
              <a:cxnLst>
                <a:cxn ang="0">
                  <a:pos x="T0" y="0"/>
                </a:cxn>
                <a:cxn ang="0">
                  <a:pos x="T1" y="0"/>
                </a:cxn>
                <a:cxn ang="0">
                  <a:pos x="T2" y="0"/>
                </a:cxn>
                <a:cxn ang="0">
                  <a:pos x="T3" y="0"/>
                </a:cxn>
              </a:cxnLst>
              <a:rect l="0" t="0" r="r" b="b"/>
              <a:pathLst>
                <a:path w="3">
                  <a:moveTo>
                    <a:pt x="3" y="0"/>
                  </a:moveTo>
                  <a:cubicBezTo>
                    <a:pt x="2" y="0"/>
                    <a:pt x="1" y="0"/>
                    <a:pt x="0" y="0"/>
                  </a:cubicBezTo>
                  <a:cubicBezTo>
                    <a:pt x="3" y="0"/>
                    <a:pt x="3" y="0"/>
                    <a:pt x="3" y="0"/>
                  </a:cubicBezTo>
                  <a:cubicBezTo>
                    <a:pt x="3" y="0"/>
                    <a:pt x="3" y="0"/>
                    <a:pt x="3" y="0"/>
                  </a:cubicBezTo>
                </a:path>
              </a:pathLst>
            </a:custGeom>
            <a:solidFill>
              <a:srgbClr val="80B1C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48" name="ïṣlïďê"/>
            <p:cNvSpPr/>
            <p:nvPr/>
          </p:nvSpPr>
          <p:spPr bwMode="auto">
            <a:xfrm>
              <a:off x="3609976" y="5505450"/>
              <a:ext cx="450850" cy="11113"/>
            </a:xfrm>
            <a:custGeom>
              <a:avLst/>
              <a:gdLst>
                <a:gd name="T0" fmla="*/ 160 w 181"/>
                <a:gd name="T1" fmla="*/ 0 h 4"/>
                <a:gd name="T2" fmla="*/ 25 w 181"/>
                <a:gd name="T3" fmla="*/ 0 h 4"/>
                <a:gd name="T4" fmla="*/ 0 w 181"/>
                <a:gd name="T5" fmla="*/ 4 h 4"/>
                <a:gd name="T6" fmla="*/ 178 w 181"/>
                <a:gd name="T7" fmla="*/ 4 h 4"/>
                <a:gd name="T8" fmla="*/ 181 w 181"/>
                <a:gd name="T9" fmla="*/ 4 h 4"/>
                <a:gd name="T10" fmla="*/ 160 w 181"/>
                <a:gd name="T11" fmla="*/ 0 h 4"/>
              </a:gdLst>
              <a:ahLst/>
              <a:cxnLst>
                <a:cxn ang="0">
                  <a:pos x="T0" y="T1"/>
                </a:cxn>
                <a:cxn ang="0">
                  <a:pos x="T2" y="T3"/>
                </a:cxn>
                <a:cxn ang="0">
                  <a:pos x="T4" y="T5"/>
                </a:cxn>
                <a:cxn ang="0">
                  <a:pos x="T6" y="T7"/>
                </a:cxn>
                <a:cxn ang="0">
                  <a:pos x="T8" y="T9"/>
                </a:cxn>
                <a:cxn ang="0">
                  <a:pos x="T10" y="T11"/>
                </a:cxn>
              </a:cxnLst>
              <a:rect l="0" t="0" r="r" b="b"/>
              <a:pathLst>
                <a:path w="181" h="4">
                  <a:moveTo>
                    <a:pt x="160" y="0"/>
                  </a:moveTo>
                  <a:cubicBezTo>
                    <a:pt x="25" y="0"/>
                    <a:pt x="25" y="0"/>
                    <a:pt x="25" y="0"/>
                  </a:cubicBezTo>
                  <a:cubicBezTo>
                    <a:pt x="17" y="0"/>
                    <a:pt x="8" y="1"/>
                    <a:pt x="0" y="4"/>
                  </a:cubicBezTo>
                  <a:cubicBezTo>
                    <a:pt x="178" y="4"/>
                    <a:pt x="178" y="4"/>
                    <a:pt x="178" y="4"/>
                  </a:cubicBezTo>
                  <a:cubicBezTo>
                    <a:pt x="179" y="4"/>
                    <a:pt x="180" y="4"/>
                    <a:pt x="181" y="4"/>
                  </a:cubicBezTo>
                  <a:cubicBezTo>
                    <a:pt x="174" y="1"/>
                    <a:pt x="167" y="0"/>
                    <a:pt x="160" y="0"/>
                  </a:cubicBezTo>
                </a:path>
              </a:pathLst>
            </a:custGeom>
            <a:solidFill>
              <a:srgbClr val="146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49" name="işļîďê"/>
            <p:cNvSpPr/>
            <p:nvPr/>
          </p:nvSpPr>
          <p:spPr bwMode="auto">
            <a:xfrm>
              <a:off x="3519488" y="5516563"/>
              <a:ext cx="614363" cy="61913"/>
            </a:xfrm>
            <a:custGeom>
              <a:avLst/>
              <a:gdLst>
                <a:gd name="T0" fmla="*/ 217 w 246"/>
                <a:gd name="T1" fmla="*/ 0 h 25"/>
                <a:gd name="T2" fmla="*/ 214 w 246"/>
                <a:gd name="T3" fmla="*/ 0 h 25"/>
                <a:gd name="T4" fmla="*/ 36 w 246"/>
                <a:gd name="T5" fmla="*/ 0 h 25"/>
                <a:gd name="T6" fmla="*/ 0 w 246"/>
                <a:gd name="T7" fmla="*/ 25 h 25"/>
                <a:gd name="T8" fmla="*/ 246 w 246"/>
                <a:gd name="T9" fmla="*/ 25 h 25"/>
                <a:gd name="T10" fmla="*/ 217 w 246"/>
                <a:gd name="T11" fmla="*/ 0 h 25"/>
              </a:gdLst>
              <a:ahLst/>
              <a:cxnLst>
                <a:cxn ang="0">
                  <a:pos x="T0" y="T1"/>
                </a:cxn>
                <a:cxn ang="0">
                  <a:pos x="T2" y="T3"/>
                </a:cxn>
                <a:cxn ang="0">
                  <a:pos x="T4" y="T5"/>
                </a:cxn>
                <a:cxn ang="0">
                  <a:pos x="T6" y="T7"/>
                </a:cxn>
                <a:cxn ang="0">
                  <a:pos x="T8" y="T9"/>
                </a:cxn>
                <a:cxn ang="0">
                  <a:pos x="T10" y="T11"/>
                </a:cxn>
              </a:cxnLst>
              <a:rect l="0" t="0" r="r" b="b"/>
              <a:pathLst>
                <a:path w="246" h="25">
                  <a:moveTo>
                    <a:pt x="217" y="0"/>
                  </a:moveTo>
                  <a:cubicBezTo>
                    <a:pt x="214" y="0"/>
                    <a:pt x="214" y="0"/>
                    <a:pt x="214" y="0"/>
                  </a:cubicBezTo>
                  <a:cubicBezTo>
                    <a:pt x="36" y="0"/>
                    <a:pt x="36" y="0"/>
                    <a:pt x="36" y="0"/>
                  </a:cubicBezTo>
                  <a:cubicBezTo>
                    <a:pt x="22" y="5"/>
                    <a:pt x="10" y="13"/>
                    <a:pt x="0" y="25"/>
                  </a:cubicBezTo>
                  <a:cubicBezTo>
                    <a:pt x="246" y="25"/>
                    <a:pt x="246" y="25"/>
                    <a:pt x="246" y="25"/>
                  </a:cubicBezTo>
                  <a:cubicBezTo>
                    <a:pt x="239" y="13"/>
                    <a:pt x="229" y="5"/>
                    <a:pt x="217" y="0"/>
                  </a:cubicBezTo>
                </a:path>
              </a:pathLst>
            </a:custGeom>
            <a:solidFill>
              <a:srgbClr val="2584C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50" name="iṩľiḍê"/>
            <p:cNvSpPr/>
            <p:nvPr/>
          </p:nvSpPr>
          <p:spPr bwMode="auto">
            <a:xfrm>
              <a:off x="8108951" y="3925888"/>
              <a:ext cx="547688" cy="1905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51" name="íSlíḍe"/>
            <p:cNvSpPr/>
            <p:nvPr/>
          </p:nvSpPr>
          <p:spPr bwMode="auto">
            <a:xfrm>
              <a:off x="8097838" y="3916363"/>
              <a:ext cx="569913" cy="209550"/>
            </a:xfrm>
            <a:custGeom>
              <a:avLst/>
              <a:gdLst>
                <a:gd name="T0" fmla="*/ 359 w 359"/>
                <a:gd name="T1" fmla="*/ 132 h 132"/>
                <a:gd name="T2" fmla="*/ 0 w 359"/>
                <a:gd name="T3" fmla="*/ 132 h 132"/>
                <a:gd name="T4" fmla="*/ 0 w 359"/>
                <a:gd name="T5" fmla="*/ 0 h 132"/>
                <a:gd name="T6" fmla="*/ 359 w 359"/>
                <a:gd name="T7" fmla="*/ 0 h 132"/>
                <a:gd name="T8" fmla="*/ 359 w 359"/>
                <a:gd name="T9" fmla="*/ 132 h 132"/>
                <a:gd name="T10" fmla="*/ 13 w 359"/>
                <a:gd name="T11" fmla="*/ 119 h 132"/>
                <a:gd name="T12" fmla="*/ 346 w 359"/>
                <a:gd name="T13" fmla="*/ 119 h 132"/>
                <a:gd name="T14" fmla="*/ 346 w 359"/>
                <a:gd name="T15" fmla="*/ 12 h 132"/>
                <a:gd name="T16" fmla="*/ 13 w 359"/>
                <a:gd name="T17" fmla="*/ 12 h 132"/>
                <a:gd name="T18" fmla="*/ 13 w 359"/>
                <a:gd name="T19" fmla="*/ 11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9" h="132">
                  <a:moveTo>
                    <a:pt x="359" y="132"/>
                  </a:moveTo>
                  <a:lnTo>
                    <a:pt x="0" y="132"/>
                  </a:lnTo>
                  <a:lnTo>
                    <a:pt x="0" y="0"/>
                  </a:lnTo>
                  <a:lnTo>
                    <a:pt x="359" y="0"/>
                  </a:lnTo>
                  <a:lnTo>
                    <a:pt x="359" y="132"/>
                  </a:lnTo>
                  <a:close/>
                  <a:moveTo>
                    <a:pt x="13" y="119"/>
                  </a:moveTo>
                  <a:lnTo>
                    <a:pt x="346" y="119"/>
                  </a:lnTo>
                  <a:lnTo>
                    <a:pt x="346" y="12"/>
                  </a:lnTo>
                  <a:lnTo>
                    <a:pt x="13" y="12"/>
                  </a:lnTo>
                  <a:lnTo>
                    <a:pt x="13" y="119"/>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52" name="iṡ1iḑé"/>
            <p:cNvSpPr/>
            <p:nvPr/>
          </p:nvSpPr>
          <p:spPr bwMode="auto">
            <a:xfrm>
              <a:off x="8158163" y="3963988"/>
              <a:ext cx="446088" cy="114300"/>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53" name="îSḻíde"/>
            <p:cNvSpPr/>
            <p:nvPr/>
          </p:nvSpPr>
          <p:spPr bwMode="auto">
            <a:xfrm>
              <a:off x="7904163" y="2822575"/>
              <a:ext cx="960438" cy="957263"/>
            </a:xfrm>
            <a:prstGeom prst="ellipse">
              <a:avLst/>
            </a:prstGeom>
            <a:solidFill>
              <a:srgbClr val="BBE5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54" name="îšlîdê"/>
            <p:cNvSpPr/>
            <p:nvPr/>
          </p:nvSpPr>
          <p:spPr bwMode="auto">
            <a:xfrm>
              <a:off x="7893051" y="2811463"/>
              <a:ext cx="981075" cy="977900"/>
            </a:xfrm>
            <a:custGeom>
              <a:avLst/>
              <a:gdLst>
                <a:gd name="T0" fmla="*/ 197 w 393"/>
                <a:gd name="T1" fmla="*/ 392 h 392"/>
                <a:gd name="T2" fmla="*/ 0 w 393"/>
                <a:gd name="T3" fmla="*/ 196 h 392"/>
                <a:gd name="T4" fmla="*/ 197 w 393"/>
                <a:gd name="T5" fmla="*/ 0 h 392"/>
                <a:gd name="T6" fmla="*/ 393 w 393"/>
                <a:gd name="T7" fmla="*/ 196 h 392"/>
                <a:gd name="T8" fmla="*/ 197 w 393"/>
                <a:gd name="T9" fmla="*/ 392 h 392"/>
                <a:gd name="T10" fmla="*/ 197 w 393"/>
                <a:gd name="T11" fmla="*/ 8 h 392"/>
                <a:gd name="T12" fmla="*/ 8 w 393"/>
                <a:gd name="T13" fmla="*/ 196 h 392"/>
                <a:gd name="T14" fmla="*/ 197 w 393"/>
                <a:gd name="T15" fmla="*/ 384 h 392"/>
                <a:gd name="T16" fmla="*/ 385 w 393"/>
                <a:gd name="T17" fmla="*/ 196 h 392"/>
                <a:gd name="T18" fmla="*/ 197 w 393"/>
                <a:gd name="T19" fmla="*/ 8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3" h="392">
                  <a:moveTo>
                    <a:pt x="197" y="392"/>
                  </a:moveTo>
                  <a:cubicBezTo>
                    <a:pt x="88" y="392"/>
                    <a:pt x="0" y="304"/>
                    <a:pt x="0" y="196"/>
                  </a:cubicBezTo>
                  <a:cubicBezTo>
                    <a:pt x="0" y="88"/>
                    <a:pt x="88" y="0"/>
                    <a:pt x="197" y="0"/>
                  </a:cubicBezTo>
                  <a:cubicBezTo>
                    <a:pt x="305" y="0"/>
                    <a:pt x="393" y="88"/>
                    <a:pt x="393" y="196"/>
                  </a:cubicBezTo>
                  <a:cubicBezTo>
                    <a:pt x="393" y="304"/>
                    <a:pt x="305" y="392"/>
                    <a:pt x="197" y="392"/>
                  </a:cubicBezTo>
                  <a:close/>
                  <a:moveTo>
                    <a:pt x="197" y="8"/>
                  </a:moveTo>
                  <a:cubicBezTo>
                    <a:pt x="93" y="8"/>
                    <a:pt x="8" y="92"/>
                    <a:pt x="8" y="196"/>
                  </a:cubicBezTo>
                  <a:cubicBezTo>
                    <a:pt x="8" y="300"/>
                    <a:pt x="93" y="384"/>
                    <a:pt x="197" y="384"/>
                  </a:cubicBezTo>
                  <a:cubicBezTo>
                    <a:pt x="300" y="384"/>
                    <a:pt x="385" y="300"/>
                    <a:pt x="385" y="196"/>
                  </a:cubicBezTo>
                  <a:cubicBezTo>
                    <a:pt x="385" y="92"/>
                    <a:pt x="300" y="8"/>
                    <a:pt x="197"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55" name="ïṥḻîḑè"/>
            <p:cNvSpPr/>
            <p:nvPr/>
          </p:nvSpPr>
          <p:spPr bwMode="auto">
            <a:xfrm>
              <a:off x="7969251" y="2884488"/>
              <a:ext cx="830263" cy="830263"/>
            </a:xfrm>
            <a:prstGeom prst="ellipse">
              <a:avLst/>
            </a:pr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56" name="i$ḻîḑé"/>
            <p:cNvSpPr/>
            <p:nvPr/>
          </p:nvSpPr>
          <p:spPr bwMode="auto">
            <a:xfrm>
              <a:off x="7958138" y="2874963"/>
              <a:ext cx="850900" cy="849313"/>
            </a:xfrm>
            <a:custGeom>
              <a:avLst/>
              <a:gdLst>
                <a:gd name="T0" fmla="*/ 171 w 341"/>
                <a:gd name="T1" fmla="*/ 341 h 341"/>
                <a:gd name="T2" fmla="*/ 0 w 341"/>
                <a:gd name="T3" fmla="*/ 171 h 341"/>
                <a:gd name="T4" fmla="*/ 171 w 341"/>
                <a:gd name="T5" fmla="*/ 0 h 341"/>
                <a:gd name="T6" fmla="*/ 341 w 341"/>
                <a:gd name="T7" fmla="*/ 171 h 341"/>
                <a:gd name="T8" fmla="*/ 171 w 341"/>
                <a:gd name="T9" fmla="*/ 341 h 341"/>
                <a:gd name="T10" fmla="*/ 171 w 341"/>
                <a:gd name="T11" fmla="*/ 8 h 341"/>
                <a:gd name="T12" fmla="*/ 8 w 341"/>
                <a:gd name="T13" fmla="*/ 171 h 341"/>
                <a:gd name="T14" fmla="*/ 171 w 341"/>
                <a:gd name="T15" fmla="*/ 333 h 341"/>
                <a:gd name="T16" fmla="*/ 333 w 341"/>
                <a:gd name="T17" fmla="*/ 171 h 341"/>
                <a:gd name="T18" fmla="*/ 171 w 341"/>
                <a:gd name="T19" fmla="*/ 8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1" h="341">
                  <a:moveTo>
                    <a:pt x="171" y="341"/>
                  </a:moveTo>
                  <a:cubicBezTo>
                    <a:pt x="77" y="341"/>
                    <a:pt x="0" y="265"/>
                    <a:pt x="0" y="171"/>
                  </a:cubicBezTo>
                  <a:cubicBezTo>
                    <a:pt x="0" y="77"/>
                    <a:pt x="77" y="0"/>
                    <a:pt x="171" y="0"/>
                  </a:cubicBezTo>
                  <a:cubicBezTo>
                    <a:pt x="265" y="0"/>
                    <a:pt x="341" y="77"/>
                    <a:pt x="341" y="171"/>
                  </a:cubicBezTo>
                  <a:cubicBezTo>
                    <a:pt x="341" y="265"/>
                    <a:pt x="265" y="341"/>
                    <a:pt x="171" y="341"/>
                  </a:cubicBezTo>
                  <a:close/>
                  <a:moveTo>
                    <a:pt x="171" y="8"/>
                  </a:moveTo>
                  <a:cubicBezTo>
                    <a:pt x="81" y="8"/>
                    <a:pt x="8" y="81"/>
                    <a:pt x="8" y="171"/>
                  </a:cubicBezTo>
                  <a:cubicBezTo>
                    <a:pt x="8" y="261"/>
                    <a:pt x="81" y="333"/>
                    <a:pt x="171" y="333"/>
                  </a:cubicBezTo>
                  <a:cubicBezTo>
                    <a:pt x="260" y="333"/>
                    <a:pt x="333" y="261"/>
                    <a:pt x="333" y="171"/>
                  </a:cubicBezTo>
                  <a:cubicBezTo>
                    <a:pt x="333" y="81"/>
                    <a:pt x="260" y="8"/>
                    <a:pt x="171"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57" name="íṣ1ïḓé"/>
            <p:cNvSpPr/>
            <p:nvPr/>
          </p:nvSpPr>
          <p:spPr bwMode="auto">
            <a:xfrm>
              <a:off x="8061326" y="3106738"/>
              <a:ext cx="646113" cy="331788"/>
            </a:xfrm>
            <a:custGeom>
              <a:avLst/>
              <a:gdLst>
                <a:gd name="T0" fmla="*/ 259 w 259"/>
                <a:gd name="T1" fmla="*/ 29 h 133"/>
                <a:gd name="T2" fmla="*/ 259 w 259"/>
                <a:gd name="T3" fmla="*/ 110 h 133"/>
                <a:gd name="T4" fmla="*/ 236 w 259"/>
                <a:gd name="T5" fmla="*/ 133 h 133"/>
                <a:gd name="T6" fmla="*/ 23 w 259"/>
                <a:gd name="T7" fmla="*/ 133 h 133"/>
                <a:gd name="T8" fmla="*/ 0 w 259"/>
                <a:gd name="T9" fmla="*/ 110 h 133"/>
                <a:gd name="T10" fmla="*/ 0 w 259"/>
                <a:gd name="T11" fmla="*/ 89 h 133"/>
                <a:gd name="T12" fmla="*/ 1 w 259"/>
                <a:gd name="T13" fmla="*/ 80 h 133"/>
                <a:gd name="T14" fmla="*/ 9 w 259"/>
                <a:gd name="T15" fmla="*/ 46 h 133"/>
                <a:gd name="T16" fmla="*/ 17 w 259"/>
                <a:gd name="T17" fmla="*/ 24 h 133"/>
                <a:gd name="T18" fmla="*/ 18 w 259"/>
                <a:gd name="T19" fmla="*/ 21 h 133"/>
                <a:gd name="T20" fmla="*/ 45 w 259"/>
                <a:gd name="T21" fmla="*/ 0 h 133"/>
                <a:gd name="T22" fmla="*/ 230 w 259"/>
                <a:gd name="T23" fmla="*/ 0 h 133"/>
                <a:gd name="T24" fmla="*/ 258 w 259"/>
                <a:gd name="T25" fmla="*/ 24 h 133"/>
                <a:gd name="T26" fmla="*/ 259 w 259"/>
                <a:gd name="T27" fmla="*/ 2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9" h="133">
                  <a:moveTo>
                    <a:pt x="259" y="29"/>
                  </a:moveTo>
                  <a:cubicBezTo>
                    <a:pt x="259" y="110"/>
                    <a:pt x="259" y="110"/>
                    <a:pt x="259" y="110"/>
                  </a:cubicBezTo>
                  <a:cubicBezTo>
                    <a:pt x="259" y="123"/>
                    <a:pt x="249" y="133"/>
                    <a:pt x="236" y="133"/>
                  </a:cubicBezTo>
                  <a:cubicBezTo>
                    <a:pt x="23" y="133"/>
                    <a:pt x="23" y="133"/>
                    <a:pt x="23" y="133"/>
                  </a:cubicBezTo>
                  <a:cubicBezTo>
                    <a:pt x="10" y="133"/>
                    <a:pt x="0" y="123"/>
                    <a:pt x="0" y="110"/>
                  </a:cubicBezTo>
                  <a:cubicBezTo>
                    <a:pt x="0" y="89"/>
                    <a:pt x="0" y="89"/>
                    <a:pt x="0" y="89"/>
                  </a:cubicBezTo>
                  <a:cubicBezTo>
                    <a:pt x="0" y="86"/>
                    <a:pt x="0" y="83"/>
                    <a:pt x="1" y="80"/>
                  </a:cubicBezTo>
                  <a:cubicBezTo>
                    <a:pt x="2" y="68"/>
                    <a:pt x="4" y="57"/>
                    <a:pt x="9" y="46"/>
                  </a:cubicBezTo>
                  <a:cubicBezTo>
                    <a:pt x="12" y="39"/>
                    <a:pt x="15" y="32"/>
                    <a:pt x="17" y="24"/>
                  </a:cubicBezTo>
                  <a:cubicBezTo>
                    <a:pt x="17" y="23"/>
                    <a:pt x="17" y="22"/>
                    <a:pt x="18" y="21"/>
                  </a:cubicBezTo>
                  <a:cubicBezTo>
                    <a:pt x="21" y="9"/>
                    <a:pt x="32" y="0"/>
                    <a:pt x="45" y="0"/>
                  </a:cubicBezTo>
                  <a:cubicBezTo>
                    <a:pt x="230" y="0"/>
                    <a:pt x="230" y="0"/>
                    <a:pt x="230" y="0"/>
                  </a:cubicBezTo>
                  <a:cubicBezTo>
                    <a:pt x="244" y="0"/>
                    <a:pt x="256" y="10"/>
                    <a:pt x="258" y="24"/>
                  </a:cubicBezTo>
                  <a:cubicBezTo>
                    <a:pt x="259" y="25"/>
                    <a:pt x="259" y="27"/>
                    <a:pt x="259" y="29"/>
                  </a:cubicBezTo>
                  <a:close/>
                </a:path>
              </a:pathLst>
            </a:cu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58" name="îşľïdê"/>
            <p:cNvSpPr/>
            <p:nvPr/>
          </p:nvSpPr>
          <p:spPr bwMode="auto">
            <a:xfrm>
              <a:off x="8050213" y="3095625"/>
              <a:ext cx="666750" cy="352425"/>
            </a:xfrm>
            <a:custGeom>
              <a:avLst/>
              <a:gdLst>
                <a:gd name="T0" fmla="*/ 240 w 267"/>
                <a:gd name="T1" fmla="*/ 141 h 141"/>
                <a:gd name="T2" fmla="*/ 27 w 267"/>
                <a:gd name="T3" fmla="*/ 141 h 141"/>
                <a:gd name="T4" fmla="*/ 0 w 267"/>
                <a:gd name="T5" fmla="*/ 114 h 141"/>
                <a:gd name="T6" fmla="*/ 0 w 267"/>
                <a:gd name="T7" fmla="*/ 93 h 141"/>
                <a:gd name="T8" fmla="*/ 1 w 267"/>
                <a:gd name="T9" fmla="*/ 84 h 141"/>
                <a:gd name="T10" fmla="*/ 9 w 267"/>
                <a:gd name="T11" fmla="*/ 49 h 141"/>
                <a:gd name="T12" fmla="*/ 17 w 267"/>
                <a:gd name="T13" fmla="*/ 27 h 141"/>
                <a:gd name="T14" fmla="*/ 18 w 267"/>
                <a:gd name="T15" fmla="*/ 24 h 141"/>
                <a:gd name="T16" fmla="*/ 49 w 267"/>
                <a:gd name="T17" fmla="*/ 0 h 141"/>
                <a:gd name="T18" fmla="*/ 234 w 267"/>
                <a:gd name="T19" fmla="*/ 0 h 141"/>
                <a:gd name="T20" fmla="*/ 266 w 267"/>
                <a:gd name="T21" fmla="*/ 27 h 141"/>
                <a:gd name="T22" fmla="*/ 267 w 267"/>
                <a:gd name="T23" fmla="*/ 33 h 141"/>
                <a:gd name="T24" fmla="*/ 267 w 267"/>
                <a:gd name="T25" fmla="*/ 114 h 141"/>
                <a:gd name="T26" fmla="*/ 240 w 267"/>
                <a:gd name="T27" fmla="*/ 141 h 141"/>
                <a:gd name="T28" fmla="*/ 49 w 267"/>
                <a:gd name="T29" fmla="*/ 8 h 141"/>
                <a:gd name="T30" fmla="*/ 26 w 267"/>
                <a:gd name="T31" fmla="*/ 26 h 141"/>
                <a:gd name="T32" fmla="*/ 25 w 267"/>
                <a:gd name="T33" fmla="*/ 29 h 141"/>
                <a:gd name="T34" fmla="*/ 17 w 267"/>
                <a:gd name="T35" fmla="*/ 52 h 141"/>
                <a:gd name="T36" fmla="*/ 9 w 267"/>
                <a:gd name="T37" fmla="*/ 84 h 141"/>
                <a:gd name="T38" fmla="*/ 8 w 267"/>
                <a:gd name="T39" fmla="*/ 93 h 141"/>
                <a:gd name="T40" fmla="*/ 8 w 267"/>
                <a:gd name="T41" fmla="*/ 114 h 141"/>
                <a:gd name="T42" fmla="*/ 27 w 267"/>
                <a:gd name="T43" fmla="*/ 133 h 141"/>
                <a:gd name="T44" fmla="*/ 240 w 267"/>
                <a:gd name="T45" fmla="*/ 133 h 141"/>
                <a:gd name="T46" fmla="*/ 259 w 267"/>
                <a:gd name="T47" fmla="*/ 114 h 141"/>
                <a:gd name="T48" fmla="*/ 259 w 267"/>
                <a:gd name="T49" fmla="*/ 33 h 141"/>
                <a:gd name="T50" fmla="*/ 259 w 267"/>
                <a:gd name="T51" fmla="*/ 29 h 141"/>
                <a:gd name="T52" fmla="*/ 234 w 267"/>
                <a:gd name="T53" fmla="*/ 8 h 141"/>
                <a:gd name="T54" fmla="*/ 49 w 267"/>
                <a:gd name="T55" fmla="*/ 8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67" h="141">
                  <a:moveTo>
                    <a:pt x="240" y="141"/>
                  </a:moveTo>
                  <a:cubicBezTo>
                    <a:pt x="27" y="141"/>
                    <a:pt x="27" y="141"/>
                    <a:pt x="27" y="141"/>
                  </a:cubicBezTo>
                  <a:cubicBezTo>
                    <a:pt x="12" y="141"/>
                    <a:pt x="0" y="129"/>
                    <a:pt x="0" y="114"/>
                  </a:cubicBezTo>
                  <a:cubicBezTo>
                    <a:pt x="0" y="93"/>
                    <a:pt x="0" y="93"/>
                    <a:pt x="0" y="93"/>
                  </a:cubicBezTo>
                  <a:cubicBezTo>
                    <a:pt x="0" y="90"/>
                    <a:pt x="0" y="87"/>
                    <a:pt x="1" y="84"/>
                  </a:cubicBezTo>
                  <a:cubicBezTo>
                    <a:pt x="2" y="72"/>
                    <a:pt x="4" y="60"/>
                    <a:pt x="9" y="49"/>
                  </a:cubicBezTo>
                  <a:cubicBezTo>
                    <a:pt x="12" y="42"/>
                    <a:pt x="14" y="35"/>
                    <a:pt x="17" y="27"/>
                  </a:cubicBezTo>
                  <a:cubicBezTo>
                    <a:pt x="17" y="26"/>
                    <a:pt x="18" y="25"/>
                    <a:pt x="18" y="24"/>
                  </a:cubicBezTo>
                  <a:cubicBezTo>
                    <a:pt x="22" y="10"/>
                    <a:pt x="35" y="0"/>
                    <a:pt x="49" y="0"/>
                  </a:cubicBezTo>
                  <a:cubicBezTo>
                    <a:pt x="234" y="0"/>
                    <a:pt x="234" y="0"/>
                    <a:pt x="234" y="0"/>
                  </a:cubicBezTo>
                  <a:cubicBezTo>
                    <a:pt x="250" y="0"/>
                    <a:pt x="264" y="11"/>
                    <a:pt x="266" y="27"/>
                  </a:cubicBezTo>
                  <a:cubicBezTo>
                    <a:pt x="267" y="29"/>
                    <a:pt x="267" y="31"/>
                    <a:pt x="267" y="33"/>
                  </a:cubicBezTo>
                  <a:cubicBezTo>
                    <a:pt x="267" y="114"/>
                    <a:pt x="267" y="114"/>
                    <a:pt x="267" y="114"/>
                  </a:cubicBezTo>
                  <a:cubicBezTo>
                    <a:pt x="267" y="129"/>
                    <a:pt x="255" y="141"/>
                    <a:pt x="240" y="141"/>
                  </a:cubicBezTo>
                  <a:close/>
                  <a:moveTo>
                    <a:pt x="49" y="8"/>
                  </a:moveTo>
                  <a:cubicBezTo>
                    <a:pt x="38" y="8"/>
                    <a:pt x="29" y="15"/>
                    <a:pt x="26" y="26"/>
                  </a:cubicBezTo>
                  <a:cubicBezTo>
                    <a:pt x="25" y="27"/>
                    <a:pt x="25" y="28"/>
                    <a:pt x="25" y="29"/>
                  </a:cubicBezTo>
                  <a:cubicBezTo>
                    <a:pt x="22" y="36"/>
                    <a:pt x="20" y="44"/>
                    <a:pt x="17" y="52"/>
                  </a:cubicBezTo>
                  <a:cubicBezTo>
                    <a:pt x="12" y="62"/>
                    <a:pt x="9" y="73"/>
                    <a:pt x="9" y="84"/>
                  </a:cubicBezTo>
                  <a:cubicBezTo>
                    <a:pt x="8" y="87"/>
                    <a:pt x="8" y="90"/>
                    <a:pt x="8" y="93"/>
                  </a:cubicBezTo>
                  <a:cubicBezTo>
                    <a:pt x="8" y="114"/>
                    <a:pt x="8" y="114"/>
                    <a:pt x="8" y="114"/>
                  </a:cubicBezTo>
                  <a:cubicBezTo>
                    <a:pt x="8" y="125"/>
                    <a:pt x="17" y="133"/>
                    <a:pt x="27" y="133"/>
                  </a:cubicBezTo>
                  <a:cubicBezTo>
                    <a:pt x="240" y="133"/>
                    <a:pt x="240" y="133"/>
                    <a:pt x="240" y="133"/>
                  </a:cubicBezTo>
                  <a:cubicBezTo>
                    <a:pt x="250" y="133"/>
                    <a:pt x="259" y="125"/>
                    <a:pt x="259" y="114"/>
                  </a:cubicBezTo>
                  <a:cubicBezTo>
                    <a:pt x="259" y="33"/>
                    <a:pt x="259" y="33"/>
                    <a:pt x="259" y="33"/>
                  </a:cubicBezTo>
                  <a:cubicBezTo>
                    <a:pt x="259" y="31"/>
                    <a:pt x="259" y="30"/>
                    <a:pt x="259" y="29"/>
                  </a:cubicBezTo>
                  <a:cubicBezTo>
                    <a:pt x="256" y="17"/>
                    <a:pt x="246" y="8"/>
                    <a:pt x="234" y="8"/>
                  </a:cubicBezTo>
                  <a:lnTo>
                    <a:pt x="49" y="8"/>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59" name="ïşliḍé"/>
            <p:cNvSpPr/>
            <p:nvPr/>
          </p:nvSpPr>
          <p:spPr bwMode="auto">
            <a:xfrm>
              <a:off x="8153401" y="3373438"/>
              <a:ext cx="122238" cy="122238"/>
            </a:xfrm>
            <a:prstGeom prst="ellipse">
              <a:avLst/>
            </a:pr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60" name="îŝ1íḑê"/>
            <p:cNvSpPr/>
            <p:nvPr/>
          </p:nvSpPr>
          <p:spPr bwMode="auto">
            <a:xfrm>
              <a:off x="8143876" y="3362325"/>
              <a:ext cx="141288" cy="142875"/>
            </a:xfrm>
            <a:custGeom>
              <a:avLst/>
              <a:gdLst>
                <a:gd name="T0" fmla="*/ 28 w 57"/>
                <a:gd name="T1" fmla="*/ 57 h 57"/>
                <a:gd name="T2" fmla="*/ 0 w 57"/>
                <a:gd name="T3" fmla="*/ 28 h 57"/>
                <a:gd name="T4" fmla="*/ 28 w 57"/>
                <a:gd name="T5" fmla="*/ 0 h 57"/>
                <a:gd name="T6" fmla="*/ 57 w 57"/>
                <a:gd name="T7" fmla="*/ 28 h 57"/>
                <a:gd name="T8" fmla="*/ 28 w 57"/>
                <a:gd name="T9" fmla="*/ 57 h 57"/>
                <a:gd name="T10" fmla="*/ 28 w 57"/>
                <a:gd name="T11" fmla="*/ 8 h 57"/>
                <a:gd name="T12" fmla="*/ 8 w 57"/>
                <a:gd name="T13" fmla="*/ 28 h 57"/>
                <a:gd name="T14" fmla="*/ 28 w 57"/>
                <a:gd name="T15" fmla="*/ 49 h 57"/>
                <a:gd name="T16" fmla="*/ 49 w 57"/>
                <a:gd name="T17" fmla="*/ 28 h 57"/>
                <a:gd name="T18" fmla="*/ 28 w 57"/>
                <a:gd name="T19" fmla="*/ 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7">
                  <a:moveTo>
                    <a:pt x="28" y="57"/>
                  </a:moveTo>
                  <a:cubicBezTo>
                    <a:pt x="12" y="57"/>
                    <a:pt x="0" y="44"/>
                    <a:pt x="0" y="28"/>
                  </a:cubicBezTo>
                  <a:cubicBezTo>
                    <a:pt x="0" y="13"/>
                    <a:pt x="12" y="0"/>
                    <a:pt x="28" y="0"/>
                  </a:cubicBezTo>
                  <a:cubicBezTo>
                    <a:pt x="44" y="0"/>
                    <a:pt x="57" y="13"/>
                    <a:pt x="57" y="28"/>
                  </a:cubicBezTo>
                  <a:cubicBezTo>
                    <a:pt x="57" y="44"/>
                    <a:pt x="44" y="57"/>
                    <a:pt x="28" y="57"/>
                  </a:cubicBezTo>
                  <a:close/>
                  <a:moveTo>
                    <a:pt x="28" y="8"/>
                  </a:moveTo>
                  <a:cubicBezTo>
                    <a:pt x="17" y="8"/>
                    <a:pt x="8" y="17"/>
                    <a:pt x="8" y="28"/>
                  </a:cubicBezTo>
                  <a:cubicBezTo>
                    <a:pt x="8" y="40"/>
                    <a:pt x="17" y="49"/>
                    <a:pt x="28" y="49"/>
                  </a:cubicBezTo>
                  <a:cubicBezTo>
                    <a:pt x="39" y="49"/>
                    <a:pt x="49" y="40"/>
                    <a:pt x="49" y="28"/>
                  </a:cubicBezTo>
                  <a:cubicBezTo>
                    <a:pt x="49" y="17"/>
                    <a:pt x="39" y="8"/>
                    <a:pt x="28"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61" name="íṥḷïďè"/>
            <p:cNvSpPr/>
            <p:nvPr/>
          </p:nvSpPr>
          <p:spPr bwMode="auto">
            <a:xfrm>
              <a:off x="8515351" y="3373438"/>
              <a:ext cx="122238" cy="122238"/>
            </a:xfrm>
            <a:prstGeom prst="ellipse">
              <a:avLst/>
            </a:pr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62" name="îsľíďé"/>
            <p:cNvSpPr/>
            <p:nvPr/>
          </p:nvSpPr>
          <p:spPr bwMode="auto">
            <a:xfrm>
              <a:off x="8505826" y="3362325"/>
              <a:ext cx="141288" cy="142875"/>
            </a:xfrm>
            <a:custGeom>
              <a:avLst/>
              <a:gdLst>
                <a:gd name="T0" fmla="*/ 29 w 57"/>
                <a:gd name="T1" fmla="*/ 57 h 57"/>
                <a:gd name="T2" fmla="*/ 0 w 57"/>
                <a:gd name="T3" fmla="*/ 28 h 57"/>
                <a:gd name="T4" fmla="*/ 29 w 57"/>
                <a:gd name="T5" fmla="*/ 0 h 57"/>
                <a:gd name="T6" fmla="*/ 57 w 57"/>
                <a:gd name="T7" fmla="*/ 28 h 57"/>
                <a:gd name="T8" fmla="*/ 29 w 57"/>
                <a:gd name="T9" fmla="*/ 57 h 57"/>
                <a:gd name="T10" fmla="*/ 29 w 57"/>
                <a:gd name="T11" fmla="*/ 8 h 57"/>
                <a:gd name="T12" fmla="*/ 8 w 57"/>
                <a:gd name="T13" fmla="*/ 28 h 57"/>
                <a:gd name="T14" fmla="*/ 29 w 57"/>
                <a:gd name="T15" fmla="*/ 49 h 57"/>
                <a:gd name="T16" fmla="*/ 49 w 57"/>
                <a:gd name="T17" fmla="*/ 28 h 57"/>
                <a:gd name="T18" fmla="*/ 29 w 57"/>
                <a:gd name="T19" fmla="*/ 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7">
                  <a:moveTo>
                    <a:pt x="29" y="57"/>
                  </a:moveTo>
                  <a:cubicBezTo>
                    <a:pt x="13" y="57"/>
                    <a:pt x="0" y="44"/>
                    <a:pt x="0" y="28"/>
                  </a:cubicBezTo>
                  <a:cubicBezTo>
                    <a:pt x="0" y="13"/>
                    <a:pt x="13" y="0"/>
                    <a:pt x="29" y="0"/>
                  </a:cubicBezTo>
                  <a:cubicBezTo>
                    <a:pt x="44" y="0"/>
                    <a:pt x="57" y="13"/>
                    <a:pt x="57" y="28"/>
                  </a:cubicBezTo>
                  <a:cubicBezTo>
                    <a:pt x="57" y="44"/>
                    <a:pt x="44" y="57"/>
                    <a:pt x="29" y="57"/>
                  </a:cubicBezTo>
                  <a:close/>
                  <a:moveTo>
                    <a:pt x="29" y="8"/>
                  </a:moveTo>
                  <a:cubicBezTo>
                    <a:pt x="17" y="8"/>
                    <a:pt x="8" y="17"/>
                    <a:pt x="8" y="28"/>
                  </a:cubicBezTo>
                  <a:cubicBezTo>
                    <a:pt x="8" y="40"/>
                    <a:pt x="17" y="49"/>
                    <a:pt x="29" y="49"/>
                  </a:cubicBezTo>
                  <a:cubicBezTo>
                    <a:pt x="40" y="49"/>
                    <a:pt x="49" y="40"/>
                    <a:pt x="49" y="28"/>
                  </a:cubicBezTo>
                  <a:cubicBezTo>
                    <a:pt x="49" y="17"/>
                    <a:pt x="40" y="8"/>
                    <a:pt x="2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63" name="iṣ1îďe"/>
            <p:cNvSpPr/>
            <p:nvPr/>
          </p:nvSpPr>
          <p:spPr bwMode="auto">
            <a:xfrm>
              <a:off x="8551863" y="3409950"/>
              <a:ext cx="47625" cy="47625"/>
            </a:xfrm>
            <a:prstGeom prst="ellipse">
              <a:avLst/>
            </a:pr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64" name="íšļiḓé"/>
            <p:cNvSpPr/>
            <p:nvPr/>
          </p:nvSpPr>
          <p:spPr bwMode="auto">
            <a:xfrm>
              <a:off x="8542338" y="3400425"/>
              <a:ext cx="68263" cy="66675"/>
            </a:xfrm>
            <a:custGeom>
              <a:avLst/>
              <a:gdLst>
                <a:gd name="T0" fmla="*/ 14 w 27"/>
                <a:gd name="T1" fmla="*/ 27 h 27"/>
                <a:gd name="T2" fmla="*/ 0 w 27"/>
                <a:gd name="T3" fmla="*/ 13 h 27"/>
                <a:gd name="T4" fmla="*/ 14 w 27"/>
                <a:gd name="T5" fmla="*/ 0 h 27"/>
                <a:gd name="T6" fmla="*/ 27 w 27"/>
                <a:gd name="T7" fmla="*/ 13 h 27"/>
                <a:gd name="T8" fmla="*/ 14 w 27"/>
                <a:gd name="T9" fmla="*/ 27 h 27"/>
                <a:gd name="T10" fmla="*/ 14 w 27"/>
                <a:gd name="T11" fmla="*/ 8 h 27"/>
                <a:gd name="T12" fmla="*/ 8 w 27"/>
                <a:gd name="T13" fmla="*/ 13 h 27"/>
                <a:gd name="T14" fmla="*/ 14 w 27"/>
                <a:gd name="T15" fmla="*/ 19 h 27"/>
                <a:gd name="T16" fmla="*/ 19 w 27"/>
                <a:gd name="T17" fmla="*/ 13 h 27"/>
                <a:gd name="T18" fmla="*/ 14 w 27"/>
                <a:gd name="T19"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7">
                  <a:moveTo>
                    <a:pt x="14" y="27"/>
                  </a:moveTo>
                  <a:cubicBezTo>
                    <a:pt x="6" y="27"/>
                    <a:pt x="0" y="21"/>
                    <a:pt x="0" y="13"/>
                  </a:cubicBezTo>
                  <a:cubicBezTo>
                    <a:pt x="0" y="6"/>
                    <a:pt x="6" y="0"/>
                    <a:pt x="14" y="0"/>
                  </a:cubicBezTo>
                  <a:cubicBezTo>
                    <a:pt x="21" y="0"/>
                    <a:pt x="27" y="6"/>
                    <a:pt x="27" y="13"/>
                  </a:cubicBezTo>
                  <a:cubicBezTo>
                    <a:pt x="27" y="21"/>
                    <a:pt x="21" y="27"/>
                    <a:pt x="14" y="27"/>
                  </a:cubicBezTo>
                  <a:close/>
                  <a:moveTo>
                    <a:pt x="14" y="8"/>
                  </a:moveTo>
                  <a:cubicBezTo>
                    <a:pt x="11" y="8"/>
                    <a:pt x="8" y="10"/>
                    <a:pt x="8" y="13"/>
                  </a:cubicBezTo>
                  <a:cubicBezTo>
                    <a:pt x="8" y="16"/>
                    <a:pt x="11" y="19"/>
                    <a:pt x="14" y="19"/>
                  </a:cubicBezTo>
                  <a:cubicBezTo>
                    <a:pt x="17" y="19"/>
                    <a:pt x="19" y="16"/>
                    <a:pt x="19" y="13"/>
                  </a:cubicBezTo>
                  <a:cubicBezTo>
                    <a:pt x="19" y="10"/>
                    <a:pt x="17" y="8"/>
                    <a:pt x="14"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65" name="ïSḷíďê"/>
            <p:cNvSpPr/>
            <p:nvPr/>
          </p:nvSpPr>
          <p:spPr bwMode="auto">
            <a:xfrm>
              <a:off x="8189913" y="3409950"/>
              <a:ext cx="46038" cy="47625"/>
            </a:xfrm>
            <a:prstGeom prst="ellipse">
              <a:avLst/>
            </a:pr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66" name="îS1íḑe"/>
            <p:cNvSpPr/>
            <p:nvPr/>
          </p:nvSpPr>
          <p:spPr bwMode="auto">
            <a:xfrm>
              <a:off x="8180388" y="3400425"/>
              <a:ext cx="65088" cy="66675"/>
            </a:xfrm>
            <a:custGeom>
              <a:avLst/>
              <a:gdLst>
                <a:gd name="T0" fmla="*/ 13 w 26"/>
                <a:gd name="T1" fmla="*/ 27 h 27"/>
                <a:gd name="T2" fmla="*/ 0 w 26"/>
                <a:gd name="T3" fmla="*/ 13 h 27"/>
                <a:gd name="T4" fmla="*/ 13 w 26"/>
                <a:gd name="T5" fmla="*/ 0 h 27"/>
                <a:gd name="T6" fmla="*/ 26 w 26"/>
                <a:gd name="T7" fmla="*/ 13 h 27"/>
                <a:gd name="T8" fmla="*/ 13 w 26"/>
                <a:gd name="T9" fmla="*/ 27 h 27"/>
                <a:gd name="T10" fmla="*/ 13 w 26"/>
                <a:gd name="T11" fmla="*/ 8 h 27"/>
                <a:gd name="T12" fmla="*/ 8 w 26"/>
                <a:gd name="T13" fmla="*/ 13 h 27"/>
                <a:gd name="T14" fmla="*/ 13 w 26"/>
                <a:gd name="T15" fmla="*/ 19 h 27"/>
                <a:gd name="T16" fmla="*/ 18 w 26"/>
                <a:gd name="T17" fmla="*/ 13 h 27"/>
                <a:gd name="T18" fmla="*/ 13 w 26"/>
                <a:gd name="T19"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7">
                  <a:moveTo>
                    <a:pt x="13" y="27"/>
                  </a:moveTo>
                  <a:cubicBezTo>
                    <a:pt x="6" y="27"/>
                    <a:pt x="0" y="21"/>
                    <a:pt x="0" y="13"/>
                  </a:cubicBezTo>
                  <a:cubicBezTo>
                    <a:pt x="0" y="6"/>
                    <a:pt x="6" y="0"/>
                    <a:pt x="13" y="0"/>
                  </a:cubicBezTo>
                  <a:cubicBezTo>
                    <a:pt x="20" y="0"/>
                    <a:pt x="26" y="6"/>
                    <a:pt x="26" y="13"/>
                  </a:cubicBezTo>
                  <a:cubicBezTo>
                    <a:pt x="26" y="21"/>
                    <a:pt x="20" y="27"/>
                    <a:pt x="13" y="27"/>
                  </a:cubicBezTo>
                  <a:close/>
                  <a:moveTo>
                    <a:pt x="13" y="8"/>
                  </a:moveTo>
                  <a:cubicBezTo>
                    <a:pt x="10" y="8"/>
                    <a:pt x="8" y="10"/>
                    <a:pt x="8" y="13"/>
                  </a:cubicBezTo>
                  <a:cubicBezTo>
                    <a:pt x="8" y="16"/>
                    <a:pt x="10" y="19"/>
                    <a:pt x="13" y="19"/>
                  </a:cubicBezTo>
                  <a:cubicBezTo>
                    <a:pt x="16" y="19"/>
                    <a:pt x="18" y="16"/>
                    <a:pt x="18" y="13"/>
                  </a:cubicBezTo>
                  <a:cubicBezTo>
                    <a:pt x="18" y="10"/>
                    <a:pt x="16" y="8"/>
                    <a:pt x="13"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67" name="ïş1idê"/>
            <p:cNvSpPr/>
            <p:nvPr/>
          </p:nvSpPr>
          <p:spPr bwMode="auto">
            <a:xfrm>
              <a:off x="8213726" y="3165475"/>
              <a:ext cx="174625" cy="1397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68" name="íṡ1ïdê"/>
            <p:cNvSpPr/>
            <p:nvPr/>
          </p:nvSpPr>
          <p:spPr bwMode="auto">
            <a:xfrm>
              <a:off x="8202613" y="3155950"/>
              <a:ext cx="195263" cy="160338"/>
            </a:xfrm>
            <a:custGeom>
              <a:avLst/>
              <a:gdLst>
                <a:gd name="T0" fmla="*/ 123 w 123"/>
                <a:gd name="T1" fmla="*/ 101 h 101"/>
                <a:gd name="T2" fmla="*/ 0 w 123"/>
                <a:gd name="T3" fmla="*/ 101 h 101"/>
                <a:gd name="T4" fmla="*/ 0 w 123"/>
                <a:gd name="T5" fmla="*/ 0 h 101"/>
                <a:gd name="T6" fmla="*/ 123 w 123"/>
                <a:gd name="T7" fmla="*/ 0 h 101"/>
                <a:gd name="T8" fmla="*/ 123 w 123"/>
                <a:gd name="T9" fmla="*/ 101 h 101"/>
                <a:gd name="T10" fmla="*/ 13 w 123"/>
                <a:gd name="T11" fmla="*/ 88 h 101"/>
                <a:gd name="T12" fmla="*/ 110 w 123"/>
                <a:gd name="T13" fmla="*/ 88 h 101"/>
                <a:gd name="T14" fmla="*/ 110 w 123"/>
                <a:gd name="T15" fmla="*/ 13 h 101"/>
                <a:gd name="T16" fmla="*/ 13 w 123"/>
                <a:gd name="T17" fmla="*/ 13 h 101"/>
                <a:gd name="T18" fmla="*/ 13 w 123"/>
                <a:gd name="T19" fmla="*/ 8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101">
                  <a:moveTo>
                    <a:pt x="123" y="101"/>
                  </a:moveTo>
                  <a:lnTo>
                    <a:pt x="0" y="101"/>
                  </a:lnTo>
                  <a:lnTo>
                    <a:pt x="0" y="0"/>
                  </a:lnTo>
                  <a:lnTo>
                    <a:pt x="123" y="0"/>
                  </a:lnTo>
                  <a:lnTo>
                    <a:pt x="123" y="101"/>
                  </a:lnTo>
                  <a:close/>
                  <a:moveTo>
                    <a:pt x="13" y="88"/>
                  </a:moveTo>
                  <a:lnTo>
                    <a:pt x="110" y="88"/>
                  </a:lnTo>
                  <a:lnTo>
                    <a:pt x="110" y="13"/>
                  </a:lnTo>
                  <a:lnTo>
                    <a:pt x="13" y="13"/>
                  </a:lnTo>
                  <a:lnTo>
                    <a:pt x="13" y="88"/>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69" name="íşḻïďé"/>
            <p:cNvSpPr/>
            <p:nvPr/>
          </p:nvSpPr>
          <p:spPr bwMode="auto">
            <a:xfrm>
              <a:off x="8412163" y="3165475"/>
              <a:ext cx="198438" cy="1397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70" name="íṡḷiḓê"/>
            <p:cNvSpPr/>
            <p:nvPr/>
          </p:nvSpPr>
          <p:spPr bwMode="auto">
            <a:xfrm>
              <a:off x="8402638" y="3155950"/>
              <a:ext cx="217488" cy="160338"/>
            </a:xfrm>
            <a:custGeom>
              <a:avLst/>
              <a:gdLst>
                <a:gd name="T0" fmla="*/ 137 w 137"/>
                <a:gd name="T1" fmla="*/ 101 h 101"/>
                <a:gd name="T2" fmla="*/ 0 w 137"/>
                <a:gd name="T3" fmla="*/ 101 h 101"/>
                <a:gd name="T4" fmla="*/ 0 w 137"/>
                <a:gd name="T5" fmla="*/ 0 h 101"/>
                <a:gd name="T6" fmla="*/ 137 w 137"/>
                <a:gd name="T7" fmla="*/ 0 h 101"/>
                <a:gd name="T8" fmla="*/ 137 w 137"/>
                <a:gd name="T9" fmla="*/ 101 h 101"/>
                <a:gd name="T10" fmla="*/ 13 w 137"/>
                <a:gd name="T11" fmla="*/ 88 h 101"/>
                <a:gd name="T12" fmla="*/ 124 w 137"/>
                <a:gd name="T13" fmla="*/ 88 h 101"/>
                <a:gd name="T14" fmla="*/ 124 w 137"/>
                <a:gd name="T15" fmla="*/ 13 h 101"/>
                <a:gd name="T16" fmla="*/ 13 w 137"/>
                <a:gd name="T17" fmla="*/ 13 h 101"/>
                <a:gd name="T18" fmla="*/ 13 w 137"/>
                <a:gd name="T19" fmla="*/ 8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101">
                  <a:moveTo>
                    <a:pt x="137" y="101"/>
                  </a:moveTo>
                  <a:lnTo>
                    <a:pt x="0" y="101"/>
                  </a:lnTo>
                  <a:lnTo>
                    <a:pt x="0" y="0"/>
                  </a:lnTo>
                  <a:lnTo>
                    <a:pt x="137" y="0"/>
                  </a:lnTo>
                  <a:lnTo>
                    <a:pt x="137" y="101"/>
                  </a:lnTo>
                  <a:close/>
                  <a:moveTo>
                    <a:pt x="13" y="88"/>
                  </a:moveTo>
                  <a:lnTo>
                    <a:pt x="124" y="88"/>
                  </a:lnTo>
                  <a:lnTo>
                    <a:pt x="124" y="13"/>
                  </a:lnTo>
                  <a:lnTo>
                    <a:pt x="13" y="13"/>
                  </a:lnTo>
                  <a:lnTo>
                    <a:pt x="13" y="88"/>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71" name="îṩ1îďê"/>
            <p:cNvSpPr/>
            <p:nvPr/>
          </p:nvSpPr>
          <p:spPr bwMode="auto">
            <a:xfrm>
              <a:off x="8062913" y="3165475"/>
              <a:ext cx="125413" cy="139700"/>
            </a:xfrm>
            <a:custGeom>
              <a:avLst/>
              <a:gdLst>
                <a:gd name="T0" fmla="*/ 50 w 50"/>
                <a:gd name="T1" fmla="*/ 0 h 56"/>
                <a:gd name="T2" fmla="*/ 16 w 50"/>
                <a:gd name="T3" fmla="*/ 0 h 56"/>
                <a:gd name="T4" fmla="*/ 8 w 50"/>
                <a:gd name="T5" fmla="*/ 22 h 56"/>
                <a:gd name="T6" fmla="*/ 0 w 50"/>
                <a:gd name="T7" fmla="*/ 56 h 56"/>
                <a:gd name="T8" fmla="*/ 34 w 50"/>
                <a:gd name="T9" fmla="*/ 56 h 56"/>
                <a:gd name="T10" fmla="*/ 50 w 50"/>
                <a:gd name="T11" fmla="*/ 37 h 56"/>
                <a:gd name="T12" fmla="*/ 50 w 50"/>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50" h="56">
                  <a:moveTo>
                    <a:pt x="50" y="0"/>
                  </a:moveTo>
                  <a:cubicBezTo>
                    <a:pt x="16" y="0"/>
                    <a:pt x="16" y="0"/>
                    <a:pt x="16" y="0"/>
                  </a:cubicBezTo>
                  <a:cubicBezTo>
                    <a:pt x="14" y="8"/>
                    <a:pt x="11" y="15"/>
                    <a:pt x="8" y="22"/>
                  </a:cubicBezTo>
                  <a:cubicBezTo>
                    <a:pt x="3" y="33"/>
                    <a:pt x="1" y="44"/>
                    <a:pt x="0" y="56"/>
                  </a:cubicBezTo>
                  <a:cubicBezTo>
                    <a:pt x="34" y="56"/>
                    <a:pt x="34" y="56"/>
                    <a:pt x="34" y="56"/>
                  </a:cubicBezTo>
                  <a:cubicBezTo>
                    <a:pt x="50" y="37"/>
                    <a:pt x="50" y="37"/>
                    <a:pt x="50" y="37"/>
                  </a:cubicBezTo>
                  <a:lnTo>
                    <a:pt x="50" y="0"/>
                  </a:lnTo>
                  <a:close/>
                </a:path>
              </a:pathLst>
            </a:cu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72" name="íṧ1ïḓê"/>
            <p:cNvSpPr/>
            <p:nvPr/>
          </p:nvSpPr>
          <p:spPr bwMode="auto">
            <a:xfrm>
              <a:off x="8050213" y="3155950"/>
              <a:ext cx="147638" cy="160338"/>
            </a:xfrm>
            <a:custGeom>
              <a:avLst/>
              <a:gdLst>
                <a:gd name="T0" fmla="*/ 41 w 59"/>
                <a:gd name="T1" fmla="*/ 64 h 64"/>
                <a:gd name="T2" fmla="*/ 0 w 59"/>
                <a:gd name="T3" fmla="*/ 64 h 64"/>
                <a:gd name="T4" fmla="*/ 1 w 59"/>
                <a:gd name="T5" fmla="*/ 60 h 64"/>
                <a:gd name="T6" fmla="*/ 9 w 59"/>
                <a:gd name="T7" fmla="*/ 25 h 64"/>
                <a:gd name="T8" fmla="*/ 17 w 59"/>
                <a:gd name="T9" fmla="*/ 3 h 64"/>
                <a:gd name="T10" fmla="*/ 18 w 59"/>
                <a:gd name="T11" fmla="*/ 0 h 64"/>
                <a:gd name="T12" fmla="*/ 59 w 59"/>
                <a:gd name="T13" fmla="*/ 0 h 64"/>
                <a:gd name="T14" fmla="*/ 59 w 59"/>
                <a:gd name="T15" fmla="*/ 43 h 64"/>
                <a:gd name="T16" fmla="*/ 41 w 59"/>
                <a:gd name="T17" fmla="*/ 64 h 64"/>
                <a:gd name="T18" fmla="*/ 9 w 59"/>
                <a:gd name="T19" fmla="*/ 56 h 64"/>
                <a:gd name="T20" fmla="*/ 38 w 59"/>
                <a:gd name="T21" fmla="*/ 56 h 64"/>
                <a:gd name="T22" fmla="*/ 51 w 59"/>
                <a:gd name="T23" fmla="*/ 40 h 64"/>
                <a:gd name="T24" fmla="*/ 51 w 59"/>
                <a:gd name="T25" fmla="*/ 8 h 64"/>
                <a:gd name="T26" fmla="*/ 24 w 59"/>
                <a:gd name="T27" fmla="*/ 8 h 64"/>
                <a:gd name="T28" fmla="*/ 17 w 59"/>
                <a:gd name="T29" fmla="*/ 28 h 64"/>
                <a:gd name="T30" fmla="*/ 9 w 59"/>
                <a:gd name="T31" fmla="*/ 5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 h="64">
                  <a:moveTo>
                    <a:pt x="41" y="64"/>
                  </a:moveTo>
                  <a:cubicBezTo>
                    <a:pt x="0" y="64"/>
                    <a:pt x="0" y="64"/>
                    <a:pt x="0" y="64"/>
                  </a:cubicBezTo>
                  <a:cubicBezTo>
                    <a:pt x="1" y="60"/>
                    <a:pt x="1" y="60"/>
                    <a:pt x="1" y="60"/>
                  </a:cubicBezTo>
                  <a:cubicBezTo>
                    <a:pt x="2" y="48"/>
                    <a:pt x="4" y="36"/>
                    <a:pt x="9" y="25"/>
                  </a:cubicBezTo>
                  <a:cubicBezTo>
                    <a:pt x="12" y="18"/>
                    <a:pt x="14" y="11"/>
                    <a:pt x="17" y="3"/>
                  </a:cubicBezTo>
                  <a:cubicBezTo>
                    <a:pt x="18" y="0"/>
                    <a:pt x="18" y="0"/>
                    <a:pt x="18" y="0"/>
                  </a:cubicBezTo>
                  <a:cubicBezTo>
                    <a:pt x="59" y="0"/>
                    <a:pt x="59" y="0"/>
                    <a:pt x="59" y="0"/>
                  </a:cubicBezTo>
                  <a:cubicBezTo>
                    <a:pt x="59" y="43"/>
                    <a:pt x="59" y="43"/>
                    <a:pt x="59" y="43"/>
                  </a:cubicBezTo>
                  <a:lnTo>
                    <a:pt x="41" y="64"/>
                  </a:lnTo>
                  <a:close/>
                  <a:moveTo>
                    <a:pt x="9" y="56"/>
                  </a:moveTo>
                  <a:cubicBezTo>
                    <a:pt x="38" y="56"/>
                    <a:pt x="38" y="56"/>
                    <a:pt x="38" y="56"/>
                  </a:cubicBezTo>
                  <a:cubicBezTo>
                    <a:pt x="51" y="40"/>
                    <a:pt x="51" y="40"/>
                    <a:pt x="51" y="40"/>
                  </a:cubicBezTo>
                  <a:cubicBezTo>
                    <a:pt x="51" y="8"/>
                    <a:pt x="51" y="8"/>
                    <a:pt x="51" y="8"/>
                  </a:cubicBezTo>
                  <a:cubicBezTo>
                    <a:pt x="24" y="8"/>
                    <a:pt x="24" y="8"/>
                    <a:pt x="24" y="8"/>
                  </a:cubicBezTo>
                  <a:cubicBezTo>
                    <a:pt x="22" y="14"/>
                    <a:pt x="19" y="21"/>
                    <a:pt x="17" y="28"/>
                  </a:cubicBezTo>
                  <a:cubicBezTo>
                    <a:pt x="13" y="37"/>
                    <a:pt x="10" y="46"/>
                    <a:pt x="9" y="56"/>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73" name="iṩḷîḑè"/>
            <p:cNvSpPr/>
            <p:nvPr/>
          </p:nvSpPr>
          <p:spPr bwMode="auto">
            <a:xfrm>
              <a:off x="8634413" y="3165475"/>
              <a:ext cx="73025" cy="139700"/>
            </a:xfrm>
            <a:custGeom>
              <a:avLst/>
              <a:gdLst>
                <a:gd name="T0" fmla="*/ 28 w 29"/>
                <a:gd name="T1" fmla="*/ 0 h 56"/>
                <a:gd name="T2" fmla="*/ 0 w 29"/>
                <a:gd name="T3" fmla="*/ 0 h 56"/>
                <a:gd name="T4" fmla="*/ 0 w 29"/>
                <a:gd name="T5" fmla="*/ 56 h 56"/>
                <a:gd name="T6" fmla="*/ 29 w 29"/>
                <a:gd name="T7" fmla="*/ 56 h 56"/>
                <a:gd name="T8" fmla="*/ 29 w 29"/>
                <a:gd name="T9" fmla="*/ 5 h 56"/>
                <a:gd name="T10" fmla="*/ 28 w 29"/>
                <a:gd name="T11" fmla="*/ 0 h 56"/>
              </a:gdLst>
              <a:ahLst/>
              <a:cxnLst>
                <a:cxn ang="0">
                  <a:pos x="T0" y="T1"/>
                </a:cxn>
                <a:cxn ang="0">
                  <a:pos x="T2" y="T3"/>
                </a:cxn>
                <a:cxn ang="0">
                  <a:pos x="T4" y="T5"/>
                </a:cxn>
                <a:cxn ang="0">
                  <a:pos x="T6" y="T7"/>
                </a:cxn>
                <a:cxn ang="0">
                  <a:pos x="T8" y="T9"/>
                </a:cxn>
                <a:cxn ang="0">
                  <a:pos x="T10" y="T11"/>
                </a:cxn>
              </a:cxnLst>
              <a:rect l="0" t="0" r="r" b="b"/>
              <a:pathLst>
                <a:path w="29" h="56">
                  <a:moveTo>
                    <a:pt x="28" y="0"/>
                  </a:moveTo>
                  <a:cubicBezTo>
                    <a:pt x="0" y="0"/>
                    <a:pt x="0" y="0"/>
                    <a:pt x="0" y="0"/>
                  </a:cubicBezTo>
                  <a:cubicBezTo>
                    <a:pt x="0" y="56"/>
                    <a:pt x="0" y="56"/>
                    <a:pt x="0" y="56"/>
                  </a:cubicBezTo>
                  <a:cubicBezTo>
                    <a:pt x="29" y="56"/>
                    <a:pt x="29" y="56"/>
                    <a:pt x="29" y="56"/>
                  </a:cubicBezTo>
                  <a:cubicBezTo>
                    <a:pt x="29" y="5"/>
                    <a:pt x="29" y="5"/>
                    <a:pt x="29" y="5"/>
                  </a:cubicBezTo>
                  <a:cubicBezTo>
                    <a:pt x="29" y="3"/>
                    <a:pt x="29" y="1"/>
                    <a:pt x="28" y="0"/>
                  </a:cubicBezTo>
                  <a:close/>
                </a:path>
              </a:pathLst>
            </a:cu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74" name="î$ḻïḓe"/>
            <p:cNvSpPr/>
            <p:nvPr/>
          </p:nvSpPr>
          <p:spPr bwMode="auto">
            <a:xfrm>
              <a:off x="8624888" y="3155950"/>
              <a:ext cx="92075" cy="160338"/>
            </a:xfrm>
            <a:custGeom>
              <a:avLst/>
              <a:gdLst>
                <a:gd name="T0" fmla="*/ 37 w 37"/>
                <a:gd name="T1" fmla="*/ 64 h 64"/>
                <a:gd name="T2" fmla="*/ 0 w 37"/>
                <a:gd name="T3" fmla="*/ 64 h 64"/>
                <a:gd name="T4" fmla="*/ 0 w 37"/>
                <a:gd name="T5" fmla="*/ 0 h 64"/>
                <a:gd name="T6" fmla="*/ 36 w 37"/>
                <a:gd name="T7" fmla="*/ 0 h 64"/>
                <a:gd name="T8" fmla="*/ 36 w 37"/>
                <a:gd name="T9" fmla="*/ 3 h 64"/>
                <a:gd name="T10" fmla="*/ 37 w 37"/>
                <a:gd name="T11" fmla="*/ 9 h 64"/>
                <a:gd name="T12" fmla="*/ 37 w 37"/>
                <a:gd name="T13" fmla="*/ 64 h 64"/>
                <a:gd name="T14" fmla="*/ 8 w 37"/>
                <a:gd name="T15" fmla="*/ 56 h 64"/>
                <a:gd name="T16" fmla="*/ 29 w 37"/>
                <a:gd name="T17" fmla="*/ 56 h 64"/>
                <a:gd name="T18" fmla="*/ 29 w 37"/>
                <a:gd name="T19" fmla="*/ 9 h 64"/>
                <a:gd name="T20" fmla="*/ 29 w 37"/>
                <a:gd name="T21" fmla="*/ 8 h 64"/>
                <a:gd name="T22" fmla="*/ 8 w 37"/>
                <a:gd name="T23" fmla="*/ 8 h 64"/>
                <a:gd name="T24" fmla="*/ 8 w 37"/>
                <a:gd name="T25" fmla="*/ 5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64">
                  <a:moveTo>
                    <a:pt x="37" y="64"/>
                  </a:moveTo>
                  <a:cubicBezTo>
                    <a:pt x="0" y="64"/>
                    <a:pt x="0" y="64"/>
                    <a:pt x="0" y="64"/>
                  </a:cubicBezTo>
                  <a:cubicBezTo>
                    <a:pt x="0" y="0"/>
                    <a:pt x="0" y="0"/>
                    <a:pt x="0" y="0"/>
                  </a:cubicBezTo>
                  <a:cubicBezTo>
                    <a:pt x="36" y="0"/>
                    <a:pt x="36" y="0"/>
                    <a:pt x="36" y="0"/>
                  </a:cubicBezTo>
                  <a:cubicBezTo>
                    <a:pt x="36" y="3"/>
                    <a:pt x="36" y="3"/>
                    <a:pt x="36" y="3"/>
                  </a:cubicBezTo>
                  <a:cubicBezTo>
                    <a:pt x="37" y="5"/>
                    <a:pt x="37" y="7"/>
                    <a:pt x="37" y="9"/>
                  </a:cubicBezTo>
                  <a:lnTo>
                    <a:pt x="37" y="64"/>
                  </a:lnTo>
                  <a:close/>
                  <a:moveTo>
                    <a:pt x="8" y="56"/>
                  </a:moveTo>
                  <a:cubicBezTo>
                    <a:pt x="29" y="56"/>
                    <a:pt x="29" y="56"/>
                    <a:pt x="29" y="56"/>
                  </a:cubicBezTo>
                  <a:cubicBezTo>
                    <a:pt x="29" y="9"/>
                    <a:pt x="29" y="9"/>
                    <a:pt x="29" y="9"/>
                  </a:cubicBezTo>
                  <a:cubicBezTo>
                    <a:pt x="29" y="9"/>
                    <a:pt x="29" y="8"/>
                    <a:pt x="29" y="8"/>
                  </a:cubicBezTo>
                  <a:cubicBezTo>
                    <a:pt x="8" y="8"/>
                    <a:pt x="8" y="8"/>
                    <a:pt x="8" y="8"/>
                  </a:cubicBezTo>
                  <a:lnTo>
                    <a:pt x="8" y="5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75" name="iṣ1íďe"/>
            <p:cNvSpPr/>
            <p:nvPr/>
          </p:nvSpPr>
          <p:spPr bwMode="auto">
            <a:xfrm>
              <a:off x="8220076" y="4921250"/>
              <a:ext cx="322263" cy="59531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76" name="íṧliḍé"/>
            <p:cNvSpPr/>
            <p:nvPr/>
          </p:nvSpPr>
          <p:spPr bwMode="auto">
            <a:xfrm>
              <a:off x="8210551" y="4910138"/>
              <a:ext cx="341313" cy="615950"/>
            </a:xfrm>
            <a:custGeom>
              <a:avLst/>
              <a:gdLst>
                <a:gd name="T0" fmla="*/ 215 w 215"/>
                <a:gd name="T1" fmla="*/ 388 h 388"/>
                <a:gd name="T2" fmla="*/ 0 w 215"/>
                <a:gd name="T3" fmla="*/ 388 h 388"/>
                <a:gd name="T4" fmla="*/ 0 w 215"/>
                <a:gd name="T5" fmla="*/ 0 h 388"/>
                <a:gd name="T6" fmla="*/ 215 w 215"/>
                <a:gd name="T7" fmla="*/ 0 h 388"/>
                <a:gd name="T8" fmla="*/ 215 w 215"/>
                <a:gd name="T9" fmla="*/ 388 h 388"/>
                <a:gd name="T10" fmla="*/ 13 w 215"/>
                <a:gd name="T11" fmla="*/ 375 h 388"/>
                <a:gd name="T12" fmla="*/ 203 w 215"/>
                <a:gd name="T13" fmla="*/ 375 h 388"/>
                <a:gd name="T14" fmla="*/ 203 w 215"/>
                <a:gd name="T15" fmla="*/ 13 h 388"/>
                <a:gd name="T16" fmla="*/ 13 w 215"/>
                <a:gd name="T17" fmla="*/ 13 h 388"/>
                <a:gd name="T18" fmla="*/ 13 w 215"/>
                <a:gd name="T19" fmla="*/ 375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388">
                  <a:moveTo>
                    <a:pt x="215" y="388"/>
                  </a:moveTo>
                  <a:lnTo>
                    <a:pt x="0" y="388"/>
                  </a:lnTo>
                  <a:lnTo>
                    <a:pt x="0" y="0"/>
                  </a:lnTo>
                  <a:lnTo>
                    <a:pt x="215" y="0"/>
                  </a:lnTo>
                  <a:lnTo>
                    <a:pt x="215" y="388"/>
                  </a:lnTo>
                  <a:close/>
                  <a:moveTo>
                    <a:pt x="13" y="375"/>
                  </a:moveTo>
                  <a:lnTo>
                    <a:pt x="203" y="375"/>
                  </a:lnTo>
                  <a:lnTo>
                    <a:pt x="203" y="13"/>
                  </a:lnTo>
                  <a:lnTo>
                    <a:pt x="13" y="13"/>
                  </a:lnTo>
                  <a:lnTo>
                    <a:pt x="13" y="375"/>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77" name="ïṧļiḋè"/>
            <p:cNvSpPr/>
            <p:nvPr/>
          </p:nvSpPr>
          <p:spPr bwMode="auto">
            <a:xfrm>
              <a:off x="8220076" y="4813300"/>
              <a:ext cx="322263" cy="107950"/>
            </a:xfrm>
            <a:custGeom>
              <a:avLst/>
              <a:gdLst>
                <a:gd name="T0" fmla="*/ 184 w 203"/>
                <a:gd name="T1" fmla="*/ 0 h 68"/>
                <a:gd name="T2" fmla="*/ 25 w 203"/>
                <a:gd name="T3" fmla="*/ 0 h 68"/>
                <a:gd name="T4" fmla="*/ 0 w 203"/>
                <a:gd name="T5" fmla="*/ 68 h 68"/>
                <a:gd name="T6" fmla="*/ 203 w 203"/>
                <a:gd name="T7" fmla="*/ 68 h 68"/>
                <a:gd name="T8" fmla="*/ 184 w 203"/>
                <a:gd name="T9" fmla="*/ 0 h 68"/>
              </a:gdLst>
              <a:ahLst/>
              <a:cxnLst>
                <a:cxn ang="0">
                  <a:pos x="T0" y="T1"/>
                </a:cxn>
                <a:cxn ang="0">
                  <a:pos x="T2" y="T3"/>
                </a:cxn>
                <a:cxn ang="0">
                  <a:pos x="T4" y="T5"/>
                </a:cxn>
                <a:cxn ang="0">
                  <a:pos x="T6" y="T7"/>
                </a:cxn>
                <a:cxn ang="0">
                  <a:pos x="T8" y="T9"/>
                </a:cxn>
              </a:cxnLst>
              <a:rect l="0" t="0" r="r" b="b"/>
              <a:pathLst>
                <a:path w="203" h="68">
                  <a:moveTo>
                    <a:pt x="184" y="0"/>
                  </a:moveTo>
                  <a:lnTo>
                    <a:pt x="25" y="0"/>
                  </a:lnTo>
                  <a:lnTo>
                    <a:pt x="0" y="68"/>
                  </a:lnTo>
                  <a:lnTo>
                    <a:pt x="203" y="68"/>
                  </a:lnTo>
                  <a:lnTo>
                    <a:pt x="184" y="0"/>
                  </a:lnTo>
                  <a:close/>
                </a:path>
              </a:pathLst>
            </a:cu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78" name="îṩ1ïďè"/>
            <p:cNvSpPr/>
            <p:nvPr/>
          </p:nvSpPr>
          <p:spPr bwMode="auto">
            <a:xfrm>
              <a:off x="8205788" y="4803775"/>
              <a:ext cx="352425" cy="127000"/>
            </a:xfrm>
            <a:custGeom>
              <a:avLst/>
              <a:gdLst>
                <a:gd name="T0" fmla="*/ 222 w 222"/>
                <a:gd name="T1" fmla="*/ 80 h 80"/>
                <a:gd name="T2" fmla="*/ 0 w 222"/>
                <a:gd name="T3" fmla="*/ 80 h 80"/>
                <a:gd name="T4" fmla="*/ 30 w 222"/>
                <a:gd name="T5" fmla="*/ 0 h 80"/>
                <a:gd name="T6" fmla="*/ 198 w 222"/>
                <a:gd name="T7" fmla="*/ 0 h 80"/>
                <a:gd name="T8" fmla="*/ 222 w 222"/>
                <a:gd name="T9" fmla="*/ 80 h 80"/>
                <a:gd name="T10" fmla="*/ 19 w 222"/>
                <a:gd name="T11" fmla="*/ 67 h 80"/>
                <a:gd name="T12" fmla="*/ 204 w 222"/>
                <a:gd name="T13" fmla="*/ 67 h 80"/>
                <a:gd name="T14" fmla="*/ 189 w 222"/>
                <a:gd name="T15" fmla="*/ 12 h 80"/>
                <a:gd name="T16" fmla="*/ 39 w 222"/>
                <a:gd name="T17" fmla="*/ 12 h 80"/>
                <a:gd name="T18" fmla="*/ 19 w 222"/>
                <a:gd name="T19" fmla="*/ 67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80">
                  <a:moveTo>
                    <a:pt x="222" y="80"/>
                  </a:moveTo>
                  <a:lnTo>
                    <a:pt x="0" y="80"/>
                  </a:lnTo>
                  <a:lnTo>
                    <a:pt x="30" y="0"/>
                  </a:lnTo>
                  <a:lnTo>
                    <a:pt x="198" y="0"/>
                  </a:lnTo>
                  <a:lnTo>
                    <a:pt x="222" y="80"/>
                  </a:lnTo>
                  <a:close/>
                  <a:moveTo>
                    <a:pt x="19" y="67"/>
                  </a:moveTo>
                  <a:lnTo>
                    <a:pt x="204" y="67"/>
                  </a:lnTo>
                  <a:lnTo>
                    <a:pt x="189" y="12"/>
                  </a:lnTo>
                  <a:lnTo>
                    <a:pt x="39" y="12"/>
                  </a:lnTo>
                  <a:lnTo>
                    <a:pt x="19" y="67"/>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79" name="ïŝḷíḍé"/>
            <p:cNvSpPr/>
            <p:nvPr/>
          </p:nvSpPr>
          <p:spPr bwMode="auto">
            <a:xfrm>
              <a:off x="8262938" y="4979988"/>
              <a:ext cx="239713" cy="476250"/>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80" name="ïŝḷiḑè"/>
            <p:cNvSpPr/>
            <p:nvPr/>
          </p:nvSpPr>
          <p:spPr bwMode="auto">
            <a:xfrm>
              <a:off x="8253413" y="4970463"/>
              <a:ext cx="258763" cy="495300"/>
            </a:xfrm>
            <a:custGeom>
              <a:avLst/>
              <a:gdLst>
                <a:gd name="T0" fmla="*/ 163 w 163"/>
                <a:gd name="T1" fmla="*/ 312 h 312"/>
                <a:gd name="T2" fmla="*/ 0 w 163"/>
                <a:gd name="T3" fmla="*/ 312 h 312"/>
                <a:gd name="T4" fmla="*/ 0 w 163"/>
                <a:gd name="T5" fmla="*/ 0 h 312"/>
                <a:gd name="T6" fmla="*/ 163 w 163"/>
                <a:gd name="T7" fmla="*/ 0 h 312"/>
                <a:gd name="T8" fmla="*/ 163 w 163"/>
                <a:gd name="T9" fmla="*/ 312 h 312"/>
                <a:gd name="T10" fmla="*/ 12 w 163"/>
                <a:gd name="T11" fmla="*/ 300 h 312"/>
                <a:gd name="T12" fmla="*/ 151 w 163"/>
                <a:gd name="T13" fmla="*/ 300 h 312"/>
                <a:gd name="T14" fmla="*/ 151 w 163"/>
                <a:gd name="T15" fmla="*/ 13 h 312"/>
                <a:gd name="T16" fmla="*/ 12 w 163"/>
                <a:gd name="T17" fmla="*/ 13 h 312"/>
                <a:gd name="T18" fmla="*/ 12 w 163"/>
                <a:gd name="T19" fmla="*/ 30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312">
                  <a:moveTo>
                    <a:pt x="163" y="312"/>
                  </a:moveTo>
                  <a:lnTo>
                    <a:pt x="0" y="312"/>
                  </a:lnTo>
                  <a:lnTo>
                    <a:pt x="0" y="0"/>
                  </a:lnTo>
                  <a:lnTo>
                    <a:pt x="163" y="0"/>
                  </a:lnTo>
                  <a:lnTo>
                    <a:pt x="163" y="312"/>
                  </a:lnTo>
                  <a:close/>
                  <a:moveTo>
                    <a:pt x="12" y="300"/>
                  </a:moveTo>
                  <a:lnTo>
                    <a:pt x="151" y="300"/>
                  </a:lnTo>
                  <a:lnTo>
                    <a:pt x="151" y="13"/>
                  </a:lnTo>
                  <a:lnTo>
                    <a:pt x="12" y="13"/>
                  </a:lnTo>
                  <a:lnTo>
                    <a:pt x="12" y="300"/>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81" name="îsḻïḑê"/>
            <p:cNvSpPr/>
            <p:nvPr/>
          </p:nvSpPr>
          <p:spPr bwMode="auto">
            <a:xfrm>
              <a:off x="8259763" y="4741863"/>
              <a:ext cx="252413" cy="71438"/>
            </a:xfrm>
            <a:custGeom>
              <a:avLst/>
              <a:gdLst>
                <a:gd name="T0" fmla="*/ 107 w 159"/>
                <a:gd name="T1" fmla="*/ 0 h 45"/>
                <a:gd name="T2" fmla="*/ 48 w 159"/>
                <a:gd name="T3" fmla="*/ 0 h 45"/>
                <a:gd name="T4" fmla="*/ 0 w 159"/>
                <a:gd name="T5" fmla="*/ 45 h 45"/>
                <a:gd name="T6" fmla="*/ 159 w 159"/>
                <a:gd name="T7" fmla="*/ 45 h 45"/>
                <a:gd name="T8" fmla="*/ 107 w 159"/>
                <a:gd name="T9" fmla="*/ 0 h 45"/>
              </a:gdLst>
              <a:ahLst/>
              <a:cxnLst>
                <a:cxn ang="0">
                  <a:pos x="T0" y="T1"/>
                </a:cxn>
                <a:cxn ang="0">
                  <a:pos x="T2" y="T3"/>
                </a:cxn>
                <a:cxn ang="0">
                  <a:pos x="T4" y="T5"/>
                </a:cxn>
                <a:cxn ang="0">
                  <a:pos x="T6" y="T7"/>
                </a:cxn>
                <a:cxn ang="0">
                  <a:pos x="T8" y="T9"/>
                </a:cxn>
              </a:cxnLst>
              <a:rect l="0" t="0" r="r" b="b"/>
              <a:pathLst>
                <a:path w="159" h="45">
                  <a:moveTo>
                    <a:pt x="107" y="0"/>
                  </a:moveTo>
                  <a:lnTo>
                    <a:pt x="48" y="0"/>
                  </a:lnTo>
                  <a:lnTo>
                    <a:pt x="0" y="45"/>
                  </a:lnTo>
                  <a:lnTo>
                    <a:pt x="159" y="45"/>
                  </a:lnTo>
                  <a:lnTo>
                    <a:pt x="107" y="0"/>
                  </a:lnTo>
                  <a:close/>
                </a:path>
              </a:pathLst>
            </a:custGeom>
            <a:solidFill>
              <a:srgbClr val="BBE5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82" name="ïš1iďê"/>
            <p:cNvSpPr/>
            <p:nvPr/>
          </p:nvSpPr>
          <p:spPr bwMode="auto">
            <a:xfrm>
              <a:off x="8235951" y="4730750"/>
              <a:ext cx="301625" cy="92075"/>
            </a:xfrm>
            <a:custGeom>
              <a:avLst/>
              <a:gdLst>
                <a:gd name="T0" fmla="*/ 190 w 190"/>
                <a:gd name="T1" fmla="*/ 58 h 58"/>
                <a:gd name="T2" fmla="*/ 0 w 190"/>
                <a:gd name="T3" fmla="*/ 58 h 58"/>
                <a:gd name="T4" fmla="*/ 59 w 190"/>
                <a:gd name="T5" fmla="*/ 0 h 58"/>
                <a:gd name="T6" fmla="*/ 124 w 190"/>
                <a:gd name="T7" fmla="*/ 0 h 58"/>
                <a:gd name="T8" fmla="*/ 190 w 190"/>
                <a:gd name="T9" fmla="*/ 58 h 58"/>
                <a:gd name="T10" fmla="*/ 31 w 190"/>
                <a:gd name="T11" fmla="*/ 46 h 58"/>
                <a:gd name="T12" fmla="*/ 157 w 190"/>
                <a:gd name="T13" fmla="*/ 46 h 58"/>
                <a:gd name="T14" fmla="*/ 119 w 190"/>
                <a:gd name="T15" fmla="*/ 13 h 58"/>
                <a:gd name="T16" fmla="*/ 64 w 190"/>
                <a:gd name="T17" fmla="*/ 13 h 58"/>
                <a:gd name="T18" fmla="*/ 31 w 190"/>
                <a:gd name="T19" fmla="*/ 46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0" h="58">
                  <a:moveTo>
                    <a:pt x="190" y="58"/>
                  </a:moveTo>
                  <a:lnTo>
                    <a:pt x="0" y="58"/>
                  </a:lnTo>
                  <a:lnTo>
                    <a:pt x="59" y="0"/>
                  </a:lnTo>
                  <a:lnTo>
                    <a:pt x="124" y="0"/>
                  </a:lnTo>
                  <a:lnTo>
                    <a:pt x="190" y="58"/>
                  </a:lnTo>
                  <a:close/>
                  <a:moveTo>
                    <a:pt x="31" y="46"/>
                  </a:moveTo>
                  <a:lnTo>
                    <a:pt x="157" y="46"/>
                  </a:lnTo>
                  <a:lnTo>
                    <a:pt x="119" y="13"/>
                  </a:lnTo>
                  <a:lnTo>
                    <a:pt x="64" y="13"/>
                  </a:lnTo>
                  <a:lnTo>
                    <a:pt x="31" y="4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83" name="ïṡḻîdè"/>
            <p:cNvSpPr/>
            <p:nvPr/>
          </p:nvSpPr>
          <p:spPr bwMode="auto">
            <a:xfrm>
              <a:off x="3479801" y="4533900"/>
              <a:ext cx="693738" cy="144463"/>
            </a:xfrm>
            <a:custGeom>
              <a:avLst/>
              <a:gdLst>
                <a:gd name="T0" fmla="*/ 437 w 437"/>
                <a:gd name="T1" fmla="*/ 91 h 91"/>
                <a:gd name="T2" fmla="*/ 0 w 437"/>
                <a:gd name="T3" fmla="*/ 91 h 91"/>
                <a:gd name="T4" fmla="*/ 0 w 437"/>
                <a:gd name="T5" fmla="*/ 0 h 91"/>
                <a:gd name="T6" fmla="*/ 437 w 437"/>
                <a:gd name="T7" fmla="*/ 0 h 91"/>
                <a:gd name="T8" fmla="*/ 437 w 437"/>
                <a:gd name="T9" fmla="*/ 91 h 91"/>
                <a:gd name="T10" fmla="*/ 13 w 437"/>
                <a:gd name="T11" fmla="*/ 79 h 91"/>
                <a:gd name="T12" fmla="*/ 424 w 437"/>
                <a:gd name="T13" fmla="*/ 79 h 91"/>
                <a:gd name="T14" fmla="*/ 424 w 437"/>
                <a:gd name="T15" fmla="*/ 13 h 91"/>
                <a:gd name="T16" fmla="*/ 13 w 437"/>
                <a:gd name="T17" fmla="*/ 13 h 91"/>
                <a:gd name="T18" fmla="*/ 13 w 437"/>
                <a:gd name="T19" fmla="*/ 7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7" h="91">
                  <a:moveTo>
                    <a:pt x="437" y="91"/>
                  </a:moveTo>
                  <a:lnTo>
                    <a:pt x="0" y="91"/>
                  </a:lnTo>
                  <a:lnTo>
                    <a:pt x="0" y="0"/>
                  </a:lnTo>
                  <a:lnTo>
                    <a:pt x="437" y="0"/>
                  </a:lnTo>
                  <a:lnTo>
                    <a:pt x="437" y="91"/>
                  </a:lnTo>
                  <a:close/>
                  <a:moveTo>
                    <a:pt x="13" y="79"/>
                  </a:moveTo>
                  <a:lnTo>
                    <a:pt x="424" y="79"/>
                  </a:lnTo>
                  <a:lnTo>
                    <a:pt x="424" y="13"/>
                  </a:lnTo>
                  <a:lnTo>
                    <a:pt x="13" y="13"/>
                  </a:lnTo>
                  <a:lnTo>
                    <a:pt x="13" y="79"/>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84" name="ïsļîḍe"/>
            <p:cNvSpPr/>
            <p:nvPr/>
          </p:nvSpPr>
          <p:spPr bwMode="auto">
            <a:xfrm>
              <a:off x="3509963" y="4248150"/>
              <a:ext cx="633413" cy="303213"/>
            </a:xfrm>
            <a:custGeom>
              <a:avLst/>
              <a:gdLst>
                <a:gd name="T0" fmla="*/ 254 w 254"/>
                <a:gd name="T1" fmla="*/ 122 h 122"/>
                <a:gd name="T2" fmla="*/ 0 w 254"/>
                <a:gd name="T3" fmla="*/ 122 h 122"/>
                <a:gd name="T4" fmla="*/ 0 w 254"/>
                <a:gd name="T5" fmla="*/ 118 h 122"/>
                <a:gd name="T6" fmla="*/ 20 w 254"/>
                <a:gd name="T7" fmla="*/ 52 h 122"/>
                <a:gd name="T8" fmla="*/ 35 w 254"/>
                <a:gd name="T9" fmla="*/ 35 h 122"/>
                <a:gd name="T10" fmla="*/ 118 w 254"/>
                <a:gd name="T11" fmla="*/ 0 h 122"/>
                <a:gd name="T12" fmla="*/ 136 w 254"/>
                <a:gd name="T13" fmla="*/ 0 h 122"/>
                <a:gd name="T14" fmla="*/ 235 w 254"/>
                <a:gd name="T15" fmla="*/ 55 h 122"/>
                <a:gd name="T16" fmla="*/ 254 w 254"/>
                <a:gd name="T17" fmla="*/ 118 h 122"/>
                <a:gd name="T18" fmla="*/ 254 w 254"/>
                <a:gd name="T19" fmla="*/ 122 h 122"/>
                <a:gd name="T20" fmla="*/ 8 w 254"/>
                <a:gd name="T21" fmla="*/ 114 h 122"/>
                <a:gd name="T22" fmla="*/ 246 w 254"/>
                <a:gd name="T23" fmla="*/ 114 h 122"/>
                <a:gd name="T24" fmla="*/ 229 w 254"/>
                <a:gd name="T25" fmla="*/ 60 h 122"/>
                <a:gd name="T26" fmla="*/ 136 w 254"/>
                <a:gd name="T27" fmla="*/ 8 h 122"/>
                <a:gd name="T28" fmla="*/ 118 w 254"/>
                <a:gd name="T29" fmla="*/ 8 h 122"/>
                <a:gd name="T30" fmla="*/ 40 w 254"/>
                <a:gd name="T31" fmla="*/ 41 h 122"/>
                <a:gd name="T32" fmla="*/ 27 w 254"/>
                <a:gd name="T33" fmla="*/ 57 h 122"/>
                <a:gd name="T34" fmla="*/ 8 w 254"/>
                <a:gd name="T35" fmla="*/ 11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4" h="122">
                  <a:moveTo>
                    <a:pt x="254" y="122"/>
                  </a:moveTo>
                  <a:cubicBezTo>
                    <a:pt x="0" y="122"/>
                    <a:pt x="0" y="122"/>
                    <a:pt x="0" y="122"/>
                  </a:cubicBezTo>
                  <a:cubicBezTo>
                    <a:pt x="0" y="118"/>
                    <a:pt x="0" y="118"/>
                    <a:pt x="0" y="118"/>
                  </a:cubicBezTo>
                  <a:cubicBezTo>
                    <a:pt x="0" y="95"/>
                    <a:pt x="7" y="72"/>
                    <a:pt x="20" y="52"/>
                  </a:cubicBezTo>
                  <a:cubicBezTo>
                    <a:pt x="24" y="46"/>
                    <a:pt x="29" y="40"/>
                    <a:pt x="35" y="35"/>
                  </a:cubicBezTo>
                  <a:cubicBezTo>
                    <a:pt x="57" y="13"/>
                    <a:pt x="87" y="0"/>
                    <a:pt x="118" y="0"/>
                  </a:cubicBezTo>
                  <a:cubicBezTo>
                    <a:pt x="136" y="0"/>
                    <a:pt x="136" y="0"/>
                    <a:pt x="136" y="0"/>
                  </a:cubicBezTo>
                  <a:cubicBezTo>
                    <a:pt x="176" y="0"/>
                    <a:pt x="214" y="21"/>
                    <a:pt x="235" y="55"/>
                  </a:cubicBezTo>
                  <a:cubicBezTo>
                    <a:pt x="247" y="74"/>
                    <a:pt x="254" y="96"/>
                    <a:pt x="254" y="118"/>
                  </a:cubicBezTo>
                  <a:lnTo>
                    <a:pt x="254" y="122"/>
                  </a:lnTo>
                  <a:close/>
                  <a:moveTo>
                    <a:pt x="8" y="114"/>
                  </a:moveTo>
                  <a:cubicBezTo>
                    <a:pt x="246" y="114"/>
                    <a:pt x="246" y="114"/>
                    <a:pt x="246" y="114"/>
                  </a:cubicBezTo>
                  <a:cubicBezTo>
                    <a:pt x="245" y="95"/>
                    <a:pt x="239" y="76"/>
                    <a:pt x="229" y="60"/>
                  </a:cubicBezTo>
                  <a:cubicBezTo>
                    <a:pt x="208" y="27"/>
                    <a:pt x="174" y="8"/>
                    <a:pt x="136" y="8"/>
                  </a:cubicBezTo>
                  <a:cubicBezTo>
                    <a:pt x="118" y="8"/>
                    <a:pt x="118" y="8"/>
                    <a:pt x="118" y="8"/>
                  </a:cubicBezTo>
                  <a:cubicBezTo>
                    <a:pt x="89" y="8"/>
                    <a:pt x="61" y="20"/>
                    <a:pt x="40" y="41"/>
                  </a:cubicBezTo>
                  <a:cubicBezTo>
                    <a:pt x="35" y="46"/>
                    <a:pt x="31" y="51"/>
                    <a:pt x="27" y="57"/>
                  </a:cubicBezTo>
                  <a:cubicBezTo>
                    <a:pt x="15" y="74"/>
                    <a:pt x="9" y="94"/>
                    <a:pt x="8" y="114"/>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85" name="ísľîḋé"/>
            <p:cNvSpPr/>
            <p:nvPr/>
          </p:nvSpPr>
          <p:spPr bwMode="auto">
            <a:xfrm>
              <a:off x="8716963" y="3379788"/>
              <a:ext cx="79375" cy="20638"/>
            </a:xfrm>
            <a:prstGeom prst="rect">
              <a:avLst/>
            </a:prstGeom>
            <a:solidFill>
              <a:srgbClr val="1873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86" name="ïṧlíḑe"/>
            <p:cNvSpPr/>
            <p:nvPr/>
          </p:nvSpPr>
          <p:spPr bwMode="auto">
            <a:xfrm>
              <a:off x="7993063" y="3370263"/>
              <a:ext cx="80963" cy="20638"/>
            </a:xfrm>
            <a:prstGeom prst="rect">
              <a:avLst/>
            </a:prstGeom>
            <a:solidFill>
              <a:srgbClr val="1873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grpSp>
      <p:grpSp>
        <p:nvGrpSpPr>
          <p:cNvPr id="287" name="7fe37962-48f0-438a-84ea-42e891d1ceaf"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2"/>
            </p:custDataLst>
          </p:nvPr>
        </p:nvGrpSpPr>
        <p:grpSpPr>
          <a:xfrm>
            <a:off x="1230339" y="3548005"/>
            <a:ext cx="1392565" cy="1040201"/>
            <a:chOff x="3217863" y="1276350"/>
            <a:chExt cx="5759450" cy="4302126"/>
          </a:xfrm>
        </p:grpSpPr>
        <p:sp>
          <p:nvSpPr>
            <p:cNvPr id="288" name="ïšļîḋê"/>
            <p:cNvSpPr/>
            <p:nvPr/>
          </p:nvSpPr>
          <p:spPr bwMode="auto">
            <a:xfrm>
              <a:off x="7350126" y="1795463"/>
              <a:ext cx="1287463" cy="3709988"/>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89" name="ïšļiḓê"/>
            <p:cNvSpPr/>
            <p:nvPr/>
          </p:nvSpPr>
          <p:spPr bwMode="auto">
            <a:xfrm>
              <a:off x="7350126" y="1795463"/>
              <a:ext cx="1287463" cy="370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90" name="íṡľiḓé"/>
            <p:cNvSpPr/>
            <p:nvPr/>
          </p:nvSpPr>
          <p:spPr bwMode="auto">
            <a:xfrm>
              <a:off x="3336926" y="3733800"/>
              <a:ext cx="1639888" cy="1782763"/>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91" name="işlîďê"/>
            <p:cNvSpPr/>
            <p:nvPr/>
          </p:nvSpPr>
          <p:spPr bwMode="auto">
            <a:xfrm>
              <a:off x="3336926" y="3733800"/>
              <a:ext cx="1639888" cy="178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92" name="ísḻíḍê"/>
            <p:cNvSpPr/>
            <p:nvPr/>
          </p:nvSpPr>
          <p:spPr bwMode="auto">
            <a:xfrm>
              <a:off x="3489326" y="2276475"/>
              <a:ext cx="1487488" cy="3240088"/>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93" name="ísļíḑè"/>
            <p:cNvSpPr/>
            <p:nvPr/>
          </p:nvSpPr>
          <p:spPr bwMode="auto">
            <a:xfrm>
              <a:off x="3489326" y="2276475"/>
              <a:ext cx="1487488"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94" name="îslîḑè"/>
            <p:cNvSpPr/>
            <p:nvPr/>
          </p:nvSpPr>
          <p:spPr bwMode="auto">
            <a:xfrm>
              <a:off x="4665664" y="1287463"/>
              <a:ext cx="747713" cy="3197225"/>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95" name="iś1îďé"/>
            <p:cNvSpPr/>
            <p:nvPr/>
          </p:nvSpPr>
          <p:spPr bwMode="auto">
            <a:xfrm>
              <a:off x="4665664" y="1287463"/>
              <a:ext cx="747713" cy="319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96" name="iṡľïḍe"/>
            <p:cNvSpPr/>
            <p:nvPr/>
          </p:nvSpPr>
          <p:spPr bwMode="auto">
            <a:xfrm>
              <a:off x="5645151" y="2355850"/>
              <a:ext cx="1466850" cy="32004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97" name="îśḻîḋe"/>
            <p:cNvSpPr/>
            <p:nvPr/>
          </p:nvSpPr>
          <p:spPr bwMode="auto">
            <a:xfrm>
              <a:off x="5645151" y="2355850"/>
              <a:ext cx="146685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98" name="ïṩľîḓé"/>
            <p:cNvSpPr/>
            <p:nvPr/>
          </p:nvSpPr>
          <p:spPr bwMode="auto">
            <a:xfrm>
              <a:off x="6511926" y="1603375"/>
              <a:ext cx="703263" cy="3716338"/>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299" name="iSḻiḑé"/>
            <p:cNvSpPr/>
            <p:nvPr/>
          </p:nvSpPr>
          <p:spPr bwMode="auto">
            <a:xfrm>
              <a:off x="6511926" y="1603375"/>
              <a:ext cx="703263" cy="371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00" name="íśľïḋé"/>
            <p:cNvSpPr/>
            <p:nvPr/>
          </p:nvSpPr>
          <p:spPr bwMode="auto">
            <a:xfrm>
              <a:off x="4029076" y="1839913"/>
              <a:ext cx="808038" cy="3676650"/>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01" name="ïṥlíde"/>
            <p:cNvSpPr/>
            <p:nvPr/>
          </p:nvSpPr>
          <p:spPr bwMode="auto">
            <a:xfrm>
              <a:off x="4029076" y="1839913"/>
              <a:ext cx="808038" cy="367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02" name="íṩḷíḑe"/>
            <p:cNvSpPr/>
            <p:nvPr/>
          </p:nvSpPr>
          <p:spPr bwMode="auto">
            <a:xfrm>
              <a:off x="4121151" y="1598613"/>
              <a:ext cx="625475" cy="301466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03" name="íšḻiḓe"/>
            <p:cNvSpPr/>
            <p:nvPr/>
          </p:nvSpPr>
          <p:spPr bwMode="auto">
            <a:xfrm>
              <a:off x="4121151" y="1598613"/>
              <a:ext cx="625475"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04" name="iṣļíḑê"/>
            <p:cNvSpPr/>
            <p:nvPr/>
          </p:nvSpPr>
          <p:spPr bwMode="auto">
            <a:xfrm>
              <a:off x="4194176" y="1401763"/>
              <a:ext cx="481013" cy="288607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05" name="ïsḷïḑe"/>
            <p:cNvSpPr/>
            <p:nvPr/>
          </p:nvSpPr>
          <p:spPr bwMode="auto">
            <a:xfrm>
              <a:off x="4194176" y="1401763"/>
              <a:ext cx="481013"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06" name="ïš1íḓé"/>
            <p:cNvSpPr/>
            <p:nvPr/>
          </p:nvSpPr>
          <p:spPr bwMode="auto">
            <a:xfrm>
              <a:off x="4265614" y="1276350"/>
              <a:ext cx="331788" cy="255587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07" name="ïŝľiḋe"/>
            <p:cNvSpPr/>
            <p:nvPr/>
          </p:nvSpPr>
          <p:spPr bwMode="auto">
            <a:xfrm>
              <a:off x="4265614" y="1276350"/>
              <a:ext cx="331788"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08" name="ïṧļîḓé"/>
            <p:cNvSpPr/>
            <p:nvPr/>
          </p:nvSpPr>
          <p:spPr bwMode="auto">
            <a:xfrm>
              <a:off x="4894264" y="1790700"/>
              <a:ext cx="688975" cy="3725863"/>
            </a:xfrm>
            <a:custGeom>
              <a:avLst/>
              <a:gdLst>
                <a:gd name="T0" fmla="*/ 0 w 434"/>
                <a:gd name="T1" fmla="*/ 2347 h 2347"/>
                <a:gd name="T2" fmla="*/ 434 w 434"/>
                <a:gd name="T3" fmla="*/ 2347 h 2347"/>
                <a:gd name="T4" fmla="*/ 434 w 434"/>
                <a:gd name="T5" fmla="*/ 278 h 2347"/>
                <a:gd name="T6" fmla="*/ 434 w 434"/>
                <a:gd name="T7" fmla="*/ 0 h 2347"/>
                <a:gd name="T8" fmla="*/ 0 w 434"/>
                <a:gd name="T9" fmla="*/ 278 h 2347"/>
                <a:gd name="T10" fmla="*/ 0 w 434"/>
                <a:gd name="T11" fmla="*/ 2347 h 2347"/>
              </a:gdLst>
              <a:ahLst/>
              <a:cxnLst>
                <a:cxn ang="0">
                  <a:pos x="T0" y="T1"/>
                </a:cxn>
                <a:cxn ang="0">
                  <a:pos x="T2" y="T3"/>
                </a:cxn>
                <a:cxn ang="0">
                  <a:pos x="T4" y="T5"/>
                </a:cxn>
                <a:cxn ang="0">
                  <a:pos x="T6" y="T7"/>
                </a:cxn>
                <a:cxn ang="0">
                  <a:pos x="T8" y="T9"/>
                </a:cxn>
                <a:cxn ang="0">
                  <a:pos x="T10" y="T11"/>
                </a:cxn>
              </a:cxnLst>
              <a:rect l="0" t="0" r="r" b="b"/>
              <a:pathLst>
                <a:path w="434" h="2347">
                  <a:moveTo>
                    <a:pt x="0" y="2347"/>
                  </a:moveTo>
                  <a:lnTo>
                    <a:pt x="434" y="2347"/>
                  </a:lnTo>
                  <a:lnTo>
                    <a:pt x="434" y="278"/>
                  </a:lnTo>
                  <a:lnTo>
                    <a:pt x="434" y="0"/>
                  </a:lnTo>
                  <a:lnTo>
                    <a:pt x="0" y="278"/>
                  </a:lnTo>
                  <a:lnTo>
                    <a:pt x="0" y="2347"/>
                  </a:lnTo>
                  <a:close/>
                </a:path>
              </a:pathLst>
            </a:custGeom>
            <a:solidFill>
              <a:srgbClr val="D7EE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09" name="ïsļiḓé"/>
            <p:cNvSpPr/>
            <p:nvPr/>
          </p:nvSpPr>
          <p:spPr bwMode="auto">
            <a:xfrm>
              <a:off x="4894264" y="1790700"/>
              <a:ext cx="688975" cy="3725863"/>
            </a:xfrm>
            <a:custGeom>
              <a:avLst/>
              <a:gdLst>
                <a:gd name="T0" fmla="*/ 0 w 434"/>
                <a:gd name="T1" fmla="*/ 2347 h 2347"/>
                <a:gd name="T2" fmla="*/ 434 w 434"/>
                <a:gd name="T3" fmla="*/ 2347 h 2347"/>
                <a:gd name="T4" fmla="*/ 434 w 434"/>
                <a:gd name="T5" fmla="*/ 278 h 2347"/>
                <a:gd name="T6" fmla="*/ 434 w 434"/>
                <a:gd name="T7" fmla="*/ 0 h 2347"/>
                <a:gd name="T8" fmla="*/ 0 w 434"/>
                <a:gd name="T9" fmla="*/ 278 h 2347"/>
                <a:gd name="T10" fmla="*/ 0 w 434"/>
                <a:gd name="T11" fmla="*/ 2347 h 2347"/>
              </a:gdLst>
              <a:ahLst/>
              <a:cxnLst>
                <a:cxn ang="0">
                  <a:pos x="T0" y="T1"/>
                </a:cxn>
                <a:cxn ang="0">
                  <a:pos x="T2" y="T3"/>
                </a:cxn>
                <a:cxn ang="0">
                  <a:pos x="T4" y="T5"/>
                </a:cxn>
                <a:cxn ang="0">
                  <a:pos x="T6" y="T7"/>
                </a:cxn>
                <a:cxn ang="0">
                  <a:pos x="T8" y="T9"/>
                </a:cxn>
                <a:cxn ang="0">
                  <a:pos x="T10" y="T11"/>
                </a:cxn>
              </a:cxnLst>
              <a:rect l="0" t="0" r="r" b="b"/>
              <a:pathLst>
                <a:path w="434" h="2347">
                  <a:moveTo>
                    <a:pt x="0" y="2347"/>
                  </a:moveTo>
                  <a:lnTo>
                    <a:pt x="434" y="2347"/>
                  </a:lnTo>
                  <a:lnTo>
                    <a:pt x="434" y="278"/>
                  </a:lnTo>
                  <a:lnTo>
                    <a:pt x="434" y="0"/>
                  </a:lnTo>
                  <a:lnTo>
                    <a:pt x="0" y="278"/>
                  </a:lnTo>
                  <a:lnTo>
                    <a:pt x="0" y="234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10" name="iṥḻîḍe"/>
            <p:cNvSpPr/>
            <p:nvPr/>
          </p:nvSpPr>
          <p:spPr bwMode="auto">
            <a:xfrm>
              <a:off x="5924551" y="2446338"/>
              <a:ext cx="736600" cy="307022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11" name="íṣḻîḑé"/>
            <p:cNvSpPr/>
            <p:nvPr/>
          </p:nvSpPr>
          <p:spPr bwMode="auto">
            <a:xfrm>
              <a:off x="5924551" y="2446338"/>
              <a:ext cx="736600" cy="307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12" name="iS1iḍê"/>
            <p:cNvSpPr/>
            <p:nvPr/>
          </p:nvSpPr>
          <p:spPr bwMode="auto">
            <a:xfrm>
              <a:off x="5924551" y="1735138"/>
              <a:ext cx="558800" cy="711200"/>
            </a:xfrm>
            <a:custGeom>
              <a:avLst/>
              <a:gdLst>
                <a:gd name="T0" fmla="*/ 0 w 352"/>
                <a:gd name="T1" fmla="*/ 0 h 448"/>
                <a:gd name="T2" fmla="*/ 238 w 352"/>
                <a:gd name="T3" fmla="*/ 0 h 448"/>
                <a:gd name="T4" fmla="*/ 352 w 352"/>
                <a:gd name="T5" fmla="*/ 160 h 448"/>
                <a:gd name="T6" fmla="*/ 352 w 352"/>
                <a:gd name="T7" fmla="*/ 448 h 448"/>
                <a:gd name="T8" fmla="*/ 0 w 352"/>
                <a:gd name="T9" fmla="*/ 448 h 448"/>
                <a:gd name="T10" fmla="*/ 0 w 352"/>
                <a:gd name="T11" fmla="*/ 0 h 448"/>
              </a:gdLst>
              <a:ahLst/>
              <a:cxnLst>
                <a:cxn ang="0">
                  <a:pos x="T0" y="T1"/>
                </a:cxn>
                <a:cxn ang="0">
                  <a:pos x="T2" y="T3"/>
                </a:cxn>
                <a:cxn ang="0">
                  <a:pos x="T4" y="T5"/>
                </a:cxn>
                <a:cxn ang="0">
                  <a:pos x="T6" y="T7"/>
                </a:cxn>
                <a:cxn ang="0">
                  <a:pos x="T8" y="T9"/>
                </a:cxn>
                <a:cxn ang="0">
                  <a:pos x="T10" y="T11"/>
                </a:cxn>
              </a:cxnLst>
              <a:rect l="0" t="0" r="r" b="b"/>
              <a:pathLst>
                <a:path w="352" h="448">
                  <a:moveTo>
                    <a:pt x="0" y="0"/>
                  </a:moveTo>
                  <a:lnTo>
                    <a:pt x="238" y="0"/>
                  </a:lnTo>
                  <a:lnTo>
                    <a:pt x="352" y="160"/>
                  </a:lnTo>
                  <a:lnTo>
                    <a:pt x="352" y="448"/>
                  </a:lnTo>
                  <a:lnTo>
                    <a:pt x="0" y="448"/>
                  </a:lnTo>
                  <a:lnTo>
                    <a:pt x="0" y="0"/>
                  </a:lnTo>
                  <a:close/>
                </a:path>
              </a:pathLst>
            </a:custGeom>
            <a:solidFill>
              <a:srgbClr val="D7EE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13" name="ïšľíḍê"/>
            <p:cNvSpPr/>
            <p:nvPr/>
          </p:nvSpPr>
          <p:spPr bwMode="auto">
            <a:xfrm>
              <a:off x="5924551" y="1427163"/>
              <a:ext cx="339725" cy="45561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14" name="iśľïdé"/>
            <p:cNvSpPr/>
            <p:nvPr/>
          </p:nvSpPr>
          <p:spPr bwMode="auto">
            <a:xfrm>
              <a:off x="5748339" y="2455863"/>
              <a:ext cx="328613" cy="3049588"/>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15" name="íṣ1íḍe"/>
            <p:cNvSpPr/>
            <p:nvPr/>
          </p:nvSpPr>
          <p:spPr bwMode="auto">
            <a:xfrm>
              <a:off x="5748339" y="2455863"/>
              <a:ext cx="328613" cy="304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16" name="ïślíḓé"/>
            <p:cNvSpPr/>
            <p:nvPr/>
          </p:nvSpPr>
          <p:spPr bwMode="auto">
            <a:xfrm>
              <a:off x="6769101" y="1354138"/>
              <a:ext cx="198438" cy="4171950"/>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17" name="íṡlïḍé"/>
            <p:cNvSpPr/>
            <p:nvPr/>
          </p:nvSpPr>
          <p:spPr bwMode="auto">
            <a:xfrm>
              <a:off x="6769101" y="1354138"/>
              <a:ext cx="198438"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18" name="îṣļîḍê"/>
            <p:cNvSpPr/>
            <p:nvPr/>
          </p:nvSpPr>
          <p:spPr bwMode="auto">
            <a:xfrm>
              <a:off x="6962776" y="1606550"/>
              <a:ext cx="196850" cy="387191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19" name="íṣ1iḋe"/>
            <p:cNvSpPr/>
            <p:nvPr/>
          </p:nvSpPr>
          <p:spPr bwMode="auto">
            <a:xfrm>
              <a:off x="6962776" y="1606550"/>
              <a:ext cx="196850" cy="387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20" name="îṩļídê"/>
            <p:cNvSpPr/>
            <p:nvPr/>
          </p:nvSpPr>
          <p:spPr bwMode="auto">
            <a:xfrm>
              <a:off x="7153276" y="1795463"/>
              <a:ext cx="196850" cy="371792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21" name="îšļïḍe"/>
            <p:cNvSpPr/>
            <p:nvPr/>
          </p:nvSpPr>
          <p:spPr bwMode="auto">
            <a:xfrm>
              <a:off x="7153276" y="1795463"/>
              <a:ext cx="196850"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22" name="îṩ1ïďe"/>
            <p:cNvSpPr/>
            <p:nvPr/>
          </p:nvSpPr>
          <p:spPr bwMode="auto">
            <a:xfrm>
              <a:off x="7342189" y="1978025"/>
              <a:ext cx="196850" cy="3543300"/>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23" name="îṡḻîḋè"/>
            <p:cNvSpPr/>
            <p:nvPr/>
          </p:nvSpPr>
          <p:spPr bwMode="auto">
            <a:xfrm>
              <a:off x="7342189" y="1978025"/>
              <a:ext cx="19685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24" name="ïṧ1idé"/>
            <p:cNvSpPr/>
            <p:nvPr/>
          </p:nvSpPr>
          <p:spPr bwMode="auto">
            <a:xfrm>
              <a:off x="7532689" y="2151063"/>
              <a:ext cx="201613" cy="337502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25" name="iṥ1iḓè"/>
            <p:cNvSpPr/>
            <p:nvPr/>
          </p:nvSpPr>
          <p:spPr bwMode="auto">
            <a:xfrm>
              <a:off x="7532689" y="2151063"/>
              <a:ext cx="201613"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26" name="iSlíḋè"/>
            <p:cNvSpPr/>
            <p:nvPr/>
          </p:nvSpPr>
          <p:spPr bwMode="auto">
            <a:xfrm>
              <a:off x="7778751" y="2700338"/>
              <a:ext cx="522288" cy="2846388"/>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27" name="iṧlídê"/>
            <p:cNvSpPr/>
            <p:nvPr/>
          </p:nvSpPr>
          <p:spPr bwMode="auto">
            <a:xfrm>
              <a:off x="7778751" y="2700338"/>
              <a:ext cx="522288" cy="284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28" name="ïṩļiḑê"/>
            <p:cNvSpPr/>
            <p:nvPr/>
          </p:nvSpPr>
          <p:spPr bwMode="auto">
            <a:xfrm>
              <a:off x="7853364" y="2614613"/>
              <a:ext cx="371475" cy="147638"/>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29" name="iş1iḍè"/>
            <p:cNvSpPr/>
            <p:nvPr/>
          </p:nvSpPr>
          <p:spPr bwMode="auto">
            <a:xfrm>
              <a:off x="3563939" y="3148013"/>
              <a:ext cx="522288" cy="239871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30" name="ïṡḻïḓê"/>
            <p:cNvSpPr/>
            <p:nvPr/>
          </p:nvSpPr>
          <p:spPr bwMode="auto">
            <a:xfrm>
              <a:off x="3563939" y="3148013"/>
              <a:ext cx="522288"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31" name="iṩḷïḓê"/>
            <p:cNvSpPr/>
            <p:nvPr/>
          </p:nvSpPr>
          <p:spPr bwMode="auto">
            <a:xfrm>
              <a:off x="3676651" y="2822575"/>
              <a:ext cx="374650" cy="366713"/>
            </a:xfrm>
            <a:custGeom>
              <a:avLst/>
              <a:gdLst>
                <a:gd name="T0" fmla="*/ 236 w 236"/>
                <a:gd name="T1" fmla="*/ 139 h 231"/>
                <a:gd name="T2" fmla="*/ 0 w 236"/>
                <a:gd name="T3" fmla="*/ 0 h 231"/>
                <a:gd name="T4" fmla="*/ 2 w 236"/>
                <a:gd name="T5" fmla="*/ 139 h 231"/>
                <a:gd name="T6" fmla="*/ 2 w 236"/>
                <a:gd name="T7" fmla="*/ 231 h 231"/>
                <a:gd name="T8" fmla="*/ 236 w 236"/>
                <a:gd name="T9" fmla="*/ 231 h 231"/>
                <a:gd name="T10" fmla="*/ 236 w 236"/>
                <a:gd name="T11" fmla="*/ 139 h 231"/>
              </a:gdLst>
              <a:ahLst/>
              <a:cxnLst>
                <a:cxn ang="0">
                  <a:pos x="T0" y="T1"/>
                </a:cxn>
                <a:cxn ang="0">
                  <a:pos x="T2" y="T3"/>
                </a:cxn>
                <a:cxn ang="0">
                  <a:pos x="T4" y="T5"/>
                </a:cxn>
                <a:cxn ang="0">
                  <a:pos x="T6" y="T7"/>
                </a:cxn>
                <a:cxn ang="0">
                  <a:pos x="T8" y="T9"/>
                </a:cxn>
                <a:cxn ang="0">
                  <a:pos x="T10" y="T11"/>
                </a:cxn>
              </a:cxnLst>
              <a:rect l="0" t="0" r="r" b="b"/>
              <a:pathLst>
                <a:path w="236" h="231">
                  <a:moveTo>
                    <a:pt x="236" y="139"/>
                  </a:moveTo>
                  <a:lnTo>
                    <a:pt x="0" y="0"/>
                  </a:lnTo>
                  <a:lnTo>
                    <a:pt x="2" y="139"/>
                  </a:lnTo>
                  <a:lnTo>
                    <a:pt x="2" y="231"/>
                  </a:lnTo>
                  <a:lnTo>
                    <a:pt x="236" y="231"/>
                  </a:lnTo>
                  <a:lnTo>
                    <a:pt x="236" y="139"/>
                  </a:lnTo>
                  <a:close/>
                </a:path>
              </a:pathLst>
            </a:custGeom>
            <a:solidFill>
              <a:srgbClr val="D7EE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32" name="ïś1îḑé"/>
            <p:cNvSpPr/>
            <p:nvPr/>
          </p:nvSpPr>
          <p:spPr bwMode="auto">
            <a:xfrm>
              <a:off x="8335964" y="3724275"/>
              <a:ext cx="98425" cy="1789113"/>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33" name="iṥḷiḍé"/>
            <p:cNvSpPr/>
            <p:nvPr/>
          </p:nvSpPr>
          <p:spPr bwMode="auto">
            <a:xfrm>
              <a:off x="8335964" y="3724275"/>
              <a:ext cx="98425" cy="17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34" name="işḻiďê"/>
            <p:cNvSpPr/>
            <p:nvPr/>
          </p:nvSpPr>
          <p:spPr bwMode="auto">
            <a:xfrm>
              <a:off x="8324851" y="3714750"/>
              <a:ext cx="120650" cy="1808163"/>
            </a:xfrm>
            <a:custGeom>
              <a:avLst/>
              <a:gdLst>
                <a:gd name="T0" fmla="*/ 76 w 76"/>
                <a:gd name="T1" fmla="*/ 1139 h 1139"/>
                <a:gd name="T2" fmla="*/ 0 w 76"/>
                <a:gd name="T3" fmla="*/ 1139 h 1139"/>
                <a:gd name="T4" fmla="*/ 0 w 76"/>
                <a:gd name="T5" fmla="*/ 0 h 1139"/>
                <a:gd name="T6" fmla="*/ 76 w 76"/>
                <a:gd name="T7" fmla="*/ 0 h 1139"/>
                <a:gd name="T8" fmla="*/ 76 w 76"/>
                <a:gd name="T9" fmla="*/ 1139 h 1139"/>
                <a:gd name="T10" fmla="*/ 13 w 76"/>
                <a:gd name="T11" fmla="*/ 1127 h 1139"/>
                <a:gd name="T12" fmla="*/ 63 w 76"/>
                <a:gd name="T13" fmla="*/ 1127 h 1139"/>
                <a:gd name="T14" fmla="*/ 63 w 76"/>
                <a:gd name="T15" fmla="*/ 12 h 1139"/>
                <a:gd name="T16" fmla="*/ 13 w 76"/>
                <a:gd name="T17" fmla="*/ 12 h 1139"/>
                <a:gd name="T18" fmla="*/ 13 w 76"/>
                <a:gd name="T19" fmla="*/ 1127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1139">
                  <a:moveTo>
                    <a:pt x="76" y="1139"/>
                  </a:moveTo>
                  <a:lnTo>
                    <a:pt x="0" y="1139"/>
                  </a:lnTo>
                  <a:lnTo>
                    <a:pt x="0" y="0"/>
                  </a:lnTo>
                  <a:lnTo>
                    <a:pt x="76" y="0"/>
                  </a:lnTo>
                  <a:lnTo>
                    <a:pt x="76" y="1139"/>
                  </a:lnTo>
                  <a:close/>
                  <a:moveTo>
                    <a:pt x="13" y="1127"/>
                  </a:moveTo>
                  <a:lnTo>
                    <a:pt x="63" y="1127"/>
                  </a:lnTo>
                  <a:lnTo>
                    <a:pt x="63" y="12"/>
                  </a:lnTo>
                  <a:lnTo>
                    <a:pt x="13" y="12"/>
                  </a:lnTo>
                  <a:lnTo>
                    <a:pt x="13" y="1127"/>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35" name="išḷïḍê"/>
            <p:cNvSpPr/>
            <p:nvPr/>
          </p:nvSpPr>
          <p:spPr bwMode="auto">
            <a:xfrm>
              <a:off x="8324851" y="3714750"/>
              <a:ext cx="120650" cy="1808163"/>
            </a:xfrm>
            <a:custGeom>
              <a:avLst/>
              <a:gdLst>
                <a:gd name="T0" fmla="*/ 76 w 76"/>
                <a:gd name="T1" fmla="*/ 1139 h 1139"/>
                <a:gd name="T2" fmla="*/ 0 w 76"/>
                <a:gd name="T3" fmla="*/ 1139 h 1139"/>
                <a:gd name="T4" fmla="*/ 0 w 76"/>
                <a:gd name="T5" fmla="*/ 0 h 1139"/>
                <a:gd name="T6" fmla="*/ 76 w 76"/>
                <a:gd name="T7" fmla="*/ 0 h 1139"/>
                <a:gd name="T8" fmla="*/ 76 w 76"/>
                <a:gd name="T9" fmla="*/ 1139 h 1139"/>
                <a:gd name="T10" fmla="*/ 13 w 76"/>
                <a:gd name="T11" fmla="*/ 1127 h 1139"/>
                <a:gd name="T12" fmla="*/ 63 w 76"/>
                <a:gd name="T13" fmla="*/ 1127 h 1139"/>
                <a:gd name="T14" fmla="*/ 63 w 76"/>
                <a:gd name="T15" fmla="*/ 12 h 1139"/>
                <a:gd name="T16" fmla="*/ 13 w 76"/>
                <a:gd name="T17" fmla="*/ 12 h 1139"/>
                <a:gd name="T18" fmla="*/ 13 w 76"/>
                <a:gd name="T19" fmla="*/ 1127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1139">
                  <a:moveTo>
                    <a:pt x="76" y="1139"/>
                  </a:moveTo>
                  <a:lnTo>
                    <a:pt x="0" y="1139"/>
                  </a:lnTo>
                  <a:lnTo>
                    <a:pt x="0" y="0"/>
                  </a:lnTo>
                  <a:lnTo>
                    <a:pt x="76" y="0"/>
                  </a:lnTo>
                  <a:lnTo>
                    <a:pt x="76" y="1139"/>
                  </a:lnTo>
                  <a:moveTo>
                    <a:pt x="13" y="1127"/>
                  </a:moveTo>
                  <a:lnTo>
                    <a:pt x="63" y="1127"/>
                  </a:lnTo>
                  <a:lnTo>
                    <a:pt x="63" y="12"/>
                  </a:lnTo>
                  <a:lnTo>
                    <a:pt x="13" y="12"/>
                  </a:lnTo>
                  <a:lnTo>
                    <a:pt x="13" y="11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36" name="îs1íḋé"/>
            <p:cNvSpPr/>
            <p:nvPr/>
          </p:nvSpPr>
          <p:spPr bwMode="auto">
            <a:xfrm>
              <a:off x="8345489" y="4113213"/>
              <a:ext cx="79375" cy="95250"/>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37" name="isḷîḋè"/>
            <p:cNvSpPr/>
            <p:nvPr/>
          </p:nvSpPr>
          <p:spPr bwMode="auto">
            <a:xfrm>
              <a:off x="8345489" y="4113213"/>
              <a:ext cx="79375"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38" name="ïŝlîdê"/>
            <p:cNvSpPr/>
            <p:nvPr/>
          </p:nvSpPr>
          <p:spPr bwMode="auto">
            <a:xfrm>
              <a:off x="8345489" y="3751263"/>
              <a:ext cx="79375" cy="95250"/>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39" name="îṣ1íďê"/>
            <p:cNvSpPr/>
            <p:nvPr/>
          </p:nvSpPr>
          <p:spPr bwMode="auto">
            <a:xfrm>
              <a:off x="8345489" y="3751263"/>
              <a:ext cx="79375"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40" name="ïSľiḑê"/>
            <p:cNvSpPr/>
            <p:nvPr/>
          </p:nvSpPr>
          <p:spPr bwMode="auto">
            <a:xfrm>
              <a:off x="7489826" y="5291138"/>
              <a:ext cx="201613" cy="13017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41" name="işḻiďé"/>
            <p:cNvSpPr/>
            <p:nvPr/>
          </p:nvSpPr>
          <p:spPr bwMode="auto">
            <a:xfrm>
              <a:off x="7489826" y="5291138"/>
              <a:ext cx="201613"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42" name="íṣľide"/>
            <p:cNvSpPr/>
            <p:nvPr/>
          </p:nvSpPr>
          <p:spPr bwMode="auto">
            <a:xfrm>
              <a:off x="7480301" y="5281613"/>
              <a:ext cx="220663" cy="149225"/>
            </a:xfrm>
            <a:custGeom>
              <a:avLst/>
              <a:gdLst>
                <a:gd name="T0" fmla="*/ 139 w 139"/>
                <a:gd name="T1" fmla="*/ 94 h 94"/>
                <a:gd name="T2" fmla="*/ 0 w 139"/>
                <a:gd name="T3" fmla="*/ 94 h 94"/>
                <a:gd name="T4" fmla="*/ 0 w 139"/>
                <a:gd name="T5" fmla="*/ 0 h 94"/>
                <a:gd name="T6" fmla="*/ 139 w 139"/>
                <a:gd name="T7" fmla="*/ 0 h 94"/>
                <a:gd name="T8" fmla="*/ 139 w 139"/>
                <a:gd name="T9" fmla="*/ 94 h 94"/>
                <a:gd name="T10" fmla="*/ 12 w 139"/>
                <a:gd name="T11" fmla="*/ 82 h 94"/>
                <a:gd name="T12" fmla="*/ 127 w 139"/>
                <a:gd name="T13" fmla="*/ 82 h 94"/>
                <a:gd name="T14" fmla="*/ 127 w 139"/>
                <a:gd name="T15" fmla="*/ 13 h 94"/>
                <a:gd name="T16" fmla="*/ 12 w 139"/>
                <a:gd name="T17" fmla="*/ 13 h 94"/>
                <a:gd name="T18" fmla="*/ 12 w 139"/>
                <a:gd name="T19" fmla="*/ 8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4">
                  <a:moveTo>
                    <a:pt x="139" y="94"/>
                  </a:moveTo>
                  <a:lnTo>
                    <a:pt x="0" y="94"/>
                  </a:lnTo>
                  <a:lnTo>
                    <a:pt x="0" y="0"/>
                  </a:lnTo>
                  <a:lnTo>
                    <a:pt x="139" y="0"/>
                  </a:lnTo>
                  <a:lnTo>
                    <a:pt x="139" y="94"/>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43" name="ïśļîḍè"/>
            <p:cNvSpPr/>
            <p:nvPr/>
          </p:nvSpPr>
          <p:spPr bwMode="auto">
            <a:xfrm>
              <a:off x="7480301" y="5281613"/>
              <a:ext cx="220663" cy="149225"/>
            </a:xfrm>
            <a:custGeom>
              <a:avLst/>
              <a:gdLst>
                <a:gd name="T0" fmla="*/ 139 w 139"/>
                <a:gd name="T1" fmla="*/ 94 h 94"/>
                <a:gd name="T2" fmla="*/ 0 w 139"/>
                <a:gd name="T3" fmla="*/ 94 h 94"/>
                <a:gd name="T4" fmla="*/ 0 w 139"/>
                <a:gd name="T5" fmla="*/ 0 h 94"/>
                <a:gd name="T6" fmla="*/ 139 w 139"/>
                <a:gd name="T7" fmla="*/ 0 h 94"/>
                <a:gd name="T8" fmla="*/ 139 w 139"/>
                <a:gd name="T9" fmla="*/ 94 h 94"/>
                <a:gd name="T10" fmla="*/ 12 w 139"/>
                <a:gd name="T11" fmla="*/ 82 h 94"/>
                <a:gd name="T12" fmla="*/ 127 w 139"/>
                <a:gd name="T13" fmla="*/ 82 h 94"/>
                <a:gd name="T14" fmla="*/ 127 w 139"/>
                <a:gd name="T15" fmla="*/ 13 h 94"/>
                <a:gd name="T16" fmla="*/ 12 w 139"/>
                <a:gd name="T17" fmla="*/ 13 h 94"/>
                <a:gd name="T18" fmla="*/ 12 w 139"/>
                <a:gd name="T19" fmla="*/ 8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4">
                  <a:moveTo>
                    <a:pt x="139" y="94"/>
                  </a:moveTo>
                  <a:lnTo>
                    <a:pt x="0" y="94"/>
                  </a:lnTo>
                  <a:lnTo>
                    <a:pt x="0" y="0"/>
                  </a:lnTo>
                  <a:lnTo>
                    <a:pt x="139" y="0"/>
                  </a:lnTo>
                  <a:lnTo>
                    <a:pt x="139" y="94"/>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44" name="íṥḷïḋê"/>
            <p:cNvSpPr/>
            <p:nvPr/>
          </p:nvSpPr>
          <p:spPr bwMode="auto">
            <a:xfrm>
              <a:off x="7489826" y="3176588"/>
              <a:ext cx="201613" cy="12858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45" name="ïśliḑe"/>
            <p:cNvSpPr/>
            <p:nvPr/>
          </p:nvSpPr>
          <p:spPr bwMode="auto">
            <a:xfrm>
              <a:off x="7489826" y="3176588"/>
              <a:ext cx="201613" cy="12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46" name="isļïḑè"/>
            <p:cNvSpPr/>
            <p:nvPr/>
          </p:nvSpPr>
          <p:spPr bwMode="auto">
            <a:xfrm>
              <a:off x="7480301" y="3165475"/>
              <a:ext cx="220663" cy="150813"/>
            </a:xfrm>
            <a:custGeom>
              <a:avLst/>
              <a:gdLst>
                <a:gd name="T0" fmla="*/ 139 w 139"/>
                <a:gd name="T1" fmla="*/ 95 h 95"/>
                <a:gd name="T2" fmla="*/ 0 w 139"/>
                <a:gd name="T3" fmla="*/ 95 h 95"/>
                <a:gd name="T4" fmla="*/ 0 w 139"/>
                <a:gd name="T5" fmla="*/ 0 h 95"/>
                <a:gd name="T6" fmla="*/ 139 w 139"/>
                <a:gd name="T7" fmla="*/ 0 h 95"/>
                <a:gd name="T8" fmla="*/ 139 w 139"/>
                <a:gd name="T9" fmla="*/ 95 h 95"/>
                <a:gd name="T10" fmla="*/ 12 w 139"/>
                <a:gd name="T11" fmla="*/ 82 h 95"/>
                <a:gd name="T12" fmla="*/ 127 w 139"/>
                <a:gd name="T13" fmla="*/ 82 h 95"/>
                <a:gd name="T14" fmla="*/ 127 w 139"/>
                <a:gd name="T15" fmla="*/ 13 h 95"/>
                <a:gd name="T16" fmla="*/ 12 w 139"/>
                <a:gd name="T17" fmla="*/ 13 h 95"/>
                <a:gd name="T18" fmla="*/ 12 w 139"/>
                <a:gd name="T19" fmla="*/ 8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5">
                  <a:moveTo>
                    <a:pt x="139" y="95"/>
                  </a:moveTo>
                  <a:lnTo>
                    <a:pt x="0" y="95"/>
                  </a:lnTo>
                  <a:lnTo>
                    <a:pt x="0" y="0"/>
                  </a:lnTo>
                  <a:lnTo>
                    <a:pt x="139" y="0"/>
                  </a:lnTo>
                  <a:lnTo>
                    <a:pt x="139" y="95"/>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47" name="íŝḷîdè"/>
            <p:cNvSpPr/>
            <p:nvPr/>
          </p:nvSpPr>
          <p:spPr bwMode="auto">
            <a:xfrm>
              <a:off x="7480301" y="3165475"/>
              <a:ext cx="220663" cy="150813"/>
            </a:xfrm>
            <a:custGeom>
              <a:avLst/>
              <a:gdLst>
                <a:gd name="T0" fmla="*/ 139 w 139"/>
                <a:gd name="T1" fmla="*/ 95 h 95"/>
                <a:gd name="T2" fmla="*/ 0 w 139"/>
                <a:gd name="T3" fmla="*/ 95 h 95"/>
                <a:gd name="T4" fmla="*/ 0 w 139"/>
                <a:gd name="T5" fmla="*/ 0 h 95"/>
                <a:gd name="T6" fmla="*/ 139 w 139"/>
                <a:gd name="T7" fmla="*/ 0 h 95"/>
                <a:gd name="T8" fmla="*/ 139 w 139"/>
                <a:gd name="T9" fmla="*/ 95 h 95"/>
                <a:gd name="T10" fmla="*/ 12 w 139"/>
                <a:gd name="T11" fmla="*/ 82 h 95"/>
                <a:gd name="T12" fmla="*/ 127 w 139"/>
                <a:gd name="T13" fmla="*/ 82 h 95"/>
                <a:gd name="T14" fmla="*/ 127 w 139"/>
                <a:gd name="T15" fmla="*/ 13 h 95"/>
                <a:gd name="T16" fmla="*/ 12 w 139"/>
                <a:gd name="T17" fmla="*/ 13 h 95"/>
                <a:gd name="T18" fmla="*/ 12 w 139"/>
                <a:gd name="T19" fmla="*/ 8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5">
                  <a:moveTo>
                    <a:pt x="139" y="95"/>
                  </a:moveTo>
                  <a:lnTo>
                    <a:pt x="0" y="95"/>
                  </a:lnTo>
                  <a:lnTo>
                    <a:pt x="0" y="0"/>
                  </a:lnTo>
                  <a:lnTo>
                    <a:pt x="139" y="0"/>
                  </a:lnTo>
                  <a:lnTo>
                    <a:pt x="139" y="95"/>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48" name="íṡļïḍé"/>
            <p:cNvSpPr/>
            <p:nvPr/>
          </p:nvSpPr>
          <p:spPr bwMode="auto">
            <a:xfrm>
              <a:off x="3519489" y="4257675"/>
              <a:ext cx="614363" cy="284163"/>
            </a:xfrm>
            <a:custGeom>
              <a:avLst/>
              <a:gdLst>
                <a:gd name="T0" fmla="*/ 246 w 246"/>
                <a:gd name="T1" fmla="*/ 114 h 114"/>
                <a:gd name="T2" fmla="*/ 0 w 246"/>
                <a:gd name="T3" fmla="*/ 114 h 114"/>
                <a:gd name="T4" fmla="*/ 20 w 246"/>
                <a:gd name="T5" fmla="*/ 51 h 114"/>
                <a:gd name="T6" fmla="*/ 33 w 246"/>
                <a:gd name="T7" fmla="*/ 34 h 114"/>
                <a:gd name="T8" fmla="*/ 114 w 246"/>
                <a:gd name="T9" fmla="*/ 0 h 114"/>
                <a:gd name="T10" fmla="*/ 132 w 246"/>
                <a:gd name="T11" fmla="*/ 0 h 114"/>
                <a:gd name="T12" fmla="*/ 228 w 246"/>
                <a:gd name="T13" fmla="*/ 53 h 114"/>
                <a:gd name="T14" fmla="*/ 246 w 246"/>
                <a:gd name="T15" fmla="*/ 114 h 1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6" h="114">
                  <a:moveTo>
                    <a:pt x="246" y="114"/>
                  </a:moveTo>
                  <a:cubicBezTo>
                    <a:pt x="0" y="114"/>
                    <a:pt x="0" y="114"/>
                    <a:pt x="0" y="114"/>
                  </a:cubicBezTo>
                  <a:cubicBezTo>
                    <a:pt x="0" y="91"/>
                    <a:pt x="7" y="69"/>
                    <a:pt x="20" y="51"/>
                  </a:cubicBezTo>
                  <a:cubicBezTo>
                    <a:pt x="24" y="44"/>
                    <a:pt x="28" y="39"/>
                    <a:pt x="33" y="34"/>
                  </a:cubicBezTo>
                  <a:cubicBezTo>
                    <a:pt x="54" y="13"/>
                    <a:pt x="83" y="0"/>
                    <a:pt x="114" y="0"/>
                  </a:cubicBezTo>
                  <a:cubicBezTo>
                    <a:pt x="132" y="0"/>
                    <a:pt x="132" y="0"/>
                    <a:pt x="132" y="0"/>
                  </a:cubicBezTo>
                  <a:cubicBezTo>
                    <a:pt x="172" y="0"/>
                    <a:pt x="208" y="21"/>
                    <a:pt x="228" y="53"/>
                  </a:cubicBezTo>
                  <a:cubicBezTo>
                    <a:pt x="239" y="71"/>
                    <a:pt x="246" y="92"/>
                    <a:pt x="246" y="114"/>
                  </a:cubicBezTo>
                  <a:close/>
                </a:path>
              </a:pathLst>
            </a:custGeom>
            <a:solidFill>
              <a:srgbClr val="A1DD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49" name="iśḷiḑe"/>
            <p:cNvSpPr/>
            <p:nvPr/>
          </p:nvSpPr>
          <p:spPr bwMode="auto">
            <a:xfrm>
              <a:off x="3509964" y="4248150"/>
              <a:ext cx="633413" cy="303213"/>
            </a:xfrm>
            <a:custGeom>
              <a:avLst/>
              <a:gdLst>
                <a:gd name="T0" fmla="*/ 254 w 254"/>
                <a:gd name="T1" fmla="*/ 122 h 122"/>
                <a:gd name="T2" fmla="*/ 0 w 254"/>
                <a:gd name="T3" fmla="*/ 122 h 122"/>
                <a:gd name="T4" fmla="*/ 0 w 254"/>
                <a:gd name="T5" fmla="*/ 118 h 122"/>
                <a:gd name="T6" fmla="*/ 20 w 254"/>
                <a:gd name="T7" fmla="*/ 52 h 122"/>
                <a:gd name="T8" fmla="*/ 35 w 254"/>
                <a:gd name="T9" fmla="*/ 35 h 122"/>
                <a:gd name="T10" fmla="*/ 118 w 254"/>
                <a:gd name="T11" fmla="*/ 0 h 122"/>
                <a:gd name="T12" fmla="*/ 136 w 254"/>
                <a:gd name="T13" fmla="*/ 0 h 122"/>
                <a:gd name="T14" fmla="*/ 235 w 254"/>
                <a:gd name="T15" fmla="*/ 55 h 122"/>
                <a:gd name="T16" fmla="*/ 254 w 254"/>
                <a:gd name="T17" fmla="*/ 118 h 122"/>
                <a:gd name="T18" fmla="*/ 254 w 254"/>
                <a:gd name="T19" fmla="*/ 122 h 122"/>
                <a:gd name="T20" fmla="*/ 8 w 254"/>
                <a:gd name="T21" fmla="*/ 114 h 122"/>
                <a:gd name="T22" fmla="*/ 246 w 254"/>
                <a:gd name="T23" fmla="*/ 114 h 122"/>
                <a:gd name="T24" fmla="*/ 229 w 254"/>
                <a:gd name="T25" fmla="*/ 60 h 122"/>
                <a:gd name="T26" fmla="*/ 136 w 254"/>
                <a:gd name="T27" fmla="*/ 8 h 122"/>
                <a:gd name="T28" fmla="*/ 118 w 254"/>
                <a:gd name="T29" fmla="*/ 8 h 122"/>
                <a:gd name="T30" fmla="*/ 40 w 254"/>
                <a:gd name="T31" fmla="*/ 41 h 122"/>
                <a:gd name="T32" fmla="*/ 27 w 254"/>
                <a:gd name="T33" fmla="*/ 57 h 122"/>
                <a:gd name="T34" fmla="*/ 8 w 254"/>
                <a:gd name="T35" fmla="*/ 11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4" h="122">
                  <a:moveTo>
                    <a:pt x="254" y="122"/>
                  </a:moveTo>
                  <a:cubicBezTo>
                    <a:pt x="0" y="122"/>
                    <a:pt x="0" y="122"/>
                    <a:pt x="0" y="122"/>
                  </a:cubicBezTo>
                  <a:cubicBezTo>
                    <a:pt x="0" y="118"/>
                    <a:pt x="0" y="118"/>
                    <a:pt x="0" y="118"/>
                  </a:cubicBezTo>
                  <a:cubicBezTo>
                    <a:pt x="0" y="95"/>
                    <a:pt x="7" y="72"/>
                    <a:pt x="20" y="52"/>
                  </a:cubicBezTo>
                  <a:cubicBezTo>
                    <a:pt x="24" y="46"/>
                    <a:pt x="29" y="40"/>
                    <a:pt x="35" y="35"/>
                  </a:cubicBezTo>
                  <a:cubicBezTo>
                    <a:pt x="57" y="13"/>
                    <a:pt x="87" y="0"/>
                    <a:pt x="118" y="0"/>
                  </a:cubicBezTo>
                  <a:cubicBezTo>
                    <a:pt x="136" y="0"/>
                    <a:pt x="136" y="0"/>
                    <a:pt x="136" y="0"/>
                  </a:cubicBezTo>
                  <a:cubicBezTo>
                    <a:pt x="176" y="0"/>
                    <a:pt x="214" y="21"/>
                    <a:pt x="235" y="55"/>
                  </a:cubicBezTo>
                  <a:cubicBezTo>
                    <a:pt x="247" y="74"/>
                    <a:pt x="254" y="96"/>
                    <a:pt x="254" y="118"/>
                  </a:cubicBezTo>
                  <a:lnTo>
                    <a:pt x="254" y="122"/>
                  </a:lnTo>
                  <a:close/>
                  <a:moveTo>
                    <a:pt x="8" y="114"/>
                  </a:moveTo>
                  <a:cubicBezTo>
                    <a:pt x="246" y="114"/>
                    <a:pt x="246" y="114"/>
                    <a:pt x="246" y="114"/>
                  </a:cubicBezTo>
                  <a:cubicBezTo>
                    <a:pt x="245" y="95"/>
                    <a:pt x="239" y="76"/>
                    <a:pt x="229" y="60"/>
                  </a:cubicBezTo>
                  <a:cubicBezTo>
                    <a:pt x="208" y="27"/>
                    <a:pt x="174" y="8"/>
                    <a:pt x="136" y="8"/>
                  </a:cubicBezTo>
                  <a:cubicBezTo>
                    <a:pt x="118" y="8"/>
                    <a:pt x="118" y="8"/>
                    <a:pt x="118" y="8"/>
                  </a:cubicBezTo>
                  <a:cubicBezTo>
                    <a:pt x="89" y="8"/>
                    <a:pt x="61" y="20"/>
                    <a:pt x="40" y="41"/>
                  </a:cubicBezTo>
                  <a:cubicBezTo>
                    <a:pt x="35" y="46"/>
                    <a:pt x="31" y="51"/>
                    <a:pt x="27" y="57"/>
                  </a:cubicBezTo>
                  <a:cubicBezTo>
                    <a:pt x="15" y="74"/>
                    <a:pt x="9" y="94"/>
                    <a:pt x="8" y="114"/>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50" name="iśḷïdé"/>
            <p:cNvSpPr/>
            <p:nvPr/>
          </p:nvSpPr>
          <p:spPr bwMode="auto">
            <a:xfrm>
              <a:off x="3570289" y="4257675"/>
              <a:ext cx="517525" cy="258763"/>
            </a:xfrm>
            <a:custGeom>
              <a:avLst/>
              <a:gdLst>
                <a:gd name="T0" fmla="*/ 208 w 208"/>
                <a:gd name="T1" fmla="*/ 53 h 104"/>
                <a:gd name="T2" fmla="*/ 194 w 208"/>
                <a:gd name="T3" fmla="*/ 70 h 104"/>
                <a:gd name="T4" fmla="*/ 113 w 208"/>
                <a:gd name="T5" fmla="*/ 104 h 104"/>
                <a:gd name="T6" fmla="*/ 96 w 208"/>
                <a:gd name="T7" fmla="*/ 104 h 104"/>
                <a:gd name="T8" fmla="*/ 0 w 208"/>
                <a:gd name="T9" fmla="*/ 51 h 104"/>
                <a:gd name="T10" fmla="*/ 13 w 208"/>
                <a:gd name="T11" fmla="*/ 34 h 104"/>
                <a:gd name="T12" fmla="*/ 94 w 208"/>
                <a:gd name="T13" fmla="*/ 0 h 104"/>
                <a:gd name="T14" fmla="*/ 112 w 208"/>
                <a:gd name="T15" fmla="*/ 0 h 104"/>
                <a:gd name="T16" fmla="*/ 208 w 208"/>
                <a:gd name="T17" fmla="*/ 5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104">
                  <a:moveTo>
                    <a:pt x="208" y="53"/>
                  </a:moveTo>
                  <a:cubicBezTo>
                    <a:pt x="204" y="59"/>
                    <a:pt x="199" y="65"/>
                    <a:pt x="194" y="70"/>
                  </a:cubicBezTo>
                  <a:cubicBezTo>
                    <a:pt x="174" y="91"/>
                    <a:pt x="145" y="104"/>
                    <a:pt x="113" y="104"/>
                  </a:cubicBezTo>
                  <a:cubicBezTo>
                    <a:pt x="96" y="104"/>
                    <a:pt x="96" y="104"/>
                    <a:pt x="96" y="104"/>
                  </a:cubicBezTo>
                  <a:cubicBezTo>
                    <a:pt x="55" y="104"/>
                    <a:pt x="20" y="82"/>
                    <a:pt x="0" y="51"/>
                  </a:cubicBezTo>
                  <a:cubicBezTo>
                    <a:pt x="4" y="44"/>
                    <a:pt x="8" y="39"/>
                    <a:pt x="13" y="34"/>
                  </a:cubicBezTo>
                  <a:cubicBezTo>
                    <a:pt x="34" y="13"/>
                    <a:pt x="63" y="0"/>
                    <a:pt x="94" y="0"/>
                  </a:cubicBezTo>
                  <a:cubicBezTo>
                    <a:pt x="112" y="0"/>
                    <a:pt x="112" y="0"/>
                    <a:pt x="112" y="0"/>
                  </a:cubicBezTo>
                  <a:cubicBezTo>
                    <a:pt x="152" y="0"/>
                    <a:pt x="188" y="21"/>
                    <a:pt x="208" y="53"/>
                  </a:cubicBezTo>
                  <a:close/>
                </a:path>
              </a:pathLst>
            </a:custGeom>
            <a:solidFill>
              <a:srgbClr val="BBE5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51" name="íś1iḋê"/>
            <p:cNvSpPr/>
            <p:nvPr/>
          </p:nvSpPr>
          <p:spPr bwMode="auto">
            <a:xfrm>
              <a:off x="3611564" y="4248150"/>
              <a:ext cx="430213" cy="223838"/>
            </a:xfrm>
            <a:custGeom>
              <a:avLst/>
              <a:gdLst>
                <a:gd name="T0" fmla="*/ 111 w 172"/>
                <a:gd name="T1" fmla="*/ 90 h 90"/>
                <a:gd name="T2" fmla="*/ 61 w 172"/>
                <a:gd name="T3" fmla="*/ 90 h 90"/>
                <a:gd name="T4" fmla="*/ 0 w 172"/>
                <a:gd name="T5" fmla="*/ 31 h 90"/>
                <a:gd name="T6" fmla="*/ 0 w 172"/>
                <a:gd name="T7" fmla="*/ 29 h 90"/>
                <a:gd name="T8" fmla="*/ 1 w 172"/>
                <a:gd name="T9" fmla="*/ 28 h 90"/>
                <a:gd name="T10" fmla="*/ 77 w 172"/>
                <a:gd name="T11" fmla="*/ 0 h 90"/>
                <a:gd name="T12" fmla="*/ 95 w 172"/>
                <a:gd name="T13" fmla="*/ 0 h 90"/>
                <a:gd name="T14" fmla="*/ 170 w 172"/>
                <a:gd name="T15" fmla="*/ 28 h 90"/>
                <a:gd name="T16" fmla="*/ 172 w 172"/>
                <a:gd name="T17" fmla="*/ 29 h 90"/>
                <a:gd name="T18" fmla="*/ 172 w 172"/>
                <a:gd name="T19" fmla="*/ 31 h 90"/>
                <a:gd name="T20" fmla="*/ 111 w 172"/>
                <a:gd name="T21" fmla="*/ 90 h 90"/>
                <a:gd name="T22" fmla="*/ 8 w 172"/>
                <a:gd name="T23" fmla="*/ 33 h 90"/>
                <a:gd name="T24" fmla="*/ 61 w 172"/>
                <a:gd name="T25" fmla="*/ 82 h 90"/>
                <a:gd name="T26" fmla="*/ 111 w 172"/>
                <a:gd name="T27" fmla="*/ 82 h 90"/>
                <a:gd name="T28" fmla="*/ 164 w 172"/>
                <a:gd name="T29" fmla="*/ 33 h 90"/>
                <a:gd name="T30" fmla="*/ 95 w 172"/>
                <a:gd name="T31" fmla="*/ 8 h 90"/>
                <a:gd name="T32" fmla="*/ 77 w 172"/>
                <a:gd name="T33" fmla="*/ 8 h 90"/>
                <a:gd name="T34" fmla="*/ 8 w 172"/>
                <a:gd name="T35" fmla="*/ 3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2" h="90">
                  <a:moveTo>
                    <a:pt x="111" y="90"/>
                  </a:moveTo>
                  <a:cubicBezTo>
                    <a:pt x="61" y="90"/>
                    <a:pt x="61" y="90"/>
                    <a:pt x="61" y="90"/>
                  </a:cubicBezTo>
                  <a:cubicBezTo>
                    <a:pt x="28" y="90"/>
                    <a:pt x="1" y="64"/>
                    <a:pt x="0" y="31"/>
                  </a:cubicBezTo>
                  <a:cubicBezTo>
                    <a:pt x="0" y="29"/>
                    <a:pt x="0" y="29"/>
                    <a:pt x="0" y="29"/>
                  </a:cubicBezTo>
                  <a:cubicBezTo>
                    <a:pt x="1" y="28"/>
                    <a:pt x="1" y="28"/>
                    <a:pt x="1" y="28"/>
                  </a:cubicBezTo>
                  <a:cubicBezTo>
                    <a:pt x="22" y="10"/>
                    <a:pt x="49" y="0"/>
                    <a:pt x="77" y="0"/>
                  </a:cubicBezTo>
                  <a:cubicBezTo>
                    <a:pt x="95" y="0"/>
                    <a:pt x="95" y="0"/>
                    <a:pt x="95" y="0"/>
                  </a:cubicBezTo>
                  <a:cubicBezTo>
                    <a:pt x="122" y="0"/>
                    <a:pt x="149" y="10"/>
                    <a:pt x="170" y="28"/>
                  </a:cubicBezTo>
                  <a:cubicBezTo>
                    <a:pt x="172" y="29"/>
                    <a:pt x="172" y="29"/>
                    <a:pt x="172" y="29"/>
                  </a:cubicBezTo>
                  <a:cubicBezTo>
                    <a:pt x="172" y="31"/>
                    <a:pt x="172" y="31"/>
                    <a:pt x="172" y="31"/>
                  </a:cubicBezTo>
                  <a:cubicBezTo>
                    <a:pt x="171" y="64"/>
                    <a:pt x="144" y="90"/>
                    <a:pt x="111" y="90"/>
                  </a:cubicBezTo>
                  <a:close/>
                  <a:moveTo>
                    <a:pt x="8" y="33"/>
                  </a:moveTo>
                  <a:cubicBezTo>
                    <a:pt x="10" y="61"/>
                    <a:pt x="33" y="82"/>
                    <a:pt x="61" y="82"/>
                  </a:cubicBezTo>
                  <a:cubicBezTo>
                    <a:pt x="111" y="82"/>
                    <a:pt x="111" y="82"/>
                    <a:pt x="111" y="82"/>
                  </a:cubicBezTo>
                  <a:cubicBezTo>
                    <a:pt x="139" y="82"/>
                    <a:pt x="162" y="61"/>
                    <a:pt x="164" y="33"/>
                  </a:cubicBezTo>
                  <a:cubicBezTo>
                    <a:pt x="144" y="17"/>
                    <a:pt x="120" y="8"/>
                    <a:pt x="95" y="8"/>
                  </a:cubicBezTo>
                  <a:cubicBezTo>
                    <a:pt x="77" y="8"/>
                    <a:pt x="77" y="8"/>
                    <a:pt x="77" y="8"/>
                  </a:cubicBezTo>
                  <a:cubicBezTo>
                    <a:pt x="52" y="8"/>
                    <a:pt x="27" y="17"/>
                    <a:pt x="8" y="33"/>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52" name="îsḷídé"/>
            <p:cNvSpPr/>
            <p:nvPr/>
          </p:nvSpPr>
          <p:spPr bwMode="auto">
            <a:xfrm>
              <a:off x="4500564" y="5291138"/>
              <a:ext cx="201613" cy="13017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53" name="îŝľíḍê"/>
            <p:cNvSpPr/>
            <p:nvPr/>
          </p:nvSpPr>
          <p:spPr bwMode="auto">
            <a:xfrm>
              <a:off x="4500564" y="5291138"/>
              <a:ext cx="201613"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54" name="í$ḻîdè"/>
            <p:cNvSpPr/>
            <p:nvPr/>
          </p:nvSpPr>
          <p:spPr bwMode="auto">
            <a:xfrm>
              <a:off x="4491039" y="5281613"/>
              <a:ext cx="220663" cy="149225"/>
            </a:xfrm>
            <a:custGeom>
              <a:avLst/>
              <a:gdLst>
                <a:gd name="T0" fmla="*/ 139 w 139"/>
                <a:gd name="T1" fmla="*/ 94 h 94"/>
                <a:gd name="T2" fmla="*/ 0 w 139"/>
                <a:gd name="T3" fmla="*/ 94 h 94"/>
                <a:gd name="T4" fmla="*/ 0 w 139"/>
                <a:gd name="T5" fmla="*/ 0 h 94"/>
                <a:gd name="T6" fmla="*/ 139 w 139"/>
                <a:gd name="T7" fmla="*/ 0 h 94"/>
                <a:gd name="T8" fmla="*/ 139 w 139"/>
                <a:gd name="T9" fmla="*/ 94 h 94"/>
                <a:gd name="T10" fmla="*/ 12 w 139"/>
                <a:gd name="T11" fmla="*/ 82 h 94"/>
                <a:gd name="T12" fmla="*/ 127 w 139"/>
                <a:gd name="T13" fmla="*/ 82 h 94"/>
                <a:gd name="T14" fmla="*/ 127 w 139"/>
                <a:gd name="T15" fmla="*/ 13 h 94"/>
                <a:gd name="T16" fmla="*/ 12 w 139"/>
                <a:gd name="T17" fmla="*/ 13 h 94"/>
                <a:gd name="T18" fmla="*/ 12 w 139"/>
                <a:gd name="T19" fmla="*/ 8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4">
                  <a:moveTo>
                    <a:pt x="139" y="94"/>
                  </a:moveTo>
                  <a:lnTo>
                    <a:pt x="0" y="94"/>
                  </a:lnTo>
                  <a:lnTo>
                    <a:pt x="0" y="0"/>
                  </a:lnTo>
                  <a:lnTo>
                    <a:pt x="139" y="0"/>
                  </a:lnTo>
                  <a:lnTo>
                    <a:pt x="139" y="94"/>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55" name="íšļíḓè"/>
            <p:cNvSpPr/>
            <p:nvPr/>
          </p:nvSpPr>
          <p:spPr bwMode="auto">
            <a:xfrm>
              <a:off x="4491039" y="5281613"/>
              <a:ext cx="220663" cy="149225"/>
            </a:xfrm>
            <a:custGeom>
              <a:avLst/>
              <a:gdLst>
                <a:gd name="T0" fmla="*/ 139 w 139"/>
                <a:gd name="T1" fmla="*/ 94 h 94"/>
                <a:gd name="T2" fmla="*/ 0 w 139"/>
                <a:gd name="T3" fmla="*/ 94 h 94"/>
                <a:gd name="T4" fmla="*/ 0 w 139"/>
                <a:gd name="T5" fmla="*/ 0 h 94"/>
                <a:gd name="T6" fmla="*/ 139 w 139"/>
                <a:gd name="T7" fmla="*/ 0 h 94"/>
                <a:gd name="T8" fmla="*/ 139 w 139"/>
                <a:gd name="T9" fmla="*/ 94 h 94"/>
                <a:gd name="T10" fmla="*/ 12 w 139"/>
                <a:gd name="T11" fmla="*/ 82 h 94"/>
                <a:gd name="T12" fmla="*/ 127 w 139"/>
                <a:gd name="T13" fmla="*/ 82 h 94"/>
                <a:gd name="T14" fmla="*/ 127 w 139"/>
                <a:gd name="T15" fmla="*/ 13 h 94"/>
                <a:gd name="T16" fmla="*/ 12 w 139"/>
                <a:gd name="T17" fmla="*/ 13 h 94"/>
                <a:gd name="T18" fmla="*/ 12 w 139"/>
                <a:gd name="T19" fmla="*/ 8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4">
                  <a:moveTo>
                    <a:pt x="139" y="94"/>
                  </a:moveTo>
                  <a:lnTo>
                    <a:pt x="0" y="94"/>
                  </a:lnTo>
                  <a:lnTo>
                    <a:pt x="0" y="0"/>
                  </a:lnTo>
                  <a:lnTo>
                    <a:pt x="139" y="0"/>
                  </a:lnTo>
                  <a:lnTo>
                    <a:pt x="139" y="94"/>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56" name="îṥļiḍê"/>
            <p:cNvSpPr/>
            <p:nvPr/>
          </p:nvSpPr>
          <p:spPr bwMode="auto">
            <a:xfrm>
              <a:off x="4702176" y="3495675"/>
              <a:ext cx="2835275" cy="1317625"/>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57" name="í$1îdè"/>
            <p:cNvSpPr/>
            <p:nvPr/>
          </p:nvSpPr>
          <p:spPr bwMode="auto">
            <a:xfrm>
              <a:off x="4702176" y="3495675"/>
              <a:ext cx="2835275"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58" name="ïšliḑê"/>
            <p:cNvSpPr/>
            <p:nvPr/>
          </p:nvSpPr>
          <p:spPr bwMode="auto">
            <a:xfrm>
              <a:off x="4692651" y="3484563"/>
              <a:ext cx="2854325" cy="1338263"/>
            </a:xfrm>
            <a:custGeom>
              <a:avLst/>
              <a:gdLst>
                <a:gd name="T0" fmla="*/ 1798 w 1798"/>
                <a:gd name="T1" fmla="*/ 843 h 843"/>
                <a:gd name="T2" fmla="*/ 0 w 1798"/>
                <a:gd name="T3" fmla="*/ 843 h 843"/>
                <a:gd name="T4" fmla="*/ 0 w 1798"/>
                <a:gd name="T5" fmla="*/ 0 h 843"/>
                <a:gd name="T6" fmla="*/ 1798 w 1798"/>
                <a:gd name="T7" fmla="*/ 0 h 843"/>
                <a:gd name="T8" fmla="*/ 1798 w 1798"/>
                <a:gd name="T9" fmla="*/ 843 h 843"/>
                <a:gd name="T10" fmla="*/ 12 w 1798"/>
                <a:gd name="T11" fmla="*/ 831 h 843"/>
                <a:gd name="T12" fmla="*/ 1785 w 1798"/>
                <a:gd name="T13" fmla="*/ 831 h 843"/>
                <a:gd name="T14" fmla="*/ 1785 w 1798"/>
                <a:gd name="T15" fmla="*/ 13 h 843"/>
                <a:gd name="T16" fmla="*/ 12 w 1798"/>
                <a:gd name="T17" fmla="*/ 13 h 843"/>
                <a:gd name="T18" fmla="*/ 12 w 1798"/>
                <a:gd name="T19" fmla="*/ 831 h 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8" h="843">
                  <a:moveTo>
                    <a:pt x="1798" y="843"/>
                  </a:moveTo>
                  <a:lnTo>
                    <a:pt x="0" y="843"/>
                  </a:lnTo>
                  <a:lnTo>
                    <a:pt x="0" y="0"/>
                  </a:lnTo>
                  <a:lnTo>
                    <a:pt x="1798" y="0"/>
                  </a:lnTo>
                  <a:lnTo>
                    <a:pt x="1798" y="843"/>
                  </a:lnTo>
                  <a:close/>
                  <a:moveTo>
                    <a:pt x="12" y="831"/>
                  </a:moveTo>
                  <a:lnTo>
                    <a:pt x="1785" y="831"/>
                  </a:lnTo>
                  <a:lnTo>
                    <a:pt x="1785" y="13"/>
                  </a:lnTo>
                  <a:lnTo>
                    <a:pt x="12" y="13"/>
                  </a:lnTo>
                  <a:lnTo>
                    <a:pt x="12" y="831"/>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59" name="îṣḷïḓê"/>
            <p:cNvSpPr/>
            <p:nvPr/>
          </p:nvSpPr>
          <p:spPr bwMode="auto">
            <a:xfrm>
              <a:off x="4692651" y="3484563"/>
              <a:ext cx="2854325" cy="1338263"/>
            </a:xfrm>
            <a:custGeom>
              <a:avLst/>
              <a:gdLst>
                <a:gd name="T0" fmla="*/ 1798 w 1798"/>
                <a:gd name="T1" fmla="*/ 843 h 843"/>
                <a:gd name="T2" fmla="*/ 0 w 1798"/>
                <a:gd name="T3" fmla="*/ 843 h 843"/>
                <a:gd name="T4" fmla="*/ 0 w 1798"/>
                <a:gd name="T5" fmla="*/ 0 h 843"/>
                <a:gd name="T6" fmla="*/ 1798 w 1798"/>
                <a:gd name="T7" fmla="*/ 0 h 843"/>
                <a:gd name="T8" fmla="*/ 1798 w 1798"/>
                <a:gd name="T9" fmla="*/ 843 h 843"/>
                <a:gd name="T10" fmla="*/ 12 w 1798"/>
                <a:gd name="T11" fmla="*/ 831 h 843"/>
                <a:gd name="T12" fmla="*/ 1785 w 1798"/>
                <a:gd name="T13" fmla="*/ 831 h 843"/>
                <a:gd name="T14" fmla="*/ 1785 w 1798"/>
                <a:gd name="T15" fmla="*/ 13 h 843"/>
                <a:gd name="T16" fmla="*/ 12 w 1798"/>
                <a:gd name="T17" fmla="*/ 13 h 843"/>
                <a:gd name="T18" fmla="*/ 12 w 1798"/>
                <a:gd name="T19" fmla="*/ 831 h 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8" h="843">
                  <a:moveTo>
                    <a:pt x="1798" y="843"/>
                  </a:moveTo>
                  <a:lnTo>
                    <a:pt x="0" y="843"/>
                  </a:lnTo>
                  <a:lnTo>
                    <a:pt x="0" y="0"/>
                  </a:lnTo>
                  <a:lnTo>
                    <a:pt x="1798" y="0"/>
                  </a:lnTo>
                  <a:lnTo>
                    <a:pt x="1798" y="843"/>
                  </a:lnTo>
                  <a:moveTo>
                    <a:pt x="12" y="831"/>
                  </a:moveTo>
                  <a:lnTo>
                    <a:pt x="1785" y="831"/>
                  </a:lnTo>
                  <a:lnTo>
                    <a:pt x="1785" y="13"/>
                  </a:lnTo>
                  <a:lnTo>
                    <a:pt x="12" y="13"/>
                  </a:lnTo>
                  <a:lnTo>
                    <a:pt x="12" y="83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60" name="ïṧlîďè"/>
            <p:cNvSpPr/>
            <p:nvPr/>
          </p:nvSpPr>
          <p:spPr bwMode="auto">
            <a:xfrm>
              <a:off x="5011739" y="3467100"/>
              <a:ext cx="169863" cy="127476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61" name="íśľîḑé"/>
            <p:cNvSpPr/>
            <p:nvPr/>
          </p:nvSpPr>
          <p:spPr bwMode="auto">
            <a:xfrm>
              <a:off x="5011739" y="3467100"/>
              <a:ext cx="16986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62" name="iṥľîdè"/>
            <p:cNvSpPr/>
            <p:nvPr/>
          </p:nvSpPr>
          <p:spPr bwMode="auto">
            <a:xfrm>
              <a:off x="5002214" y="3457575"/>
              <a:ext cx="188913" cy="1293813"/>
            </a:xfrm>
            <a:custGeom>
              <a:avLst/>
              <a:gdLst>
                <a:gd name="T0" fmla="*/ 119 w 119"/>
                <a:gd name="T1" fmla="*/ 815 h 815"/>
                <a:gd name="T2" fmla="*/ 0 w 119"/>
                <a:gd name="T3" fmla="*/ 815 h 815"/>
                <a:gd name="T4" fmla="*/ 0 w 119"/>
                <a:gd name="T5" fmla="*/ 0 h 815"/>
                <a:gd name="T6" fmla="*/ 119 w 119"/>
                <a:gd name="T7" fmla="*/ 0 h 815"/>
                <a:gd name="T8" fmla="*/ 119 w 119"/>
                <a:gd name="T9" fmla="*/ 815 h 815"/>
                <a:gd name="T10" fmla="*/ 12 w 119"/>
                <a:gd name="T11" fmla="*/ 802 h 815"/>
                <a:gd name="T12" fmla="*/ 107 w 119"/>
                <a:gd name="T13" fmla="*/ 802 h 815"/>
                <a:gd name="T14" fmla="*/ 107 w 119"/>
                <a:gd name="T15" fmla="*/ 13 h 815"/>
                <a:gd name="T16" fmla="*/ 12 w 119"/>
                <a:gd name="T17" fmla="*/ 13 h 815"/>
                <a:gd name="T18" fmla="*/ 12 w 119"/>
                <a:gd name="T19" fmla="*/ 80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815">
                  <a:moveTo>
                    <a:pt x="119" y="815"/>
                  </a:moveTo>
                  <a:lnTo>
                    <a:pt x="0" y="815"/>
                  </a:lnTo>
                  <a:lnTo>
                    <a:pt x="0" y="0"/>
                  </a:lnTo>
                  <a:lnTo>
                    <a:pt x="119" y="0"/>
                  </a:lnTo>
                  <a:lnTo>
                    <a:pt x="119" y="815"/>
                  </a:lnTo>
                  <a:close/>
                  <a:moveTo>
                    <a:pt x="12" y="802"/>
                  </a:moveTo>
                  <a:lnTo>
                    <a:pt x="107" y="802"/>
                  </a:lnTo>
                  <a:lnTo>
                    <a:pt x="107" y="13"/>
                  </a:lnTo>
                  <a:lnTo>
                    <a:pt x="12" y="13"/>
                  </a:lnTo>
                  <a:lnTo>
                    <a:pt x="12" y="80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63" name="ïṥlîḓe"/>
            <p:cNvSpPr/>
            <p:nvPr/>
          </p:nvSpPr>
          <p:spPr bwMode="auto">
            <a:xfrm>
              <a:off x="5002214" y="3457575"/>
              <a:ext cx="188913" cy="1293813"/>
            </a:xfrm>
            <a:custGeom>
              <a:avLst/>
              <a:gdLst>
                <a:gd name="T0" fmla="*/ 119 w 119"/>
                <a:gd name="T1" fmla="*/ 815 h 815"/>
                <a:gd name="T2" fmla="*/ 0 w 119"/>
                <a:gd name="T3" fmla="*/ 815 h 815"/>
                <a:gd name="T4" fmla="*/ 0 w 119"/>
                <a:gd name="T5" fmla="*/ 0 h 815"/>
                <a:gd name="T6" fmla="*/ 119 w 119"/>
                <a:gd name="T7" fmla="*/ 0 h 815"/>
                <a:gd name="T8" fmla="*/ 119 w 119"/>
                <a:gd name="T9" fmla="*/ 815 h 815"/>
                <a:gd name="T10" fmla="*/ 12 w 119"/>
                <a:gd name="T11" fmla="*/ 802 h 815"/>
                <a:gd name="T12" fmla="*/ 107 w 119"/>
                <a:gd name="T13" fmla="*/ 802 h 815"/>
                <a:gd name="T14" fmla="*/ 107 w 119"/>
                <a:gd name="T15" fmla="*/ 13 h 815"/>
                <a:gd name="T16" fmla="*/ 12 w 119"/>
                <a:gd name="T17" fmla="*/ 13 h 815"/>
                <a:gd name="T18" fmla="*/ 12 w 119"/>
                <a:gd name="T19" fmla="*/ 80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815">
                  <a:moveTo>
                    <a:pt x="119" y="815"/>
                  </a:moveTo>
                  <a:lnTo>
                    <a:pt x="0" y="815"/>
                  </a:lnTo>
                  <a:lnTo>
                    <a:pt x="0" y="0"/>
                  </a:lnTo>
                  <a:lnTo>
                    <a:pt x="119" y="0"/>
                  </a:lnTo>
                  <a:lnTo>
                    <a:pt x="119" y="815"/>
                  </a:lnTo>
                  <a:moveTo>
                    <a:pt x="12" y="802"/>
                  </a:moveTo>
                  <a:lnTo>
                    <a:pt x="107" y="802"/>
                  </a:lnTo>
                  <a:lnTo>
                    <a:pt x="107" y="13"/>
                  </a:lnTo>
                  <a:lnTo>
                    <a:pt x="12" y="13"/>
                  </a:lnTo>
                  <a:lnTo>
                    <a:pt x="12" y="8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64" name="iṡlîďe"/>
            <p:cNvSpPr/>
            <p:nvPr/>
          </p:nvSpPr>
          <p:spPr bwMode="auto">
            <a:xfrm>
              <a:off x="5992814" y="3467100"/>
              <a:ext cx="169863" cy="127476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65" name="íşḻîḋé"/>
            <p:cNvSpPr/>
            <p:nvPr/>
          </p:nvSpPr>
          <p:spPr bwMode="auto">
            <a:xfrm>
              <a:off x="5992814" y="3467100"/>
              <a:ext cx="16986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66" name="îŝľïḍê"/>
            <p:cNvSpPr/>
            <p:nvPr/>
          </p:nvSpPr>
          <p:spPr bwMode="auto">
            <a:xfrm>
              <a:off x="5981701" y="3457575"/>
              <a:ext cx="190500" cy="1293813"/>
            </a:xfrm>
            <a:custGeom>
              <a:avLst/>
              <a:gdLst>
                <a:gd name="T0" fmla="*/ 120 w 120"/>
                <a:gd name="T1" fmla="*/ 815 h 815"/>
                <a:gd name="T2" fmla="*/ 0 w 120"/>
                <a:gd name="T3" fmla="*/ 815 h 815"/>
                <a:gd name="T4" fmla="*/ 0 w 120"/>
                <a:gd name="T5" fmla="*/ 0 h 815"/>
                <a:gd name="T6" fmla="*/ 120 w 120"/>
                <a:gd name="T7" fmla="*/ 0 h 815"/>
                <a:gd name="T8" fmla="*/ 120 w 120"/>
                <a:gd name="T9" fmla="*/ 815 h 815"/>
                <a:gd name="T10" fmla="*/ 13 w 120"/>
                <a:gd name="T11" fmla="*/ 802 h 815"/>
                <a:gd name="T12" fmla="*/ 107 w 120"/>
                <a:gd name="T13" fmla="*/ 802 h 815"/>
                <a:gd name="T14" fmla="*/ 107 w 120"/>
                <a:gd name="T15" fmla="*/ 13 h 815"/>
                <a:gd name="T16" fmla="*/ 13 w 120"/>
                <a:gd name="T17" fmla="*/ 13 h 815"/>
                <a:gd name="T18" fmla="*/ 13 w 120"/>
                <a:gd name="T19" fmla="*/ 80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815">
                  <a:moveTo>
                    <a:pt x="120" y="815"/>
                  </a:moveTo>
                  <a:lnTo>
                    <a:pt x="0" y="815"/>
                  </a:lnTo>
                  <a:lnTo>
                    <a:pt x="0" y="0"/>
                  </a:lnTo>
                  <a:lnTo>
                    <a:pt x="120" y="0"/>
                  </a:lnTo>
                  <a:lnTo>
                    <a:pt x="120" y="815"/>
                  </a:lnTo>
                  <a:close/>
                  <a:moveTo>
                    <a:pt x="13" y="802"/>
                  </a:moveTo>
                  <a:lnTo>
                    <a:pt x="107" y="802"/>
                  </a:lnTo>
                  <a:lnTo>
                    <a:pt x="107" y="13"/>
                  </a:lnTo>
                  <a:lnTo>
                    <a:pt x="13" y="13"/>
                  </a:lnTo>
                  <a:lnTo>
                    <a:pt x="13" y="80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67" name="ïśľîďe"/>
            <p:cNvSpPr/>
            <p:nvPr/>
          </p:nvSpPr>
          <p:spPr bwMode="auto">
            <a:xfrm>
              <a:off x="5981701" y="3457575"/>
              <a:ext cx="190500" cy="1293813"/>
            </a:xfrm>
            <a:custGeom>
              <a:avLst/>
              <a:gdLst>
                <a:gd name="T0" fmla="*/ 120 w 120"/>
                <a:gd name="T1" fmla="*/ 815 h 815"/>
                <a:gd name="T2" fmla="*/ 0 w 120"/>
                <a:gd name="T3" fmla="*/ 815 h 815"/>
                <a:gd name="T4" fmla="*/ 0 w 120"/>
                <a:gd name="T5" fmla="*/ 0 h 815"/>
                <a:gd name="T6" fmla="*/ 120 w 120"/>
                <a:gd name="T7" fmla="*/ 0 h 815"/>
                <a:gd name="T8" fmla="*/ 120 w 120"/>
                <a:gd name="T9" fmla="*/ 815 h 815"/>
                <a:gd name="T10" fmla="*/ 13 w 120"/>
                <a:gd name="T11" fmla="*/ 802 h 815"/>
                <a:gd name="T12" fmla="*/ 107 w 120"/>
                <a:gd name="T13" fmla="*/ 802 h 815"/>
                <a:gd name="T14" fmla="*/ 107 w 120"/>
                <a:gd name="T15" fmla="*/ 13 h 815"/>
                <a:gd name="T16" fmla="*/ 13 w 120"/>
                <a:gd name="T17" fmla="*/ 13 h 815"/>
                <a:gd name="T18" fmla="*/ 13 w 120"/>
                <a:gd name="T19" fmla="*/ 80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815">
                  <a:moveTo>
                    <a:pt x="120" y="815"/>
                  </a:moveTo>
                  <a:lnTo>
                    <a:pt x="0" y="815"/>
                  </a:lnTo>
                  <a:lnTo>
                    <a:pt x="0" y="0"/>
                  </a:lnTo>
                  <a:lnTo>
                    <a:pt x="120" y="0"/>
                  </a:lnTo>
                  <a:lnTo>
                    <a:pt x="120" y="815"/>
                  </a:lnTo>
                  <a:moveTo>
                    <a:pt x="13" y="802"/>
                  </a:moveTo>
                  <a:lnTo>
                    <a:pt x="107" y="802"/>
                  </a:lnTo>
                  <a:lnTo>
                    <a:pt x="107" y="13"/>
                  </a:lnTo>
                  <a:lnTo>
                    <a:pt x="13" y="13"/>
                  </a:lnTo>
                  <a:lnTo>
                    <a:pt x="13" y="8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68" name="îSļîďe"/>
            <p:cNvSpPr/>
            <p:nvPr/>
          </p:nvSpPr>
          <p:spPr bwMode="auto">
            <a:xfrm>
              <a:off x="6967539" y="3467100"/>
              <a:ext cx="169863" cy="127476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69" name="ïśḻiḑè"/>
            <p:cNvSpPr/>
            <p:nvPr/>
          </p:nvSpPr>
          <p:spPr bwMode="auto">
            <a:xfrm>
              <a:off x="6967539" y="3467100"/>
              <a:ext cx="16986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70" name="iṥľídé"/>
            <p:cNvSpPr/>
            <p:nvPr/>
          </p:nvSpPr>
          <p:spPr bwMode="auto">
            <a:xfrm>
              <a:off x="6958014" y="3457575"/>
              <a:ext cx="188913" cy="1293813"/>
            </a:xfrm>
            <a:custGeom>
              <a:avLst/>
              <a:gdLst>
                <a:gd name="T0" fmla="*/ 119 w 119"/>
                <a:gd name="T1" fmla="*/ 815 h 815"/>
                <a:gd name="T2" fmla="*/ 0 w 119"/>
                <a:gd name="T3" fmla="*/ 815 h 815"/>
                <a:gd name="T4" fmla="*/ 0 w 119"/>
                <a:gd name="T5" fmla="*/ 0 h 815"/>
                <a:gd name="T6" fmla="*/ 119 w 119"/>
                <a:gd name="T7" fmla="*/ 0 h 815"/>
                <a:gd name="T8" fmla="*/ 119 w 119"/>
                <a:gd name="T9" fmla="*/ 815 h 815"/>
                <a:gd name="T10" fmla="*/ 13 w 119"/>
                <a:gd name="T11" fmla="*/ 802 h 815"/>
                <a:gd name="T12" fmla="*/ 107 w 119"/>
                <a:gd name="T13" fmla="*/ 802 h 815"/>
                <a:gd name="T14" fmla="*/ 107 w 119"/>
                <a:gd name="T15" fmla="*/ 13 h 815"/>
                <a:gd name="T16" fmla="*/ 13 w 119"/>
                <a:gd name="T17" fmla="*/ 13 h 815"/>
                <a:gd name="T18" fmla="*/ 13 w 119"/>
                <a:gd name="T19" fmla="*/ 80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815">
                  <a:moveTo>
                    <a:pt x="119" y="815"/>
                  </a:moveTo>
                  <a:lnTo>
                    <a:pt x="0" y="815"/>
                  </a:lnTo>
                  <a:lnTo>
                    <a:pt x="0" y="0"/>
                  </a:lnTo>
                  <a:lnTo>
                    <a:pt x="119" y="0"/>
                  </a:lnTo>
                  <a:lnTo>
                    <a:pt x="119" y="815"/>
                  </a:lnTo>
                  <a:close/>
                  <a:moveTo>
                    <a:pt x="13" y="802"/>
                  </a:moveTo>
                  <a:lnTo>
                    <a:pt x="107" y="802"/>
                  </a:lnTo>
                  <a:lnTo>
                    <a:pt x="107" y="13"/>
                  </a:lnTo>
                  <a:lnTo>
                    <a:pt x="13" y="13"/>
                  </a:lnTo>
                  <a:lnTo>
                    <a:pt x="13" y="80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71" name="îṣlîďè"/>
            <p:cNvSpPr/>
            <p:nvPr/>
          </p:nvSpPr>
          <p:spPr bwMode="auto">
            <a:xfrm>
              <a:off x="6958014" y="3457575"/>
              <a:ext cx="188913" cy="1293813"/>
            </a:xfrm>
            <a:custGeom>
              <a:avLst/>
              <a:gdLst>
                <a:gd name="T0" fmla="*/ 119 w 119"/>
                <a:gd name="T1" fmla="*/ 815 h 815"/>
                <a:gd name="T2" fmla="*/ 0 w 119"/>
                <a:gd name="T3" fmla="*/ 815 h 815"/>
                <a:gd name="T4" fmla="*/ 0 w 119"/>
                <a:gd name="T5" fmla="*/ 0 h 815"/>
                <a:gd name="T6" fmla="*/ 119 w 119"/>
                <a:gd name="T7" fmla="*/ 0 h 815"/>
                <a:gd name="T8" fmla="*/ 119 w 119"/>
                <a:gd name="T9" fmla="*/ 815 h 815"/>
                <a:gd name="T10" fmla="*/ 13 w 119"/>
                <a:gd name="T11" fmla="*/ 802 h 815"/>
                <a:gd name="T12" fmla="*/ 107 w 119"/>
                <a:gd name="T13" fmla="*/ 802 h 815"/>
                <a:gd name="T14" fmla="*/ 107 w 119"/>
                <a:gd name="T15" fmla="*/ 13 h 815"/>
                <a:gd name="T16" fmla="*/ 13 w 119"/>
                <a:gd name="T17" fmla="*/ 13 h 815"/>
                <a:gd name="T18" fmla="*/ 13 w 119"/>
                <a:gd name="T19" fmla="*/ 80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815">
                  <a:moveTo>
                    <a:pt x="119" y="815"/>
                  </a:moveTo>
                  <a:lnTo>
                    <a:pt x="0" y="815"/>
                  </a:lnTo>
                  <a:lnTo>
                    <a:pt x="0" y="0"/>
                  </a:lnTo>
                  <a:lnTo>
                    <a:pt x="119" y="0"/>
                  </a:lnTo>
                  <a:lnTo>
                    <a:pt x="119" y="815"/>
                  </a:lnTo>
                  <a:moveTo>
                    <a:pt x="13" y="802"/>
                  </a:moveTo>
                  <a:lnTo>
                    <a:pt x="107" y="802"/>
                  </a:lnTo>
                  <a:lnTo>
                    <a:pt x="107" y="13"/>
                  </a:lnTo>
                  <a:lnTo>
                    <a:pt x="13" y="13"/>
                  </a:lnTo>
                  <a:lnTo>
                    <a:pt x="13" y="8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72" name="ïš1íḓé"/>
            <p:cNvSpPr/>
            <p:nvPr/>
          </p:nvSpPr>
          <p:spPr bwMode="auto">
            <a:xfrm>
              <a:off x="5675314" y="1584325"/>
              <a:ext cx="833438" cy="1158875"/>
            </a:xfrm>
            <a:custGeom>
              <a:avLst/>
              <a:gdLst>
                <a:gd name="T0" fmla="*/ 167 w 334"/>
                <a:gd name="T1" fmla="*/ 0 h 465"/>
                <a:gd name="T2" fmla="*/ 0 w 334"/>
                <a:gd name="T3" fmla="*/ 167 h 465"/>
                <a:gd name="T4" fmla="*/ 156 w 334"/>
                <a:gd name="T5" fmla="*/ 458 h 465"/>
                <a:gd name="T6" fmla="*/ 178 w 334"/>
                <a:gd name="T7" fmla="*/ 458 h 465"/>
                <a:gd name="T8" fmla="*/ 334 w 334"/>
                <a:gd name="T9" fmla="*/ 167 h 465"/>
                <a:gd name="T10" fmla="*/ 167 w 334"/>
                <a:gd name="T11" fmla="*/ 0 h 465"/>
                <a:gd name="T12" fmla="*/ 167 w 334"/>
                <a:gd name="T13" fmla="*/ 247 h 465"/>
                <a:gd name="T14" fmla="*/ 68 w 334"/>
                <a:gd name="T15" fmla="*/ 148 h 465"/>
                <a:gd name="T16" fmla="*/ 167 w 334"/>
                <a:gd name="T17" fmla="*/ 50 h 465"/>
                <a:gd name="T18" fmla="*/ 265 w 334"/>
                <a:gd name="T19" fmla="*/ 148 h 465"/>
                <a:gd name="T20" fmla="*/ 167 w 334"/>
                <a:gd name="T21" fmla="*/ 247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4" h="465">
                  <a:moveTo>
                    <a:pt x="167" y="0"/>
                  </a:moveTo>
                  <a:cubicBezTo>
                    <a:pt x="75" y="0"/>
                    <a:pt x="0" y="75"/>
                    <a:pt x="0" y="167"/>
                  </a:cubicBezTo>
                  <a:cubicBezTo>
                    <a:pt x="0" y="245"/>
                    <a:pt x="119" y="409"/>
                    <a:pt x="156" y="458"/>
                  </a:cubicBezTo>
                  <a:cubicBezTo>
                    <a:pt x="162" y="465"/>
                    <a:pt x="172" y="465"/>
                    <a:pt x="178" y="458"/>
                  </a:cubicBezTo>
                  <a:cubicBezTo>
                    <a:pt x="215" y="409"/>
                    <a:pt x="334" y="245"/>
                    <a:pt x="334" y="167"/>
                  </a:cubicBezTo>
                  <a:cubicBezTo>
                    <a:pt x="334" y="75"/>
                    <a:pt x="259" y="0"/>
                    <a:pt x="167" y="0"/>
                  </a:cubicBezTo>
                  <a:close/>
                  <a:moveTo>
                    <a:pt x="167" y="247"/>
                  </a:moveTo>
                  <a:cubicBezTo>
                    <a:pt x="112" y="247"/>
                    <a:pt x="68" y="203"/>
                    <a:pt x="68" y="148"/>
                  </a:cubicBezTo>
                  <a:cubicBezTo>
                    <a:pt x="68" y="94"/>
                    <a:pt x="112" y="50"/>
                    <a:pt x="167" y="50"/>
                  </a:cubicBezTo>
                  <a:cubicBezTo>
                    <a:pt x="221" y="50"/>
                    <a:pt x="265" y="94"/>
                    <a:pt x="265" y="148"/>
                  </a:cubicBezTo>
                  <a:cubicBezTo>
                    <a:pt x="265" y="203"/>
                    <a:pt x="221" y="247"/>
                    <a:pt x="167" y="247"/>
                  </a:cubicBezTo>
                  <a:close/>
                </a:path>
              </a:pathLst>
            </a:cu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73" name="ïṥľiḋê"/>
            <p:cNvSpPr/>
            <p:nvPr/>
          </p:nvSpPr>
          <p:spPr bwMode="auto">
            <a:xfrm>
              <a:off x="5665789" y="1573213"/>
              <a:ext cx="852488" cy="1176338"/>
            </a:xfrm>
            <a:custGeom>
              <a:avLst/>
              <a:gdLst>
                <a:gd name="T0" fmla="*/ 171 w 342"/>
                <a:gd name="T1" fmla="*/ 472 h 472"/>
                <a:gd name="T2" fmla="*/ 171 w 342"/>
                <a:gd name="T3" fmla="*/ 472 h 472"/>
                <a:gd name="T4" fmla="*/ 157 w 342"/>
                <a:gd name="T5" fmla="*/ 465 h 472"/>
                <a:gd name="T6" fmla="*/ 0 w 342"/>
                <a:gd name="T7" fmla="*/ 171 h 472"/>
                <a:gd name="T8" fmla="*/ 171 w 342"/>
                <a:gd name="T9" fmla="*/ 0 h 472"/>
                <a:gd name="T10" fmla="*/ 342 w 342"/>
                <a:gd name="T11" fmla="*/ 171 h 472"/>
                <a:gd name="T12" fmla="*/ 185 w 342"/>
                <a:gd name="T13" fmla="*/ 465 h 472"/>
                <a:gd name="T14" fmla="*/ 171 w 342"/>
                <a:gd name="T15" fmla="*/ 472 h 472"/>
                <a:gd name="T16" fmla="*/ 171 w 342"/>
                <a:gd name="T17" fmla="*/ 8 h 472"/>
                <a:gd name="T18" fmla="*/ 8 w 342"/>
                <a:gd name="T19" fmla="*/ 171 h 472"/>
                <a:gd name="T20" fmla="*/ 163 w 342"/>
                <a:gd name="T21" fmla="*/ 460 h 472"/>
                <a:gd name="T22" fmla="*/ 171 w 342"/>
                <a:gd name="T23" fmla="*/ 464 h 472"/>
                <a:gd name="T24" fmla="*/ 178 w 342"/>
                <a:gd name="T25" fmla="*/ 460 h 472"/>
                <a:gd name="T26" fmla="*/ 334 w 342"/>
                <a:gd name="T27" fmla="*/ 171 h 472"/>
                <a:gd name="T28" fmla="*/ 171 w 342"/>
                <a:gd name="T29" fmla="*/ 8 h 472"/>
                <a:gd name="T30" fmla="*/ 171 w 342"/>
                <a:gd name="T31" fmla="*/ 255 h 472"/>
                <a:gd name="T32" fmla="*/ 68 w 342"/>
                <a:gd name="T33" fmla="*/ 152 h 472"/>
                <a:gd name="T34" fmla="*/ 171 w 342"/>
                <a:gd name="T35" fmla="*/ 50 h 472"/>
                <a:gd name="T36" fmla="*/ 273 w 342"/>
                <a:gd name="T37" fmla="*/ 152 h 472"/>
                <a:gd name="T38" fmla="*/ 171 w 342"/>
                <a:gd name="T39" fmla="*/ 255 h 472"/>
                <a:gd name="T40" fmla="*/ 171 w 342"/>
                <a:gd name="T41" fmla="*/ 58 h 472"/>
                <a:gd name="T42" fmla="*/ 76 w 342"/>
                <a:gd name="T43" fmla="*/ 152 h 472"/>
                <a:gd name="T44" fmla="*/ 171 w 342"/>
                <a:gd name="T45" fmla="*/ 247 h 472"/>
                <a:gd name="T46" fmla="*/ 265 w 342"/>
                <a:gd name="T47" fmla="*/ 152 h 472"/>
                <a:gd name="T48" fmla="*/ 171 w 342"/>
                <a:gd name="T49" fmla="*/ 58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2" h="472">
                  <a:moveTo>
                    <a:pt x="171" y="472"/>
                  </a:moveTo>
                  <a:cubicBezTo>
                    <a:pt x="171" y="472"/>
                    <a:pt x="171" y="472"/>
                    <a:pt x="171" y="472"/>
                  </a:cubicBezTo>
                  <a:cubicBezTo>
                    <a:pt x="165" y="472"/>
                    <a:pt x="160" y="469"/>
                    <a:pt x="157" y="465"/>
                  </a:cubicBezTo>
                  <a:cubicBezTo>
                    <a:pt x="120" y="416"/>
                    <a:pt x="0" y="251"/>
                    <a:pt x="0" y="171"/>
                  </a:cubicBezTo>
                  <a:cubicBezTo>
                    <a:pt x="0" y="77"/>
                    <a:pt x="76" y="0"/>
                    <a:pt x="171" y="0"/>
                  </a:cubicBezTo>
                  <a:cubicBezTo>
                    <a:pt x="265" y="0"/>
                    <a:pt x="342" y="77"/>
                    <a:pt x="342" y="171"/>
                  </a:cubicBezTo>
                  <a:cubicBezTo>
                    <a:pt x="342" y="251"/>
                    <a:pt x="222" y="416"/>
                    <a:pt x="185" y="465"/>
                  </a:cubicBezTo>
                  <a:cubicBezTo>
                    <a:pt x="181" y="469"/>
                    <a:pt x="176" y="472"/>
                    <a:pt x="171" y="472"/>
                  </a:cubicBezTo>
                  <a:close/>
                  <a:moveTo>
                    <a:pt x="171" y="8"/>
                  </a:moveTo>
                  <a:cubicBezTo>
                    <a:pt x="81" y="8"/>
                    <a:pt x="8" y="81"/>
                    <a:pt x="8" y="171"/>
                  </a:cubicBezTo>
                  <a:cubicBezTo>
                    <a:pt x="8" y="248"/>
                    <a:pt x="127" y="412"/>
                    <a:pt x="163" y="460"/>
                  </a:cubicBezTo>
                  <a:cubicBezTo>
                    <a:pt x="165" y="462"/>
                    <a:pt x="168" y="464"/>
                    <a:pt x="171" y="464"/>
                  </a:cubicBezTo>
                  <a:cubicBezTo>
                    <a:pt x="174" y="464"/>
                    <a:pt x="177" y="462"/>
                    <a:pt x="178" y="460"/>
                  </a:cubicBezTo>
                  <a:cubicBezTo>
                    <a:pt x="215" y="412"/>
                    <a:pt x="334" y="248"/>
                    <a:pt x="334" y="171"/>
                  </a:cubicBezTo>
                  <a:cubicBezTo>
                    <a:pt x="334" y="81"/>
                    <a:pt x="261" y="8"/>
                    <a:pt x="171" y="8"/>
                  </a:cubicBezTo>
                  <a:close/>
                  <a:moveTo>
                    <a:pt x="171" y="255"/>
                  </a:moveTo>
                  <a:cubicBezTo>
                    <a:pt x="114" y="255"/>
                    <a:pt x="68" y="209"/>
                    <a:pt x="68" y="152"/>
                  </a:cubicBezTo>
                  <a:cubicBezTo>
                    <a:pt x="68" y="96"/>
                    <a:pt x="114" y="50"/>
                    <a:pt x="171" y="50"/>
                  </a:cubicBezTo>
                  <a:cubicBezTo>
                    <a:pt x="227" y="50"/>
                    <a:pt x="273" y="96"/>
                    <a:pt x="273" y="152"/>
                  </a:cubicBezTo>
                  <a:cubicBezTo>
                    <a:pt x="273" y="209"/>
                    <a:pt x="227" y="255"/>
                    <a:pt x="171" y="255"/>
                  </a:cubicBezTo>
                  <a:close/>
                  <a:moveTo>
                    <a:pt x="171" y="58"/>
                  </a:moveTo>
                  <a:cubicBezTo>
                    <a:pt x="119" y="58"/>
                    <a:pt x="76" y="100"/>
                    <a:pt x="76" y="152"/>
                  </a:cubicBezTo>
                  <a:cubicBezTo>
                    <a:pt x="76" y="204"/>
                    <a:pt x="119" y="247"/>
                    <a:pt x="171" y="247"/>
                  </a:cubicBezTo>
                  <a:cubicBezTo>
                    <a:pt x="223" y="247"/>
                    <a:pt x="265" y="204"/>
                    <a:pt x="265" y="152"/>
                  </a:cubicBezTo>
                  <a:cubicBezTo>
                    <a:pt x="265" y="100"/>
                    <a:pt x="223" y="58"/>
                    <a:pt x="171" y="5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74" name="íšḻîḓê"/>
            <p:cNvSpPr/>
            <p:nvPr/>
          </p:nvSpPr>
          <p:spPr bwMode="auto">
            <a:xfrm>
              <a:off x="4318001" y="2881313"/>
              <a:ext cx="3546475" cy="295275"/>
            </a:xfrm>
            <a:custGeom>
              <a:avLst/>
              <a:gdLst>
                <a:gd name="T0" fmla="*/ 1421 w 1421"/>
                <a:gd name="T1" fmla="*/ 118 h 118"/>
                <a:gd name="T2" fmla="*/ 0 w 1421"/>
                <a:gd name="T3" fmla="*/ 118 h 118"/>
                <a:gd name="T4" fmla="*/ 118 w 1421"/>
                <a:gd name="T5" fmla="*/ 0 h 118"/>
                <a:gd name="T6" fmla="*/ 1303 w 1421"/>
                <a:gd name="T7" fmla="*/ 0 h 118"/>
                <a:gd name="T8" fmla="*/ 1421 w 1421"/>
                <a:gd name="T9" fmla="*/ 118 h 118"/>
              </a:gdLst>
              <a:ahLst/>
              <a:cxnLst>
                <a:cxn ang="0">
                  <a:pos x="T0" y="T1"/>
                </a:cxn>
                <a:cxn ang="0">
                  <a:pos x="T2" y="T3"/>
                </a:cxn>
                <a:cxn ang="0">
                  <a:pos x="T4" y="T5"/>
                </a:cxn>
                <a:cxn ang="0">
                  <a:pos x="T6" y="T7"/>
                </a:cxn>
                <a:cxn ang="0">
                  <a:pos x="T8" y="T9"/>
                </a:cxn>
              </a:cxnLst>
              <a:rect l="0" t="0" r="r" b="b"/>
              <a:pathLst>
                <a:path w="1421" h="118">
                  <a:moveTo>
                    <a:pt x="1421" y="118"/>
                  </a:moveTo>
                  <a:cubicBezTo>
                    <a:pt x="0" y="118"/>
                    <a:pt x="0" y="118"/>
                    <a:pt x="0" y="118"/>
                  </a:cubicBezTo>
                  <a:cubicBezTo>
                    <a:pt x="0" y="53"/>
                    <a:pt x="53" y="0"/>
                    <a:pt x="118" y="0"/>
                  </a:cubicBezTo>
                  <a:cubicBezTo>
                    <a:pt x="1303" y="0"/>
                    <a:pt x="1303" y="0"/>
                    <a:pt x="1303" y="0"/>
                  </a:cubicBezTo>
                  <a:cubicBezTo>
                    <a:pt x="1368" y="0"/>
                    <a:pt x="1421" y="53"/>
                    <a:pt x="1421" y="118"/>
                  </a:cubicBezTo>
                </a:path>
              </a:pathLst>
            </a:cu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75" name="îṣ1ïďê"/>
            <p:cNvSpPr/>
            <p:nvPr/>
          </p:nvSpPr>
          <p:spPr bwMode="auto">
            <a:xfrm>
              <a:off x="4597401" y="2881313"/>
              <a:ext cx="77788" cy="3175"/>
            </a:xfrm>
            <a:custGeom>
              <a:avLst/>
              <a:gdLst>
                <a:gd name="T0" fmla="*/ 31 w 31"/>
                <a:gd name="T1" fmla="*/ 0 h 1"/>
                <a:gd name="T2" fmla="*/ 0 w 31"/>
                <a:gd name="T3" fmla="*/ 0 h 1"/>
                <a:gd name="T4" fmla="*/ 0 w 31"/>
                <a:gd name="T5" fmla="*/ 1 h 1"/>
                <a:gd name="T6" fmla="*/ 6 w 31"/>
                <a:gd name="T7" fmla="*/ 0 h 1"/>
                <a:gd name="T8" fmla="*/ 31 w 31"/>
                <a:gd name="T9" fmla="*/ 0 h 1"/>
              </a:gdLst>
              <a:ahLst/>
              <a:cxnLst>
                <a:cxn ang="0">
                  <a:pos x="T0" y="T1"/>
                </a:cxn>
                <a:cxn ang="0">
                  <a:pos x="T2" y="T3"/>
                </a:cxn>
                <a:cxn ang="0">
                  <a:pos x="T4" y="T5"/>
                </a:cxn>
                <a:cxn ang="0">
                  <a:pos x="T6" y="T7"/>
                </a:cxn>
                <a:cxn ang="0">
                  <a:pos x="T8" y="T9"/>
                </a:cxn>
              </a:cxnLst>
              <a:rect l="0" t="0" r="r" b="b"/>
              <a:pathLst>
                <a:path w="31" h="1">
                  <a:moveTo>
                    <a:pt x="31" y="0"/>
                  </a:moveTo>
                  <a:cubicBezTo>
                    <a:pt x="0" y="0"/>
                    <a:pt x="0" y="0"/>
                    <a:pt x="0" y="0"/>
                  </a:cubicBezTo>
                  <a:cubicBezTo>
                    <a:pt x="0" y="0"/>
                    <a:pt x="0" y="0"/>
                    <a:pt x="0" y="1"/>
                  </a:cubicBezTo>
                  <a:cubicBezTo>
                    <a:pt x="2" y="0"/>
                    <a:pt x="4" y="0"/>
                    <a:pt x="6" y="0"/>
                  </a:cubicBezTo>
                  <a:cubicBezTo>
                    <a:pt x="31" y="0"/>
                    <a:pt x="31" y="0"/>
                    <a:pt x="31" y="0"/>
                  </a:cubicBezTo>
                </a:path>
              </a:pathLst>
            </a:custGeom>
            <a:solidFill>
              <a:srgbClr val="DDF1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76" name="íṩlîďè"/>
            <p:cNvSpPr/>
            <p:nvPr/>
          </p:nvSpPr>
          <p:spPr bwMode="auto">
            <a:xfrm>
              <a:off x="7532689" y="2881313"/>
              <a:ext cx="58738" cy="3175"/>
            </a:xfrm>
            <a:custGeom>
              <a:avLst/>
              <a:gdLst>
                <a:gd name="T0" fmla="*/ 24 w 24"/>
                <a:gd name="T1" fmla="*/ 0 h 1"/>
                <a:gd name="T2" fmla="*/ 0 w 24"/>
                <a:gd name="T3" fmla="*/ 0 h 1"/>
                <a:gd name="T4" fmla="*/ 15 w 24"/>
                <a:gd name="T5" fmla="*/ 0 h 1"/>
                <a:gd name="T6" fmla="*/ 24 w 24"/>
                <a:gd name="T7" fmla="*/ 1 h 1"/>
                <a:gd name="T8" fmla="*/ 24 w 24"/>
                <a:gd name="T9" fmla="*/ 0 h 1"/>
              </a:gdLst>
              <a:ahLst/>
              <a:cxnLst>
                <a:cxn ang="0">
                  <a:pos x="T0" y="T1"/>
                </a:cxn>
                <a:cxn ang="0">
                  <a:pos x="T2" y="T3"/>
                </a:cxn>
                <a:cxn ang="0">
                  <a:pos x="T4" y="T5"/>
                </a:cxn>
                <a:cxn ang="0">
                  <a:pos x="T6" y="T7"/>
                </a:cxn>
                <a:cxn ang="0">
                  <a:pos x="T8" y="T9"/>
                </a:cxn>
              </a:cxnLst>
              <a:rect l="0" t="0" r="r" b="b"/>
              <a:pathLst>
                <a:path w="24" h="1">
                  <a:moveTo>
                    <a:pt x="24" y="0"/>
                  </a:moveTo>
                  <a:cubicBezTo>
                    <a:pt x="0" y="0"/>
                    <a:pt x="0" y="0"/>
                    <a:pt x="0" y="0"/>
                  </a:cubicBezTo>
                  <a:cubicBezTo>
                    <a:pt x="15" y="0"/>
                    <a:pt x="15" y="0"/>
                    <a:pt x="15" y="0"/>
                  </a:cubicBezTo>
                  <a:cubicBezTo>
                    <a:pt x="18" y="0"/>
                    <a:pt x="21" y="0"/>
                    <a:pt x="24" y="1"/>
                  </a:cubicBezTo>
                  <a:cubicBezTo>
                    <a:pt x="24" y="1"/>
                    <a:pt x="24" y="0"/>
                    <a:pt x="24" y="0"/>
                  </a:cubicBezTo>
                </a:path>
              </a:pathLst>
            </a:custGeom>
            <a:solidFill>
              <a:srgbClr val="DDF1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77" name="ïṧ1iḑe"/>
            <p:cNvSpPr/>
            <p:nvPr/>
          </p:nvSpPr>
          <p:spPr bwMode="auto">
            <a:xfrm>
              <a:off x="4597401" y="2881313"/>
              <a:ext cx="2994025" cy="222250"/>
            </a:xfrm>
            <a:custGeom>
              <a:avLst/>
              <a:gdLst>
                <a:gd name="T0" fmla="*/ 1191 w 1200"/>
                <a:gd name="T1" fmla="*/ 0 h 89"/>
                <a:gd name="T2" fmla="*/ 1176 w 1200"/>
                <a:gd name="T3" fmla="*/ 0 h 89"/>
                <a:gd name="T4" fmla="*/ 593 w 1200"/>
                <a:gd name="T5" fmla="*/ 0 h 89"/>
                <a:gd name="T6" fmla="*/ 461 w 1200"/>
                <a:gd name="T7" fmla="*/ 0 h 89"/>
                <a:gd name="T8" fmla="*/ 395 w 1200"/>
                <a:gd name="T9" fmla="*/ 0 h 89"/>
                <a:gd name="T10" fmla="*/ 119 w 1200"/>
                <a:gd name="T11" fmla="*/ 0 h 89"/>
                <a:gd name="T12" fmla="*/ 31 w 1200"/>
                <a:gd name="T13" fmla="*/ 0 h 89"/>
                <a:gd name="T14" fmla="*/ 6 w 1200"/>
                <a:gd name="T15" fmla="*/ 0 h 89"/>
                <a:gd name="T16" fmla="*/ 0 w 1200"/>
                <a:gd name="T17" fmla="*/ 1 h 89"/>
                <a:gd name="T18" fmla="*/ 89 w 1200"/>
                <a:gd name="T19" fmla="*/ 89 h 89"/>
                <a:gd name="T20" fmla="*/ 1111 w 1200"/>
                <a:gd name="T21" fmla="*/ 89 h 89"/>
                <a:gd name="T22" fmla="*/ 1200 w 1200"/>
                <a:gd name="T23" fmla="*/ 1 h 89"/>
                <a:gd name="T24" fmla="*/ 1191 w 1200"/>
                <a:gd name="T25"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0" h="89">
                  <a:moveTo>
                    <a:pt x="1191" y="0"/>
                  </a:moveTo>
                  <a:cubicBezTo>
                    <a:pt x="1176" y="0"/>
                    <a:pt x="1176" y="0"/>
                    <a:pt x="1176" y="0"/>
                  </a:cubicBezTo>
                  <a:cubicBezTo>
                    <a:pt x="593" y="0"/>
                    <a:pt x="593" y="0"/>
                    <a:pt x="593" y="0"/>
                  </a:cubicBezTo>
                  <a:cubicBezTo>
                    <a:pt x="461" y="0"/>
                    <a:pt x="461" y="0"/>
                    <a:pt x="461" y="0"/>
                  </a:cubicBezTo>
                  <a:cubicBezTo>
                    <a:pt x="395" y="0"/>
                    <a:pt x="395" y="0"/>
                    <a:pt x="395" y="0"/>
                  </a:cubicBezTo>
                  <a:cubicBezTo>
                    <a:pt x="119" y="0"/>
                    <a:pt x="119" y="0"/>
                    <a:pt x="119" y="0"/>
                  </a:cubicBezTo>
                  <a:cubicBezTo>
                    <a:pt x="31" y="0"/>
                    <a:pt x="31" y="0"/>
                    <a:pt x="31" y="0"/>
                  </a:cubicBezTo>
                  <a:cubicBezTo>
                    <a:pt x="6" y="0"/>
                    <a:pt x="6" y="0"/>
                    <a:pt x="6" y="0"/>
                  </a:cubicBezTo>
                  <a:cubicBezTo>
                    <a:pt x="4" y="0"/>
                    <a:pt x="2" y="0"/>
                    <a:pt x="0" y="1"/>
                  </a:cubicBezTo>
                  <a:cubicBezTo>
                    <a:pt x="0" y="49"/>
                    <a:pt x="40" y="89"/>
                    <a:pt x="89" y="89"/>
                  </a:cubicBezTo>
                  <a:cubicBezTo>
                    <a:pt x="1111" y="89"/>
                    <a:pt x="1111" y="89"/>
                    <a:pt x="1111" y="89"/>
                  </a:cubicBezTo>
                  <a:cubicBezTo>
                    <a:pt x="1160" y="89"/>
                    <a:pt x="1200" y="49"/>
                    <a:pt x="1200" y="1"/>
                  </a:cubicBezTo>
                  <a:cubicBezTo>
                    <a:pt x="1197" y="0"/>
                    <a:pt x="1194" y="0"/>
                    <a:pt x="1191" y="0"/>
                  </a:cubicBezTo>
                </a:path>
              </a:pathLst>
            </a:custGeom>
            <a:solidFill>
              <a:srgbClr val="93CCF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78" name="iṡļíḋê"/>
            <p:cNvSpPr/>
            <p:nvPr/>
          </p:nvSpPr>
          <p:spPr bwMode="auto">
            <a:xfrm>
              <a:off x="4500564" y="3176588"/>
              <a:ext cx="201613" cy="12858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79" name="išľîďe"/>
            <p:cNvSpPr/>
            <p:nvPr/>
          </p:nvSpPr>
          <p:spPr bwMode="auto">
            <a:xfrm>
              <a:off x="4500564" y="3176588"/>
              <a:ext cx="201613" cy="12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80" name="îşḷídè"/>
            <p:cNvSpPr/>
            <p:nvPr/>
          </p:nvSpPr>
          <p:spPr bwMode="auto">
            <a:xfrm>
              <a:off x="4491039" y="3165475"/>
              <a:ext cx="220663" cy="150813"/>
            </a:xfrm>
            <a:custGeom>
              <a:avLst/>
              <a:gdLst>
                <a:gd name="T0" fmla="*/ 139 w 139"/>
                <a:gd name="T1" fmla="*/ 95 h 95"/>
                <a:gd name="T2" fmla="*/ 0 w 139"/>
                <a:gd name="T3" fmla="*/ 95 h 95"/>
                <a:gd name="T4" fmla="*/ 0 w 139"/>
                <a:gd name="T5" fmla="*/ 0 h 95"/>
                <a:gd name="T6" fmla="*/ 139 w 139"/>
                <a:gd name="T7" fmla="*/ 0 h 95"/>
                <a:gd name="T8" fmla="*/ 139 w 139"/>
                <a:gd name="T9" fmla="*/ 95 h 95"/>
                <a:gd name="T10" fmla="*/ 12 w 139"/>
                <a:gd name="T11" fmla="*/ 82 h 95"/>
                <a:gd name="T12" fmla="*/ 127 w 139"/>
                <a:gd name="T13" fmla="*/ 82 h 95"/>
                <a:gd name="T14" fmla="*/ 127 w 139"/>
                <a:gd name="T15" fmla="*/ 13 h 95"/>
                <a:gd name="T16" fmla="*/ 12 w 139"/>
                <a:gd name="T17" fmla="*/ 13 h 95"/>
                <a:gd name="T18" fmla="*/ 12 w 139"/>
                <a:gd name="T19" fmla="*/ 8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5">
                  <a:moveTo>
                    <a:pt x="139" y="95"/>
                  </a:moveTo>
                  <a:lnTo>
                    <a:pt x="0" y="95"/>
                  </a:lnTo>
                  <a:lnTo>
                    <a:pt x="0" y="0"/>
                  </a:lnTo>
                  <a:lnTo>
                    <a:pt x="139" y="0"/>
                  </a:lnTo>
                  <a:lnTo>
                    <a:pt x="139" y="95"/>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81" name="iS1ide"/>
            <p:cNvSpPr/>
            <p:nvPr/>
          </p:nvSpPr>
          <p:spPr bwMode="auto">
            <a:xfrm>
              <a:off x="4491039" y="3165475"/>
              <a:ext cx="220663" cy="150813"/>
            </a:xfrm>
            <a:custGeom>
              <a:avLst/>
              <a:gdLst>
                <a:gd name="T0" fmla="*/ 139 w 139"/>
                <a:gd name="T1" fmla="*/ 95 h 95"/>
                <a:gd name="T2" fmla="*/ 0 w 139"/>
                <a:gd name="T3" fmla="*/ 95 h 95"/>
                <a:gd name="T4" fmla="*/ 0 w 139"/>
                <a:gd name="T5" fmla="*/ 0 h 95"/>
                <a:gd name="T6" fmla="*/ 139 w 139"/>
                <a:gd name="T7" fmla="*/ 0 h 95"/>
                <a:gd name="T8" fmla="*/ 139 w 139"/>
                <a:gd name="T9" fmla="*/ 95 h 95"/>
                <a:gd name="T10" fmla="*/ 12 w 139"/>
                <a:gd name="T11" fmla="*/ 82 h 95"/>
                <a:gd name="T12" fmla="*/ 127 w 139"/>
                <a:gd name="T13" fmla="*/ 82 h 95"/>
                <a:gd name="T14" fmla="*/ 127 w 139"/>
                <a:gd name="T15" fmla="*/ 13 h 95"/>
                <a:gd name="T16" fmla="*/ 12 w 139"/>
                <a:gd name="T17" fmla="*/ 13 h 95"/>
                <a:gd name="T18" fmla="*/ 12 w 139"/>
                <a:gd name="T19" fmla="*/ 8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5">
                  <a:moveTo>
                    <a:pt x="139" y="95"/>
                  </a:moveTo>
                  <a:lnTo>
                    <a:pt x="0" y="95"/>
                  </a:lnTo>
                  <a:lnTo>
                    <a:pt x="0" y="0"/>
                  </a:lnTo>
                  <a:lnTo>
                    <a:pt x="139" y="0"/>
                  </a:lnTo>
                  <a:lnTo>
                    <a:pt x="139" y="95"/>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82" name="ísļiḋè"/>
            <p:cNvSpPr/>
            <p:nvPr/>
          </p:nvSpPr>
          <p:spPr bwMode="auto">
            <a:xfrm>
              <a:off x="4510089" y="3186113"/>
              <a:ext cx="182563" cy="38100"/>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83" name="î$lïḑè"/>
            <p:cNvSpPr/>
            <p:nvPr/>
          </p:nvSpPr>
          <p:spPr bwMode="auto">
            <a:xfrm>
              <a:off x="4510089" y="3186113"/>
              <a:ext cx="182563"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84" name="íśľiḓe"/>
            <p:cNvSpPr/>
            <p:nvPr/>
          </p:nvSpPr>
          <p:spPr bwMode="auto">
            <a:xfrm>
              <a:off x="4500564" y="3176588"/>
              <a:ext cx="201613" cy="47625"/>
            </a:xfrm>
            <a:custGeom>
              <a:avLst/>
              <a:gdLst>
                <a:gd name="T0" fmla="*/ 127 w 127"/>
                <a:gd name="T1" fmla="*/ 0 h 30"/>
                <a:gd name="T2" fmla="*/ 0 w 127"/>
                <a:gd name="T3" fmla="*/ 0 h 30"/>
                <a:gd name="T4" fmla="*/ 0 w 127"/>
                <a:gd name="T5" fmla="*/ 30 h 30"/>
                <a:gd name="T6" fmla="*/ 6 w 127"/>
                <a:gd name="T7" fmla="*/ 30 h 30"/>
                <a:gd name="T8" fmla="*/ 6 w 127"/>
                <a:gd name="T9" fmla="*/ 6 h 30"/>
                <a:gd name="T10" fmla="*/ 121 w 127"/>
                <a:gd name="T11" fmla="*/ 6 h 30"/>
                <a:gd name="T12" fmla="*/ 121 w 127"/>
                <a:gd name="T13" fmla="*/ 30 h 30"/>
                <a:gd name="T14" fmla="*/ 127 w 127"/>
                <a:gd name="T15" fmla="*/ 30 h 30"/>
                <a:gd name="T16" fmla="*/ 127 w 127"/>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85" name="îṧļidê"/>
            <p:cNvSpPr/>
            <p:nvPr/>
          </p:nvSpPr>
          <p:spPr bwMode="auto">
            <a:xfrm>
              <a:off x="4500564" y="3176588"/>
              <a:ext cx="201613" cy="47625"/>
            </a:xfrm>
            <a:custGeom>
              <a:avLst/>
              <a:gdLst>
                <a:gd name="T0" fmla="*/ 127 w 127"/>
                <a:gd name="T1" fmla="*/ 0 h 30"/>
                <a:gd name="T2" fmla="*/ 0 w 127"/>
                <a:gd name="T3" fmla="*/ 0 h 30"/>
                <a:gd name="T4" fmla="*/ 0 w 127"/>
                <a:gd name="T5" fmla="*/ 30 h 30"/>
                <a:gd name="T6" fmla="*/ 6 w 127"/>
                <a:gd name="T7" fmla="*/ 30 h 30"/>
                <a:gd name="T8" fmla="*/ 6 w 127"/>
                <a:gd name="T9" fmla="*/ 6 h 30"/>
                <a:gd name="T10" fmla="*/ 121 w 127"/>
                <a:gd name="T11" fmla="*/ 6 h 30"/>
                <a:gd name="T12" fmla="*/ 121 w 127"/>
                <a:gd name="T13" fmla="*/ 30 h 30"/>
                <a:gd name="T14" fmla="*/ 127 w 127"/>
                <a:gd name="T15" fmla="*/ 30 h 30"/>
                <a:gd name="T16" fmla="*/ 127 w 127"/>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86" name="íṥḷïdé"/>
            <p:cNvSpPr/>
            <p:nvPr/>
          </p:nvSpPr>
          <p:spPr bwMode="auto">
            <a:xfrm>
              <a:off x="7499351" y="3186113"/>
              <a:ext cx="182563" cy="38100"/>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87" name="išlíde"/>
            <p:cNvSpPr/>
            <p:nvPr/>
          </p:nvSpPr>
          <p:spPr bwMode="auto">
            <a:xfrm>
              <a:off x="7499351" y="3186113"/>
              <a:ext cx="182563"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88" name="íšļïḓê"/>
            <p:cNvSpPr/>
            <p:nvPr/>
          </p:nvSpPr>
          <p:spPr bwMode="auto">
            <a:xfrm>
              <a:off x="7489826" y="3176588"/>
              <a:ext cx="201613" cy="47625"/>
            </a:xfrm>
            <a:custGeom>
              <a:avLst/>
              <a:gdLst>
                <a:gd name="T0" fmla="*/ 127 w 127"/>
                <a:gd name="T1" fmla="*/ 0 h 30"/>
                <a:gd name="T2" fmla="*/ 0 w 127"/>
                <a:gd name="T3" fmla="*/ 0 h 30"/>
                <a:gd name="T4" fmla="*/ 0 w 127"/>
                <a:gd name="T5" fmla="*/ 30 h 30"/>
                <a:gd name="T6" fmla="*/ 6 w 127"/>
                <a:gd name="T7" fmla="*/ 30 h 30"/>
                <a:gd name="T8" fmla="*/ 6 w 127"/>
                <a:gd name="T9" fmla="*/ 6 h 30"/>
                <a:gd name="T10" fmla="*/ 121 w 127"/>
                <a:gd name="T11" fmla="*/ 6 h 30"/>
                <a:gd name="T12" fmla="*/ 121 w 127"/>
                <a:gd name="T13" fmla="*/ 30 h 30"/>
                <a:gd name="T14" fmla="*/ 127 w 127"/>
                <a:gd name="T15" fmla="*/ 30 h 30"/>
                <a:gd name="T16" fmla="*/ 127 w 127"/>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89" name="ïṧlíďé"/>
            <p:cNvSpPr/>
            <p:nvPr/>
          </p:nvSpPr>
          <p:spPr bwMode="auto">
            <a:xfrm>
              <a:off x="7489826" y="3176588"/>
              <a:ext cx="201613" cy="47625"/>
            </a:xfrm>
            <a:custGeom>
              <a:avLst/>
              <a:gdLst>
                <a:gd name="T0" fmla="*/ 127 w 127"/>
                <a:gd name="T1" fmla="*/ 0 h 30"/>
                <a:gd name="T2" fmla="*/ 0 w 127"/>
                <a:gd name="T3" fmla="*/ 0 h 30"/>
                <a:gd name="T4" fmla="*/ 0 w 127"/>
                <a:gd name="T5" fmla="*/ 30 h 30"/>
                <a:gd name="T6" fmla="*/ 6 w 127"/>
                <a:gd name="T7" fmla="*/ 30 h 30"/>
                <a:gd name="T8" fmla="*/ 6 w 127"/>
                <a:gd name="T9" fmla="*/ 6 h 30"/>
                <a:gd name="T10" fmla="*/ 121 w 127"/>
                <a:gd name="T11" fmla="*/ 6 h 30"/>
                <a:gd name="T12" fmla="*/ 121 w 127"/>
                <a:gd name="T13" fmla="*/ 30 h 30"/>
                <a:gd name="T14" fmla="*/ 127 w 127"/>
                <a:gd name="T15" fmla="*/ 30 h 30"/>
                <a:gd name="T16" fmla="*/ 127 w 127"/>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90" name="ïSliḑe"/>
            <p:cNvSpPr/>
            <p:nvPr/>
          </p:nvSpPr>
          <p:spPr bwMode="auto">
            <a:xfrm>
              <a:off x="4510089" y="5308600"/>
              <a:ext cx="182563" cy="34925"/>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91" name="îṡ1îḓê"/>
            <p:cNvSpPr/>
            <p:nvPr/>
          </p:nvSpPr>
          <p:spPr bwMode="auto">
            <a:xfrm>
              <a:off x="4510089" y="5308600"/>
              <a:ext cx="182563" cy="3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92" name="îš1îḓê"/>
            <p:cNvSpPr/>
            <p:nvPr/>
          </p:nvSpPr>
          <p:spPr bwMode="auto">
            <a:xfrm>
              <a:off x="4500564" y="5308600"/>
              <a:ext cx="201613" cy="34925"/>
            </a:xfrm>
            <a:custGeom>
              <a:avLst/>
              <a:gdLst>
                <a:gd name="T0" fmla="*/ 6 w 127"/>
                <a:gd name="T1" fmla="*/ 0 h 22"/>
                <a:gd name="T2" fmla="*/ 0 w 127"/>
                <a:gd name="T3" fmla="*/ 0 h 22"/>
                <a:gd name="T4" fmla="*/ 0 w 127"/>
                <a:gd name="T5" fmla="*/ 22 h 22"/>
                <a:gd name="T6" fmla="*/ 6 w 127"/>
                <a:gd name="T7" fmla="*/ 22 h 22"/>
                <a:gd name="T8" fmla="*/ 6 w 127"/>
                <a:gd name="T9" fmla="*/ 0 h 22"/>
                <a:gd name="T10" fmla="*/ 127 w 127"/>
                <a:gd name="T11" fmla="*/ 0 h 22"/>
                <a:gd name="T12" fmla="*/ 121 w 127"/>
                <a:gd name="T13" fmla="*/ 0 h 22"/>
                <a:gd name="T14" fmla="*/ 121 w 127"/>
                <a:gd name="T15" fmla="*/ 22 h 22"/>
                <a:gd name="T16" fmla="*/ 127 w 127"/>
                <a:gd name="T17" fmla="*/ 22 h 22"/>
                <a:gd name="T18" fmla="*/ 127 w 127"/>
                <a:gd name="T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22">
                  <a:moveTo>
                    <a:pt x="6" y="0"/>
                  </a:moveTo>
                  <a:lnTo>
                    <a:pt x="0" y="0"/>
                  </a:lnTo>
                  <a:lnTo>
                    <a:pt x="0" y="22"/>
                  </a:lnTo>
                  <a:lnTo>
                    <a:pt x="6" y="22"/>
                  </a:lnTo>
                  <a:lnTo>
                    <a:pt x="6" y="0"/>
                  </a:lnTo>
                  <a:close/>
                  <a:moveTo>
                    <a:pt x="127" y="0"/>
                  </a:moveTo>
                  <a:lnTo>
                    <a:pt x="121" y="0"/>
                  </a:lnTo>
                  <a:lnTo>
                    <a:pt x="121" y="22"/>
                  </a:lnTo>
                  <a:lnTo>
                    <a:pt x="127" y="22"/>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93" name="iSlíḓê"/>
            <p:cNvSpPr/>
            <p:nvPr/>
          </p:nvSpPr>
          <p:spPr bwMode="auto">
            <a:xfrm>
              <a:off x="4500564" y="5308600"/>
              <a:ext cx="201613" cy="34925"/>
            </a:xfrm>
            <a:custGeom>
              <a:avLst/>
              <a:gdLst>
                <a:gd name="T0" fmla="*/ 6 w 127"/>
                <a:gd name="T1" fmla="*/ 0 h 22"/>
                <a:gd name="T2" fmla="*/ 0 w 127"/>
                <a:gd name="T3" fmla="*/ 0 h 22"/>
                <a:gd name="T4" fmla="*/ 0 w 127"/>
                <a:gd name="T5" fmla="*/ 22 h 22"/>
                <a:gd name="T6" fmla="*/ 6 w 127"/>
                <a:gd name="T7" fmla="*/ 22 h 22"/>
                <a:gd name="T8" fmla="*/ 6 w 127"/>
                <a:gd name="T9" fmla="*/ 0 h 22"/>
                <a:gd name="T10" fmla="*/ 127 w 127"/>
                <a:gd name="T11" fmla="*/ 0 h 22"/>
                <a:gd name="T12" fmla="*/ 121 w 127"/>
                <a:gd name="T13" fmla="*/ 0 h 22"/>
                <a:gd name="T14" fmla="*/ 121 w 127"/>
                <a:gd name="T15" fmla="*/ 22 h 22"/>
                <a:gd name="T16" fmla="*/ 127 w 127"/>
                <a:gd name="T17" fmla="*/ 22 h 22"/>
                <a:gd name="T18" fmla="*/ 127 w 127"/>
                <a:gd name="T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22">
                  <a:moveTo>
                    <a:pt x="6" y="0"/>
                  </a:moveTo>
                  <a:lnTo>
                    <a:pt x="0" y="0"/>
                  </a:lnTo>
                  <a:lnTo>
                    <a:pt x="0" y="22"/>
                  </a:lnTo>
                  <a:lnTo>
                    <a:pt x="6" y="22"/>
                  </a:lnTo>
                  <a:lnTo>
                    <a:pt x="6" y="0"/>
                  </a:lnTo>
                  <a:moveTo>
                    <a:pt x="127" y="0"/>
                  </a:moveTo>
                  <a:lnTo>
                    <a:pt x="121" y="0"/>
                  </a:lnTo>
                  <a:lnTo>
                    <a:pt x="121" y="22"/>
                  </a:lnTo>
                  <a:lnTo>
                    <a:pt x="127" y="22"/>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94" name="îṣ1îdè"/>
            <p:cNvSpPr/>
            <p:nvPr/>
          </p:nvSpPr>
          <p:spPr bwMode="auto">
            <a:xfrm>
              <a:off x="7499351" y="5308600"/>
              <a:ext cx="182563" cy="34925"/>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95" name="îsļidê"/>
            <p:cNvSpPr/>
            <p:nvPr/>
          </p:nvSpPr>
          <p:spPr bwMode="auto">
            <a:xfrm>
              <a:off x="7499351" y="5308600"/>
              <a:ext cx="182563" cy="3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96" name="ísliḑé"/>
            <p:cNvSpPr/>
            <p:nvPr/>
          </p:nvSpPr>
          <p:spPr bwMode="auto">
            <a:xfrm>
              <a:off x="7489826" y="5308600"/>
              <a:ext cx="201613" cy="34925"/>
            </a:xfrm>
            <a:custGeom>
              <a:avLst/>
              <a:gdLst>
                <a:gd name="T0" fmla="*/ 6 w 127"/>
                <a:gd name="T1" fmla="*/ 0 h 22"/>
                <a:gd name="T2" fmla="*/ 0 w 127"/>
                <a:gd name="T3" fmla="*/ 0 h 22"/>
                <a:gd name="T4" fmla="*/ 0 w 127"/>
                <a:gd name="T5" fmla="*/ 22 h 22"/>
                <a:gd name="T6" fmla="*/ 6 w 127"/>
                <a:gd name="T7" fmla="*/ 22 h 22"/>
                <a:gd name="T8" fmla="*/ 6 w 127"/>
                <a:gd name="T9" fmla="*/ 0 h 22"/>
                <a:gd name="T10" fmla="*/ 127 w 127"/>
                <a:gd name="T11" fmla="*/ 0 h 22"/>
                <a:gd name="T12" fmla="*/ 121 w 127"/>
                <a:gd name="T13" fmla="*/ 0 h 22"/>
                <a:gd name="T14" fmla="*/ 121 w 127"/>
                <a:gd name="T15" fmla="*/ 22 h 22"/>
                <a:gd name="T16" fmla="*/ 127 w 127"/>
                <a:gd name="T17" fmla="*/ 22 h 22"/>
                <a:gd name="T18" fmla="*/ 127 w 127"/>
                <a:gd name="T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22">
                  <a:moveTo>
                    <a:pt x="6" y="0"/>
                  </a:moveTo>
                  <a:lnTo>
                    <a:pt x="0" y="0"/>
                  </a:lnTo>
                  <a:lnTo>
                    <a:pt x="0" y="22"/>
                  </a:lnTo>
                  <a:lnTo>
                    <a:pt x="6" y="22"/>
                  </a:lnTo>
                  <a:lnTo>
                    <a:pt x="6" y="0"/>
                  </a:lnTo>
                  <a:close/>
                  <a:moveTo>
                    <a:pt x="127" y="0"/>
                  </a:moveTo>
                  <a:lnTo>
                    <a:pt x="121" y="0"/>
                  </a:lnTo>
                  <a:lnTo>
                    <a:pt x="121" y="22"/>
                  </a:lnTo>
                  <a:lnTo>
                    <a:pt x="127" y="22"/>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97" name="iṣlîḋê"/>
            <p:cNvSpPr/>
            <p:nvPr/>
          </p:nvSpPr>
          <p:spPr bwMode="auto">
            <a:xfrm>
              <a:off x="7489826" y="5308600"/>
              <a:ext cx="201613" cy="34925"/>
            </a:xfrm>
            <a:custGeom>
              <a:avLst/>
              <a:gdLst>
                <a:gd name="T0" fmla="*/ 6 w 127"/>
                <a:gd name="T1" fmla="*/ 0 h 22"/>
                <a:gd name="T2" fmla="*/ 0 w 127"/>
                <a:gd name="T3" fmla="*/ 0 h 22"/>
                <a:gd name="T4" fmla="*/ 0 w 127"/>
                <a:gd name="T5" fmla="*/ 22 h 22"/>
                <a:gd name="T6" fmla="*/ 6 w 127"/>
                <a:gd name="T7" fmla="*/ 22 h 22"/>
                <a:gd name="T8" fmla="*/ 6 w 127"/>
                <a:gd name="T9" fmla="*/ 0 h 22"/>
                <a:gd name="T10" fmla="*/ 127 w 127"/>
                <a:gd name="T11" fmla="*/ 0 h 22"/>
                <a:gd name="T12" fmla="*/ 121 w 127"/>
                <a:gd name="T13" fmla="*/ 0 h 22"/>
                <a:gd name="T14" fmla="*/ 121 w 127"/>
                <a:gd name="T15" fmla="*/ 22 h 22"/>
                <a:gd name="T16" fmla="*/ 127 w 127"/>
                <a:gd name="T17" fmla="*/ 22 h 22"/>
                <a:gd name="T18" fmla="*/ 127 w 127"/>
                <a:gd name="T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22">
                  <a:moveTo>
                    <a:pt x="6" y="0"/>
                  </a:moveTo>
                  <a:lnTo>
                    <a:pt x="0" y="0"/>
                  </a:lnTo>
                  <a:lnTo>
                    <a:pt x="0" y="22"/>
                  </a:lnTo>
                  <a:lnTo>
                    <a:pt x="6" y="22"/>
                  </a:lnTo>
                  <a:lnTo>
                    <a:pt x="6" y="0"/>
                  </a:lnTo>
                  <a:moveTo>
                    <a:pt x="127" y="0"/>
                  </a:moveTo>
                  <a:lnTo>
                    <a:pt x="121" y="0"/>
                  </a:lnTo>
                  <a:lnTo>
                    <a:pt x="121" y="22"/>
                  </a:lnTo>
                  <a:lnTo>
                    <a:pt x="127" y="22"/>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98" name="î$1îḋê"/>
            <p:cNvSpPr/>
            <p:nvPr/>
          </p:nvSpPr>
          <p:spPr bwMode="auto">
            <a:xfrm>
              <a:off x="4457701" y="3298825"/>
              <a:ext cx="287338" cy="2000250"/>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399" name="íṩlíḍê"/>
            <p:cNvSpPr/>
            <p:nvPr/>
          </p:nvSpPr>
          <p:spPr bwMode="auto">
            <a:xfrm>
              <a:off x="4457701" y="3298825"/>
              <a:ext cx="287338"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00" name="işlïdé"/>
            <p:cNvSpPr/>
            <p:nvPr/>
          </p:nvSpPr>
          <p:spPr bwMode="auto">
            <a:xfrm>
              <a:off x="4448176" y="3287713"/>
              <a:ext cx="306388" cy="2020888"/>
            </a:xfrm>
            <a:custGeom>
              <a:avLst/>
              <a:gdLst>
                <a:gd name="T0" fmla="*/ 193 w 193"/>
                <a:gd name="T1" fmla="*/ 1273 h 1273"/>
                <a:gd name="T2" fmla="*/ 0 w 193"/>
                <a:gd name="T3" fmla="*/ 1273 h 1273"/>
                <a:gd name="T4" fmla="*/ 0 w 193"/>
                <a:gd name="T5" fmla="*/ 0 h 1273"/>
                <a:gd name="T6" fmla="*/ 193 w 193"/>
                <a:gd name="T7" fmla="*/ 0 h 1273"/>
                <a:gd name="T8" fmla="*/ 193 w 193"/>
                <a:gd name="T9" fmla="*/ 1273 h 1273"/>
                <a:gd name="T10" fmla="*/ 12 w 193"/>
                <a:gd name="T11" fmla="*/ 1261 h 1273"/>
                <a:gd name="T12" fmla="*/ 181 w 193"/>
                <a:gd name="T13" fmla="*/ 1261 h 1273"/>
                <a:gd name="T14" fmla="*/ 181 w 193"/>
                <a:gd name="T15" fmla="*/ 13 h 1273"/>
                <a:gd name="T16" fmla="*/ 12 w 193"/>
                <a:gd name="T17" fmla="*/ 13 h 1273"/>
                <a:gd name="T18" fmla="*/ 12 w 193"/>
                <a:gd name="T19" fmla="*/ 1261 h 1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 h="1273">
                  <a:moveTo>
                    <a:pt x="193" y="1273"/>
                  </a:moveTo>
                  <a:lnTo>
                    <a:pt x="0" y="1273"/>
                  </a:lnTo>
                  <a:lnTo>
                    <a:pt x="0" y="0"/>
                  </a:lnTo>
                  <a:lnTo>
                    <a:pt x="193" y="0"/>
                  </a:lnTo>
                  <a:lnTo>
                    <a:pt x="193" y="1273"/>
                  </a:lnTo>
                  <a:close/>
                  <a:moveTo>
                    <a:pt x="12" y="1261"/>
                  </a:moveTo>
                  <a:lnTo>
                    <a:pt x="181" y="1261"/>
                  </a:lnTo>
                  <a:lnTo>
                    <a:pt x="181" y="13"/>
                  </a:lnTo>
                  <a:lnTo>
                    <a:pt x="12" y="13"/>
                  </a:lnTo>
                  <a:lnTo>
                    <a:pt x="12" y="1261"/>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01" name="íŝḻiḋé"/>
            <p:cNvSpPr/>
            <p:nvPr/>
          </p:nvSpPr>
          <p:spPr bwMode="auto">
            <a:xfrm>
              <a:off x="4448176" y="3287713"/>
              <a:ext cx="306388" cy="2020888"/>
            </a:xfrm>
            <a:custGeom>
              <a:avLst/>
              <a:gdLst>
                <a:gd name="T0" fmla="*/ 193 w 193"/>
                <a:gd name="T1" fmla="*/ 1273 h 1273"/>
                <a:gd name="T2" fmla="*/ 0 w 193"/>
                <a:gd name="T3" fmla="*/ 1273 h 1273"/>
                <a:gd name="T4" fmla="*/ 0 w 193"/>
                <a:gd name="T5" fmla="*/ 0 h 1273"/>
                <a:gd name="T6" fmla="*/ 193 w 193"/>
                <a:gd name="T7" fmla="*/ 0 h 1273"/>
                <a:gd name="T8" fmla="*/ 193 w 193"/>
                <a:gd name="T9" fmla="*/ 1273 h 1273"/>
                <a:gd name="T10" fmla="*/ 12 w 193"/>
                <a:gd name="T11" fmla="*/ 1261 h 1273"/>
                <a:gd name="T12" fmla="*/ 181 w 193"/>
                <a:gd name="T13" fmla="*/ 1261 h 1273"/>
                <a:gd name="T14" fmla="*/ 181 w 193"/>
                <a:gd name="T15" fmla="*/ 13 h 1273"/>
                <a:gd name="T16" fmla="*/ 12 w 193"/>
                <a:gd name="T17" fmla="*/ 13 h 1273"/>
                <a:gd name="T18" fmla="*/ 12 w 193"/>
                <a:gd name="T19" fmla="*/ 1261 h 1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 h="1273">
                  <a:moveTo>
                    <a:pt x="193" y="1273"/>
                  </a:moveTo>
                  <a:lnTo>
                    <a:pt x="0" y="1273"/>
                  </a:lnTo>
                  <a:lnTo>
                    <a:pt x="0" y="0"/>
                  </a:lnTo>
                  <a:lnTo>
                    <a:pt x="193" y="0"/>
                  </a:lnTo>
                  <a:lnTo>
                    <a:pt x="193" y="1273"/>
                  </a:lnTo>
                  <a:moveTo>
                    <a:pt x="12" y="1261"/>
                  </a:moveTo>
                  <a:lnTo>
                    <a:pt x="181" y="1261"/>
                  </a:lnTo>
                  <a:lnTo>
                    <a:pt x="181" y="13"/>
                  </a:lnTo>
                  <a:lnTo>
                    <a:pt x="12" y="13"/>
                  </a:lnTo>
                  <a:lnTo>
                    <a:pt x="12" y="12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02" name="ísľîḋe"/>
            <p:cNvSpPr/>
            <p:nvPr/>
          </p:nvSpPr>
          <p:spPr bwMode="auto">
            <a:xfrm>
              <a:off x="4356101" y="5408613"/>
              <a:ext cx="481013" cy="107950"/>
            </a:xfrm>
            <a:custGeom>
              <a:avLst/>
              <a:gdLst>
                <a:gd name="T0" fmla="*/ 193 w 193"/>
                <a:gd name="T1" fmla="*/ 43 h 43"/>
                <a:gd name="T2" fmla="*/ 0 w 193"/>
                <a:gd name="T3" fmla="*/ 43 h 43"/>
                <a:gd name="T4" fmla="*/ 43 w 193"/>
                <a:gd name="T5" fmla="*/ 0 h 43"/>
                <a:gd name="T6" fmla="*/ 151 w 193"/>
                <a:gd name="T7" fmla="*/ 0 h 43"/>
                <a:gd name="T8" fmla="*/ 193 w 193"/>
                <a:gd name="T9" fmla="*/ 43 h 43"/>
              </a:gdLst>
              <a:ahLst/>
              <a:cxnLst>
                <a:cxn ang="0">
                  <a:pos x="T0" y="T1"/>
                </a:cxn>
                <a:cxn ang="0">
                  <a:pos x="T2" y="T3"/>
                </a:cxn>
                <a:cxn ang="0">
                  <a:pos x="T4" y="T5"/>
                </a:cxn>
                <a:cxn ang="0">
                  <a:pos x="T6" y="T7"/>
                </a:cxn>
                <a:cxn ang="0">
                  <a:pos x="T8" y="T9"/>
                </a:cxn>
              </a:cxnLst>
              <a:rect l="0" t="0" r="r" b="b"/>
              <a:pathLst>
                <a:path w="193" h="43">
                  <a:moveTo>
                    <a:pt x="193" y="43"/>
                  </a:moveTo>
                  <a:cubicBezTo>
                    <a:pt x="0" y="43"/>
                    <a:pt x="0" y="43"/>
                    <a:pt x="0" y="43"/>
                  </a:cubicBezTo>
                  <a:cubicBezTo>
                    <a:pt x="0" y="19"/>
                    <a:pt x="19" y="0"/>
                    <a:pt x="43" y="0"/>
                  </a:cubicBezTo>
                  <a:cubicBezTo>
                    <a:pt x="151" y="0"/>
                    <a:pt x="151" y="0"/>
                    <a:pt x="151" y="0"/>
                  </a:cubicBezTo>
                  <a:cubicBezTo>
                    <a:pt x="174" y="0"/>
                    <a:pt x="193" y="19"/>
                    <a:pt x="193" y="43"/>
                  </a:cubicBezTo>
                </a:path>
              </a:pathLst>
            </a:custGeom>
            <a:solidFill>
              <a:srgbClr val="369ED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03" name="îṧľidê"/>
            <p:cNvSpPr/>
            <p:nvPr/>
          </p:nvSpPr>
          <p:spPr bwMode="auto">
            <a:xfrm>
              <a:off x="4344989" y="5399088"/>
              <a:ext cx="501650" cy="127000"/>
            </a:xfrm>
            <a:custGeom>
              <a:avLst/>
              <a:gdLst>
                <a:gd name="T0" fmla="*/ 201 w 201"/>
                <a:gd name="T1" fmla="*/ 51 h 51"/>
                <a:gd name="T2" fmla="*/ 0 w 201"/>
                <a:gd name="T3" fmla="*/ 51 h 51"/>
                <a:gd name="T4" fmla="*/ 0 w 201"/>
                <a:gd name="T5" fmla="*/ 47 h 51"/>
                <a:gd name="T6" fmla="*/ 47 w 201"/>
                <a:gd name="T7" fmla="*/ 0 h 51"/>
                <a:gd name="T8" fmla="*/ 155 w 201"/>
                <a:gd name="T9" fmla="*/ 0 h 51"/>
                <a:gd name="T10" fmla="*/ 201 w 201"/>
                <a:gd name="T11" fmla="*/ 47 h 51"/>
                <a:gd name="T12" fmla="*/ 201 w 201"/>
                <a:gd name="T13" fmla="*/ 51 h 51"/>
                <a:gd name="T14" fmla="*/ 8 w 201"/>
                <a:gd name="T15" fmla="*/ 43 h 51"/>
                <a:gd name="T16" fmla="*/ 193 w 201"/>
                <a:gd name="T17" fmla="*/ 43 h 51"/>
                <a:gd name="T18" fmla="*/ 155 w 201"/>
                <a:gd name="T19" fmla="*/ 8 h 51"/>
                <a:gd name="T20" fmla="*/ 47 w 201"/>
                <a:gd name="T21" fmla="*/ 8 h 51"/>
                <a:gd name="T22" fmla="*/ 8 w 201"/>
                <a:gd name="T23" fmla="*/ 4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1" h="51">
                  <a:moveTo>
                    <a:pt x="201" y="51"/>
                  </a:moveTo>
                  <a:cubicBezTo>
                    <a:pt x="0" y="51"/>
                    <a:pt x="0" y="51"/>
                    <a:pt x="0" y="51"/>
                  </a:cubicBezTo>
                  <a:cubicBezTo>
                    <a:pt x="0" y="47"/>
                    <a:pt x="0" y="47"/>
                    <a:pt x="0" y="47"/>
                  </a:cubicBezTo>
                  <a:cubicBezTo>
                    <a:pt x="0" y="21"/>
                    <a:pt x="21" y="0"/>
                    <a:pt x="47" y="0"/>
                  </a:cubicBezTo>
                  <a:cubicBezTo>
                    <a:pt x="155" y="0"/>
                    <a:pt x="155" y="0"/>
                    <a:pt x="155" y="0"/>
                  </a:cubicBezTo>
                  <a:cubicBezTo>
                    <a:pt x="180" y="0"/>
                    <a:pt x="201" y="21"/>
                    <a:pt x="201" y="47"/>
                  </a:cubicBezTo>
                  <a:cubicBezTo>
                    <a:pt x="201" y="51"/>
                    <a:pt x="201" y="51"/>
                    <a:pt x="201" y="51"/>
                  </a:cubicBezTo>
                  <a:moveTo>
                    <a:pt x="8" y="43"/>
                  </a:moveTo>
                  <a:cubicBezTo>
                    <a:pt x="193" y="43"/>
                    <a:pt x="193" y="43"/>
                    <a:pt x="193" y="43"/>
                  </a:cubicBezTo>
                  <a:cubicBezTo>
                    <a:pt x="191" y="23"/>
                    <a:pt x="175" y="8"/>
                    <a:pt x="155" y="8"/>
                  </a:cubicBezTo>
                  <a:cubicBezTo>
                    <a:pt x="47" y="8"/>
                    <a:pt x="47" y="8"/>
                    <a:pt x="47" y="8"/>
                  </a:cubicBezTo>
                  <a:cubicBezTo>
                    <a:pt x="27" y="8"/>
                    <a:pt x="10" y="23"/>
                    <a:pt x="8" y="43"/>
                  </a:cubicBezTo>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04" name="iSḻîḑé"/>
            <p:cNvSpPr/>
            <p:nvPr/>
          </p:nvSpPr>
          <p:spPr bwMode="auto">
            <a:xfrm>
              <a:off x="7446964" y="3298825"/>
              <a:ext cx="287338" cy="2000250"/>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05" name="îsļíḓé"/>
            <p:cNvSpPr/>
            <p:nvPr/>
          </p:nvSpPr>
          <p:spPr bwMode="auto">
            <a:xfrm>
              <a:off x="7446964" y="3298825"/>
              <a:ext cx="287338"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06" name="íśļîḍé"/>
            <p:cNvSpPr/>
            <p:nvPr/>
          </p:nvSpPr>
          <p:spPr bwMode="auto">
            <a:xfrm>
              <a:off x="7437439" y="3287713"/>
              <a:ext cx="306388" cy="2020888"/>
            </a:xfrm>
            <a:custGeom>
              <a:avLst/>
              <a:gdLst>
                <a:gd name="T0" fmla="*/ 193 w 193"/>
                <a:gd name="T1" fmla="*/ 1273 h 1273"/>
                <a:gd name="T2" fmla="*/ 0 w 193"/>
                <a:gd name="T3" fmla="*/ 1273 h 1273"/>
                <a:gd name="T4" fmla="*/ 0 w 193"/>
                <a:gd name="T5" fmla="*/ 0 h 1273"/>
                <a:gd name="T6" fmla="*/ 193 w 193"/>
                <a:gd name="T7" fmla="*/ 0 h 1273"/>
                <a:gd name="T8" fmla="*/ 193 w 193"/>
                <a:gd name="T9" fmla="*/ 1273 h 1273"/>
                <a:gd name="T10" fmla="*/ 12 w 193"/>
                <a:gd name="T11" fmla="*/ 1261 h 1273"/>
                <a:gd name="T12" fmla="*/ 181 w 193"/>
                <a:gd name="T13" fmla="*/ 1261 h 1273"/>
                <a:gd name="T14" fmla="*/ 181 w 193"/>
                <a:gd name="T15" fmla="*/ 13 h 1273"/>
                <a:gd name="T16" fmla="*/ 12 w 193"/>
                <a:gd name="T17" fmla="*/ 13 h 1273"/>
                <a:gd name="T18" fmla="*/ 12 w 193"/>
                <a:gd name="T19" fmla="*/ 1261 h 1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 h="1273">
                  <a:moveTo>
                    <a:pt x="193" y="1273"/>
                  </a:moveTo>
                  <a:lnTo>
                    <a:pt x="0" y="1273"/>
                  </a:lnTo>
                  <a:lnTo>
                    <a:pt x="0" y="0"/>
                  </a:lnTo>
                  <a:lnTo>
                    <a:pt x="193" y="0"/>
                  </a:lnTo>
                  <a:lnTo>
                    <a:pt x="193" y="1273"/>
                  </a:lnTo>
                  <a:close/>
                  <a:moveTo>
                    <a:pt x="12" y="1261"/>
                  </a:moveTo>
                  <a:lnTo>
                    <a:pt x="181" y="1261"/>
                  </a:lnTo>
                  <a:lnTo>
                    <a:pt x="181" y="13"/>
                  </a:lnTo>
                  <a:lnTo>
                    <a:pt x="12" y="13"/>
                  </a:lnTo>
                  <a:lnTo>
                    <a:pt x="12" y="1261"/>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07" name="iṩḻíde"/>
            <p:cNvSpPr/>
            <p:nvPr/>
          </p:nvSpPr>
          <p:spPr bwMode="auto">
            <a:xfrm>
              <a:off x="7437439" y="3287713"/>
              <a:ext cx="306388" cy="2020888"/>
            </a:xfrm>
            <a:custGeom>
              <a:avLst/>
              <a:gdLst>
                <a:gd name="T0" fmla="*/ 193 w 193"/>
                <a:gd name="T1" fmla="*/ 1273 h 1273"/>
                <a:gd name="T2" fmla="*/ 0 w 193"/>
                <a:gd name="T3" fmla="*/ 1273 h 1273"/>
                <a:gd name="T4" fmla="*/ 0 w 193"/>
                <a:gd name="T5" fmla="*/ 0 h 1273"/>
                <a:gd name="T6" fmla="*/ 193 w 193"/>
                <a:gd name="T7" fmla="*/ 0 h 1273"/>
                <a:gd name="T8" fmla="*/ 193 w 193"/>
                <a:gd name="T9" fmla="*/ 1273 h 1273"/>
                <a:gd name="T10" fmla="*/ 12 w 193"/>
                <a:gd name="T11" fmla="*/ 1261 h 1273"/>
                <a:gd name="T12" fmla="*/ 181 w 193"/>
                <a:gd name="T13" fmla="*/ 1261 h 1273"/>
                <a:gd name="T14" fmla="*/ 181 w 193"/>
                <a:gd name="T15" fmla="*/ 13 h 1273"/>
                <a:gd name="T16" fmla="*/ 12 w 193"/>
                <a:gd name="T17" fmla="*/ 13 h 1273"/>
                <a:gd name="T18" fmla="*/ 12 w 193"/>
                <a:gd name="T19" fmla="*/ 1261 h 1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 h="1273">
                  <a:moveTo>
                    <a:pt x="193" y="1273"/>
                  </a:moveTo>
                  <a:lnTo>
                    <a:pt x="0" y="1273"/>
                  </a:lnTo>
                  <a:lnTo>
                    <a:pt x="0" y="0"/>
                  </a:lnTo>
                  <a:lnTo>
                    <a:pt x="193" y="0"/>
                  </a:lnTo>
                  <a:lnTo>
                    <a:pt x="193" y="1273"/>
                  </a:lnTo>
                  <a:moveTo>
                    <a:pt x="12" y="1261"/>
                  </a:moveTo>
                  <a:lnTo>
                    <a:pt x="181" y="1261"/>
                  </a:lnTo>
                  <a:lnTo>
                    <a:pt x="181" y="13"/>
                  </a:lnTo>
                  <a:lnTo>
                    <a:pt x="12" y="13"/>
                  </a:lnTo>
                  <a:lnTo>
                    <a:pt x="12" y="12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08" name="îš1iḑé"/>
            <p:cNvSpPr/>
            <p:nvPr/>
          </p:nvSpPr>
          <p:spPr bwMode="auto">
            <a:xfrm>
              <a:off x="7345364" y="5408613"/>
              <a:ext cx="484188" cy="107950"/>
            </a:xfrm>
            <a:custGeom>
              <a:avLst/>
              <a:gdLst>
                <a:gd name="T0" fmla="*/ 194 w 194"/>
                <a:gd name="T1" fmla="*/ 43 h 43"/>
                <a:gd name="T2" fmla="*/ 0 w 194"/>
                <a:gd name="T3" fmla="*/ 43 h 43"/>
                <a:gd name="T4" fmla="*/ 43 w 194"/>
                <a:gd name="T5" fmla="*/ 0 h 43"/>
                <a:gd name="T6" fmla="*/ 151 w 194"/>
                <a:gd name="T7" fmla="*/ 0 h 43"/>
                <a:gd name="T8" fmla="*/ 194 w 194"/>
                <a:gd name="T9" fmla="*/ 43 h 43"/>
              </a:gdLst>
              <a:ahLst/>
              <a:cxnLst>
                <a:cxn ang="0">
                  <a:pos x="T0" y="T1"/>
                </a:cxn>
                <a:cxn ang="0">
                  <a:pos x="T2" y="T3"/>
                </a:cxn>
                <a:cxn ang="0">
                  <a:pos x="T4" y="T5"/>
                </a:cxn>
                <a:cxn ang="0">
                  <a:pos x="T6" y="T7"/>
                </a:cxn>
                <a:cxn ang="0">
                  <a:pos x="T8" y="T9"/>
                </a:cxn>
              </a:cxnLst>
              <a:rect l="0" t="0" r="r" b="b"/>
              <a:pathLst>
                <a:path w="194" h="43">
                  <a:moveTo>
                    <a:pt x="194" y="43"/>
                  </a:moveTo>
                  <a:cubicBezTo>
                    <a:pt x="0" y="43"/>
                    <a:pt x="0" y="43"/>
                    <a:pt x="0" y="43"/>
                  </a:cubicBezTo>
                  <a:cubicBezTo>
                    <a:pt x="0" y="19"/>
                    <a:pt x="20" y="0"/>
                    <a:pt x="43" y="0"/>
                  </a:cubicBezTo>
                  <a:cubicBezTo>
                    <a:pt x="151" y="0"/>
                    <a:pt x="151" y="0"/>
                    <a:pt x="151" y="0"/>
                  </a:cubicBezTo>
                  <a:cubicBezTo>
                    <a:pt x="175" y="0"/>
                    <a:pt x="194" y="19"/>
                    <a:pt x="194" y="43"/>
                  </a:cubicBezTo>
                </a:path>
              </a:pathLst>
            </a:custGeom>
            <a:solidFill>
              <a:srgbClr val="369ED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09" name="îsḷíḑe"/>
            <p:cNvSpPr/>
            <p:nvPr/>
          </p:nvSpPr>
          <p:spPr bwMode="auto">
            <a:xfrm>
              <a:off x="7334251" y="5399088"/>
              <a:ext cx="504825" cy="127000"/>
            </a:xfrm>
            <a:custGeom>
              <a:avLst/>
              <a:gdLst>
                <a:gd name="T0" fmla="*/ 202 w 202"/>
                <a:gd name="T1" fmla="*/ 51 h 51"/>
                <a:gd name="T2" fmla="*/ 0 w 202"/>
                <a:gd name="T3" fmla="*/ 51 h 51"/>
                <a:gd name="T4" fmla="*/ 0 w 202"/>
                <a:gd name="T5" fmla="*/ 47 h 51"/>
                <a:gd name="T6" fmla="*/ 47 w 202"/>
                <a:gd name="T7" fmla="*/ 0 h 51"/>
                <a:gd name="T8" fmla="*/ 155 w 202"/>
                <a:gd name="T9" fmla="*/ 0 h 51"/>
                <a:gd name="T10" fmla="*/ 202 w 202"/>
                <a:gd name="T11" fmla="*/ 47 h 51"/>
                <a:gd name="T12" fmla="*/ 202 w 202"/>
                <a:gd name="T13" fmla="*/ 51 h 51"/>
                <a:gd name="T14" fmla="*/ 9 w 202"/>
                <a:gd name="T15" fmla="*/ 43 h 51"/>
                <a:gd name="T16" fmla="*/ 193 w 202"/>
                <a:gd name="T17" fmla="*/ 43 h 51"/>
                <a:gd name="T18" fmla="*/ 155 w 202"/>
                <a:gd name="T19" fmla="*/ 8 h 51"/>
                <a:gd name="T20" fmla="*/ 47 w 202"/>
                <a:gd name="T21" fmla="*/ 8 h 51"/>
                <a:gd name="T22" fmla="*/ 9 w 202"/>
                <a:gd name="T23" fmla="*/ 4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51">
                  <a:moveTo>
                    <a:pt x="202" y="51"/>
                  </a:moveTo>
                  <a:cubicBezTo>
                    <a:pt x="0" y="51"/>
                    <a:pt x="0" y="51"/>
                    <a:pt x="0" y="51"/>
                  </a:cubicBezTo>
                  <a:cubicBezTo>
                    <a:pt x="0" y="47"/>
                    <a:pt x="0" y="47"/>
                    <a:pt x="0" y="47"/>
                  </a:cubicBezTo>
                  <a:cubicBezTo>
                    <a:pt x="0" y="21"/>
                    <a:pt x="21" y="0"/>
                    <a:pt x="47" y="0"/>
                  </a:cubicBezTo>
                  <a:cubicBezTo>
                    <a:pt x="155" y="0"/>
                    <a:pt x="155" y="0"/>
                    <a:pt x="155" y="0"/>
                  </a:cubicBezTo>
                  <a:cubicBezTo>
                    <a:pt x="181" y="0"/>
                    <a:pt x="202" y="21"/>
                    <a:pt x="202" y="47"/>
                  </a:cubicBezTo>
                  <a:cubicBezTo>
                    <a:pt x="202" y="51"/>
                    <a:pt x="202" y="51"/>
                    <a:pt x="202" y="51"/>
                  </a:cubicBezTo>
                  <a:moveTo>
                    <a:pt x="9" y="43"/>
                  </a:moveTo>
                  <a:cubicBezTo>
                    <a:pt x="193" y="43"/>
                    <a:pt x="193" y="43"/>
                    <a:pt x="193" y="43"/>
                  </a:cubicBezTo>
                  <a:cubicBezTo>
                    <a:pt x="191" y="23"/>
                    <a:pt x="175" y="8"/>
                    <a:pt x="155" y="8"/>
                  </a:cubicBezTo>
                  <a:cubicBezTo>
                    <a:pt x="47" y="8"/>
                    <a:pt x="47" y="8"/>
                    <a:pt x="47" y="8"/>
                  </a:cubicBezTo>
                  <a:cubicBezTo>
                    <a:pt x="27" y="8"/>
                    <a:pt x="11" y="23"/>
                    <a:pt x="9" y="43"/>
                  </a:cubicBezTo>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10" name="îṣ1íḍe"/>
            <p:cNvSpPr/>
            <p:nvPr/>
          </p:nvSpPr>
          <p:spPr bwMode="auto">
            <a:xfrm>
              <a:off x="4570414" y="4886325"/>
              <a:ext cx="3043238" cy="163513"/>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11" name="isľîdê"/>
            <p:cNvSpPr/>
            <p:nvPr/>
          </p:nvSpPr>
          <p:spPr bwMode="auto">
            <a:xfrm>
              <a:off x="4570414" y="4886325"/>
              <a:ext cx="3043238"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12" name="îSľïdé"/>
            <p:cNvSpPr/>
            <p:nvPr/>
          </p:nvSpPr>
          <p:spPr bwMode="auto">
            <a:xfrm>
              <a:off x="4560889" y="4875213"/>
              <a:ext cx="3063875" cy="184150"/>
            </a:xfrm>
            <a:custGeom>
              <a:avLst/>
              <a:gdLst>
                <a:gd name="T0" fmla="*/ 1930 w 1930"/>
                <a:gd name="T1" fmla="*/ 116 h 116"/>
                <a:gd name="T2" fmla="*/ 0 w 1930"/>
                <a:gd name="T3" fmla="*/ 116 h 116"/>
                <a:gd name="T4" fmla="*/ 0 w 1930"/>
                <a:gd name="T5" fmla="*/ 0 h 116"/>
                <a:gd name="T6" fmla="*/ 1930 w 1930"/>
                <a:gd name="T7" fmla="*/ 0 h 116"/>
                <a:gd name="T8" fmla="*/ 1930 w 1930"/>
                <a:gd name="T9" fmla="*/ 116 h 116"/>
                <a:gd name="T10" fmla="*/ 12 w 1930"/>
                <a:gd name="T11" fmla="*/ 104 h 116"/>
                <a:gd name="T12" fmla="*/ 1917 w 1930"/>
                <a:gd name="T13" fmla="*/ 104 h 116"/>
                <a:gd name="T14" fmla="*/ 1917 w 1930"/>
                <a:gd name="T15" fmla="*/ 13 h 116"/>
                <a:gd name="T16" fmla="*/ 12 w 1930"/>
                <a:gd name="T17" fmla="*/ 13 h 116"/>
                <a:gd name="T18" fmla="*/ 12 w 1930"/>
                <a:gd name="T19" fmla="*/ 10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0" h="116">
                  <a:moveTo>
                    <a:pt x="1930" y="116"/>
                  </a:moveTo>
                  <a:lnTo>
                    <a:pt x="0" y="116"/>
                  </a:lnTo>
                  <a:lnTo>
                    <a:pt x="0" y="0"/>
                  </a:lnTo>
                  <a:lnTo>
                    <a:pt x="1930" y="0"/>
                  </a:lnTo>
                  <a:lnTo>
                    <a:pt x="1930" y="116"/>
                  </a:lnTo>
                  <a:close/>
                  <a:moveTo>
                    <a:pt x="12" y="104"/>
                  </a:moveTo>
                  <a:lnTo>
                    <a:pt x="1917" y="104"/>
                  </a:lnTo>
                  <a:lnTo>
                    <a:pt x="1917" y="13"/>
                  </a:lnTo>
                  <a:lnTo>
                    <a:pt x="12" y="13"/>
                  </a:lnTo>
                  <a:lnTo>
                    <a:pt x="12" y="10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13" name="ïŝḻïdé"/>
            <p:cNvSpPr/>
            <p:nvPr/>
          </p:nvSpPr>
          <p:spPr bwMode="auto">
            <a:xfrm>
              <a:off x="4560889" y="4875213"/>
              <a:ext cx="3063875" cy="184150"/>
            </a:xfrm>
            <a:custGeom>
              <a:avLst/>
              <a:gdLst>
                <a:gd name="T0" fmla="*/ 1930 w 1930"/>
                <a:gd name="T1" fmla="*/ 116 h 116"/>
                <a:gd name="T2" fmla="*/ 0 w 1930"/>
                <a:gd name="T3" fmla="*/ 116 h 116"/>
                <a:gd name="T4" fmla="*/ 0 w 1930"/>
                <a:gd name="T5" fmla="*/ 0 h 116"/>
                <a:gd name="T6" fmla="*/ 1930 w 1930"/>
                <a:gd name="T7" fmla="*/ 0 h 116"/>
                <a:gd name="T8" fmla="*/ 1930 w 1930"/>
                <a:gd name="T9" fmla="*/ 116 h 116"/>
                <a:gd name="T10" fmla="*/ 12 w 1930"/>
                <a:gd name="T11" fmla="*/ 104 h 116"/>
                <a:gd name="T12" fmla="*/ 1917 w 1930"/>
                <a:gd name="T13" fmla="*/ 104 h 116"/>
                <a:gd name="T14" fmla="*/ 1917 w 1930"/>
                <a:gd name="T15" fmla="*/ 13 h 116"/>
                <a:gd name="T16" fmla="*/ 12 w 1930"/>
                <a:gd name="T17" fmla="*/ 13 h 116"/>
                <a:gd name="T18" fmla="*/ 12 w 1930"/>
                <a:gd name="T19" fmla="*/ 10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0" h="116">
                  <a:moveTo>
                    <a:pt x="1930" y="116"/>
                  </a:moveTo>
                  <a:lnTo>
                    <a:pt x="0" y="116"/>
                  </a:lnTo>
                  <a:lnTo>
                    <a:pt x="0" y="0"/>
                  </a:lnTo>
                  <a:lnTo>
                    <a:pt x="1930" y="0"/>
                  </a:lnTo>
                  <a:lnTo>
                    <a:pt x="1930" y="116"/>
                  </a:lnTo>
                  <a:moveTo>
                    <a:pt x="12" y="104"/>
                  </a:moveTo>
                  <a:lnTo>
                    <a:pt x="1917" y="104"/>
                  </a:lnTo>
                  <a:lnTo>
                    <a:pt x="1917" y="13"/>
                  </a:lnTo>
                  <a:lnTo>
                    <a:pt x="12" y="13"/>
                  </a:lnTo>
                  <a:lnTo>
                    <a:pt x="12" y="10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14" name="íŝļïḓé"/>
            <p:cNvSpPr/>
            <p:nvPr/>
          </p:nvSpPr>
          <p:spPr bwMode="auto">
            <a:xfrm>
              <a:off x="4579939" y="4895850"/>
              <a:ext cx="3024188" cy="71438"/>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15" name="ïsḷíďê"/>
            <p:cNvSpPr/>
            <p:nvPr/>
          </p:nvSpPr>
          <p:spPr bwMode="auto">
            <a:xfrm>
              <a:off x="4579939" y="4895850"/>
              <a:ext cx="3024188" cy="7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16" name="íṧḻïḍê"/>
            <p:cNvSpPr/>
            <p:nvPr/>
          </p:nvSpPr>
          <p:spPr bwMode="auto">
            <a:xfrm>
              <a:off x="4570414" y="4895850"/>
              <a:ext cx="3043238" cy="71438"/>
            </a:xfrm>
            <a:custGeom>
              <a:avLst/>
              <a:gdLst>
                <a:gd name="T0" fmla="*/ 1917 w 1917"/>
                <a:gd name="T1" fmla="*/ 0 h 45"/>
                <a:gd name="T2" fmla="*/ 0 w 1917"/>
                <a:gd name="T3" fmla="*/ 0 h 45"/>
                <a:gd name="T4" fmla="*/ 0 w 1917"/>
                <a:gd name="T5" fmla="*/ 45 h 45"/>
                <a:gd name="T6" fmla="*/ 6 w 1917"/>
                <a:gd name="T7" fmla="*/ 45 h 45"/>
                <a:gd name="T8" fmla="*/ 6 w 1917"/>
                <a:gd name="T9" fmla="*/ 0 h 45"/>
                <a:gd name="T10" fmla="*/ 1911 w 1917"/>
                <a:gd name="T11" fmla="*/ 0 h 45"/>
                <a:gd name="T12" fmla="*/ 1911 w 1917"/>
                <a:gd name="T13" fmla="*/ 45 h 45"/>
                <a:gd name="T14" fmla="*/ 1917 w 1917"/>
                <a:gd name="T15" fmla="*/ 45 h 45"/>
                <a:gd name="T16" fmla="*/ 1917 w 1917"/>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7" h="45">
                  <a:moveTo>
                    <a:pt x="1917" y="0"/>
                  </a:moveTo>
                  <a:lnTo>
                    <a:pt x="0" y="0"/>
                  </a:lnTo>
                  <a:lnTo>
                    <a:pt x="0" y="45"/>
                  </a:lnTo>
                  <a:lnTo>
                    <a:pt x="6" y="45"/>
                  </a:lnTo>
                  <a:lnTo>
                    <a:pt x="6" y="0"/>
                  </a:lnTo>
                  <a:lnTo>
                    <a:pt x="1911" y="0"/>
                  </a:lnTo>
                  <a:lnTo>
                    <a:pt x="1911" y="45"/>
                  </a:lnTo>
                  <a:lnTo>
                    <a:pt x="1917" y="45"/>
                  </a:lnTo>
                  <a:lnTo>
                    <a:pt x="1917" y="0"/>
                  </a:lnTo>
                  <a:close/>
                </a:path>
              </a:pathLst>
            </a:custGeom>
            <a:solidFill>
              <a:srgbClr val="3C8FC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17" name="ïşḷiḍé"/>
            <p:cNvSpPr/>
            <p:nvPr/>
          </p:nvSpPr>
          <p:spPr bwMode="auto">
            <a:xfrm>
              <a:off x="4570414" y="4895850"/>
              <a:ext cx="3043238" cy="71438"/>
            </a:xfrm>
            <a:custGeom>
              <a:avLst/>
              <a:gdLst>
                <a:gd name="T0" fmla="*/ 1917 w 1917"/>
                <a:gd name="T1" fmla="*/ 0 h 45"/>
                <a:gd name="T2" fmla="*/ 0 w 1917"/>
                <a:gd name="T3" fmla="*/ 0 h 45"/>
                <a:gd name="T4" fmla="*/ 0 w 1917"/>
                <a:gd name="T5" fmla="*/ 45 h 45"/>
                <a:gd name="T6" fmla="*/ 6 w 1917"/>
                <a:gd name="T7" fmla="*/ 45 h 45"/>
                <a:gd name="T8" fmla="*/ 6 w 1917"/>
                <a:gd name="T9" fmla="*/ 0 h 45"/>
                <a:gd name="T10" fmla="*/ 1911 w 1917"/>
                <a:gd name="T11" fmla="*/ 0 h 45"/>
                <a:gd name="T12" fmla="*/ 1911 w 1917"/>
                <a:gd name="T13" fmla="*/ 45 h 45"/>
                <a:gd name="T14" fmla="*/ 1917 w 1917"/>
                <a:gd name="T15" fmla="*/ 45 h 45"/>
                <a:gd name="T16" fmla="*/ 1917 w 1917"/>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7" h="45">
                  <a:moveTo>
                    <a:pt x="1917" y="0"/>
                  </a:moveTo>
                  <a:lnTo>
                    <a:pt x="0" y="0"/>
                  </a:lnTo>
                  <a:lnTo>
                    <a:pt x="0" y="45"/>
                  </a:lnTo>
                  <a:lnTo>
                    <a:pt x="6" y="45"/>
                  </a:lnTo>
                  <a:lnTo>
                    <a:pt x="6" y="0"/>
                  </a:lnTo>
                  <a:lnTo>
                    <a:pt x="1911" y="0"/>
                  </a:lnTo>
                  <a:lnTo>
                    <a:pt x="1911" y="45"/>
                  </a:lnTo>
                  <a:lnTo>
                    <a:pt x="1917" y="45"/>
                  </a:lnTo>
                  <a:lnTo>
                    <a:pt x="191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18" name="íṣ1iḍê"/>
            <p:cNvSpPr/>
            <p:nvPr/>
          </p:nvSpPr>
          <p:spPr bwMode="auto">
            <a:xfrm>
              <a:off x="4560889" y="4875213"/>
              <a:ext cx="3063875" cy="184150"/>
            </a:xfrm>
            <a:custGeom>
              <a:avLst/>
              <a:gdLst>
                <a:gd name="T0" fmla="*/ 1930 w 1930"/>
                <a:gd name="T1" fmla="*/ 116 h 116"/>
                <a:gd name="T2" fmla="*/ 0 w 1930"/>
                <a:gd name="T3" fmla="*/ 116 h 116"/>
                <a:gd name="T4" fmla="*/ 0 w 1930"/>
                <a:gd name="T5" fmla="*/ 0 h 116"/>
                <a:gd name="T6" fmla="*/ 1930 w 1930"/>
                <a:gd name="T7" fmla="*/ 0 h 116"/>
                <a:gd name="T8" fmla="*/ 1930 w 1930"/>
                <a:gd name="T9" fmla="*/ 116 h 116"/>
                <a:gd name="T10" fmla="*/ 12 w 1930"/>
                <a:gd name="T11" fmla="*/ 104 h 116"/>
                <a:gd name="T12" fmla="*/ 1917 w 1930"/>
                <a:gd name="T13" fmla="*/ 104 h 116"/>
                <a:gd name="T14" fmla="*/ 1917 w 1930"/>
                <a:gd name="T15" fmla="*/ 13 h 116"/>
                <a:gd name="T16" fmla="*/ 12 w 1930"/>
                <a:gd name="T17" fmla="*/ 13 h 116"/>
                <a:gd name="T18" fmla="*/ 12 w 1930"/>
                <a:gd name="T19" fmla="*/ 10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0" h="116">
                  <a:moveTo>
                    <a:pt x="1930" y="116"/>
                  </a:moveTo>
                  <a:lnTo>
                    <a:pt x="0" y="116"/>
                  </a:lnTo>
                  <a:lnTo>
                    <a:pt x="0" y="0"/>
                  </a:lnTo>
                  <a:lnTo>
                    <a:pt x="1930" y="0"/>
                  </a:lnTo>
                  <a:lnTo>
                    <a:pt x="1930" y="116"/>
                  </a:lnTo>
                  <a:close/>
                  <a:moveTo>
                    <a:pt x="12" y="104"/>
                  </a:moveTo>
                  <a:lnTo>
                    <a:pt x="1917" y="104"/>
                  </a:lnTo>
                  <a:lnTo>
                    <a:pt x="1917" y="13"/>
                  </a:lnTo>
                  <a:lnTo>
                    <a:pt x="12" y="13"/>
                  </a:lnTo>
                  <a:lnTo>
                    <a:pt x="12" y="10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19" name="išļíḓé"/>
            <p:cNvSpPr/>
            <p:nvPr/>
          </p:nvSpPr>
          <p:spPr bwMode="auto">
            <a:xfrm>
              <a:off x="5321301" y="3636963"/>
              <a:ext cx="406400" cy="1006475"/>
            </a:xfrm>
            <a:custGeom>
              <a:avLst/>
              <a:gdLst>
                <a:gd name="T0" fmla="*/ 256 w 256"/>
                <a:gd name="T1" fmla="*/ 634 h 634"/>
                <a:gd name="T2" fmla="*/ 225 w 256"/>
                <a:gd name="T3" fmla="*/ 634 h 634"/>
                <a:gd name="T4" fmla="*/ 0 w 256"/>
                <a:gd name="T5" fmla="*/ 0 h 634"/>
                <a:gd name="T6" fmla="*/ 33 w 256"/>
                <a:gd name="T7" fmla="*/ 0 h 634"/>
                <a:gd name="T8" fmla="*/ 256 w 256"/>
                <a:gd name="T9" fmla="*/ 634 h 634"/>
              </a:gdLst>
              <a:ahLst/>
              <a:cxnLst>
                <a:cxn ang="0">
                  <a:pos x="T0" y="T1"/>
                </a:cxn>
                <a:cxn ang="0">
                  <a:pos x="T2" y="T3"/>
                </a:cxn>
                <a:cxn ang="0">
                  <a:pos x="T4" y="T5"/>
                </a:cxn>
                <a:cxn ang="0">
                  <a:pos x="T6" y="T7"/>
                </a:cxn>
                <a:cxn ang="0">
                  <a:pos x="T8" y="T9"/>
                </a:cxn>
              </a:cxnLst>
              <a:rect l="0" t="0" r="r" b="b"/>
              <a:pathLst>
                <a:path w="256" h="634">
                  <a:moveTo>
                    <a:pt x="256" y="634"/>
                  </a:moveTo>
                  <a:lnTo>
                    <a:pt x="225" y="634"/>
                  </a:lnTo>
                  <a:lnTo>
                    <a:pt x="0" y="0"/>
                  </a:lnTo>
                  <a:lnTo>
                    <a:pt x="33" y="0"/>
                  </a:lnTo>
                  <a:lnTo>
                    <a:pt x="256" y="6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20" name="îslîḓê"/>
            <p:cNvSpPr/>
            <p:nvPr/>
          </p:nvSpPr>
          <p:spPr bwMode="auto">
            <a:xfrm>
              <a:off x="5610226" y="3711575"/>
              <a:ext cx="274638" cy="642938"/>
            </a:xfrm>
            <a:custGeom>
              <a:avLst/>
              <a:gdLst>
                <a:gd name="T0" fmla="*/ 173 w 173"/>
                <a:gd name="T1" fmla="*/ 405 h 405"/>
                <a:gd name="T2" fmla="*/ 142 w 173"/>
                <a:gd name="T3" fmla="*/ 405 h 405"/>
                <a:gd name="T4" fmla="*/ 0 w 173"/>
                <a:gd name="T5" fmla="*/ 0 h 405"/>
                <a:gd name="T6" fmla="*/ 32 w 173"/>
                <a:gd name="T7" fmla="*/ 0 h 405"/>
                <a:gd name="T8" fmla="*/ 173 w 173"/>
                <a:gd name="T9" fmla="*/ 405 h 405"/>
              </a:gdLst>
              <a:ahLst/>
              <a:cxnLst>
                <a:cxn ang="0">
                  <a:pos x="T0" y="T1"/>
                </a:cxn>
                <a:cxn ang="0">
                  <a:pos x="T2" y="T3"/>
                </a:cxn>
                <a:cxn ang="0">
                  <a:pos x="T4" y="T5"/>
                </a:cxn>
                <a:cxn ang="0">
                  <a:pos x="T6" y="T7"/>
                </a:cxn>
                <a:cxn ang="0">
                  <a:pos x="T8" y="T9"/>
                </a:cxn>
              </a:cxnLst>
              <a:rect l="0" t="0" r="r" b="b"/>
              <a:pathLst>
                <a:path w="173" h="405">
                  <a:moveTo>
                    <a:pt x="173" y="405"/>
                  </a:moveTo>
                  <a:lnTo>
                    <a:pt x="142" y="405"/>
                  </a:lnTo>
                  <a:lnTo>
                    <a:pt x="0" y="0"/>
                  </a:lnTo>
                  <a:lnTo>
                    <a:pt x="32" y="0"/>
                  </a:lnTo>
                  <a:lnTo>
                    <a:pt x="173" y="40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21" name="i$1îḍè"/>
            <p:cNvSpPr/>
            <p:nvPr/>
          </p:nvSpPr>
          <p:spPr bwMode="auto">
            <a:xfrm>
              <a:off x="6302376" y="3636963"/>
              <a:ext cx="403225" cy="1006475"/>
            </a:xfrm>
            <a:custGeom>
              <a:avLst/>
              <a:gdLst>
                <a:gd name="T0" fmla="*/ 254 w 254"/>
                <a:gd name="T1" fmla="*/ 634 h 634"/>
                <a:gd name="T2" fmla="*/ 223 w 254"/>
                <a:gd name="T3" fmla="*/ 634 h 634"/>
                <a:gd name="T4" fmla="*/ 0 w 254"/>
                <a:gd name="T5" fmla="*/ 0 h 634"/>
                <a:gd name="T6" fmla="*/ 31 w 254"/>
                <a:gd name="T7" fmla="*/ 0 h 634"/>
                <a:gd name="T8" fmla="*/ 254 w 254"/>
                <a:gd name="T9" fmla="*/ 634 h 634"/>
              </a:gdLst>
              <a:ahLst/>
              <a:cxnLst>
                <a:cxn ang="0">
                  <a:pos x="T0" y="T1"/>
                </a:cxn>
                <a:cxn ang="0">
                  <a:pos x="T2" y="T3"/>
                </a:cxn>
                <a:cxn ang="0">
                  <a:pos x="T4" y="T5"/>
                </a:cxn>
                <a:cxn ang="0">
                  <a:pos x="T6" y="T7"/>
                </a:cxn>
                <a:cxn ang="0">
                  <a:pos x="T8" y="T9"/>
                </a:cxn>
              </a:cxnLst>
              <a:rect l="0" t="0" r="r" b="b"/>
              <a:pathLst>
                <a:path w="254" h="634">
                  <a:moveTo>
                    <a:pt x="254" y="634"/>
                  </a:moveTo>
                  <a:lnTo>
                    <a:pt x="223" y="634"/>
                  </a:lnTo>
                  <a:lnTo>
                    <a:pt x="0" y="0"/>
                  </a:lnTo>
                  <a:lnTo>
                    <a:pt x="31" y="0"/>
                  </a:lnTo>
                  <a:lnTo>
                    <a:pt x="254" y="6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22" name="îsľide"/>
            <p:cNvSpPr/>
            <p:nvPr/>
          </p:nvSpPr>
          <p:spPr bwMode="auto">
            <a:xfrm>
              <a:off x="6588126" y="3711575"/>
              <a:ext cx="274638" cy="642938"/>
            </a:xfrm>
            <a:custGeom>
              <a:avLst/>
              <a:gdLst>
                <a:gd name="T0" fmla="*/ 173 w 173"/>
                <a:gd name="T1" fmla="*/ 405 h 405"/>
                <a:gd name="T2" fmla="*/ 142 w 173"/>
                <a:gd name="T3" fmla="*/ 405 h 405"/>
                <a:gd name="T4" fmla="*/ 0 w 173"/>
                <a:gd name="T5" fmla="*/ 0 h 405"/>
                <a:gd name="T6" fmla="*/ 32 w 173"/>
                <a:gd name="T7" fmla="*/ 0 h 405"/>
                <a:gd name="T8" fmla="*/ 173 w 173"/>
                <a:gd name="T9" fmla="*/ 405 h 405"/>
              </a:gdLst>
              <a:ahLst/>
              <a:cxnLst>
                <a:cxn ang="0">
                  <a:pos x="T0" y="T1"/>
                </a:cxn>
                <a:cxn ang="0">
                  <a:pos x="T2" y="T3"/>
                </a:cxn>
                <a:cxn ang="0">
                  <a:pos x="T4" y="T5"/>
                </a:cxn>
                <a:cxn ang="0">
                  <a:pos x="T6" y="T7"/>
                </a:cxn>
                <a:cxn ang="0">
                  <a:pos x="T8" y="T9"/>
                </a:cxn>
              </a:cxnLst>
              <a:rect l="0" t="0" r="r" b="b"/>
              <a:pathLst>
                <a:path w="173" h="405">
                  <a:moveTo>
                    <a:pt x="173" y="405"/>
                  </a:moveTo>
                  <a:lnTo>
                    <a:pt x="142" y="405"/>
                  </a:lnTo>
                  <a:lnTo>
                    <a:pt x="0" y="0"/>
                  </a:lnTo>
                  <a:lnTo>
                    <a:pt x="32" y="0"/>
                  </a:lnTo>
                  <a:lnTo>
                    <a:pt x="173" y="40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23" name="ï$lïḑe"/>
            <p:cNvSpPr/>
            <p:nvPr/>
          </p:nvSpPr>
          <p:spPr bwMode="auto">
            <a:xfrm>
              <a:off x="5216526"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24" name="îṧḷïḍe"/>
            <p:cNvSpPr/>
            <p:nvPr/>
          </p:nvSpPr>
          <p:spPr bwMode="auto">
            <a:xfrm>
              <a:off x="5207001" y="3519488"/>
              <a:ext cx="93663" cy="92075"/>
            </a:xfrm>
            <a:custGeom>
              <a:avLst/>
              <a:gdLst>
                <a:gd name="T0" fmla="*/ 19 w 38"/>
                <a:gd name="T1" fmla="*/ 37 h 37"/>
                <a:gd name="T2" fmla="*/ 0 w 38"/>
                <a:gd name="T3" fmla="*/ 19 h 37"/>
                <a:gd name="T4" fmla="*/ 19 w 38"/>
                <a:gd name="T5" fmla="*/ 0 h 37"/>
                <a:gd name="T6" fmla="*/ 38 w 38"/>
                <a:gd name="T7" fmla="*/ 19 h 37"/>
                <a:gd name="T8" fmla="*/ 19 w 38"/>
                <a:gd name="T9" fmla="*/ 37 h 37"/>
                <a:gd name="T10" fmla="*/ 19 w 38"/>
                <a:gd name="T11" fmla="*/ 8 h 37"/>
                <a:gd name="T12" fmla="*/ 8 w 38"/>
                <a:gd name="T13" fmla="*/ 19 h 37"/>
                <a:gd name="T14" fmla="*/ 19 w 38"/>
                <a:gd name="T15" fmla="*/ 29 h 37"/>
                <a:gd name="T16" fmla="*/ 30 w 38"/>
                <a:gd name="T17" fmla="*/ 19 h 37"/>
                <a:gd name="T18" fmla="*/ 19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25" name="işḻíde"/>
            <p:cNvSpPr/>
            <p:nvPr/>
          </p:nvSpPr>
          <p:spPr bwMode="auto">
            <a:xfrm>
              <a:off x="5883276"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26" name="îs1îďe"/>
            <p:cNvSpPr/>
            <p:nvPr/>
          </p:nvSpPr>
          <p:spPr bwMode="auto">
            <a:xfrm>
              <a:off x="5872164" y="3519488"/>
              <a:ext cx="95250" cy="92075"/>
            </a:xfrm>
            <a:custGeom>
              <a:avLst/>
              <a:gdLst>
                <a:gd name="T0" fmla="*/ 19 w 38"/>
                <a:gd name="T1" fmla="*/ 37 h 37"/>
                <a:gd name="T2" fmla="*/ 0 w 38"/>
                <a:gd name="T3" fmla="*/ 19 h 37"/>
                <a:gd name="T4" fmla="*/ 19 w 38"/>
                <a:gd name="T5" fmla="*/ 0 h 37"/>
                <a:gd name="T6" fmla="*/ 38 w 38"/>
                <a:gd name="T7" fmla="*/ 19 h 37"/>
                <a:gd name="T8" fmla="*/ 19 w 38"/>
                <a:gd name="T9" fmla="*/ 37 h 37"/>
                <a:gd name="T10" fmla="*/ 19 w 38"/>
                <a:gd name="T11" fmla="*/ 8 h 37"/>
                <a:gd name="T12" fmla="*/ 8 w 38"/>
                <a:gd name="T13" fmla="*/ 19 h 37"/>
                <a:gd name="T14" fmla="*/ 19 w 38"/>
                <a:gd name="T15" fmla="*/ 29 h 37"/>
                <a:gd name="T16" fmla="*/ 30 w 38"/>
                <a:gd name="T17" fmla="*/ 19 h 37"/>
                <a:gd name="T18" fmla="*/ 19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27" name="íṣlïḍè"/>
            <p:cNvSpPr/>
            <p:nvPr/>
          </p:nvSpPr>
          <p:spPr bwMode="auto">
            <a:xfrm>
              <a:off x="5216526"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28" name="íSḻîḍé"/>
            <p:cNvSpPr/>
            <p:nvPr/>
          </p:nvSpPr>
          <p:spPr bwMode="auto">
            <a:xfrm>
              <a:off x="5207001" y="4633913"/>
              <a:ext cx="93663" cy="95250"/>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8 h 38"/>
                <a:gd name="T12" fmla="*/ 8 w 38"/>
                <a:gd name="T13" fmla="*/ 19 h 38"/>
                <a:gd name="T14" fmla="*/ 19 w 38"/>
                <a:gd name="T15" fmla="*/ 30 h 38"/>
                <a:gd name="T16" fmla="*/ 30 w 38"/>
                <a:gd name="T17" fmla="*/ 19 h 38"/>
                <a:gd name="T18" fmla="*/ 19 w 38"/>
                <a:gd name="T19"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29" name="íŝľide"/>
            <p:cNvSpPr/>
            <p:nvPr/>
          </p:nvSpPr>
          <p:spPr bwMode="auto">
            <a:xfrm>
              <a:off x="5883276"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30" name="íśḷïḍè"/>
            <p:cNvSpPr/>
            <p:nvPr/>
          </p:nvSpPr>
          <p:spPr bwMode="auto">
            <a:xfrm>
              <a:off x="5872164" y="4633913"/>
              <a:ext cx="95250" cy="95250"/>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8 h 38"/>
                <a:gd name="T12" fmla="*/ 8 w 38"/>
                <a:gd name="T13" fmla="*/ 19 h 38"/>
                <a:gd name="T14" fmla="*/ 19 w 38"/>
                <a:gd name="T15" fmla="*/ 30 h 38"/>
                <a:gd name="T16" fmla="*/ 30 w 38"/>
                <a:gd name="T17" fmla="*/ 19 h 38"/>
                <a:gd name="T18" fmla="*/ 19 w 38"/>
                <a:gd name="T19"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31" name="íṩ1iḍê"/>
            <p:cNvSpPr/>
            <p:nvPr/>
          </p:nvSpPr>
          <p:spPr bwMode="auto">
            <a:xfrm>
              <a:off x="6189664"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32" name="ï$liḑe"/>
            <p:cNvSpPr/>
            <p:nvPr/>
          </p:nvSpPr>
          <p:spPr bwMode="auto">
            <a:xfrm>
              <a:off x="6180139" y="3519488"/>
              <a:ext cx="93663" cy="92075"/>
            </a:xfrm>
            <a:custGeom>
              <a:avLst/>
              <a:gdLst>
                <a:gd name="T0" fmla="*/ 19 w 38"/>
                <a:gd name="T1" fmla="*/ 37 h 37"/>
                <a:gd name="T2" fmla="*/ 0 w 38"/>
                <a:gd name="T3" fmla="*/ 19 h 37"/>
                <a:gd name="T4" fmla="*/ 19 w 38"/>
                <a:gd name="T5" fmla="*/ 0 h 37"/>
                <a:gd name="T6" fmla="*/ 38 w 38"/>
                <a:gd name="T7" fmla="*/ 19 h 37"/>
                <a:gd name="T8" fmla="*/ 19 w 38"/>
                <a:gd name="T9" fmla="*/ 37 h 37"/>
                <a:gd name="T10" fmla="*/ 19 w 38"/>
                <a:gd name="T11" fmla="*/ 8 h 37"/>
                <a:gd name="T12" fmla="*/ 8 w 38"/>
                <a:gd name="T13" fmla="*/ 19 h 37"/>
                <a:gd name="T14" fmla="*/ 19 w 38"/>
                <a:gd name="T15" fmla="*/ 29 h 37"/>
                <a:gd name="T16" fmla="*/ 30 w 38"/>
                <a:gd name="T17" fmla="*/ 19 h 37"/>
                <a:gd name="T18" fmla="*/ 19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33" name="ïšľíḍè"/>
            <p:cNvSpPr/>
            <p:nvPr/>
          </p:nvSpPr>
          <p:spPr bwMode="auto">
            <a:xfrm>
              <a:off x="6862764"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34" name="íṣļíḓè"/>
            <p:cNvSpPr/>
            <p:nvPr/>
          </p:nvSpPr>
          <p:spPr bwMode="auto">
            <a:xfrm>
              <a:off x="6853239" y="3519488"/>
              <a:ext cx="95250" cy="92075"/>
            </a:xfrm>
            <a:custGeom>
              <a:avLst/>
              <a:gdLst>
                <a:gd name="T0" fmla="*/ 19 w 38"/>
                <a:gd name="T1" fmla="*/ 37 h 37"/>
                <a:gd name="T2" fmla="*/ 0 w 38"/>
                <a:gd name="T3" fmla="*/ 19 h 37"/>
                <a:gd name="T4" fmla="*/ 19 w 38"/>
                <a:gd name="T5" fmla="*/ 0 h 37"/>
                <a:gd name="T6" fmla="*/ 38 w 38"/>
                <a:gd name="T7" fmla="*/ 19 h 37"/>
                <a:gd name="T8" fmla="*/ 19 w 38"/>
                <a:gd name="T9" fmla="*/ 37 h 37"/>
                <a:gd name="T10" fmla="*/ 19 w 38"/>
                <a:gd name="T11" fmla="*/ 8 h 37"/>
                <a:gd name="T12" fmla="*/ 8 w 38"/>
                <a:gd name="T13" fmla="*/ 19 h 37"/>
                <a:gd name="T14" fmla="*/ 19 w 38"/>
                <a:gd name="T15" fmla="*/ 29 h 37"/>
                <a:gd name="T16" fmla="*/ 30 w 38"/>
                <a:gd name="T17" fmla="*/ 19 h 37"/>
                <a:gd name="T18" fmla="*/ 19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35" name="îṩ1iḍé"/>
            <p:cNvSpPr/>
            <p:nvPr/>
          </p:nvSpPr>
          <p:spPr bwMode="auto">
            <a:xfrm>
              <a:off x="6189664"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36" name="íṥlîḍê"/>
            <p:cNvSpPr/>
            <p:nvPr/>
          </p:nvSpPr>
          <p:spPr bwMode="auto">
            <a:xfrm>
              <a:off x="6180139" y="4633913"/>
              <a:ext cx="93663" cy="95250"/>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8 h 38"/>
                <a:gd name="T12" fmla="*/ 8 w 38"/>
                <a:gd name="T13" fmla="*/ 19 h 38"/>
                <a:gd name="T14" fmla="*/ 19 w 38"/>
                <a:gd name="T15" fmla="*/ 30 h 38"/>
                <a:gd name="T16" fmla="*/ 30 w 38"/>
                <a:gd name="T17" fmla="*/ 19 h 38"/>
                <a:gd name="T18" fmla="*/ 19 w 38"/>
                <a:gd name="T19"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37" name="íśḷïḑè"/>
            <p:cNvSpPr/>
            <p:nvPr/>
          </p:nvSpPr>
          <p:spPr bwMode="auto">
            <a:xfrm>
              <a:off x="6862764"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38" name="íṡlíḋe"/>
            <p:cNvSpPr/>
            <p:nvPr/>
          </p:nvSpPr>
          <p:spPr bwMode="auto">
            <a:xfrm>
              <a:off x="6853239" y="4633913"/>
              <a:ext cx="95250" cy="95250"/>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8 h 38"/>
                <a:gd name="T12" fmla="*/ 8 w 38"/>
                <a:gd name="T13" fmla="*/ 19 h 38"/>
                <a:gd name="T14" fmla="*/ 19 w 38"/>
                <a:gd name="T15" fmla="*/ 30 h 38"/>
                <a:gd name="T16" fmla="*/ 30 w 38"/>
                <a:gd name="T17" fmla="*/ 19 h 38"/>
                <a:gd name="T18" fmla="*/ 19 w 38"/>
                <a:gd name="T19"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39" name="îšḻîḓê"/>
            <p:cNvSpPr/>
            <p:nvPr/>
          </p:nvSpPr>
          <p:spPr bwMode="auto">
            <a:xfrm>
              <a:off x="7177089"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40" name="ïşļîḍê"/>
            <p:cNvSpPr/>
            <p:nvPr/>
          </p:nvSpPr>
          <p:spPr bwMode="auto">
            <a:xfrm>
              <a:off x="7167564" y="3519488"/>
              <a:ext cx="95250" cy="92075"/>
            </a:xfrm>
            <a:custGeom>
              <a:avLst/>
              <a:gdLst>
                <a:gd name="T0" fmla="*/ 19 w 38"/>
                <a:gd name="T1" fmla="*/ 37 h 37"/>
                <a:gd name="T2" fmla="*/ 0 w 38"/>
                <a:gd name="T3" fmla="*/ 19 h 37"/>
                <a:gd name="T4" fmla="*/ 19 w 38"/>
                <a:gd name="T5" fmla="*/ 0 h 37"/>
                <a:gd name="T6" fmla="*/ 38 w 38"/>
                <a:gd name="T7" fmla="*/ 19 h 37"/>
                <a:gd name="T8" fmla="*/ 19 w 38"/>
                <a:gd name="T9" fmla="*/ 37 h 37"/>
                <a:gd name="T10" fmla="*/ 19 w 38"/>
                <a:gd name="T11" fmla="*/ 8 h 37"/>
                <a:gd name="T12" fmla="*/ 8 w 38"/>
                <a:gd name="T13" fmla="*/ 19 h 37"/>
                <a:gd name="T14" fmla="*/ 19 w 38"/>
                <a:gd name="T15" fmla="*/ 29 h 37"/>
                <a:gd name="T16" fmla="*/ 30 w 38"/>
                <a:gd name="T17" fmla="*/ 19 h 37"/>
                <a:gd name="T18" fmla="*/ 19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19" y="37"/>
                  </a:moveTo>
                  <a:cubicBezTo>
                    <a:pt x="8" y="37"/>
                    <a:pt x="0" y="29"/>
                    <a:pt x="0" y="19"/>
                  </a:cubicBezTo>
                  <a:cubicBezTo>
                    <a:pt x="0" y="8"/>
                    <a:pt x="8" y="0"/>
                    <a:pt x="19" y="0"/>
                  </a:cubicBezTo>
                  <a:cubicBezTo>
                    <a:pt x="29" y="0"/>
                    <a:pt x="38" y="8"/>
                    <a:pt x="38" y="19"/>
                  </a:cubicBezTo>
                  <a:cubicBezTo>
                    <a:pt x="38" y="29"/>
                    <a:pt x="29"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41" name="ïšḷîḓê"/>
            <p:cNvSpPr/>
            <p:nvPr/>
          </p:nvSpPr>
          <p:spPr bwMode="auto">
            <a:xfrm>
              <a:off x="7177089"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42" name="ï$ľíḋe"/>
            <p:cNvSpPr/>
            <p:nvPr/>
          </p:nvSpPr>
          <p:spPr bwMode="auto">
            <a:xfrm>
              <a:off x="7167564" y="4633913"/>
              <a:ext cx="95250" cy="95250"/>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8 h 38"/>
                <a:gd name="T12" fmla="*/ 8 w 38"/>
                <a:gd name="T13" fmla="*/ 19 h 38"/>
                <a:gd name="T14" fmla="*/ 19 w 38"/>
                <a:gd name="T15" fmla="*/ 30 h 38"/>
                <a:gd name="T16" fmla="*/ 30 w 38"/>
                <a:gd name="T17" fmla="*/ 19 h 38"/>
                <a:gd name="T18" fmla="*/ 19 w 38"/>
                <a:gd name="T19"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8" y="38"/>
                    <a:pt x="0" y="29"/>
                    <a:pt x="0" y="19"/>
                  </a:cubicBezTo>
                  <a:cubicBezTo>
                    <a:pt x="0" y="9"/>
                    <a:pt x="8" y="0"/>
                    <a:pt x="19" y="0"/>
                  </a:cubicBezTo>
                  <a:cubicBezTo>
                    <a:pt x="29" y="0"/>
                    <a:pt x="38" y="9"/>
                    <a:pt x="38" y="19"/>
                  </a:cubicBezTo>
                  <a:cubicBezTo>
                    <a:pt x="38" y="29"/>
                    <a:pt x="29"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43" name="îṡ1ídè"/>
            <p:cNvSpPr/>
            <p:nvPr/>
          </p:nvSpPr>
          <p:spPr bwMode="auto">
            <a:xfrm>
              <a:off x="4902201"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44" name="iślïḍé"/>
            <p:cNvSpPr/>
            <p:nvPr/>
          </p:nvSpPr>
          <p:spPr bwMode="auto">
            <a:xfrm>
              <a:off x="4892676" y="3519488"/>
              <a:ext cx="93663" cy="92075"/>
            </a:xfrm>
            <a:custGeom>
              <a:avLst/>
              <a:gdLst>
                <a:gd name="T0" fmla="*/ 19 w 38"/>
                <a:gd name="T1" fmla="*/ 37 h 37"/>
                <a:gd name="T2" fmla="*/ 0 w 38"/>
                <a:gd name="T3" fmla="*/ 19 h 37"/>
                <a:gd name="T4" fmla="*/ 19 w 38"/>
                <a:gd name="T5" fmla="*/ 0 h 37"/>
                <a:gd name="T6" fmla="*/ 38 w 38"/>
                <a:gd name="T7" fmla="*/ 19 h 37"/>
                <a:gd name="T8" fmla="*/ 19 w 38"/>
                <a:gd name="T9" fmla="*/ 37 h 37"/>
                <a:gd name="T10" fmla="*/ 19 w 38"/>
                <a:gd name="T11" fmla="*/ 8 h 37"/>
                <a:gd name="T12" fmla="*/ 8 w 38"/>
                <a:gd name="T13" fmla="*/ 19 h 37"/>
                <a:gd name="T14" fmla="*/ 19 w 38"/>
                <a:gd name="T15" fmla="*/ 29 h 37"/>
                <a:gd name="T16" fmla="*/ 30 w 38"/>
                <a:gd name="T17" fmla="*/ 19 h 37"/>
                <a:gd name="T18" fmla="*/ 19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19" y="37"/>
                  </a:moveTo>
                  <a:cubicBezTo>
                    <a:pt x="9" y="37"/>
                    <a:pt x="0" y="29"/>
                    <a:pt x="0" y="19"/>
                  </a:cubicBezTo>
                  <a:cubicBezTo>
                    <a:pt x="0" y="8"/>
                    <a:pt x="9" y="0"/>
                    <a:pt x="19" y="0"/>
                  </a:cubicBezTo>
                  <a:cubicBezTo>
                    <a:pt x="29" y="0"/>
                    <a:pt x="38" y="8"/>
                    <a:pt x="38" y="19"/>
                  </a:cubicBezTo>
                  <a:cubicBezTo>
                    <a:pt x="38" y="29"/>
                    <a:pt x="29"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45" name="ïṧḻíḓé"/>
            <p:cNvSpPr/>
            <p:nvPr/>
          </p:nvSpPr>
          <p:spPr bwMode="auto">
            <a:xfrm>
              <a:off x="4902201"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46" name="íṣḻïďé"/>
            <p:cNvSpPr/>
            <p:nvPr/>
          </p:nvSpPr>
          <p:spPr bwMode="auto">
            <a:xfrm>
              <a:off x="4892676" y="4633913"/>
              <a:ext cx="93663" cy="95250"/>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8 h 38"/>
                <a:gd name="T12" fmla="*/ 8 w 38"/>
                <a:gd name="T13" fmla="*/ 19 h 38"/>
                <a:gd name="T14" fmla="*/ 19 w 38"/>
                <a:gd name="T15" fmla="*/ 30 h 38"/>
                <a:gd name="T16" fmla="*/ 30 w 38"/>
                <a:gd name="T17" fmla="*/ 19 h 38"/>
                <a:gd name="T18" fmla="*/ 19 w 38"/>
                <a:gd name="T19"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9"/>
                    <a:pt x="9" y="0"/>
                    <a:pt x="19" y="0"/>
                  </a:cubicBezTo>
                  <a:cubicBezTo>
                    <a:pt x="29" y="0"/>
                    <a:pt x="38" y="9"/>
                    <a:pt x="38" y="19"/>
                  </a:cubicBezTo>
                  <a:cubicBezTo>
                    <a:pt x="38" y="29"/>
                    <a:pt x="29"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47" name="íŝļiḑê"/>
            <p:cNvSpPr/>
            <p:nvPr/>
          </p:nvSpPr>
          <p:spPr bwMode="auto">
            <a:xfrm>
              <a:off x="5226051" y="3536950"/>
              <a:ext cx="57150" cy="57150"/>
            </a:xfrm>
            <a:custGeom>
              <a:avLst/>
              <a:gdLst>
                <a:gd name="T0" fmla="*/ 8 w 36"/>
                <a:gd name="T1" fmla="*/ 36 h 36"/>
                <a:gd name="T2" fmla="*/ 0 w 36"/>
                <a:gd name="T3" fmla="*/ 29 h 36"/>
                <a:gd name="T4" fmla="*/ 29 w 36"/>
                <a:gd name="T5" fmla="*/ 0 h 36"/>
                <a:gd name="T6" fmla="*/ 36 w 36"/>
                <a:gd name="T7" fmla="*/ 8 h 36"/>
                <a:gd name="T8" fmla="*/ 8 w 36"/>
                <a:gd name="T9" fmla="*/ 36 h 36"/>
              </a:gdLst>
              <a:ahLst/>
              <a:cxnLst>
                <a:cxn ang="0">
                  <a:pos x="T0" y="T1"/>
                </a:cxn>
                <a:cxn ang="0">
                  <a:pos x="T2" y="T3"/>
                </a:cxn>
                <a:cxn ang="0">
                  <a:pos x="T4" y="T5"/>
                </a:cxn>
                <a:cxn ang="0">
                  <a:pos x="T6" y="T7"/>
                </a:cxn>
                <a:cxn ang="0">
                  <a:pos x="T8" y="T9"/>
                </a:cxn>
              </a:cxnLst>
              <a:rect l="0" t="0" r="r" b="b"/>
              <a:pathLst>
                <a:path w="36" h="36">
                  <a:moveTo>
                    <a:pt x="8" y="36"/>
                  </a:moveTo>
                  <a:lnTo>
                    <a:pt x="0" y="29"/>
                  </a:lnTo>
                  <a:lnTo>
                    <a:pt x="29" y="0"/>
                  </a:lnTo>
                  <a:lnTo>
                    <a:pt x="36" y="8"/>
                  </a:lnTo>
                  <a:lnTo>
                    <a:pt x="8" y="3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48" name="îśļïďè"/>
            <p:cNvSpPr/>
            <p:nvPr/>
          </p:nvSpPr>
          <p:spPr bwMode="auto">
            <a:xfrm>
              <a:off x="4911726" y="3536950"/>
              <a:ext cx="55563" cy="57150"/>
            </a:xfrm>
            <a:custGeom>
              <a:avLst/>
              <a:gdLst>
                <a:gd name="T0" fmla="*/ 6 w 35"/>
                <a:gd name="T1" fmla="*/ 36 h 36"/>
                <a:gd name="T2" fmla="*/ 0 w 35"/>
                <a:gd name="T3" fmla="*/ 29 h 36"/>
                <a:gd name="T4" fmla="*/ 28 w 35"/>
                <a:gd name="T5" fmla="*/ 0 h 36"/>
                <a:gd name="T6" fmla="*/ 35 w 35"/>
                <a:gd name="T7" fmla="*/ 8 h 36"/>
                <a:gd name="T8" fmla="*/ 6 w 35"/>
                <a:gd name="T9" fmla="*/ 36 h 36"/>
              </a:gdLst>
              <a:ahLst/>
              <a:cxnLst>
                <a:cxn ang="0">
                  <a:pos x="T0" y="T1"/>
                </a:cxn>
                <a:cxn ang="0">
                  <a:pos x="T2" y="T3"/>
                </a:cxn>
                <a:cxn ang="0">
                  <a:pos x="T4" y="T5"/>
                </a:cxn>
                <a:cxn ang="0">
                  <a:pos x="T6" y="T7"/>
                </a:cxn>
                <a:cxn ang="0">
                  <a:pos x="T8" y="T9"/>
                </a:cxn>
              </a:cxnLst>
              <a:rect l="0" t="0" r="r" b="b"/>
              <a:pathLst>
                <a:path w="35" h="36">
                  <a:moveTo>
                    <a:pt x="6" y="36"/>
                  </a:moveTo>
                  <a:lnTo>
                    <a:pt x="0" y="29"/>
                  </a:lnTo>
                  <a:lnTo>
                    <a:pt x="28" y="0"/>
                  </a:lnTo>
                  <a:lnTo>
                    <a:pt x="35" y="8"/>
                  </a:lnTo>
                  <a:lnTo>
                    <a:pt x="6" y="3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49" name="îŝḷiḍe"/>
            <p:cNvSpPr/>
            <p:nvPr/>
          </p:nvSpPr>
          <p:spPr bwMode="auto">
            <a:xfrm>
              <a:off x="4911726" y="4654550"/>
              <a:ext cx="55563" cy="53975"/>
            </a:xfrm>
            <a:custGeom>
              <a:avLst/>
              <a:gdLst>
                <a:gd name="T0" fmla="*/ 6 w 35"/>
                <a:gd name="T1" fmla="*/ 34 h 34"/>
                <a:gd name="T2" fmla="*/ 0 w 35"/>
                <a:gd name="T3" fmla="*/ 28 h 34"/>
                <a:gd name="T4" fmla="*/ 28 w 35"/>
                <a:gd name="T5" fmla="*/ 0 h 34"/>
                <a:gd name="T6" fmla="*/ 35 w 35"/>
                <a:gd name="T7" fmla="*/ 6 h 34"/>
                <a:gd name="T8" fmla="*/ 6 w 35"/>
                <a:gd name="T9" fmla="*/ 34 h 34"/>
              </a:gdLst>
              <a:ahLst/>
              <a:cxnLst>
                <a:cxn ang="0">
                  <a:pos x="T0" y="T1"/>
                </a:cxn>
                <a:cxn ang="0">
                  <a:pos x="T2" y="T3"/>
                </a:cxn>
                <a:cxn ang="0">
                  <a:pos x="T4" y="T5"/>
                </a:cxn>
                <a:cxn ang="0">
                  <a:pos x="T6" y="T7"/>
                </a:cxn>
                <a:cxn ang="0">
                  <a:pos x="T8" y="T9"/>
                </a:cxn>
              </a:cxnLst>
              <a:rect l="0" t="0" r="r" b="b"/>
              <a:pathLst>
                <a:path w="35" h="34">
                  <a:moveTo>
                    <a:pt x="6" y="34"/>
                  </a:moveTo>
                  <a:lnTo>
                    <a:pt x="0" y="28"/>
                  </a:lnTo>
                  <a:lnTo>
                    <a:pt x="28" y="0"/>
                  </a:lnTo>
                  <a:lnTo>
                    <a:pt x="35" y="6"/>
                  </a:lnTo>
                  <a:lnTo>
                    <a:pt x="6" y="3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50" name="îşľiḓê"/>
            <p:cNvSpPr/>
            <p:nvPr/>
          </p:nvSpPr>
          <p:spPr bwMode="auto">
            <a:xfrm>
              <a:off x="5226051" y="4654550"/>
              <a:ext cx="57150" cy="53975"/>
            </a:xfrm>
            <a:custGeom>
              <a:avLst/>
              <a:gdLst>
                <a:gd name="T0" fmla="*/ 8 w 36"/>
                <a:gd name="T1" fmla="*/ 34 h 34"/>
                <a:gd name="T2" fmla="*/ 0 w 36"/>
                <a:gd name="T3" fmla="*/ 28 h 34"/>
                <a:gd name="T4" fmla="*/ 29 w 36"/>
                <a:gd name="T5" fmla="*/ 0 h 34"/>
                <a:gd name="T6" fmla="*/ 36 w 36"/>
                <a:gd name="T7" fmla="*/ 6 h 34"/>
                <a:gd name="T8" fmla="*/ 8 w 36"/>
                <a:gd name="T9" fmla="*/ 34 h 34"/>
              </a:gdLst>
              <a:ahLst/>
              <a:cxnLst>
                <a:cxn ang="0">
                  <a:pos x="T0" y="T1"/>
                </a:cxn>
                <a:cxn ang="0">
                  <a:pos x="T2" y="T3"/>
                </a:cxn>
                <a:cxn ang="0">
                  <a:pos x="T4" y="T5"/>
                </a:cxn>
                <a:cxn ang="0">
                  <a:pos x="T6" y="T7"/>
                </a:cxn>
                <a:cxn ang="0">
                  <a:pos x="T8" y="T9"/>
                </a:cxn>
              </a:cxnLst>
              <a:rect l="0" t="0" r="r" b="b"/>
              <a:pathLst>
                <a:path w="36" h="34">
                  <a:moveTo>
                    <a:pt x="8" y="34"/>
                  </a:moveTo>
                  <a:lnTo>
                    <a:pt x="0" y="28"/>
                  </a:lnTo>
                  <a:lnTo>
                    <a:pt x="29" y="0"/>
                  </a:lnTo>
                  <a:lnTo>
                    <a:pt x="36" y="6"/>
                  </a:lnTo>
                  <a:lnTo>
                    <a:pt x="8" y="3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51" name="iṩľïdé"/>
            <p:cNvSpPr/>
            <p:nvPr/>
          </p:nvSpPr>
          <p:spPr bwMode="auto">
            <a:xfrm>
              <a:off x="5892801" y="3536950"/>
              <a:ext cx="57150" cy="57150"/>
            </a:xfrm>
            <a:custGeom>
              <a:avLst/>
              <a:gdLst>
                <a:gd name="T0" fmla="*/ 6 w 36"/>
                <a:gd name="T1" fmla="*/ 36 h 36"/>
                <a:gd name="T2" fmla="*/ 0 w 36"/>
                <a:gd name="T3" fmla="*/ 29 h 36"/>
                <a:gd name="T4" fmla="*/ 28 w 36"/>
                <a:gd name="T5" fmla="*/ 0 h 36"/>
                <a:gd name="T6" fmla="*/ 36 w 36"/>
                <a:gd name="T7" fmla="*/ 8 h 36"/>
                <a:gd name="T8" fmla="*/ 6 w 36"/>
                <a:gd name="T9" fmla="*/ 36 h 36"/>
              </a:gdLst>
              <a:ahLst/>
              <a:cxnLst>
                <a:cxn ang="0">
                  <a:pos x="T0" y="T1"/>
                </a:cxn>
                <a:cxn ang="0">
                  <a:pos x="T2" y="T3"/>
                </a:cxn>
                <a:cxn ang="0">
                  <a:pos x="T4" y="T5"/>
                </a:cxn>
                <a:cxn ang="0">
                  <a:pos x="T6" y="T7"/>
                </a:cxn>
                <a:cxn ang="0">
                  <a:pos x="T8" y="T9"/>
                </a:cxn>
              </a:cxnLst>
              <a:rect l="0" t="0" r="r" b="b"/>
              <a:pathLst>
                <a:path w="36" h="36">
                  <a:moveTo>
                    <a:pt x="6" y="36"/>
                  </a:moveTo>
                  <a:lnTo>
                    <a:pt x="0" y="29"/>
                  </a:lnTo>
                  <a:lnTo>
                    <a:pt x="28" y="0"/>
                  </a:lnTo>
                  <a:lnTo>
                    <a:pt x="36" y="8"/>
                  </a:lnTo>
                  <a:lnTo>
                    <a:pt x="6" y="3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52" name="iṧľíḓè"/>
            <p:cNvSpPr/>
            <p:nvPr/>
          </p:nvSpPr>
          <p:spPr bwMode="auto">
            <a:xfrm>
              <a:off x="5892801" y="4654550"/>
              <a:ext cx="57150" cy="53975"/>
            </a:xfrm>
            <a:custGeom>
              <a:avLst/>
              <a:gdLst>
                <a:gd name="T0" fmla="*/ 6 w 36"/>
                <a:gd name="T1" fmla="*/ 34 h 34"/>
                <a:gd name="T2" fmla="*/ 0 w 36"/>
                <a:gd name="T3" fmla="*/ 28 h 34"/>
                <a:gd name="T4" fmla="*/ 28 w 36"/>
                <a:gd name="T5" fmla="*/ 0 h 34"/>
                <a:gd name="T6" fmla="*/ 36 w 36"/>
                <a:gd name="T7" fmla="*/ 6 h 34"/>
                <a:gd name="T8" fmla="*/ 6 w 36"/>
                <a:gd name="T9" fmla="*/ 34 h 34"/>
              </a:gdLst>
              <a:ahLst/>
              <a:cxnLst>
                <a:cxn ang="0">
                  <a:pos x="T0" y="T1"/>
                </a:cxn>
                <a:cxn ang="0">
                  <a:pos x="T2" y="T3"/>
                </a:cxn>
                <a:cxn ang="0">
                  <a:pos x="T4" y="T5"/>
                </a:cxn>
                <a:cxn ang="0">
                  <a:pos x="T6" y="T7"/>
                </a:cxn>
                <a:cxn ang="0">
                  <a:pos x="T8" y="T9"/>
                </a:cxn>
              </a:cxnLst>
              <a:rect l="0" t="0" r="r" b="b"/>
              <a:pathLst>
                <a:path w="36" h="34">
                  <a:moveTo>
                    <a:pt x="6" y="34"/>
                  </a:moveTo>
                  <a:lnTo>
                    <a:pt x="0" y="28"/>
                  </a:lnTo>
                  <a:lnTo>
                    <a:pt x="28" y="0"/>
                  </a:lnTo>
                  <a:lnTo>
                    <a:pt x="36" y="6"/>
                  </a:lnTo>
                  <a:lnTo>
                    <a:pt x="6" y="3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53" name="ïSļíḋe"/>
            <p:cNvSpPr/>
            <p:nvPr/>
          </p:nvSpPr>
          <p:spPr bwMode="auto">
            <a:xfrm>
              <a:off x="6199189" y="3536950"/>
              <a:ext cx="55563" cy="57150"/>
            </a:xfrm>
            <a:custGeom>
              <a:avLst/>
              <a:gdLst>
                <a:gd name="T0" fmla="*/ 6 w 35"/>
                <a:gd name="T1" fmla="*/ 36 h 36"/>
                <a:gd name="T2" fmla="*/ 0 w 35"/>
                <a:gd name="T3" fmla="*/ 29 h 36"/>
                <a:gd name="T4" fmla="*/ 28 w 35"/>
                <a:gd name="T5" fmla="*/ 0 h 36"/>
                <a:gd name="T6" fmla="*/ 35 w 35"/>
                <a:gd name="T7" fmla="*/ 8 h 36"/>
                <a:gd name="T8" fmla="*/ 6 w 35"/>
                <a:gd name="T9" fmla="*/ 36 h 36"/>
              </a:gdLst>
              <a:ahLst/>
              <a:cxnLst>
                <a:cxn ang="0">
                  <a:pos x="T0" y="T1"/>
                </a:cxn>
                <a:cxn ang="0">
                  <a:pos x="T2" y="T3"/>
                </a:cxn>
                <a:cxn ang="0">
                  <a:pos x="T4" y="T5"/>
                </a:cxn>
                <a:cxn ang="0">
                  <a:pos x="T6" y="T7"/>
                </a:cxn>
                <a:cxn ang="0">
                  <a:pos x="T8" y="T9"/>
                </a:cxn>
              </a:cxnLst>
              <a:rect l="0" t="0" r="r" b="b"/>
              <a:pathLst>
                <a:path w="35" h="36">
                  <a:moveTo>
                    <a:pt x="6" y="36"/>
                  </a:moveTo>
                  <a:lnTo>
                    <a:pt x="0" y="29"/>
                  </a:lnTo>
                  <a:lnTo>
                    <a:pt x="28" y="0"/>
                  </a:lnTo>
                  <a:lnTo>
                    <a:pt x="35" y="8"/>
                  </a:lnTo>
                  <a:lnTo>
                    <a:pt x="6" y="3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54" name="ïSḻîḑe"/>
            <p:cNvSpPr/>
            <p:nvPr/>
          </p:nvSpPr>
          <p:spPr bwMode="auto">
            <a:xfrm>
              <a:off x="6199189" y="4654550"/>
              <a:ext cx="55563" cy="53975"/>
            </a:xfrm>
            <a:custGeom>
              <a:avLst/>
              <a:gdLst>
                <a:gd name="T0" fmla="*/ 6 w 35"/>
                <a:gd name="T1" fmla="*/ 34 h 34"/>
                <a:gd name="T2" fmla="*/ 0 w 35"/>
                <a:gd name="T3" fmla="*/ 28 h 34"/>
                <a:gd name="T4" fmla="*/ 28 w 35"/>
                <a:gd name="T5" fmla="*/ 0 h 34"/>
                <a:gd name="T6" fmla="*/ 35 w 35"/>
                <a:gd name="T7" fmla="*/ 6 h 34"/>
                <a:gd name="T8" fmla="*/ 6 w 35"/>
                <a:gd name="T9" fmla="*/ 34 h 34"/>
              </a:gdLst>
              <a:ahLst/>
              <a:cxnLst>
                <a:cxn ang="0">
                  <a:pos x="T0" y="T1"/>
                </a:cxn>
                <a:cxn ang="0">
                  <a:pos x="T2" y="T3"/>
                </a:cxn>
                <a:cxn ang="0">
                  <a:pos x="T4" y="T5"/>
                </a:cxn>
                <a:cxn ang="0">
                  <a:pos x="T6" y="T7"/>
                </a:cxn>
                <a:cxn ang="0">
                  <a:pos x="T8" y="T9"/>
                </a:cxn>
              </a:cxnLst>
              <a:rect l="0" t="0" r="r" b="b"/>
              <a:pathLst>
                <a:path w="35" h="34">
                  <a:moveTo>
                    <a:pt x="6" y="34"/>
                  </a:moveTo>
                  <a:lnTo>
                    <a:pt x="0" y="28"/>
                  </a:lnTo>
                  <a:lnTo>
                    <a:pt x="28" y="0"/>
                  </a:lnTo>
                  <a:lnTo>
                    <a:pt x="35" y="6"/>
                  </a:lnTo>
                  <a:lnTo>
                    <a:pt x="6" y="3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55" name="î$lïde"/>
            <p:cNvSpPr/>
            <p:nvPr/>
          </p:nvSpPr>
          <p:spPr bwMode="auto">
            <a:xfrm>
              <a:off x="6873876" y="3536950"/>
              <a:ext cx="57150" cy="57150"/>
            </a:xfrm>
            <a:custGeom>
              <a:avLst/>
              <a:gdLst>
                <a:gd name="T0" fmla="*/ 7 w 36"/>
                <a:gd name="T1" fmla="*/ 36 h 36"/>
                <a:gd name="T2" fmla="*/ 0 w 36"/>
                <a:gd name="T3" fmla="*/ 29 h 36"/>
                <a:gd name="T4" fmla="*/ 28 w 36"/>
                <a:gd name="T5" fmla="*/ 0 h 36"/>
                <a:gd name="T6" fmla="*/ 36 w 36"/>
                <a:gd name="T7" fmla="*/ 8 h 36"/>
                <a:gd name="T8" fmla="*/ 7 w 36"/>
                <a:gd name="T9" fmla="*/ 36 h 36"/>
              </a:gdLst>
              <a:ahLst/>
              <a:cxnLst>
                <a:cxn ang="0">
                  <a:pos x="T0" y="T1"/>
                </a:cxn>
                <a:cxn ang="0">
                  <a:pos x="T2" y="T3"/>
                </a:cxn>
                <a:cxn ang="0">
                  <a:pos x="T4" y="T5"/>
                </a:cxn>
                <a:cxn ang="0">
                  <a:pos x="T6" y="T7"/>
                </a:cxn>
                <a:cxn ang="0">
                  <a:pos x="T8" y="T9"/>
                </a:cxn>
              </a:cxnLst>
              <a:rect l="0" t="0" r="r" b="b"/>
              <a:pathLst>
                <a:path w="36" h="36">
                  <a:moveTo>
                    <a:pt x="7" y="36"/>
                  </a:moveTo>
                  <a:lnTo>
                    <a:pt x="0" y="29"/>
                  </a:lnTo>
                  <a:lnTo>
                    <a:pt x="28" y="0"/>
                  </a:lnTo>
                  <a:lnTo>
                    <a:pt x="36" y="8"/>
                  </a:lnTo>
                  <a:lnTo>
                    <a:pt x="7" y="3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56" name="iṡḻîde"/>
            <p:cNvSpPr/>
            <p:nvPr/>
          </p:nvSpPr>
          <p:spPr bwMode="auto">
            <a:xfrm>
              <a:off x="6873876" y="4654550"/>
              <a:ext cx="57150" cy="53975"/>
            </a:xfrm>
            <a:custGeom>
              <a:avLst/>
              <a:gdLst>
                <a:gd name="T0" fmla="*/ 7 w 36"/>
                <a:gd name="T1" fmla="*/ 34 h 34"/>
                <a:gd name="T2" fmla="*/ 0 w 36"/>
                <a:gd name="T3" fmla="*/ 28 h 34"/>
                <a:gd name="T4" fmla="*/ 28 w 36"/>
                <a:gd name="T5" fmla="*/ 0 h 34"/>
                <a:gd name="T6" fmla="*/ 36 w 36"/>
                <a:gd name="T7" fmla="*/ 6 h 34"/>
                <a:gd name="T8" fmla="*/ 7 w 36"/>
                <a:gd name="T9" fmla="*/ 34 h 34"/>
              </a:gdLst>
              <a:ahLst/>
              <a:cxnLst>
                <a:cxn ang="0">
                  <a:pos x="T0" y="T1"/>
                </a:cxn>
                <a:cxn ang="0">
                  <a:pos x="T2" y="T3"/>
                </a:cxn>
                <a:cxn ang="0">
                  <a:pos x="T4" y="T5"/>
                </a:cxn>
                <a:cxn ang="0">
                  <a:pos x="T6" y="T7"/>
                </a:cxn>
                <a:cxn ang="0">
                  <a:pos x="T8" y="T9"/>
                </a:cxn>
              </a:cxnLst>
              <a:rect l="0" t="0" r="r" b="b"/>
              <a:pathLst>
                <a:path w="36" h="34">
                  <a:moveTo>
                    <a:pt x="7" y="34"/>
                  </a:moveTo>
                  <a:lnTo>
                    <a:pt x="0" y="28"/>
                  </a:lnTo>
                  <a:lnTo>
                    <a:pt x="28" y="0"/>
                  </a:lnTo>
                  <a:lnTo>
                    <a:pt x="36" y="6"/>
                  </a:lnTo>
                  <a:lnTo>
                    <a:pt x="7" y="3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57" name="íṧliḑe"/>
            <p:cNvSpPr/>
            <p:nvPr/>
          </p:nvSpPr>
          <p:spPr bwMode="auto">
            <a:xfrm>
              <a:off x="7185026" y="3536950"/>
              <a:ext cx="57150" cy="57150"/>
            </a:xfrm>
            <a:custGeom>
              <a:avLst/>
              <a:gdLst>
                <a:gd name="T0" fmla="*/ 8 w 36"/>
                <a:gd name="T1" fmla="*/ 36 h 36"/>
                <a:gd name="T2" fmla="*/ 0 w 36"/>
                <a:gd name="T3" fmla="*/ 29 h 36"/>
                <a:gd name="T4" fmla="*/ 28 w 36"/>
                <a:gd name="T5" fmla="*/ 0 h 36"/>
                <a:gd name="T6" fmla="*/ 36 w 36"/>
                <a:gd name="T7" fmla="*/ 8 h 36"/>
                <a:gd name="T8" fmla="*/ 8 w 36"/>
                <a:gd name="T9" fmla="*/ 36 h 36"/>
              </a:gdLst>
              <a:ahLst/>
              <a:cxnLst>
                <a:cxn ang="0">
                  <a:pos x="T0" y="T1"/>
                </a:cxn>
                <a:cxn ang="0">
                  <a:pos x="T2" y="T3"/>
                </a:cxn>
                <a:cxn ang="0">
                  <a:pos x="T4" y="T5"/>
                </a:cxn>
                <a:cxn ang="0">
                  <a:pos x="T6" y="T7"/>
                </a:cxn>
                <a:cxn ang="0">
                  <a:pos x="T8" y="T9"/>
                </a:cxn>
              </a:cxnLst>
              <a:rect l="0" t="0" r="r" b="b"/>
              <a:pathLst>
                <a:path w="36" h="36">
                  <a:moveTo>
                    <a:pt x="8" y="36"/>
                  </a:moveTo>
                  <a:lnTo>
                    <a:pt x="0" y="29"/>
                  </a:lnTo>
                  <a:lnTo>
                    <a:pt x="28" y="0"/>
                  </a:lnTo>
                  <a:lnTo>
                    <a:pt x="36" y="8"/>
                  </a:lnTo>
                  <a:lnTo>
                    <a:pt x="8" y="3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58" name="ï$ḻíḋè"/>
            <p:cNvSpPr/>
            <p:nvPr/>
          </p:nvSpPr>
          <p:spPr bwMode="auto">
            <a:xfrm>
              <a:off x="7185026" y="4654550"/>
              <a:ext cx="57150" cy="53975"/>
            </a:xfrm>
            <a:custGeom>
              <a:avLst/>
              <a:gdLst>
                <a:gd name="T0" fmla="*/ 8 w 36"/>
                <a:gd name="T1" fmla="*/ 34 h 34"/>
                <a:gd name="T2" fmla="*/ 0 w 36"/>
                <a:gd name="T3" fmla="*/ 28 h 34"/>
                <a:gd name="T4" fmla="*/ 28 w 36"/>
                <a:gd name="T5" fmla="*/ 0 h 34"/>
                <a:gd name="T6" fmla="*/ 36 w 36"/>
                <a:gd name="T7" fmla="*/ 6 h 34"/>
                <a:gd name="T8" fmla="*/ 8 w 36"/>
                <a:gd name="T9" fmla="*/ 34 h 34"/>
              </a:gdLst>
              <a:ahLst/>
              <a:cxnLst>
                <a:cxn ang="0">
                  <a:pos x="T0" y="T1"/>
                </a:cxn>
                <a:cxn ang="0">
                  <a:pos x="T2" y="T3"/>
                </a:cxn>
                <a:cxn ang="0">
                  <a:pos x="T4" y="T5"/>
                </a:cxn>
                <a:cxn ang="0">
                  <a:pos x="T6" y="T7"/>
                </a:cxn>
                <a:cxn ang="0">
                  <a:pos x="T8" y="T9"/>
                </a:cxn>
              </a:cxnLst>
              <a:rect l="0" t="0" r="r" b="b"/>
              <a:pathLst>
                <a:path w="36" h="34">
                  <a:moveTo>
                    <a:pt x="8" y="34"/>
                  </a:moveTo>
                  <a:lnTo>
                    <a:pt x="0" y="28"/>
                  </a:lnTo>
                  <a:lnTo>
                    <a:pt x="28" y="0"/>
                  </a:lnTo>
                  <a:lnTo>
                    <a:pt x="36" y="6"/>
                  </a:lnTo>
                  <a:lnTo>
                    <a:pt x="8" y="3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59" name="í$ḷiḋé"/>
            <p:cNvSpPr/>
            <p:nvPr/>
          </p:nvSpPr>
          <p:spPr bwMode="auto">
            <a:xfrm>
              <a:off x="5238751" y="3654425"/>
              <a:ext cx="506413" cy="612775"/>
            </a:xfrm>
            <a:custGeom>
              <a:avLst/>
              <a:gdLst>
                <a:gd name="T0" fmla="*/ 0 w 319"/>
                <a:gd name="T1" fmla="*/ 0 h 386"/>
                <a:gd name="T2" fmla="*/ 0 w 319"/>
                <a:gd name="T3" fmla="*/ 386 h 386"/>
                <a:gd name="T4" fmla="*/ 319 w 319"/>
                <a:gd name="T5" fmla="*/ 380 h 386"/>
                <a:gd name="T6" fmla="*/ 0 w 319"/>
                <a:gd name="T7" fmla="*/ 0 h 386"/>
              </a:gdLst>
              <a:ahLst/>
              <a:cxnLst>
                <a:cxn ang="0">
                  <a:pos x="T0" y="T1"/>
                </a:cxn>
                <a:cxn ang="0">
                  <a:pos x="T2" y="T3"/>
                </a:cxn>
                <a:cxn ang="0">
                  <a:pos x="T4" y="T5"/>
                </a:cxn>
                <a:cxn ang="0">
                  <a:pos x="T6" y="T7"/>
                </a:cxn>
              </a:cxnLst>
              <a:rect l="0" t="0" r="r" b="b"/>
              <a:pathLst>
                <a:path w="319" h="386">
                  <a:moveTo>
                    <a:pt x="0" y="0"/>
                  </a:moveTo>
                  <a:lnTo>
                    <a:pt x="0" y="386"/>
                  </a:lnTo>
                  <a:lnTo>
                    <a:pt x="319" y="380"/>
                  </a:lnTo>
                  <a:lnTo>
                    <a:pt x="0" y="0"/>
                  </a:lnTo>
                  <a:close/>
                </a:path>
              </a:pathLst>
            </a:custGeom>
            <a:solidFill>
              <a:srgbClr val="C9E9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60" name="ïṥḻíḋê"/>
            <p:cNvSpPr/>
            <p:nvPr/>
          </p:nvSpPr>
          <p:spPr bwMode="auto">
            <a:xfrm>
              <a:off x="5238751" y="3654425"/>
              <a:ext cx="506413" cy="603250"/>
            </a:xfrm>
            <a:custGeom>
              <a:avLst/>
              <a:gdLst>
                <a:gd name="T0" fmla="*/ 319 w 319"/>
                <a:gd name="T1" fmla="*/ 380 h 380"/>
                <a:gd name="T2" fmla="*/ 11 w 319"/>
                <a:gd name="T3" fmla="*/ 380 h 380"/>
                <a:gd name="T4" fmla="*/ 0 w 319"/>
                <a:gd name="T5" fmla="*/ 0 h 380"/>
                <a:gd name="T6" fmla="*/ 308 w 319"/>
                <a:gd name="T7" fmla="*/ 0 h 380"/>
                <a:gd name="T8" fmla="*/ 319 w 319"/>
                <a:gd name="T9" fmla="*/ 380 h 380"/>
              </a:gdLst>
              <a:ahLst/>
              <a:cxnLst>
                <a:cxn ang="0">
                  <a:pos x="T0" y="T1"/>
                </a:cxn>
                <a:cxn ang="0">
                  <a:pos x="T2" y="T3"/>
                </a:cxn>
                <a:cxn ang="0">
                  <a:pos x="T4" y="T5"/>
                </a:cxn>
                <a:cxn ang="0">
                  <a:pos x="T6" y="T7"/>
                </a:cxn>
                <a:cxn ang="0">
                  <a:pos x="T8" y="T9"/>
                </a:cxn>
              </a:cxnLst>
              <a:rect l="0" t="0" r="r" b="b"/>
              <a:pathLst>
                <a:path w="319" h="380">
                  <a:moveTo>
                    <a:pt x="319" y="380"/>
                  </a:moveTo>
                  <a:lnTo>
                    <a:pt x="11" y="380"/>
                  </a:lnTo>
                  <a:lnTo>
                    <a:pt x="0" y="0"/>
                  </a:lnTo>
                  <a:lnTo>
                    <a:pt x="308" y="0"/>
                  </a:lnTo>
                  <a:lnTo>
                    <a:pt x="319" y="380"/>
                  </a:lnTo>
                  <a:close/>
                </a:path>
              </a:pathLst>
            </a:custGeom>
            <a:solidFill>
              <a:srgbClr val="86CB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61" name="iṡļíḋè"/>
            <p:cNvSpPr/>
            <p:nvPr/>
          </p:nvSpPr>
          <p:spPr bwMode="auto">
            <a:xfrm>
              <a:off x="5238751" y="3654425"/>
              <a:ext cx="488950" cy="47625"/>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62" name="ísḻîďè"/>
            <p:cNvSpPr/>
            <p:nvPr/>
          </p:nvSpPr>
          <p:spPr bwMode="auto">
            <a:xfrm>
              <a:off x="5273676" y="3719513"/>
              <a:ext cx="161925" cy="206375"/>
            </a:xfrm>
            <a:custGeom>
              <a:avLst/>
              <a:gdLst>
                <a:gd name="T0" fmla="*/ 102 w 102"/>
                <a:gd name="T1" fmla="*/ 130 h 130"/>
                <a:gd name="T2" fmla="*/ 0 w 102"/>
                <a:gd name="T3" fmla="*/ 130 h 130"/>
                <a:gd name="T4" fmla="*/ 0 w 102"/>
                <a:gd name="T5" fmla="*/ 0 h 130"/>
                <a:gd name="T6" fmla="*/ 102 w 102"/>
                <a:gd name="T7" fmla="*/ 0 h 130"/>
                <a:gd name="T8" fmla="*/ 102 w 102"/>
                <a:gd name="T9" fmla="*/ 130 h 130"/>
                <a:gd name="T10" fmla="*/ 11 w 102"/>
                <a:gd name="T11" fmla="*/ 119 h 130"/>
                <a:gd name="T12" fmla="*/ 93 w 102"/>
                <a:gd name="T13" fmla="*/ 119 h 130"/>
                <a:gd name="T14" fmla="*/ 93 w 102"/>
                <a:gd name="T15" fmla="*/ 11 h 130"/>
                <a:gd name="T16" fmla="*/ 11 w 102"/>
                <a:gd name="T17" fmla="*/ 11 h 130"/>
                <a:gd name="T18" fmla="*/ 11 w 102"/>
                <a:gd name="T19" fmla="*/ 11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130">
                  <a:moveTo>
                    <a:pt x="102" y="130"/>
                  </a:moveTo>
                  <a:lnTo>
                    <a:pt x="0" y="130"/>
                  </a:lnTo>
                  <a:lnTo>
                    <a:pt x="0" y="0"/>
                  </a:lnTo>
                  <a:lnTo>
                    <a:pt x="102" y="0"/>
                  </a:lnTo>
                  <a:lnTo>
                    <a:pt x="102" y="130"/>
                  </a:lnTo>
                  <a:close/>
                  <a:moveTo>
                    <a:pt x="11" y="119"/>
                  </a:moveTo>
                  <a:lnTo>
                    <a:pt x="93" y="119"/>
                  </a:lnTo>
                  <a:lnTo>
                    <a:pt x="93" y="11"/>
                  </a:lnTo>
                  <a:lnTo>
                    <a:pt x="11" y="11"/>
                  </a:lnTo>
                  <a:lnTo>
                    <a:pt x="11" y="119"/>
                  </a:lnTo>
                  <a:close/>
                </a:path>
              </a:pathLst>
            </a:custGeom>
            <a:solidFill>
              <a:srgbClr val="369ED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63" name="ïšľïḓè"/>
            <p:cNvSpPr/>
            <p:nvPr/>
          </p:nvSpPr>
          <p:spPr bwMode="auto">
            <a:xfrm>
              <a:off x="5276851" y="4057650"/>
              <a:ext cx="415925" cy="23813"/>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64" name="i$ḻïḋê"/>
            <p:cNvSpPr/>
            <p:nvPr/>
          </p:nvSpPr>
          <p:spPr bwMode="auto">
            <a:xfrm>
              <a:off x="5276851" y="4122738"/>
              <a:ext cx="415925"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65" name="iş1íḓé"/>
            <p:cNvSpPr/>
            <p:nvPr/>
          </p:nvSpPr>
          <p:spPr bwMode="auto">
            <a:xfrm>
              <a:off x="5276851" y="4184650"/>
              <a:ext cx="415925" cy="23813"/>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66" name="ísľíďe"/>
            <p:cNvSpPr/>
            <p:nvPr/>
          </p:nvSpPr>
          <p:spPr bwMode="auto">
            <a:xfrm>
              <a:off x="5481639" y="3854450"/>
              <a:ext cx="209550"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67" name="íṥḻíde"/>
            <p:cNvSpPr/>
            <p:nvPr/>
          </p:nvSpPr>
          <p:spPr bwMode="auto">
            <a:xfrm>
              <a:off x="5481639" y="3916363"/>
              <a:ext cx="209550"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68" name="íşľíḋè"/>
            <p:cNvSpPr/>
            <p:nvPr/>
          </p:nvSpPr>
          <p:spPr bwMode="auto">
            <a:xfrm>
              <a:off x="5276851" y="3978275"/>
              <a:ext cx="414338"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69" name="í$ḻíde"/>
            <p:cNvSpPr/>
            <p:nvPr/>
          </p:nvSpPr>
          <p:spPr bwMode="auto">
            <a:xfrm>
              <a:off x="5481639" y="3727450"/>
              <a:ext cx="209550"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70" name="ï$1îde"/>
            <p:cNvSpPr/>
            <p:nvPr/>
          </p:nvSpPr>
          <p:spPr bwMode="auto">
            <a:xfrm>
              <a:off x="5481639" y="3790950"/>
              <a:ext cx="209550" cy="2063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71" name="ísľíḋé"/>
            <p:cNvSpPr/>
            <p:nvPr/>
          </p:nvSpPr>
          <p:spPr bwMode="auto">
            <a:xfrm>
              <a:off x="6197601" y="4289425"/>
              <a:ext cx="344488" cy="2428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72" name="ïṣḻíḋe"/>
            <p:cNvSpPr/>
            <p:nvPr/>
          </p:nvSpPr>
          <p:spPr bwMode="auto">
            <a:xfrm>
              <a:off x="6197601" y="4524375"/>
              <a:ext cx="53975"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73" name="íŝ1ïḑè"/>
            <p:cNvSpPr/>
            <p:nvPr/>
          </p:nvSpPr>
          <p:spPr bwMode="auto">
            <a:xfrm>
              <a:off x="6269039" y="4524375"/>
              <a:ext cx="55563"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74" name="îšḷïďé"/>
            <p:cNvSpPr/>
            <p:nvPr/>
          </p:nvSpPr>
          <p:spPr bwMode="auto">
            <a:xfrm>
              <a:off x="6338889" y="4524375"/>
              <a:ext cx="55563"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75" name="îš1íḍé"/>
            <p:cNvSpPr/>
            <p:nvPr/>
          </p:nvSpPr>
          <p:spPr bwMode="auto">
            <a:xfrm>
              <a:off x="6486526" y="4532313"/>
              <a:ext cx="61913" cy="57150"/>
            </a:xfrm>
            <a:custGeom>
              <a:avLst/>
              <a:gdLst>
                <a:gd name="T0" fmla="*/ 0 w 39"/>
                <a:gd name="T1" fmla="*/ 0 h 36"/>
                <a:gd name="T2" fmla="*/ 3 w 39"/>
                <a:gd name="T3" fmla="*/ 36 h 36"/>
                <a:gd name="T4" fmla="*/ 39 w 39"/>
                <a:gd name="T5" fmla="*/ 36 h 36"/>
                <a:gd name="T6" fmla="*/ 35 w 39"/>
                <a:gd name="T7" fmla="*/ 25 h 36"/>
                <a:gd name="T8" fmla="*/ 0 w 39"/>
                <a:gd name="T9" fmla="*/ 0 h 36"/>
              </a:gdLst>
              <a:ahLst/>
              <a:cxnLst>
                <a:cxn ang="0">
                  <a:pos x="T0" y="T1"/>
                </a:cxn>
                <a:cxn ang="0">
                  <a:pos x="T2" y="T3"/>
                </a:cxn>
                <a:cxn ang="0">
                  <a:pos x="T4" y="T5"/>
                </a:cxn>
                <a:cxn ang="0">
                  <a:pos x="T6" y="T7"/>
                </a:cxn>
                <a:cxn ang="0">
                  <a:pos x="T8" y="T9"/>
                </a:cxn>
              </a:cxnLst>
              <a:rect l="0" t="0" r="r" b="b"/>
              <a:pathLst>
                <a:path w="39" h="36">
                  <a:moveTo>
                    <a:pt x="0" y="0"/>
                  </a:moveTo>
                  <a:lnTo>
                    <a:pt x="3" y="36"/>
                  </a:lnTo>
                  <a:lnTo>
                    <a:pt x="39" y="36"/>
                  </a:lnTo>
                  <a:lnTo>
                    <a:pt x="35" y="25"/>
                  </a:lnTo>
                  <a:lnTo>
                    <a:pt x="0" y="0"/>
                  </a:lnTo>
                  <a:close/>
                </a:path>
              </a:pathLst>
            </a:custGeom>
            <a:solidFill>
              <a:srgbClr val="C9E9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76" name="iŝľîḋe"/>
            <p:cNvSpPr/>
            <p:nvPr/>
          </p:nvSpPr>
          <p:spPr bwMode="auto">
            <a:xfrm>
              <a:off x="6408739" y="4524375"/>
              <a:ext cx="57150"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77" name="ïşḷîḍé"/>
            <p:cNvSpPr/>
            <p:nvPr/>
          </p:nvSpPr>
          <p:spPr bwMode="auto">
            <a:xfrm>
              <a:off x="6483351" y="4524375"/>
              <a:ext cx="87313" cy="57150"/>
            </a:xfrm>
            <a:custGeom>
              <a:avLst/>
              <a:gdLst>
                <a:gd name="T0" fmla="*/ 37 w 55"/>
                <a:gd name="T1" fmla="*/ 5 h 36"/>
                <a:gd name="T2" fmla="*/ 0 w 55"/>
                <a:gd name="T3" fmla="*/ 0 h 36"/>
                <a:gd name="T4" fmla="*/ 7 w 55"/>
                <a:gd name="T5" fmla="*/ 20 h 36"/>
                <a:gd name="T6" fmla="*/ 22 w 55"/>
                <a:gd name="T7" fmla="*/ 36 h 36"/>
                <a:gd name="T8" fmla="*/ 55 w 55"/>
                <a:gd name="T9" fmla="*/ 33 h 36"/>
                <a:gd name="T10" fmla="*/ 41 w 55"/>
                <a:gd name="T11" fmla="*/ 17 h 36"/>
                <a:gd name="T12" fmla="*/ 37 w 55"/>
                <a:gd name="T13" fmla="*/ 5 h 36"/>
              </a:gdLst>
              <a:ahLst/>
              <a:cxnLst>
                <a:cxn ang="0">
                  <a:pos x="T0" y="T1"/>
                </a:cxn>
                <a:cxn ang="0">
                  <a:pos x="T2" y="T3"/>
                </a:cxn>
                <a:cxn ang="0">
                  <a:pos x="T4" y="T5"/>
                </a:cxn>
                <a:cxn ang="0">
                  <a:pos x="T6" y="T7"/>
                </a:cxn>
                <a:cxn ang="0">
                  <a:pos x="T8" y="T9"/>
                </a:cxn>
                <a:cxn ang="0">
                  <a:pos x="T10" y="T11"/>
                </a:cxn>
                <a:cxn ang="0">
                  <a:pos x="T12" y="T13"/>
                </a:cxn>
              </a:cxnLst>
              <a:rect l="0" t="0" r="r" b="b"/>
              <a:pathLst>
                <a:path w="55" h="36">
                  <a:moveTo>
                    <a:pt x="37" y="5"/>
                  </a:moveTo>
                  <a:lnTo>
                    <a:pt x="0" y="0"/>
                  </a:lnTo>
                  <a:lnTo>
                    <a:pt x="7" y="20"/>
                  </a:lnTo>
                  <a:lnTo>
                    <a:pt x="22" y="36"/>
                  </a:lnTo>
                  <a:lnTo>
                    <a:pt x="55" y="33"/>
                  </a:lnTo>
                  <a:lnTo>
                    <a:pt x="41" y="17"/>
                  </a:lnTo>
                  <a:lnTo>
                    <a:pt x="37" y="5"/>
                  </a:lnTo>
                  <a:close/>
                </a:path>
              </a:pathLst>
            </a:custGeom>
            <a:solidFill>
              <a:srgbClr val="86CB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78" name="íSḻîďè"/>
            <p:cNvSpPr/>
            <p:nvPr/>
          </p:nvSpPr>
          <p:spPr bwMode="auto">
            <a:xfrm>
              <a:off x="6269039" y="4314825"/>
              <a:ext cx="196850" cy="2063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79" name="i$ļïdè"/>
            <p:cNvSpPr/>
            <p:nvPr/>
          </p:nvSpPr>
          <p:spPr bwMode="auto">
            <a:xfrm>
              <a:off x="6238876" y="4376738"/>
              <a:ext cx="260350" cy="1587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80" name="îṩ1ïḓè"/>
            <p:cNvSpPr/>
            <p:nvPr/>
          </p:nvSpPr>
          <p:spPr bwMode="auto">
            <a:xfrm>
              <a:off x="6238876" y="4422775"/>
              <a:ext cx="260350" cy="1428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81" name="îṥlíḋé"/>
            <p:cNvSpPr/>
            <p:nvPr/>
          </p:nvSpPr>
          <p:spPr bwMode="auto">
            <a:xfrm>
              <a:off x="3524251" y="4616450"/>
              <a:ext cx="614363" cy="889000"/>
            </a:xfrm>
            <a:custGeom>
              <a:avLst/>
              <a:gdLst>
                <a:gd name="T0" fmla="*/ 212 w 246"/>
                <a:gd name="T1" fmla="*/ 357 h 357"/>
                <a:gd name="T2" fmla="*/ 34 w 246"/>
                <a:gd name="T3" fmla="*/ 357 h 357"/>
                <a:gd name="T4" fmla="*/ 0 w 246"/>
                <a:gd name="T5" fmla="*/ 323 h 357"/>
                <a:gd name="T6" fmla="*/ 0 w 246"/>
                <a:gd name="T7" fmla="*/ 0 h 357"/>
                <a:gd name="T8" fmla="*/ 246 w 246"/>
                <a:gd name="T9" fmla="*/ 0 h 357"/>
                <a:gd name="T10" fmla="*/ 246 w 246"/>
                <a:gd name="T11" fmla="*/ 323 h 357"/>
                <a:gd name="T12" fmla="*/ 212 w 246"/>
                <a:gd name="T13" fmla="*/ 357 h 357"/>
              </a:gdLst>
              <a:ahLst/>
              <a:cxnLst>
                <a:cxn ang="0">
                  <a:pos x="T0" y="T1"/>
                </a:cxn>
                <a:cxn ang="0">
                  <a:pos x="T2" y="T3"/>
                </a:cxn>
                <a:cxn ang="0">
                  <a:pos x="T4" y="T5"/>
                </a:cxn>
                <a:cxn ang="0">
                  <a:pos x="T6" y="T7"/>
                </a:cxn>
                <a:cxn ang="0">
                  <a:pos x="T8" y="T9"/>
                </a:cxn>
                <a:cxn ang="0">
                  <a:pos x="T10" y="T11"/>
                </a:cxn>
                <a:cxn ang="0">
                  <a:pos x="T12" y="T13"/>
                </a:cxn>
              </a:cxnLst>
              <a:rect l="0" t="0" r="r" b="b"/>
              <a:pathLst>
                <a:path w="246" h="357">
                  <a:moveTo>
                    <a:pt x="212" y="357"/>
                  </a:moveTo>
                  <a:cubicBezTo>
                    <a:pt x="34" y="357"/>
                    <a:pt x="34" y="357"/>
                    <a:pt x="34" y="357"/>
                  </a:cubicBezTo>
                  <a:cubicBezTo>
                    <a:pt x="15" y="357"/>
                    <a:pt x="0" y="342"/>
                    <a:pt x="0" y="323"/>
                  </a:cubicBezTo>
                  <a:cubicBezTo>
                    <a:pt x="0" y="0"/>
                    <a:pt x="0" y="0"/>
                    <a:pt x="0" y="0"/>
                  </a:cubicBezTo>
                  <a:cubicBezTo>
                    <a:pt x="246" y="0"/>
                    <a:pt x="246" y="0"/>
                    <a:pt x="246" y="0"/>
                  </a:cubicBezTo>
                  <a:cubicBezTo>
                    <a:pt x="246" y="323"/>
                    <a:pt x="246" y="323"/>
                    <a:pt x="246" y="323"/>
                  </a:cubicBezTo>
                  <a:cubicBezTo>
                    <a:pt x="246" y="342"/>
                    <a:pt x="231" y="357"/>
                    <a:pt x="212" y="357"/>
                  </a:cubicBezTo>
                </a:path>
              </a:pathLst>
            </a:cu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82" name="ïŝļiďé"/>
            <p:cNvSpPr/>
            <p:nvPr/>
          </p:nvSpPr>
          <p:spPr bwMode="auto">
            <a:xfrm>
              <a:off x="3514726" y="4606925"/>
              <a:ext cx="633413" cy="909638"/>
            </a:xfrm>
            <a:custGeom>
              <a:avLst/>
              <a:gdLst>
                <a:gd name="T0" fmla="*/ 216 w 254"/>
                <a:gd name="T1" fmla="*/ 365 h 365"/>
                <a:gd name="T2" fmla="*/ 38 w 254"/>
                <a:gd name="T3" fmla="*/ 365 h 365"/>
                <a:gd name="T4" fmla="*/ 0 w 254"/>
                <a:gd name="T5" fmla="*/ 327 h 365"/>
                <a:gd name="T6" fmla="*/ 0 w 254"/>
                <a:gd name="T7" fmla="*/ 0 h 365"/>
                <a:gd name="T8" fmla="*/ 254 w 254"/>
                <a:gd name="T9" fmla="*/ 0 h 365"/>
                <a:gd name="T10" fmla="*/ 254 w 254"/>
                <a:gd name="T11" fmla="*/ 327 h 365"/>
                <a:gd name="T12" fmla="*/ 216 w 254"/>
                <a:gd name="T13" fmla="*/ 365 h 365"/>
                <a:gd name="T14" fmla="*/ 8 w 254"/>
                <a:gd name="T15" fmla="*/ 8 h 365"/>
                <a:gd name="T16" fmla="*/ 8 w 254"/>
                <a:gd name="T17" fmla="*/ 327 h 365"/>
                <a:gd name="T18" fmla="*/ 38 w 254"/>
                <a:gd name="T19" fmla="*/ 357 h 365"/>
                <a:gd name="T20" fmla="*/ 216 w 254"/>
                <a:gd name="T21" fmla="*/ 357 h 365"/>
                <a:gd name="T22" fmla="*/ 246 w 254"/>
                <a:gd name="T23" fmla="*/ 327 h 365"/>
                <a:gd name="T24" fmla="*/ 246 w 254"/>
                <a:gd name="T25" fmla="*/ 8 h 365"/>
                <a:gd name="T26" fmla="*/ 8 w 254"/>
                <a:gd name="T27" fmla="*/ 8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4" h="365">
                  <a:moveTo>
                    <a:pt x="216" y="365"/>
                  </a:moveTo>
                  <a:cubicBezTo>
                    <a:pt x="38" y="365"/>
                    <a:pt x="38" y="365"/>
                    <a:pt x="38" y="365"/>
                  </a:cubicBezTo>
                  <a:cubicBezTo>
                    <a:pt x="17" y="365"/>
                    <a:pt x="0" y="348"/>
                    <a:pt x="0" y="327"/>
                  </a:cubicBezTo>
                  <a:cubicBezTo>
                    <a:pt x="0" y="0"/>
                    <a:pt x="0" y="0"/>
                    <a:pt x="0" y="0"/>
                  </a:cubicBezTo>
                  <a:cubicBezTo>
                    <a:pt x="254" y="0"/>
                    <a:pt x="254" y="0"/>
                    <a:pt x="254" y="0"/>
                  </a:cubicBezTo>
                  <a:cubicBezTo>
                    <a:pt x="254" y="327"/>
                    <a:pt x="254" y="327"/>
                    <a:pt x="254" y="327"/>
                  </a:cubicBezTo>
                  <a:cubicBezTo>
                    <a:pt x="254" y="348"/>
                    <a:pt x="237" y="365"/>
                    <a:pt x="216" y="365"/>
                  </a:cubicBezTo>
                  <a:moveTo>
                    <a:pt x="8" y="8"/>
                  </a:moveTo>
                  <a:cubicBezTo>
                    <a:pt x="8" y="327"/>
                    <a:pt x="8" y="327"/>
                    <a:pt x="8" y="327"/>
                  </a:cubicBezTo>
                  <a:cubicBezTo>
                    <a:pt x="8" y="343"/>
                    <a:pt x="22" y="357"/>
                    <a:pt x="38" y="357"/>
                  </a:cubicBezTo>
                  <a:cubicBezTo>
                    <a:pt x="216" y="357"/>
                    <a:pt x="216" y="357"/>
                    <a:pt x="216" y="357"/>
                  </a:cubicBezTo>
                  <a:cubicBezTo>
                    <a:pt x="233" y="357"/>
                    <a:pt x="246" y="343"/>
                    <a:pt x="246" y="327"/>
                  </a:cubicBezTo>
                  <a:cubicBezTo>
                    <a:pt x="246" y="8"/>
                    <a:pt x="246" y="8"/>
                    <a:pt x="246" y="8"/>
                  </a:cubicBezTo>
                  <a:cubicBezTo>
                    <a:pt x="8" y="8"/>
                    <a:pt x="8" y="8"/>
                    <a:pt x="8" y="8"/>
                  </a:cubicBezTo>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83" name="îşľiḍê"/>
            <p:cNvSpPr/>
            <p:nvPr/>
          </p:nvSpPr>
          <p:spPr bwMode="auto">
            <a:xfrm>
              <a:off x="3524251" y="4616450"/>
              <a:ext cx="614363" cy="889000"/>
            </a:xfrm>
            <a:custGeom>
              <a:avLst/>
              <a:gdLst>
                <a:gd name="T0" fmla="*/ 212 w 246"/>
                <a:gd name="T1" fmla="*/ 357 h 357"/>
                <a:gd name="T2" fmla="*/ 34 w 246"/>
                <a:gd name="T3" fmla="*/ 357 h 357"/>
                <a:gd name="T4" fmla="*/ 0 w 246"/>
                <a:gd name="T5" fmla="*/ 323 h 357"/>
                <a:gd name="T6" fmla="*/ 0 w 246"/>
                <a:gd name="T7" fmla="*/ 0 h 357"/>
                <a:gd name="T8" fmla="*/ 246 w 246"/>
                <a:gd name="T9" fmla="*/ 0 h 357"/>
                <a:gd name="T10" fmla="*/ 246 w 246"/>
                <a:gd name="T11" fmla="*/ 323 h 357"/>
                <a:gd name="T12" fmla="*/ 212 w 246"/>
                <a:gd name="T13" fmla="*/ 357 h 357"/>
              </a:gdLst>
              <a:ahLst/>
              <a:cxnLst>
                <a:cxn ang="0">
                  <a:pos x="T0" y="T1"/>
                </a:cxn>
                <a:cxn ang="0">
                  <a:pos x="T2" y="T3"/>
                </a:cxn>
                <a:cxn ang="0">
                  <a:pos x="T4" y="T5"/>
                </a:cxn>
                <a:cxn ang="0">
                  <a:pos x="T6" y="T7"/>
                </a:cxn>
                <a:cxn ang="0">
                  <a:pos x="T8" y="T9"/>
                </a:cxn>
                <a:cxn ang="0">
                  <a:pos x="T10" y="T11"/>
                </a:cxn>
                <a:cxn ang="0">
                  <a:pos x="T12" y="T13"/>
                </a:cxn>
              </a:cxnLst>
              <a:rect l="0" t="0" r="r" b="b"/>
              <a:pathLst>
                <a:path w="246" h="357">
                  <a:moveTo>
                    <a:pt x="212" y="357"/>
                  </a:moveTo>
                  <a:cubicBezTo>
                    <a:pt x="34" y="357"/>
                    <a:pt x="34" y="357"/>
                    <a:pt x="34" y="357"/>
                  </a:cubicBezTo>
                  <a:cubicBezTo>
                    <a:pt x="15" y="357"/>
                    <a:pt x="0" y="342"/>
                    <a:pt x="0" y="323"/>
                  </a:cubicBezTo>
                  <a:cubicBezTo>
                    <a:pt x="0" y="0"/>
                    <a:pt x="0" y="0"/>
                    <a:pt x="0" y="0"/>
                  </a:cubicBezTo>
                  <a:cubicBezTo>
                    <a:pt x="246" y="0"/>
                    <a:pt x="246" y="0"/>
                    <a:pt x="246" y="0"/>
                  </a:cubicBezTo>
                  <a:cubicBezTo>
                    <a:pt x="246" y="323"/>
                    <a:pt x="246" y="323"/>
                    <a:pt x="246" y="323"/>
                  </a:cubicBezTo>
                  <a:cubicBezTo>
                    <a:pt x="246" y="342"/>
                    <a:pt x="231" y="357"/>
                    <a:pt x="212" y="357"/>
                  </a:cubicBezTo>
                </a:path>
              </a:pathLst>
            </a:custGeom>
            <a:solidFill>
              <a:srgbClr val="A1DD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84" name="îşḻîḍe"/>
            <p:cNvSpPr/>
            <p:nvPr/>
          </p:nvSpPr>
          <p:spPr bwMode="auto">
            <a:xfrm>
              <a:off x="3514726" y="4606925"/>
              <a:ext cx="633413" cy="909638"/>
            </a:xfrm>
            <a:custGeom>
              <a:avLst/>
              <a:gdLst>
                <a:gd name="T0" fmla="*/ 216 w 254"/>
                <a:gd name="T1" fmla="*/ 365 h 365"/>
                <a:gd name="T2" fmla="*/ 38 w 254"/>
                <a:gd name="T3" fmla="*/ 365 h 365"/>
                <a:gd name="T4" fmla="*/ 0 w 254"/>
                <a:gd name="T5" fmla="*/ 327 h 365"/>
                <a:gd name="T6" fmla="*/ 0 w 254"/>
                <a:gd name="T7" fmla="*/ 0 h 365"/>
                <a:gd name="T8" fmla="*/ 254 w 254"/>
                <a:gd name="T9" fmla="*/ 0 h 365"/>
                <a:gd name="T10" fmla="*/ 254 w 254"/>
                <a:gd name="T11" fmla="*/ 327 h 365"/>
                <a:gd name="T12" fmla="*/ 216 w 254"/>
                <a:gd name="T13" fmla="*/ 365 h 365"/>
                <a:gd name="T14" fmla="*/ 8 w 254"/>
                <a:gd name="T15" fmla="*/ 8 h 365"/>
                <a:gd name="T16" fmla="*/ 8 w 254"/>
                <a:gd name="T17" fmla="*/ 327 h 365"/>
                <a:gd name="T18" fmla="*/ 38 w 254"/>
                <a:gd name="T19" fmla="*/ 357 h 365"/>
                <a:gd name="T20" fmla="*/ 216 w 254"/>
                <a:gd name="T21" fmla="*/ 357 h 365"/>
                <a:gd name="T22" fmla="*/ 246 w 254"/>
                <a:gd name="T23" fmla="*/ 327 h 365"/>
                <a:gd name="T24" fmla="*/ 246 w 254"/>
                <a:gd name="T25" fmla="*/ 8 h 365"/>
                <a:gd name="T26" fmla="*/ 8 w 254"/>
                <a:gd name="T27" fmla="*/ 8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4" h="365">
                  <a:moveTo>
                    <a:pt x="216" y="365"/>
                  </a:moveTo>
                  <a:cubicBezTo>
                    <a:pt x="38" y="365"/>
                    <a:pt x="38" y="365"/>
                    <a:pt x="38" y="365"/>
                  </a:cubicBezTo>
                  <a:cubicBezTo>
                    <a:pt x="17" y="365"/>
                    <a:pt x="0" y="348"/>
                    <a:pt x="0" y="327"/>
                  </a:cubicBezTo>
                  <a:cubicBezTo>
                    <a:pt x="0" y="0"/>
                    <a:pt x="0" y="0"/>
                    <a:pt x="0" y="0"/>
                  </a:cubicBezTo>
                  <a:cubicBezTo>
                    <a:pt x="254" y="0"/>
                    <a:pt x="254" y="0"/>
                    <a:pt x="254" y="0"/>
                  </a:cubicBezTo>
                  <a:cubicBezTo>
                    <a:pt x="254" y="327"/>
                    <a:pt x="254" y="327"/>
                    <a:pt x="254" y="327"/>
                  </a:cubicBezTo>
                  <a:cubicBezTo>
                    <a:pt x="254" y="348"/>
                    <a:pt x="237" y="365"/>
                    <a:pt x="216" y="365"/>
                  </a:cubicBezTo>
                  <a:moveTo>
                    <a:pt x="8" y="8"/>
                  </a:moveTo>
                  <a:cubicBezTo>
                    <a:pt x="8" y="327"/>
                    <a:pt x="8" y="327"/>
                    <a:pt x="8" y="327"/>
                  </a:cubicBezTo>
                  <a:cubicBezTo>
                    <a:pt x="8" y="343"/>
                    <a:pt x="22" y="357"/>
                    <a:pt x="38" y="357"/>
                  </a:cubicBezTo>
                  <a:cubicBezTo>
                    <a:pt x="216" y="357"/>
                    <a:pt x="216" y="357"/>
                    <a:pt x="216" y="357"/>
                  </a:cubicBezTo>
                  <a:cubicBezTo>
                    <a:pt x="233" y="357"/>
                    <a:pt x="246" y="343"/>
                    <a:pt x="246" y="327"/>
                  </a:cubicBezTo>
                  <a:cubicBezTo>
                    <a:pt x="246" y="8"/>
                    <a:pt x="246" y="8"/>
                    <a:pt x="246" y="8"/>
                  </a:cubicBezTo>
                  <a:cubicBezTo>
                    <a:pt x="8" y="8"/>
                    <a:pt x="8" y="8"/>
                    <a:pt x="8" y="8"/>
                  </a:cubicBezTo>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85" name="iśļiḋé"/>
            <p:cNvSpPr/>
            <p:nvPr/>
          </p:nvSpPr>
          <p:spPr bwMode="auto">
            <a:xfrm>
              <a:off x="3602039" y="4668838"/>
              <a:ext cx="461963" cy="727075"/>
            </a:xfrm>
            <a:custGeom>
              <a:avLst/>
              <a:gdLst>
                <a:gd name="T0" fmla="*/ 150 w 185"/>
                <a:gd name="T1" fmla="*/ 292 h 292"/>
                <a:gd name="T2" fmla="*/ 34 w 185"/>
                <a:gd name="T3" fmla="*/ 292 h 292"/>
                <a:gd name="T4" fmla="*/ 0 w 185"/>
                <a:gd name="T5" fmla="*/ 258 h 292"/>
                <a:gd name="T6" fmla="*/ 0 w 185"/>
                <a:gd name="T7" fmla="*/ 0 h 292"/>
                <a:gd name="T8" fmla="*/ 185 w 185"/>
                <a:gd name="T9" fmla="*/ 0 h 292"/>
                <a:gd name="T10" fmla="*/ 185 w 185"/>
                <a:gd name="T11" fmla="*/ 258 h 292"/>
                <a:gd name="T12" fmla="*/ 150 w 185"/>
                <a:gd name="T13" fmla="*/ 292 h 292"/>
              </a:gdLst>
              <a:ahLst/>
              <a:cxnLst>
                <a:cxn ang="0">
                  <a:pos x="T0" y="T1"/>
                </a:cxn>
                <a:cxn ang="0">
                  <a:pos x="T2" y="T3"/>
                </a:cxn>
                <a:cxn ang="0">
                  <a:pos x="T4" y="T5"/>
                </a:cxn>
                <a:cxn ang="0">
                  <a:pos x="T6" y="T7"/>
                </a:cxn>
                <a:cxn ang="0">
                  <a:pos x="T8" y="T9"/>
                </a:cxn>
                <a:cxn ang="0">
                  <a:pos x="T10" y="T11"/>
                </a:cxn>
                <a:cxn ang="0">
                  <a:pos x="T12" y="T13"/>
                </a:cxn>
              </a:cxnLst>
              <a:rect l="0" t="0" r="r" b="b"/>
              <a:pathLst>
                <a:path w="185" h="292">
                  <a:moveTo>
                    <a:pt x="150" y="292"/>
                  </a:moveTo>
                  <a:cubicBezTo>
                    <a:pt x="34" y="292"/>
                    <a:pt x="34" y="292"/>
                    <a:pt x="34" y="292"/>
                  </a:cubicBezTo>
                  <a:cubicBezTo>
                    <a:pt x="15" y="292"/>
                    <a:pt x="0" y="276"/>
                    <a:pt x="0" y="258"/>
                  </a:cubicBezTo>
                  <a:cubicBezTo>
                    <a:pt x="0" y="0"/>
                    <a:pt x="0" y="0"/>
                    <a:pt x="0" y="0"/>
                  </a:cubicBezTo>
                  <a:cubicBezTo>
                    <a:pt x="185" y="0"/>
                    <a:pt x="185" y="0"/>
                    <a:pt x="185" y="0"/>
                  </a:cubicBezTo>
                  <a:cubicBezTo>
                    <a:pt x="185" y="258"/>
                    <a:pt x="185" y="258"/>
                    <a:pt x="185" y="258"/>
                  </a:cubicBezTo>
                  <a:cubicBezTo>
                    <a:pt x="185" y="276"/>
                    <a:pt x="169" y="292"/>
                    <a:pt x="150" y="292"/>
                  </a:cubicBezTo>
                </a:path>
              </a:pathLst>
            </a:custGeom>
            <a:solidFill>
              <a:srgbClr val="BBE5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86" name="ïš1íďê"/>
            <p:cNvSpPr/>
            <p:nvPr/>
          </p:nvSpPr>
          <p:spPr bwMode="auto">
            <a:xfrm>
              <a:off x="3535364" y="4678363"/>
              <a:ext cx="593725" cy="39688"/>
            </a:xfrm>
            <a:custGeom>
              <a:avLst/>
              <a:gdLst>
                <a:gd name="T0" fmla="*/ 42 w 374"/>
                <a:gd name="T1" fmla="*/ 0 h 25"/>
                <a:gd name="T2" fmla="*/ 0 w 374"/>
                <a:gd name="T3" fmla="*/ 0 h 25"/>
                <a:gd name="T4" fmla="*/ 0 w 374"/>
                <a:gd name="T5" fmla="*/ 25 h 25"/>
                <a:gd name="T6" fmla="*/ 42 w 374"/>
                <a:gd name="T7" fmla="*/ 25 h 25"/>
                <a:gd name="T8" fmla="*/ 42 w 374"/>
                <a:gd name="T9" fmla="*/ 0 h 25"/>
                <a:gd name="T10" fmla="*/ 374 w 374"/>
                <a:gd name="T11" fmla="*/ 0 h 25"/>
                <a:gd name="T12" fmla="*/ 333 w 374"/>
                <a:gd name="T13" fmla="*/ 0 h 25"/>
                <a:gd name="T14" fmla="*/ 333 w 374"/>
                <a:gd name="T15" fmla="*/ 25 h 25"/>
                <a:gd name="T16" fmla="*/ 374 w 374"/>
                <a:gd name="T17" fmla="*/ 25 h 25"/>
                <a:gd name="T18" fmla="*/ 374 w 374"/>
                <a:gd name="T1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4" h="25">
                  <a:moveTo>
                    <a:pt x="42" y="0"/>
                  </a:moveTo>
                  <a:lnTo>
                    <a:pt x="0" y="0"/>
                  </a:lnTo>
                  <a:lnTo>
                    <a:pt x="0" y="25"/>
                  </a:lnTo>
                  <a:lnTo>
                    <a:pt x="42" y="25"/>
                  </a:lnTo>
                  <a:lnTo>
                    <a:pt x="42" y="0"/>
                  </a:lnTo>
                  <a:close/>
                  <a:moveTo>
                    <a:pt x="374" y="0"/>
                  </a:moveTo>
                  <a:lnTo>
                    <a:pt x="333" y="0"/>
                  </a:lnTo>
                  <a:lnTo>
                    <a:pt x="333" y="25"/>
                  </a:lnTo>
                  <a:lnTo>
                    <a:pt x="374" y="25"/>
                  </a:lnTo>
                  <a:lnTo>
                    <a:pt x="374" y="0"/>
                  </a:lnTo>
                  <a:close/>
                </a:path>
              </a:pathLst>
            </a:custGeom>
            <a:solidFill>
              <a:srgbClr val="91D1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87" name="ísḷíďè"/>
            <p:cNvSpPr/>
            <p:nvPr/>
          </p:nvSpPr>
          <p:spPr bwMode="auto">
            <a:xfrm>
              <a:off x="3535364" y="4678363"/>
              <a:ext cx="593725" cy="39688"/>
            </a:xfrm>
            <a:custGeom>
              <a:avLst/>
              <a:gdLst>
                <a:gd name="T0" fmla="*/ 42 w 374"/>
                <a:gd name="T1" fmla="*/ 0 h 25"/>
                <a:gd name="T2" fmla="*/ 0 w 374"/>
                <a:gd name="T3" fmla="*/ 0 h 25"/>
                <a:gd name="T4" fmla="*/ 0 w 374"/>
                <a:gd name="T5" fmla="*/ 25 h 25"/>
                <a:gd name="T6" fmla="*/ 42 w 374"/>
                <a:gd name="T7" fmla="*/ 25 h 25"/>
                <a:gd name="T8" fmla="*/ 42 w 374"/>
                <a:gd name="T9" fmla="*/ 0 h 25"/>
                <a:gd name="T10" fmla="*/ 374 w 374"/>
                <a:gd name="T11" fmla="*/ 0 h 25"/>
                <a:gd name="T12" fmla="*/ 333 w 374"/>
                <a:gd name="T13" fmla="*/ 0 h 25"/>
                <a:gd name="T14" fmla="*/ 333 w 374"/>
                <a:gd name="T15" fmla="*/ 25 h 25"/>
                <a:gd name="T16" fmla="*/ 374 w 374"/>
                <a:gd name="T17" fmla="*/ 25 h 25"/>
                <a:gd name="T18" fmla="*/ 374 w 374"/>
                <a:gd name="T1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4" h="25">
                  <a:moveTo>
                    <a:pt x="42" y="0"/>
                  </a:moveTo>
                  <a:lnTo>
                    <a:pt x="0" y="0"/>
                  </a:lnTo>
                  <a:lnTo>
                    <a:pt x="0" y="25"/>
                  </a:lnTo>
                  <a:lnTo>
                    <a:pt x="42" y="25"/>
                  </a:lnTo>
                  <a:lnTo>
                    <a:pt x="42" y="0"/>
                  </a:lnTo>
                  <a:moveTo>
                    <a:pt x="374" y="0"/>
                  </a:moveTo>
                  <a:lnTo>
                    <a:pt x="333" y="0"/>
                  </a:lnTo>
                  <a:lnTo>
                    <a:pt x="333" y="25"/>
                  </a:lnTo>
                  <a:lnTo>
                    <a:pt x="374" y="25"/>
                  </a:lnTo>
                  <a:lnTo>
                    <a:pt x="3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88" name="ïSlïḋe"/>
            <p:cNvSpPr/>
            <p:nvPr/>
          </p:nvSpPr>
          <p:spPr bwMode="auto">
            <a:xfrm>
              <a:off x="3602038" y="4678363"/>
              <a:ext cx="461963" cy="39688"/>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89" name="ïṩ1iḋê"/>
            <p:cNvSpPr/>
            <p:nvPr/>
          </p:nvSpPr>
          <p:spPr bwMode="auto">
            <a:xfrm>
              <a:off x="3602038" y="4678363"/>
              <a:ext cx="461963" cy="3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90" name="ísliḋê"/>
            <p:cNvSpPr/>
            <p:nvPr/>
          </p:nvSpPr>
          <p:spPr bwMode="auto">
            <a:xfrm>
              <a:off x="3514726" y="4606925"/>
              <a:ext cx="633413" cy="909638"/>
            </a:xfrm>
            <a:custGeom>
              <a:avLst/>
              <a:gdLst>
                <a:gd name="T0" fmla="*/ 216 w 254"/>
                <a:gd name="T1" fmla="*/ 365 h 365"/>
                <a:gd name="T2" fmla="*/ 38 w 254"/>
                <a:gd name="T3" fmla="*/ 365 h 365"/>
                <a:gd name="T4" fmla="*/ 0 w 254"/>
                <a:gd name="T5" fmla="*/ 327 h 365"/>
                <a:gd name="T6" fmla="*/ 0 w 254"/>
                <a:gd name="T7" fmla="*/ 0 h 365"/>
                <a:gd name="T8" fmla="*/ 254 w 254"/>
                <a:gd name="T9" fmla="*/ 0 h 365"/>
                <a:gd name="T10" fmla="*/ 254 w 254"/>
                <a:gd name="T11" fmla="*/ 327 h 365"/>
                <a:gd name="T12" fmla="*/ 216 w 254"/>
                <a:gd name="T13" fmla="*/ 365 h 365"/>
                <a:gd name="T14" fmla="*/ 8 w 254"/>
                <a:gd name="T15" fmla="*/ 8 h 365"/>
                <a:gd name="T16" fmla="*/ 8 w 254"/>
                <a:gd name="T17" fmla="*/ 327 h 365"/>
                <a:gd name="T18" fmla="*/ 38 w 254"/>
                <a:gd name="T19" fmla="*/ 357 h 365"/>
                <a:gd name="T20" fmla="*/ 216 w 254"/>
                <a:gd name="T21" fmla="*/ 357 h 365"/>
                <a:gd name="T22" fmla="*/ 246 w 254"/>
                <a:gd name="T23" fmla="*/ 327 h 365"/>
                <a:gd name="T24" fmla="*/ 246 w 254"/>
                <a:gd name="T25" fmla="*/ 8 h 365"/>
                <a:gd name="T26" fmla="*/ 8 w 254"/>
                <a:gd name="T27" fmla="*/ 8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4" h="365">
                  <a:moveTo>
                    <a:pt x="216" y="365"/>
                  </a:moveTo>
                  <a:cubicBezTo>
                    <a:pt x="38" y="365"/>
                    <a:pt x="38" y="365"/>
                    <a:pt x="38" y="365"/>
                  </a:cubicBezTo>
                  <a:cubicBezTo>
                    <a:pt x="17" y="365"/>
                    <a:pt x="0" y="348"/>
                    <a:pt x="0" y="327"/>
                  </a:cubicBezTo>
                  <a:cubicBezTo>
                    <a:pt x="0" y="0"/>
                    <a:pt x="0" y="0"/>
                    <a:pt x="0" y="0"/>
                  </a:cubicBezTo>
                  <a:cubicBezTo>
                    <a:pt x="254" y="0"/>
                    <a:pt x="254" y="0"/>
                    <a:pt x="254" y="0"/>
                  </a:cubicBezTo>
                  <a:cubicBezTo>
                    <a:pt x="254" y="327"/>
                    <a:pt x="254" y="327"/>
                    <a:pt x="254" y="327"/>
                  </a:cubicBezTo>
                  <a:cubicBezTo>
                    <a:pt x="254" y="348"/>
                    <a:pt x="237" y="365"/>
                    <a:pt x="216" y="365"/>
                  </a:cubicBezTo>
                  <a:moveTo>
                    <a:pt x="8" y="8"/>
                  </a:moveTo>
                  <a:cubicBezTo>
                    <a:pt x="8" y="327"/>
                    <a:pt x="8" y="327"/>
                    <a:pt x="8" y="327"/>
                  </a:cubicBezTo>
                  <a:cubicBezTo>
                    <a:pt x="8" y="343"/>
                    <a:pt x="22" y="357"/>
                    <a:pt x="38" y="357"/>
                  </a:cubicBezTo>
                  <a:cubicBezTo>
                    <a:pt x="216" y="357"/>
                    <a:pt x="216" y="357"/>
                    <a:pt x="216" y="357"/>
                  </a:cubicBezTo>
                  <a:cubicBezTo>
                    <a:pt x="233" y="357"/>
                    <a:pt x="246" y="343"/>
                    <a:pt x="246" y="327"/>
                  </a:cubicBezTo>
                  <a:cubicBezTo>
                    <a:pt x="246" y="8"/>
                    <a:pt x="246" y="8"/>
                    <a:pt x="246" y="8"/>
                  </a:cubicBezTo>
                  <a:cubicBezTo>
                    <a:pt x="8" y="8"/>
                    <a:pt x="8" y="8"/>
                    <a:pt x="8" y="8"/>
                  </a:cubicBezTo>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91" name="iṧľïde"/>
            <p:cNvSpPr/>
            <p:nvPr/>
          </p:nvSpPr>
          <p:spPr bwMode="auto">
            <a:xfrm>
              <a:off x="3489326" y="4545013"/>
              <a:ext cx="674688" cy="123825"/>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92" name="î$1îḓè"/>
            <p:cNvSpPr/>
            <p:nvPr/>
          </p:nvSpPr>
          <p:spPr bwMode="auto">
            <a:xfrm>
              <a:off x="3489326" y="4545013"/>
              <a:ext cx="674688"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93" name="iśḻîḓè"/>
            <p:cNvSpPr/>
            <p:nvPr/>
          </p:nvSpPr>
          <p:spPr bwMode="auto">
            <a:xfrm>
              <a:off x="3479801" y="4533900"/>
              <a:ext cx="693738" cy="144463"/>
            </a:xfrm>
            <a:custGeom>
              <a:avLst/>
              <a:gdLst>
                <a:gd name="T0" fmla="*/ 437 w 437"/>
                <a:gd name="T1" fmla="*/ 91 h 91"/>
                <a:gd name="T2" fmla="*/ 0 w 437"/>
                <a:gd name="T3" fmla="*/ 91 h 91"/>
                <a:gd name="T4" fmla="*/ 0 w 437"/>
                <a:gd name="T5" fmla="*/ 0 h 91"/>
                <a:gd name="T6" fmla="*/ 437 w 437"/>
                <a:gd name="T7" fmla="*/ 0 h 91"/>
                <a:gd name="T8" fmla="*/ 437 w 437"/>
                <a:gd name="T9" fmla="*/ 91 h 91"/>
                <a:gd name="T10" fmla="*/ 13 w 437"/>
                <a:gd name="T11" fmla="*/ 79 h 91"/>
                <a:gd name="T12" fmla="*/ 424 w 437"/>
                <a:gd name="T13" fmla="*/ 79 h 91"/>
                <a:gd name="T14" fmla="*/ 424 w 437"/>
                <a:gd name="T15" fmla="*/ 13 h 91"/>
                <a:gd name="T16" fmla="*/ 13 w 437"/>
                <a:gd name="T17" fmla="*/ 13 h 91"/>
                <a:gd name="T18" fmla="*/ 13 w 437"/>
                <a:gd name="T19" fmla="*/ 7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7" h="91">
                  <a:moveTo>
                    <a:pt x="437" y="91"/>
                  </a:moveTo>
                  <a:lnTo>
                    <a:pt x="0" y="91"/>
                  </a:lnTo>
                  <a:lnTo>
                    <a:pt x="0" y="0"/>
                  </a:lnTo>
                  <a:lnTo>
                    <a:pt x="437" y="0"/>
                  </a:lnTo>
                  <a:lnTo>
                    <a:pt x="437" y="91"/>
                  </a:lnTo>
                  <a:close/>
                  <a:moveTo>
                    <a:pt x="13" y="79"/>
                  </a:moveTo>
                  <a:lnTo>
                    <a:pt x="424" y="79"/>
                  </a:lnTo>
                  <a:lnTo>
                    <a:pt x="424" y="13"/>
                  </a:lnTo>
                  <a:lnTo>
                    <a:pt x="13" y="13"/>
                  </a:lnTo>
                  <a:lnTo>
                    <a:pt x="13" y="79"/>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94" name="ï$1ídê"/>
            <p:cNvSpPr/>
            <p:nvPr/>
          </p:nvSpPr>
          <p:spPr bwMode="auto">
            <a:xfrm>
              <a:off x="3479801" y="4533900"/>
              <a:ext cx="693738" cy="144463"/>
            </a:xfrm>
            <a:custGeom>
              <a:avLst/>
              <a:gdLst>
                <a:gd name="T0" fmla="*/ 437 w 437"/>
                <a:gd name="T1" fmla="*/ 91 h 91"/>
                <a:gd name="T2" fmla="*/ 0 w 437"/>
                <a:gd name="T3" fmla="*/ 91 h 91"/>
                <a:gd name="T4" fmla="*/ 0 w 437"/>
                <a:gd name="T5" fmla="*/ 0 h 91"/>
                <a:gd name="T6" fmla="*/ 437 w 437"/>
                <a:gd name="T7" fmla="*/ 0 h 91"/>
                <a:gd name="T8" fmla="*/ 437 w 437"/>
                <a:gd name="T9" fmla="*/ 91 h 91"/>
                <a:gd name="T10" fmla="*/ 13 w 437"/>
                <a:gd name="T11" fmla="*/ 79 h 91"/>
                <a:gd name="T12" fmla="*/ 424 w 437"/>
                <a:gd name="T13" fmla="*/ 79 h 91"/>
                <a:gd name="T14" fmla="*/ 424 w 437"/>
                <a:gd name="T15" fmla="*/ 13 h 91"/>
                <a:gd name="T16" fmla="*/ 13 w 437"/>
                <a:gd name="T17" fmla="*/ 13 h 91"/>
                <a:gd name="T18" fmla="*/ 13 w 437"/>
                <a:gd name="T19" fmla="*/ 7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7" h="91">
                  <a:moveTo>
                    <a:pt x="437" y="91"/>
                  </a:moveTo>
                  <a:lnTo>
                    <a:pt x="0" y="91"/>
                  </a:lnTo>
                  <a:lnTo>
                    <a:pt x="0" y="0"/>
                  </a:lnTo>
                  <a:lnTo>
                    <a:pt x="437" y="0"/>
                  </a:lnTo>
                  <a:lnTo>
                    <a:pt x="437" y="91"/>
                  </a:lnTo>
                  <a:moveTo>
                    <a:pt x="13" y="79"/>
                  </a:moveTo>
                  <a:lnTo>
                    <a:pt x="424" y="79"/>
                  </a:lnTo>
                  <a:lnTo>
                    <a:pt x="424" y="13"/>
                  </a:lnTo>
                  <a:lnTo>
                    <a:pt x="13" y="13"/>
                  </a:lnTo>
                  <a:lnTo>
                    <a:pt x="13" y="7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95" name="îŝļíďê"/>
            <p:cNvSpPr/>
            <p:nvPr/>
          </p:nvSpPr>
          <p:spPr bwMode="auto">
            <a:xfrm>
              <a:off x="3500438" y="4621213"/>
              <a:ext cx="652463" cy="38100"/>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96" name="îśḻïḋe"/>
            <p:cNvSpPr/>
            <p:nvPr/>
          </p:nvSpPr>
          <p:spPr bwMode="auto">
            <a:xfrm>
              <a:off x="3500438" y="4621213"/>
              <a:ext cx="652463"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97" name="ïSḻiḋê"/>
            <p:cNvSpPr/>
            <p:nvPr/>
          </p:nvSpPr>
          <p:spPr bwMode="auto">
            <a:xfrm>
              <a:off x="3489326" y="4621213"/>
              <a:ext cx="674688" cy="44450"/>
            </a:xfrm>
            <a:custGeom>
              <a:avLst/>
              <a:gdLst>
                <a:gd name="T0" fmla="*/ 425 w 425"/>
                <a:gd name="T1" fmla="*/ 0 h 28"/>
                <a:gd name="T2" fmla="*/ 418 w 425"/>
                <a:gd name="T3" fmla="*/ 0 h 28"/>
                <a:gd name="T4" fmla="*/ 418 w 425"/>
                <a:gd name="T5" fmla="*/ 24 h 28"/>
                <a:gd name="T6" fmla="*/ 7 w 425"/>
                <a:gd name="T7" fmla="*/ 24 h 28"/>
                <a:gd name="T8" fmla="*/ 7 w 425"/>
                <a:gd name="T9" fmla="*/ 0 h 28"/>
                <a:gd name="T10" fmla="*/ 0 w 425"/>
                <a:gd name="T11" fmla="*/ 0 h 28"/>
                <a:gd name="T12" fmla="*/ 0 w 425"/>
                <a:gd name="T13" fmla="*/ 28 h 28"/>
                <a:gd name="T14" fmla="*/ 425 w 425"/>
                <a:gd name="T15" fmla="*/ 28 h 28"/>
                <a:gd name="T16" fmla="*/ 425 w 425"/>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5" h="28">
                  <a:moveTo>
                    <a:pt x="425" y="0"/>
                  </a:moveTo>
                  <a:lnTo>
                    <a:pt x="418" y="0"/>
                  </a:lnTo>
                  <a:lnTo>
                    <a:pt x="418" y="24"/>
                  </a:lnTo>
                  <a:lnTo>
                    <a:pt x="7" y="24"/>
                  </a:lnTo>
                  <a:lnTo>
                    <a:pt x="7" y="0"/>
                  </a:lnTo>
                  <a:lnTo>
                    <a:pt x="0" y="0"/>
                  </a:lnTo>
                  <a:lnTo>
                    <a:pt x="0" y="28"/>
                  </a:lnTo>
                  <a:lnTo>
                    <a:pt x="425" y="28"/>
                  </a:lnTo>
                  <a:lnTo>
                    <a:pt x="425" y="0"/>
                  </a:lnTo>
                  <a:close/>
                </a:path>
              </a:pathLst>
            </a:custGeom>
            <a:solidFill>
              <a:srgbClr val="3C8FC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98" name="iṡḷîdê"/>
            <p:cNvSpPr/>
            <p:nvPr/>
          </p:nvSpPr>
          <p:spPr bwMode="auto">
            <a:xfrm>
              <a:off x="3489326" y="4621213"/>
              <a:ext cx="674688" cy="44450"/>
            </a:xfrm>
            <a:custGeom>
              <a:avLst/>
              <a:gdLst>
                <a:gd name="T0" fmla="*/ 425 w 425"/>
                <a:gd name="T1" fmla="*/ 0 h 28"/>
                <a:gd name="T2" fmla="*/ 418 w 425"/>
                <a:gd name="T3" fmla="*/ 0 h 28"/>
                <a:gd name="T4" fmla="*/ 418 w 425"/>
                <a:gd name="T5" fmla="*/ 24 h 28"/>
                <a:gd name="T6" fmla="*/ 7 w 425"/>
                <a:gd name="T7" fmla="*/ 24 h 28"/>
                <a:gd name="T8" fmla="*/ 7 w 425"/>
                <a:gd name="T9" fmla="*/ 0 h 28"/>
                <a:gd name="T10" fmla="*/ 0 w 425"/>
                <a:gd name="T11" fmla="*/ 0 h 28"/>
                <a:gd name="T12" fmla="*/ 0 w 425"/>
                <a:gd name="T13" fmla="*/ 28 h 28"/>
                <a:gd name="T14" fmla="*/ 425 w 425"/>
                <a:gd name="T15" fmla="*/ 28 h 28"/>
                <a:gd name="T16" fmla="*/ 425 w 425"/>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5" h="28">
                  <a:moveTo>
                    <a:pt x="425" y="0"/>
                  </a:moveTo>
                  <a:lnTo>
                    <a:pt x="418" y="0"/>
                  </a:lnTo>
                  <a:lnTo>
                    <a:pt x="418" y="24"/>
                  </a:lnTo>
                  <a:lnTo>
                    <a:pt x="7" y="24"/>
                  </a:lnTo>
                  <a:lnTo>
                    <a:pt x="7" y="0"/>
                  </a:lnTo>
                  <a:lnTo>
                    <a:pt x="0" y="0"/>
                  </a:lnTo>
                  <a:lnTo>
                    <a:pt x="0" y="28"/>
                  </a:lnTo>
                  <a:lnTo>
                    <a:pt x="425" y="28"/>
                  </a:lnTo>
                  <a:lnTo>
                    <a:pt x="42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499" name="ïṧľïdê"/>
            <p:cNvSpPr/>
            <p:nvPr/>
          </p:nvSpPr>
          <p:spPr bwMode="auto">
            <a:xfrm>
              <a:off x="3622676" y="4257675"/>
              <a:ext cx="407988" cy="204788"/>
            </a:xfrm>
            <a:custGeom>
              <a:avLst/>
              <a:gdLst>
                <a:gd name="T0" fmla="*/ 164 w 164"/>
                <a:gd name="T1" fmla="*/ 27 h 82"/>
                <a:gd name="T2" fmla="*/ 107 w 164"/>
                <a:gd name="T3" fmla="*/ 82 h 82"/>
                <a:gd name="T4" fmla="*/ 57 w 164"/>
                <a:gd name="T5" fmla="*/ 82 h 82"/>
                <a:gd name="T6" fmla="*/ 0 w 164"/>
                <a:gd name="T7" fmla="*/ 27 h 82"/>
                <a:gd name="T8" fmla="*/ 73 w 164"/>
                <a:gd name="T9" fmla="*/ 0 h 82"/>
                <a:gd name="T10" fmla="*/ 91 w 164"/>
                <a:gd name="T11" fmla="*/ 0 h 82"/>
                <a:gd name="T12" fmla="*/ 164 w 164"/>
                <a:gd name="T13" fmla="*/ 27 h 82"/>
              </a:gdLst>
              <a:ahLst/>
              <a:cxnLst>
                <a:cxn ang="0">
                  <a:pos x="T0" y="T1"/>
                </a:cxn>
                <a:cxn ang="0">
                  <a:pos x="T2" y="T3"/>
                </a:cxn>
                <a:cxn ang="0">
                  <a:pos x="T4" y="T5"/>
                </a:cxn>
                <a:cxn ang="0">
                  <a:pos x="T6" y="T7"/>
                </a:cxn>
                <a:cxn ang="0">
                  <a:pos x="T8" y="T9"/>
                </a:cxn>
                <a:cxn ang="0">
                  <a:pos x="T10" y="T11"/>
                </a:cxn>
                <a:cxn ang="0">
                  <a:pos x="T12" y="T13"/>
                </a:cxn>
              </a:cxnLst>
              <a:rect l="0" t="0" r="r" b="b"/>
              <a:pathLst>
                <a:path w="164" h="82">
                  <a:moveTo>
                    <a:pt x="164" y="27"/>
                  </a:moveTo>
                  <a:cubicBezTo>
                    <a:pt x="163" y="58"/>
                    <a:pt x="138" y="82"/>
                    <a:pt x="107" y="82"/>
                  </a:cubicBezTo>
                  <a:cubicBezTo>
                    <a:pt x="57" y="82"/>
                    <a:pt x="57" y="82"/>
                    <a:pt x="57" y="82"/>
                  </a:cubicBezTo>
                  <a:cubicBezTo>
                    <a:pt x="26" y="82"/>
                    <a:pt x="1" y="58"/>
                    <a:pt x="0" y="27"/>
                  </a:cubicBezTo>
                  <a:cubicBezTo>
                    <a:pt x="20" y="10"/>
                    <a:pt x="45" y="0"/>
                    <a:pt x="73" y="0"/>
                  </a:cubicBezTo>
                  <a:cubicBezTo>
                    <a:pt x="91" y="0"/>
                    <a:pt x="91" y="0"/>
                    <a:pt x="91" y="0"/>
                  </a:cubicBezTo>
                  <a:cubicBezTo>
                    <a:pt x="118" y="0"/>
                    <a:pt x="144" y="10"/>
                    <a:pt x="164" y="27"/>
                  </a:cubicBezTo>
                  <a:close/>
                </a:path>
              </a:pathLst>
            </a:cu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00" name="ïṥļîḋè"/>
            <p:cNvSpPr/>
            <p:nvPr/>
          </p:nvSpPr>
          <p:spPr bwMode="auto">
            <a:xfrm>
              <a:off x="3611563" y="4248150"/>
              <a:ext cx="430213" cy="223838"/>
            </a:xfrm>
            <a:custGeom>
              <a:avLst/>
              <a:gdLst>
                <a:gd name="T0" fmla="*/ 111 w 172"/>
                <a:gd name="T1" fmla="*/ 90 h 90"/>
                <a:gd name="T2" fmla="*/ 61 w 172"/>
                <a:gd name="T3" fmla="*/ 90 h 90"/>
                <a:gd name="T4" fmla="*/ 0 w 172"/>
                <a:gd name="T5" fmla="*/ 31 h 90"/>
                <a:gd name="T6" fmla="*/ 0 w 172"/>
                <a:gd name="T7" fmla="*/ 29 h 90"/>
                <a:gd name="T8" fmla="*/ 1 w 172"/>
                <a:gd name="T9" fmla="*/ 28 h 90"/>
                <a:gd name="T10" fmla="*/ 77 w 172"/>
                <a:gd name="T11" fmla="*/ 0 h 90"/>
                <a:gd name="T12" fmla="*/ 95 w 172"/>
                <a:gd name="T13" fmla="*/ 0 h 90"/>
                <a:gd name="T14" fmla="*/ 170 w 172"/>
                <a:gd name="T15" fmla="*/ 28 h 90"/>
                <a:gd name="T16" fmla="*/ 172 w 172"/>
                <a:gd name="T17" fmla="*/ 29 h 90"/>
                <a:gd name="T18" fmla="*/ 172 w 172"/>
                <a:gd name="T19" fmla="*/ 31 h 90"/>
                <a:gd name="T20" fmla="*/ 111 w 172"/>
                <a:gd name="T21" fmla="*/ 90 h 90"/>
                <a:gd name="T22" fmla="*/ 8 w 172"/>
                <a:gd name="T23" fmla="*/ 33 h 90"/>
                <a:gd name="T24" fmla="*/ 61 w 172"/>
                <a:gd name="T25" fmla="*/ 82 h 90"/>
                <a:gd name="T26" fmla="*/ 111 w 172"/>
                <a:gd name="T27" fmla="*/ 82 h 90"/>
                <a:gd name="T28" fmla="*/ 164 w 172"/>
                <a:gd name="T29" fmla="*/ 33 h 90"/>
                <a:gd name="T30" fmla="*/ 95 w 172"/>
                <a:gd name="T31" fmla="*/ 8 h 90"/>
                <a:gd name="T32" fmla="*/ 77 w 172"/>
                <a:gd name="T33" fmla="*/ 8 h 90"/>
                <a:gd name="T34" fmla="*/ 8 w 172"/>
                <a:gd name="T35" fmla="*/ 3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2" h="90">
                  <a:moveTo>
                    <a:pt x="111" y="90"/>
                  </a:moveTo>
                  <a:cubicBezTo>
                    <a:pt x="61" y="90"/>
                    <a:pt x="61" y="90"/>
                    <a:pt x="61" y="90"/>
                  </a:cubicBezTo>
                  <a:cubicBezTo>
                    <a:pt x="28" y="90"/>
                    <a:pt x="1" y="64"/>
                    <a:pt x="0" y="31"/>
                  </a:cubicBezTo>
                  <a:cubicBezTo>
                    <a:pt x="0" y="29"/>
                    <a:pt x="0" y="29"/>
                    <a:pt x="0" y="29"/>
                  </a:cubicBezTo>
                  <a:cubicBezTo>
                    <a:pt x="1" y="28"/>
                    <a:pt x="1" y="28"/>
                    <a:pt x="1" y="28"/>
                  </a:cubicBezTo>
                  <a:cubicBezTo>
                    <a:pt x="22" y="10"/>
                    <a:pt x="49" y="0"/>
                    <a:pt x="77" y="0"/>
                  </a:cubicBezTo>
                  <a:cubicBezTo>
                    <a:pt x="95" y="0"/>
                    <a:pt x="95" y="0"/>
                    <a:pt x="95" y="0"/>
                  </a:cubicBezTo>
                  <a:cubicBezTo>
                    <a:pt x="122" y="0"/>
                    <a:pt x="149" y="10"/>
                    <a:pt x="170" y="28"/>
                  </a:cubicBezTo>
                  <a:cubicBezTo>
                    <a:pt x="172" y="29"/>
                    <a:pt x="172" y="29"/>
                    <a:pt x="172" y="29"/>
                  </a:cubicBezTo>
                  <a:cubicBezTo>
                    <a:pt x="172" y="31"/>
                    <a:pt x="172" y="31"/>
                    <a:pt x="172" y="31"/>
                  </a:cubicBezTo>
                  <a:cubicBezTo>
                    <a:pt x="171" y="64"/>
                    <a:pt x="144" y="90"/>
                    <a:pt x="111" y="90"/>
                  </a:cubicBezTo>
                  <a:close/>
                  <a:moveTo>
                    <a:pt x="8" y="33"/>
                  </a:moveTo>
                  <a:cubicBezTo>
                    <a:pt x="10" y="61"/>
                    <a:pt x="33" y="82"/>
                    <a:pt x="61" y="82"/>
                  </a:cubicBezTo>
                  <a:cubicBezTo>
                    <a:pt x="111" y="82"/>
                    <a:pt x="111" y="82"/>
                    <a:pt x="111" y="82"/>
                  </a:cubicBezTo>
                  <a:cubicBezTo>
                    <a:pt x="139" y="82"/>
                    <a:pt x="162" y="61"/>
                    <a:pt x="164" y="33"/>
                  </a:cubicBezTo>
                  <a:cubicBezTo>
                    <a:pt x="144" y="17"/>
                    <a:pt x="120" y="8"/>
                    <a:pt x="95" y="8"/>
                  </a:cubicBezTo>
                  <a:cubicBezTo>
                    <a:pt x="77" y="8"/>
                    <a:pt x="77" y="8"/>
                    <a:pt x="77" y="8"/>
                  </a:cubicBezTo>
                  <a:cubicBezTo>
                    <a:pt x="52" y="8"/>
                    <a:pt x="27" y="17"/>
                    <a:pt x="8" y="33"/>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01" name="í$líďè"/>
            <p:cNvSpPr/>
            <p:nvPr/>
          </p:nvSpPr>
          <p:spPr bwMode="auto">
            <a:xfrm>
              <a:off x="3706813" y="4860925"/>
              <a:ext cx="125413" cy="122238"/>
            </a:xfrm>
            <a:custGeom>
              <a:avLst/>
              <a:gdLst>
                <a:gd name="T0" fmla="*/ 31 w 50"/>
                <a:gd name="T1" fmla="*/ 49 h 49"/>
                <a:gd name="T2" fmla="*/ 0 w 50"/>
                <a:gd name="T3" fmla="*/ 31 h 49"/>
                <a:gd name="T4" fmla="*/ 28 w 50"/>
                <a:gd name="T5" fmla="*/ 0 h 49"/>
                <a:gd name="T6" fmla="*/ 50 w 50"/>
                <a:gd name="T7" fmla="*/ 18 h 49"/>
                <a:gd name="T8" fmla="*/ 31 w 50"/>
                <a:gd name="T9" fmla="*/ 49 h 49"/>
              </a:gdLst>
              <a:ahLst/>
              <a:cxnLst>
                <a:cxn ang="0">
                  <a:pos x="T0" y="T1"/>
                </a:cxn>
                <a:cxn ang="0">
                  <a:pos x="T2" y="T3"/>
                </a:cxn>
                <a:cxn ang="0">
                  <a:pos x="T4" y="T5"/>
                </a:cxn>
                <a:cxn ang="0">
                  <a:pos x="T6" y="T7"/>
                </a:cxn>
                <a:cxn ang="0">
                  <a:pos x="T8" y="T9"/>
                </a:cxn>
              </a:cxnLst>
              <a:rect l="0" t="0" r="r" b="b"/>
              <a:pathLst>
                <a:path w="50" h="49">
                  <a:moveTo>
                    <a:pt x="31" y="49"/>
                  </a:moveTo>
                  <a:cubicBezTo>
                    <a:pt x="0" y="31"/>
                    <a:pt x="0" y="31"/>
                    <a:pt x="0" y="31"/>
                  </a:cubicBezTo>
                  <a:cubicBezTo>
                    <a:pt x="0" y="31"/>
                    <a:pt x="17" y="0"/>
                    <a:pt x="28" y="0"/>
                  </a:cubicBezTo>
                  <a:cubicBezTo>
                    <a:pt x="50" y="18"/>
                    <a:pt x="50" y="18"/>
                    <a:pt x="50" y="18"/>
                  </a:cubicBezTo>
                  <a:lnTo>
                    <a:pt x="31" y="4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02" name="íś1ïďé"/>
            <p:cNvSpPr/>
            <p:nvPr/>
          </p:nvSpPr>
          <p:spPr bwMode="auto">
            <a:xfrm>
              <a:off x="3697288" y="4852988"/>
              <a:ext cx="144463" cy="139700"/>
            </a:xfrm>
            <a:custGeom>
              <a:avLst/>
              <a:gdLst>
                <a:gd name="T0" fmla="*/ 36 w 58"/>
                <a:gd name="T1" fmla="*/ 56 h 56"/>
                <a:gd name="T2" fmla="*/ 0 w 58"/>
                <a:gd name="T3" fmla="*/ 35 h 56"/>
                <a:gd name="T4" fmla="*/ 1 w 58"/>
                <a:gd name="T5" fmla="*/ 33 h 56"/>
                <a:gd name="T6" fmla="*/ 32 w 58"/>
                <a:gd name="T7" fmla="*/ 0 h 56"/>
                <a:gd name="T8" fmla="*/ 34 w 58"/>
                <a:gd name="T9" fmla="*/ 0 h 56"/>
                <a:gd name="T10" fmla="*/ 58 w 58"/>
                <a:gd name="T11" fmla="*/ 20 h 56"/>
                <a:gd name="T12" fmla="*/ 36 w 58"/>
                <a:gd name="T13" fmla="*/ 56 h 56"/>
                <a:gd name="T14" fmla="*/ 8 w 58"/>
                <a:gd name="T15" fmla="*/ 33 h 56"/>
                <a:gd name="T16" fmla="*/ 34 w 58"/>
                <a:gd name="T17" fmla="*/ 48 h 56"/>
                <a:gd name="T18" fmla="*/ 50 w 58"/>
                <a:gd name="T19" fmla="*/ 21 h 56"/>
                <a:gd name="T20" fmla="*/ 32 w 58"/>
                <a:gd name="T21" fmla="*/ 6 h 56"/>
                <a:gd name="T22" fmla="*/ 8 w 58"/>
                <a:gd name="T23" fmla="*/ 3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56">
                  <a:moveTo>
                    <a:pt x="36" y="56"/>
                  </a:moveTo>
                  <a:cubicBezTo>
                    <a:pt x="0" y="35"/>
                    <a:pt x="0" y="35"/>
                    <a:pt x="0" y="35"/>
                  </a:cubicBezTo>
                  <a:cubicBezTo>
                    <a:pt x="1" y="33"/>
                    <a:pt x="1" y="33"/>
                    <a:pt x="1" y="33"/>
                  </a:cubicBezTo>
                  <a:cubicBezTo>
                    <a:pt x="4" y="27"/>
                    <a:pt x="20" y="0"/>
                    <a:pt x="32" y="0"/>
                  </a:cubicBezTo>
                  <a:cubicBezTo>
                    <a:pt x="34" y="0"/>
                    <a:pt x="34" y="0"/>
                    <a:pt x="34" y="0"/>
                  </a:cubicBezTo>
                  <a:cubicBezTo>
                    <a:pt x="58" y="20"/>
                    <a:pt x="58" y="20"/>
                    <a:pt x="58" y="20"/>
                  </a:cubicBezTo>
                  <a:lnTo>
                    <a:pt x="36" y="56"/>
                  </a:lnTo>
                  <a:close/>
                  <a:moveTo>
                    <a:pt x="8" y="33"/>
                  </a:moveTo>
                  <a:cubicBezTo>
                    <a:pt x="34" y="48"/>
                    <a:pt x="34" y="48"/>
                    <a:pt x="34" y="48"/>
                  </a:cubicBezTo>
                  <a:cubicBezTo>
                    <a:pt x="50" y="21"/>
                    <a:pt x="50" y="21"/>
                    <a:pt x="50" y="21"/>
                  </a:cubicBezTo>
                  <a:cubicBezTo>
                    <a:pt x="32" y="6"/>
                    <a:pt x="32" y="6"/>
                    <a:pt x="32" y="6"/>
                  </a:cubicBezTo>
                  <a:cubicBezTo>
                    <a:pt x="25" y="7"/>
                    <a:pt x="14" y="21"/>
                    <a:pt x="8" y="33"/>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03" name="íšḻiḍé"/>
            <p:cNvSpPr/>
            <p:nvPr/>
          </p:nvSpPr>
          <p:spPr bwMode="auto">
            <a:xfrm>
              <a:off x="3776663" y="4860925"/>
              <a:ext cx="174625" cy="122238"/>
            </a:xfrm>
            <a:custGeom>
              <a:avLst/>
              <a:gdLst>
                <a:gd name="T0" fmla="*/ 70 w 70"/>
                <a:gd name="T1" fmla="*/ 20 h 49"/>
                <a:gd name="T2" fmla="*/ 53 w 70"/>
                <a:gd name="T3" fmla="*/ 49 h 49"/>
                <a:gd name="T4" fmla="*/ 20 w 70"/>
                <a:gd name="T5" fmla="*/ 43 h 49"/>
                <a:gd name="T6" fmla="*/ 30 w 70"/>
                <a:gd name="T7" fmla="*/ 38 h 49"/>
                <a:gd name="T8" fmla="*/ 0 w 70"/>
                <a:gd name="T9" fmla="*/ 0 h 49"/>
                <a:gd name="T10" fmla="*/ 45 w 70"/>
                <a:gd name="T11" fmla="*/ 0 h 49"/>
                <a:gd name="T12" fmla="*/ 60 w 70"/>
                <a:gd name="T13" fmla="*/ 24 h 49"/>
                <a:gd name="T14" fmla="*/ 70 w 70"/>
                <a:gd name="T15" fmla="*/ 20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49">
                  <a:moveTo>
                    <a:pt x="70" y="20"/>
                  </a:moveTo>
                  <a:cubicBezTo>
                    <a:pt x="53" y="49"/>
                    <a:pt x="53" y="49"/>
                    <a:pt x="53" y="49"/>
                  </a:cubicBezTo>
                  <a:cubicBezTo>
                    <a:pt x="20" y="43"/>
                    <a:pt x="20" y="43"/>
                    <a:pt x="20" y="43"/>
                  </a:cubicBezTo>
                  <a:cubicBezTo>
                    <a:pt x="30" y="38"/>
                    <a:pt x="30" y="38"/>
                    <a:pt x="30" y="38"/>
                  </a:cubicBezTo>
                  <a:cubicBezTo>
                    <a:pt x="30" y="38"/>
                    <a:pt x="24" y="16"/>
                    <a:pt x="0" y="0"/>
                  </a:cubicBezTo>
                  <a:cubicBezTo>
                    <a:pt x="45" y="0"/>
                    <a:pt x="45" y="0"/>
                    <a:pt x="45" y="0"/>
                  </a:cubicBezTo>
                  <a:cubicBezTo>
                    <a:pt x="45" y="0"/>
                    <a:pt x="55" y="8"/>
                    <a:pt x="60" y="24"/>
                  </a:cubicBezTo>
                  <a:lnTo>
                    <a:pt x="70"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04" name="išļîḍe"/>
            <p:cNvSpPr/>
            <p:nvPr/>
          </p:nvSpPr>
          <p:spPr bwMode="auto">
            <a:xfrm>
              <a:off x="3768726" y="4852988"/>
              <a:ext cx="190500" cy="138113"/>
            </a:xfrm>
            <a:custGeom>
              <a:avLst/>
              <a:gdLst>
                <a:gd name="T0" fmla="*/ 56 w 76"/>
                <a:gd name="T1" fmla="*/ 55 h 55"/>
                <a:gd name="T2" fmla="*/ 56 w 76"/>
                <a:gd name="T3" fmla="*/ 55 h 55"/>
                <a:gd name="T4" fmla="*/ 22 w 76"/>
                <a:gd name="T5" fmla="*/ 49 h 55"/>
                <a:gd name="T6" fmla="*/ 20 w 76"/>
                <a:gd name="T7" fmla="*/ 46 h 55"/>
                <a:gd name="T8" fmla="*/ 22 w 76"/>
                <a:gd name="T9" fmla="*/ 43 h 55"/>
                <a:gd name="T10" fmla="*/ 30 w 76"/>
                <a:gd name="T11" fmla="*/ 40 h 55"/>
                <a:gd name="T12" fmla="*/ 2 w 76"/>
                <a:gd name="T13" fmla="*/ 5 h 55"/>
                <a:gd name="T14" fmla="*/ 1 w 76"/>
                <a:gd name="T15" fmla="*/ 2 h 55"/>
                <a:gd name="T16" fmla="*/ 3 w 76"/>
                <a:gd name="T17" fmla="*/ 0 h 55"/>
                <a:gd name="T18" fmla="*/ 48 w 76"/>
                <a:gd name="T19" fmla="*/ 0 h 55"/>
                <a:gd name="T20" fmla="*/ 50 w 76"/>
                <a:gd name="T21" fmla="*/ 0 h 55"/>
                <a:gd name="T22" fmla="*/ 65 w 76"/>
                <a:gd name="T23" fmla="*/ 23 h 55"/>
                <a:gd name="T24" fmla="*/ 72 w 76"/>
                <a:gd name="T25" fmla="*/ 20 h 55"/>
                <a:gd name="T26" fmla="*/ 75 w 76"/>
                <a:gd name="T27" fmla="*/ 21 h 55"/>
                <a:gd name="T28" fmla="*/ 76 w 76"/>
                <a:gd name="T29" fmla="*/ 24 h 55"/>
                <a:gd name="T30" fmla="*/ 59 w 76"/>
                <a:gd name="T31" fmla="*/ 54 h 55"/>
                <a:gd name="T32" fmla="*/ 56 w 76"/>
                <a:gd name="T33" fmla="*/ 55 h 55"/>
                <a:gd name="T34" fmla="*/ 33 w 76"/>
                <a:gd name="T35" fmla="*/ 45 h 55"/>
                <a:gd name="T36" fmla="*/ 55 w 76"/>
                <a:gd name="T37" fmla="*/ 49 h 55"/>
                <a:gd name="T38" fmla="*/ 66 w 76"/>
                <a:gd name="T39" fmla="*/ 29 h 55"/>
                <a:gd name="T40" fmla="*/ 64 w 76"/>
                <a:gd name="T41" fmla="*/ 30 h 55"/>
                <a:gd name="T42" fmla="*/ 62 w 76"/>
                <a:gd name="T43" fmla="*/ 30 h 55"/>
                <a:gd name="T44" fmla="*/ 60 w 76"/>
                <a:gd name="T45" fmla="*/ 28 h 55"/>
                <a:gd name="T46" fmla="*/ 47 w 76"/>
                <a:gd name="T47" fmla="*/ 6 h 55"/>
                <a:gd name="T48" fmla="*/ 12 w 76"/>
                <a:gd name="T49" fmla="*/ 6 h 55"/>
                <a:gd name="T50" fmla="*/ 36 w 76"/>
                <a:gd name="T51" fmla="*/ 40 h 55"/>
                <a:gd name="T52" fmla="*/ 35 w 76"/>
                <a:gd name="T53" fmla="*/ 44 h 55"/>
                <a:gd name="T54" fmla="*/ 33 w 76"/>
                <a:gd name="T55" fmla="*/ 4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6" h="55">
                  <a:moveTo>
                    <a:pt x="56" y="55"/>
                  </a:moveTo>
                  <a:cubicBezTo>
                    <a:pt x="56" y="55"/>
                    <a:pt x="56" y="55"/>
                    <a:pt x="56" y="55"/>
                  </a:cubicBezTo>
                  <a:cubicBezTo>
                    <a:pt x="22" y="49"/>
                    <a:pt x="22" y="49"/>
                    <a:pt x="22" y="49"/>
                  </a:cubicBezTo>
                  <a:cubicBezTo>
                    <a:pt x="21" y="49"/>
                    <a:pt x="20" y="48"/>
                    <a:pt x="20" y="46"/>
                  </a:cubicBezTo>
                  <a:cubicBezTo>
                    <a:pt x="20" y="45"/>
                    <a:pt x="20" y="44"/>
                    <a:pt x="22" y="43"/>
                  </a:cubicBezTo>
                  <a:cubicBezTo>
                    <a:pt x="30" y="40"/>
                    <a:pt x="30" y="40"/>
                    <a:pt x="30" y="40"/>
                  </a:cubicBezTo>
                  <a:cubicBezTo>
                    <a:pt x="27" y="33"/>
                    <a:pt x="20" y="17"/>
                    <a:pt x="2" y="5"/>
                  </a:cubicBezTo>
                  <a:cubicBezTo>
                    <a:pt x="1" y="4"/>
                    <a:pt x="0" y="3"/>
                    <a:pt x="1" y="2"/>
                  </a:cubicBezTo>
                  <a:cubicBezTo>
                    <a:pt x="1" y="1"/>
                    <a:pt x="2" y="0"/>
                    <a:pt x="3" y="0"/>
                  </a:cubicBezTo>
                  <a:cubicBezTo>
                    <a:pt x="48" y="0"/>
                    <a:pt x="48" y="0"/>
                    <a:pt x="48" y="0"/>
                  </a:cubicBezTo>
                  <a:cubicBezTo>
                    <a:pt x="49" y="0"/>
                    <a:pt x="49" y="0"/>
                    <a:pt x="50" y="0"/>
                  </a:cubicBezTo>
                  <a:cubicBezTo>
                    <a:pt x="50" y="1"/>
                    <a:pt x="59" y="8"/>
                    <a:pt x="65" y="23"/>
                  </a:cubicBezTo>
                  <a:cubicBezTo>
                    <a:pt x="72" y="20"/>
                    <a:pt x="72" y="20"/>
                    <a:pt x="72" y="20"/>
                  </a:cubicBezTo>
                  <a:cubicBezTo>
                    <a:pt x="73" y="19"/>
                    <a:pt x="75" y="20"/>
                    <a:pt x="75" y="21"/>
                  </a:cubicBezTo>
                  <a:cubicBezTo>
                    <a:pt x="76" y="22"/>
                    <a:pt x="76" y="23"/>
                    <a:pt x="76" y="24"/>
                  </a:cubicBezTo>
                  <a:cubicBezTo>
                    <a:pt x="59" y="54"/>
                    <a:pt x="59" y="54"/>
                    <a:pt x="59" y="54"/>
                  </a:cubicBezTo>
                  <a:cubicBezTo>
                    <a:pt x="58" y="54"/>
                    <a:pt x="57" y="55"/>
                    <a:pt x="56" y="55"/>
                  </a:cubicBezTo>
                  <a:close/>
                  <a:moveTo>
                    <a:pt x="33" y="45"/>
                  </a:moveTo>
                  <a:cubicBezTo>
                    <a:pt x="55" y="49"/>
                    <a:pt x="55" y="49"/>
                    <a:pt x="55" y="49"/>
                  </a:cubicBezTo>
                  <a:cubicBezTo>
                    <a:pt x="66" y="29"/>
                    <a:pt x="66" y="29"/>
                    <a:pt x="66" y="29"/>
                  </a:cubicBezTo>
                  <a:cubicBezTo>
                    <a:pt x="64" y="30"/>
                    <a:pt x="64" y="30"/>
                    <a:pt x="64" y="30"/>
                  </a:cubicBezTo>
                  <a:cubicBezTo>
                    <a:pt x="64" y="30"/>
                    <a:pt x="63" y="30"/>
                    <a:pt x="62" y="30"/>
                  </a:cubicBezTo>
                  <a:cubicBezTo>
                    <a:pt x="61" y="30"/>
                    <a:pt x="61" y="29"/>
                    <a:pt x="60" y="28"/>
                  </a:cubicBezTo>
                  <a:cubicBezTo>
                    <a:pt x="56" y="16"/>
                    <a:pt x="49" y="8"/>
                    <a:pt x="47" y="6"/>
                  </a:cubicBezTo>
                  <a:cubicBezTo>
                    <a:pt x="12" y="6"/>
                    <a:pt x="12" y="6"/>
                    <a:pt x="12" y="6"/>
                  </a:cubicBezTo>
                  <a:cubicBezTo>
                    <a:pt x="31" y="21"/>
                    <a:pt x="36" y="39"/>
                    <a:pt x="36" y="40"/>
                  </a:cubicBezTo>
                  <a:cubicBezTo>
                    <a:pt x="37" y="42"/>
                    <a:pt x="36" y="43"/>
                    <a:pt x="35" y="44"/>
                  </a:cubicBezTo>
                  <a:lnTo>
                    <a:pt x="33" y="45"/>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05" name="íṧlïdé"/>
            <p:cNvSpPr/>
            <p:nvPr/>
          </p:nvSpPr>
          <p:spPr bwMode="auto">
            <a:xfrm>
              <a:off x="3911601" y="4983163"/>
              <a:ext cx="130175" cy="127000"/>
            </a:xfrm>
            <a:custGeom>
              <a:avLst/>
              <a:gdLst>
                <a:gd name="T0" fmla="*/ 0 w 52"/>
                <a:gd name="T1" fmla="*/ 22 h 51"/>
                <a:gd name="T2" fmla="*/ 30 w 52"/>
                <a:gd name="T3" fmla="*/ 0 h 51"/>
                <a:gd name="T4" fmla="*/ 47 w 52"/>
                <a:gd name="T5" fmla="*/ 39 h 51"/>
                <a:gd name="T6" fmla="*/ 23 w 52"/>
                <a:gd name="T7" fmla="*/ 51 h 51"/>
                <a:gd name="T8" fmla="*/ 0 w 52"/>
                <a:gd name="T9" fmla="*/ 22 h 51"/>
              </a:gdLst>
              <a:ahLst/>
              <a:cxnLst>
                <a:cxn ang="0">
                  <a:pos x="T0" y="T1"/>
                </a:cxn>
                <a:cxn ang="0">
                  <a:pos x="T2" y="T3"/>
                </a:cxn>
                <a:cxn ang="0">
                  <a:pos x="T4" y="T5"/>
                </a:cxn>
                <a:cxn ang="0">
                  <a:pos x="T6" y="T7"/>
                </a:cxn>
                <a:cxn ang="0">
                  <a:pos x="T8" y="T9"/>
                </a:cxn>
              </a:cxnLst>
              <a:rect l="0" t="0" r="r" b="b"/>
              <a:pathLst>
                <a:path w="52" h="51">
                  <a:moveTo>
                    <a:pt x="0" y="22"/>
                  </a:moveTo>
                  <a:cubicBezTo>
                    <a:pt x="30" y="0"/>
                    <a:pt x="30" y="0"/>
                    <a:pt x="30" y="0"/>
                  </a:cubicBezTo>
                  <a:cubicBezTo>
                    <a:pt x="30" y="0"/>
                    <a:pt x="52" y="28"/>
                    <a:pt x="47" y="39"/>
                  </a:cubicBezTo>
                  <a:cubicBezTo>
                    <a:pt x="23" y="51"/>
                    <a:pt x="23" y="51"/>
                    <a:pt x="23" y="51"/>
                  </a:cubicBezTo>
                  <a:lnTo>
                    <a:pt x="0" y="2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06" name="îsḻíḓe"/>
            <p:cNvSpPr/>
            <p:nvPr/>
          </p:nvSpPr>
          <p:spPr bwMode="auto">
            <a:xfrm>
              <a:off x="3903663" y="4975225"/>
              <a:ext cx="144463" cy="142875"/>
            </a:xfrm>
            <a:custGeom>
              <a:avLst/>
              <a:gdLst>
                <a:gd name="T0" fmla="*/ 26 w 58"/>
                <a:gd name="T1" fmla="*/ 57 h 57"/>
                <a:gd name="T2" fmla="*/ 23 w 58"/>
                <a:gd name="T3" fmla="*/ 56 h 57"/>
                <a:gd name="T4" fmla="*/ 1 w 58"/>
                <a:gd name="T5" fmla="*/ 27 h 57"/>
                <a:gd name="T6" fmla="*/ 2 w 58"/>
                <a:gd name="T7" fmla="*/ 23 h 57"/>
                <a:gd name="T8" fmla="*/ 31 w 58"/>
                <a:gd name="T9" fmla="*/ 1 h 57"/>
                <a:gd name="T10" fmla="*/ 35 w 58"/>
                <a:gd name="T11" fmla="*/ 1 h 57"/>
                <a:gd name="T12" fmla="*/ 53 w 58"/>
                <a:gd name="T13" fmla="*/ 43 h 57"/>
                <a:gd name="T14" fmla="*/ 52 w 58"/>
                <a:gd name="T15" fmla="*/ 44 h 57"/>
                <a:gd name="T16" fmla="*/ 27 w 58"/>
                <a:gd name="T17" fmla="*/ 57 h 57"/>
                <a:gd name="T18" fmla="*/ 26 w 58"/>
                <a:gd name="T19" fmla="*/ 57 h 57"/>
                <a:gd name="T20" fmla="*/ 8 w 58"/>
                <a:gd name="T21" fmla="*/ 26 h 57"/>
                <a:gd name="T22" fmla="*/ 26 w 58"/>
                <a:gd name="T23" fmla="*/ 51 h 57"/>
                <a:gd name="T24" fmla="*/ 48 w 58"/>
                <a:gd name="T25" fmla="*/ 40 h 57"/>
                <a:gd name="T26" fmla="*/ 32 w 58"/>
                <a:gd name="T27" fmla="*/ 7 h 57"/>
                <a:gd name="T28" fmla="*/ 8 w 58"/>
                <a:gd name="T29" fmla="*/ 2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 h="57">
                  <a:moveTo>
                    <a:pt x="26" y="57"/>
                  </a:moveTo>
                  <a:cubicBezTo>
                    <a:pt x="25" y="57"/>
                    <a:pt x="24" y="57"/>
                    <a:pt x="23" y="56"/>
                  </a:cubicBezTo>
                  <a:cubicBezTo>
                    <a:pt x="1" y="27"/>
                    <a:pt x="1" y="27"/>
                    <a:pt x="1" y="27"/>
                  </a:cubicBezTo>
                  <a:cubicBezTo>
                    <a:pt x="0" y="26"/>
                    <a:pt x="0" y="24"/>
                    <a:pt x="2" y="23"/>
                  </a:cubicBezTo>
                  <a:cubicBezTo>
                    <a:pt x="31" y="1"/>
                    <a:pt x="31" y="1"/>
                    <a:pt x="31" y="1"/>
                  </a:cubicBezTo>
                  <a:cubicBezTo>
                    <a:pt x="32" y="0"/>
                    <a:pt x="34" y="0"/>
                    <a:pt x="35" y="1"/>
                  </a:cubicBezTo>
                  <a:cubicBezTo>
                    <a:pt x="39" y="6"/>
                    <a:pt x="58" y="31"/>
                    <a:pt x="53" y="43"/>
                  </a:cubicBezTo>
                  <a:cubicBezTo>
                    <a:pt x="53" y="44"/>
                    <a:pt x="52" y="44"/>
                    <a:pt x="52" y="44"/>
                  </a:cubicBezTo>
                  <a:cubicBezTo>
                    <a:pt x="27" y="57"/>
                    <a:pt x="27" y="57"/>
                    <a:pt x="27" y="57"/>
                  </a:cubicBezTo>
                  <a:cubicBezTo>
                    <a:pt x="26" y="57"/>
                    <a:pt x="26" y="57"/>
                    <a:pt x="26" y="57"/>
                  </a:cubicBezTo>
                  <a:close/>
                  <a:moveTo>
                    <a:pt x="8" y="26"/>
                  </a:moveTo>
                  <a:cubicBezTo>
                    <a:pt x="26" y="51"/>
                    <a:pt x="26" y="51"/>
                    <a:pt x="26" y="51"/>
                  </a:cubicBezTo>
                  <a:cubicBezTo>
                    <a:pt x="48" y="40"/>
                    <a:pt x="48" y="40"/>
                    <a:pt x="48" y="40"/>
                  </a:cubicBezTo>
                  <a:cubicBezTo>
                    <a:pt x="49" y="33"/>
                    <a:pt x="40" y="18"/>
                    <a:pt x="32" y="7"/>
                  </a:cubicBezTo>
                  <a:lnTo>
                    <a:pt x="8" y="2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07" name="îṧļíḋé"/>
            <p:cNvSpPr/>
            <p:nvPr/>
          </p:nvSpPr>
          <p:spPr bwMode="auto">
            <a:xfrm>
              <a:off x="3863976" y="5080000"/>
              <a:ext cx="165100" cy="139700"/>
            </a:xfrm>
            <a:custGeom>
              <a:avLst/>
              <a:gdLst>
                <a:gd name="T0" fmla="*/ 21 w 66"/>
                <a:gd name="T1" fmla="*/ 56 h 56"/>
                <a:gd name="T2" fmla="*/ 0 w 66"/>
                <a:gd name="T3" fmla="*/ 29 h 56"/>
                <a:gd name="T4" fmla="*/ 19 w 66"/>
                <a:gd name="T5" fmla="*/ 1 h 56"/>
                <a:gd name="T6" fmla="*/ 19 w 66"/>
                <a:gd name="T7" fmla="*/ 12 h 56"/>
                <a:gd name="T8" fmla="*/ 66 w 66"/>
                <a:gd name="T9" fmla="*/ 0 h 56"/>
                <a:gd name="T10" fmla="*/ 49 w 66"/>
                <a:gd name="T11" fmla="*/ 41 h 56"/>
                <a:gd name="T12" fmla="*/ 20 w 66"/>
                <a:gd name="T13" fmla="*/ 45 h 56"/>
                <a:gd name="T14" fmla="*/ 21 w 66"/>
                <a:gd name="T15" fmla="*/ 56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56">
                  <a:moveTo>
                    <a:pt x="21" y="56"/>
                  </a:moveTo>
                  <a:cubicBezTo>
                    <a:pt x="0" y="29"/>
                    <a:pt x="0" y="29"/>
                    <a:pt x="0" y="29"/>
                  </a:cubicBezTo>
                  <a:cubicBezTo>
                    <a:pt x="19" y="1"/>
                    <a:pt x="19" y="1"/>
                    <a:pt x="19" y="1"/>
                  </a:cubicBezTo>
                  <a:cubicBezTo>
                    <a:pt x="19" y="12"/>
                    <a:pt x="19" y="12"/>
                    <a:pt x="19" y="12"/>
                  </a:cubicBezTo>
                  <a:cubicBezTo>
                    <a:pt x="19" y="12"/>
                    <a:pt x="43" y="16"/>
                    <a:pt x="66" y="0"/>
                  </a:cubicBezTo>
                  <a:cubicBezTo>
                    <a:pt x="49" y="41"/>
                    <a:pt x="49" y="41"/>
                    <a:pt x="49" y="41"/>
                  </a:cubicBezTo>
                  <a:cubicBezTo>
                    <a:pt x="49" y="41"/>
                    <a:pt x="37" y="47"/>
                    <a:pt x="20" y="45"/>
                  </a:cubicBezTo>
                  <a:lnTo>
                    <a:pt x="21" y="5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08" name="ïSḻîḍe"/>
            <p:cNvSpPr/>
            <p:nvPr/>
          </p:nvSpPr>
          <p:spPr bwMode="auto">
            <a:xfrm>
              <a:off x="3856038" y="5072063"/>
              <a:ext cx="182563" cy="155575"/>
            </a:xfrm>
            <a:custGeom>
              <a:avLst/>
              <a:gdLst>
                <a:gd name="T0" fmla="*/ 24 w 73"/>
                <a:gd name="T1" fmla="*/ 62 h 62"/>
                <a:gd name="T2" fmla="*/ 21 w 73"/>
                <a:gd name="T3" fmla="*/ 61 h 62"/>
                <a:gd name="T4" fmla="*/ 1 w 73"/>
                <a:gd name="T5" fmla="*/ 34 h 62"/>
                <a:gd name="T6" fmla="*/ 1 w 73"/>
                <a:gd name="T7" fmla="*/ 31 h 62"/>
                <a:gd name="T8" fmla="*/ 19 w 73"/>
                <a:gd name="T9" fmla="*/ 2 h 62"/>
                <a:gd name="T10" fmla="*/ 23 w 73"/>
                <a:gd name="T11" fmla="*/ 1 h 62"/>
                <a:gd name="T12" fmla="*/ 25 w 73"/>
                <a:gd name="T13" fmla="*/ 4 h 62"/>
                <a:gd name="T14" fmla="*/ 25 w 73"/>
                <a:gd name="T15" fmla="*/ 13 h 62"/>
                <a:gd name="T16" fmla="*/ 68 w 73"/>
                <a:gd name="T17" fmla="*/ 0 h 62"/>
                <a:gd name="T18" fmla="*/ 71 w 73"/>
                <a:gd name="T19" fmla="*/ 0 h 62"/>
                <a:gd name="T20" fmla="*/ 72 w 73"/>
                <a:gd name="T21" fmla="*/ 4 h 62"/>
                <a:gd name="T22" fmla="*/ 55 w 73"/>
                <a:gd name="T23" fmla="*/ 45 h 62"/>
                <a:gd name="T24" fmla="*/ 53 w 73"/>
                <a:gd name="T25" fmla="*/ 47 h 62"/>
                <a:gd name="T26" fmla="*/ 27 w 73"/>
                <a:gd name="T27" fmla="*/ 51 h 62"/>
                <a:gd name="T28" fmla="*/ 27 w 73"/>
                <a:gd name="T29" fmla="*/ 59 h 62"/>
                <a:gd name="T30" fmla="*/ 25 w 73"/>
                <a:gd name="T31" fmla="*/ 62 h 62"/>
                <a:gd name="T32" fmla="*/ 24 w 73"/>
                <a:gd name="T33" fmla="*/ 62 h 62"/>
                <a:gd name="T34" fmla="*/ 7 w 73"/>
                <a:gd name="T35" fmla="*/ 32 h 62"/>
                <a:gd name="T36" fmla="*/ 21 w 73"/>
                <a:gd name="T37" fmla="*/ 50 h 62"/>
                <a:gd name="T38" fmla="*/ 20 w 73"/>
                <a:gd name="T39" fmla="*/ 48 h 62"/>
                <a:gd name="T40" fmla="*/ 21 w 73"/>
                <a:gd name="T41" fmla="*/ 46 h 62"/>
                <a:gd name="T42" fmla="*/ 24 w 73"/>
                <a:gd name="T43" fmla="*/ 45 h 62"/>
                <a:gd name="T44" fmla="*/ 50 w 73"/>
                <a:gd name="T45" fmla="*/ 42 h 62"/>
                <a:gd name="T46" fmla="*/ 63 w 73"/>
                <a:gd name="T47" fmla="*/ 10 h 62"/>
                <a:gd name="T48" fmla="*/ 22 w 73"/>
                <a:gd name="T49" fmla="*/ 18 h 62"/>
                <a:gd name="T50" fmla="*/ 19 w 73"/>
                <a:gd name="T51" fmla="*/ 16 h 62"/>
                <a:gd name="T52" fmla="*/ 19 w 73"/>
                <a:gd name="T53" fmla="*/ 14 h 62"/>
                <a:gd name="T54" fmla="*/ 7 w 73"/>
                <a:gd name="T55"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3" h="62">
                  <a:moveTo>
                    <a:pt x="24" y="62"/>
                  </a:moveTo>
                  <a:cubicBezTo>
                    <a:pt x="23" y="62"/>
                    <a:pt x="22" y="62"/>
                    <a:pt x="21" y="61"/>
                  </a:cubicBezTo>
                  <a:cubicBezTo>
                    <a:pt x="1" y="34"/>
                    <a:pt x="1" y="34"/>
                    <a:pt x="1" y="34"/>
                  </a:cubicBezTo>
                  <a:cubicBezTo>
                    <a:pt x="0" y="33"/>
                    <a:pt x="0" y="32"/>
                    <a:pt x="1" y="31"/>
                  </a:cubicBezTo>
                  <a:cubicBezTo>
                    <a:pt x="19" y="2"/>
                    <a:pt x="19" y="2"/>
                    <a:pt x="19" y="2"/>
                  </a:cubicBezTo>
                  <a:cubicBezTo>
                    <a:pt x="20" y="1"/>
                    <a:pt x="21" y="1"/>
                    <a:pt x="23" y="1"/>
                  </a:cubicBezTo>
                  <a:cubicBezTo>
                    <a:pt x="24" y="1"/>
                    <a:pt x="25" y="3"/>
                    <a:pt x="25" y="4"/>
                  </a:cubicBezTo>
                  <a:cubicBezTo>
                    <a:pt x="25" y="13"/>
                    <a:pt x="25" y="13"/>
                    <a:pt x="25" y="13"/>
                  </a:cubicBezTo>
                  <a:cubicBezTo>
                    <a:pt x="32" y="13"/>
                    <a:pt x="50" y="12"/>
                    <a:pt x="68" y="0"/>
                  </a:cubicBezTo>
                  <a:cubicBezTo>
                    <a:pt x="69" y="0"/>
                    <a:pt x="70" y="0"/>
                    <a:pt x="71" y="0"/>
                  </a:cubicBezTo>
                  <a:cubicBezTo>
                    <a:pt x="72" y="1"/>
                    <a:pt x="73" y="3"/>
                    <a:pt x="72" y="4"/>
                  </a:cubicBezTo>
                  <a:cubicBezTo>
                    <a:pt x="55" y="45"/>
                    <a:pt x="55" y="45"/>
                    <a:pt x="55" y="45"/>
                  </a:cubicBezTo>
                  <a:cubicBezTo>
                    <a:pt x="55" y="46"/>
                    <a:pt x="54" y="46"/>
                    <a:pt x="53" y="47"/>
                  </a:cubicBezTo>
                  <a:cubicBezTo>
                    <a:pt x="53" y="47"/>
                    <a:pt x="42" y="52"/>
                    <a:pt x="27" y="51"/>
                  </a:cubicBezTo>
                  <a:cubicBezTo>
                    <a:pt x="27" y="59"/>
                    <a:pt x="27" y="59"/>
                    <a:pt x="27" y="59"/>
                  </a:cubicBezTo>
                  <a:cubicBezTo>
                    <a:pt x="27" y="61"/>
                    <a:pt x="26" y="62"/>
                    <a:pt x="25" y="62"/>
                  </a:cubicBezTo>
                  <a:lnTo>
                    <a:pt x="24" y="62"/>
                  </a:lnTo>
                  <a:close/>
                  <a:moveTo>
                    <a:pt x="7" y="32"/>
                  </a:moveTo>
                  <a:cubicBezTo>
                    <a:pt x="21" y="50"/>
                    <a:pt x="21" y="50"/>
                    <a:pt x="21" y="50"/>
                  </a:cubicBezTo>
                  <a:cubicBezTo>
                    <a:pt x="20" y="48"/>
                    <a:pt x="20" y="48"/>
                    <a:pt x="20" y="48"/>
                  </a:cubicBezTo>
                  <a:cubicBezTo>
                    <a:pt x="20" y="47"/>
                    <a:pt x="21" y="47"/>
                    <a:pt x="21" y="46"/>
                  </a:cubicBezTo>
                  <a:cubicBezTo>
                    <a:pt x="22" y="45"/>
                    <a:pt x="23" y="45"/>
                    <a:pt x="24" y="45"/>
                  </a:cubicBezTo>
                  <a:cubicBezTo>
                    <a:pt x="37" y="47"/>
                    <a:pt x="47" y="43"/>
                    <a:pt x="50" y="42"/>
                  </a:cubicBezTo>
                  <a:cubicBezTo>
                    <a:pt x="63" y="10"/>
                    <a:pt x="63" y="10"/>
                    <a:pt x="63" y="10"/>
                  </a:cubicBezTo>
                  <a:cubicBezTo>
                    <a:pt x="42" y="21"/>
                    <a:pt x="23" y="19"/>
                    <a:pt x="22" y="18"/>
                  </a:cubicBezTo>
                  <a:cubicBezTo>
                    <a:pt x="20" y="18"/>
                    <a:pt x="19" y="17"/>
                    <a:pt x="19" y="16"/>
                  </a:cubicBezTo>
                  <a:cubicBezTo>
                    <a:pt x="19" y="14"/>
                    <a:pt x="19" y="14"/>
                    <a:pt x="19" y="14"/>
                  </a:cubicBezTo>
                  <a:lnTo>
                    <a:pt x="7" y="3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09" name="iṣ1ïḑè"/>
            <p:cNvSpPr/>
            <p:nvPr/>
          </p:nvSpPr>
          <p:spPr bwMode="auto">
            <a:xfrm>
              <a:off x="3616326" y="5002213"/>
              <a:ext cx="122238" cy="179388"/>
            </a:xfrm>
            <a:custGeom>
              <a:avLst/>
              <a:gdLst>
                <a:gd name="T0" fmla="*/ 0 w 49"/>
                <a:gd name="T1" fmla="*/ 5 h 72"/>
                <a:gd name="T2" fmla="*/ 33 w 49"/>
                <a:gd name="T3" fmla="*/ 0 h 72"/>
                <a:gd name="T4" fmla="*/ 49 w 49"/>
                <a:gd name="T5" fmla="*/ 30 h 72"/>
                <a:gd name="T6" fmla="*/ 39 w 49"/>
                <a:gd name="T7" fmla="*/ 25 h 72"/>
                <a:gd name="T8" fmla="*/ 28 w 49"/>
                <a:gd name="T9" fmla="*/ 72 h 72"/>
                <a:gd name="T10" fmla="*/ 0 w 49"/>
                <a:gd name="T11" fmla="*/ 37 h 72"/>
                <a:gd name="T12" fmla="*/ 10 w 49"/>
                <a:gd name="T13" fmla="*/ 10 h 72"/>
                <a:gd name="T14" fmla="*/ 0 w 49"/>
                <a:gd name="T15" fmla="*/ 5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72">
                  <a:moveTo>
                    <a:pt x="0" y="5"/>
                  </a:moveTo>
                  <a:cubicBezTo>
                    <a:pt x="33" y="0"/>
                    <a:pt x="33" y="0"/>
                    <a:pt x="33" y="0"/>
                  </a:cubicBezTo>
                  <a:cubicBezTo>
                    <a:pt x="49" y="30"/>
                    <a:pt x="49" y="30"/>
                    <a:pt x="49" y="30"/>
                  </a:cubicBezTo>
                  <a:cubicBezTo>
                    <a:pt x="39" y="25"/>
                    <a:pt x="39" y="25"/>
                    <a:pt x="39" y="25"/>
                  </a:cubicBezTo>
                  <a:cubicBezTo>
                    <a:pt x="39" y="25"/>
                    <a:pt x="25" y="44"/>
                    <a:pt x="28" y="72"/>
                  </a:cubicBezTo>
                  <a:cubicBezTo>
                    <a:pt x="0" y="37"/>
                    <a:pt x="0" y="37"/>
                    <a:pt x="0" y="37"/>
                  </a:cubicBezTo>
                  <a:cubicBezTo>
                    <a:pt x="0" y="37"/>
                    <a:pt x="0" y="24"/>
                    <a:pt x="10" y="10"/>
                  </a:cubicBez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10" name="ïŝḷiďe"/>
            <p:cNvSpPr/>
            <p:nvPr/>
          </p:nvSpPr>
          <p:spPr bwMode="auto">
            <a:xfrm>
              <a:off x="3606801" y="4995863"/>
              <a:ext cx="139700" cy="193675"/>
            </a:xfrm>
            <a:custGeom>
              <a:avLst/>
              <a:gdLst>
                <a:gd name="T0" fmla="*/ 32 w 56"/>
                <a:gd name="T1" fmla="*/ 78 h 78"/>
                <a:gd name="T2" fmla="*/ 29 w 56"/>
                <a:gd name="T3" fmla="*/ 77 h 78"/>
                <a:gd name="T4" fmla="*/ 1 w 56"/>
                <a:gd name="T5" fmla="*/ 42 h 78"/>
                <a:gd name="T6" fmla="*/ 1 w 56"/>
                <a:gd name="T7" fmla="*/ 40 h 78"/>
                <a:gd name="T8" fmla="*/ 9 w 56"/>
                <a:gd name="T9" fmla="*/ 14 h 78"/>
                <a:gd name="T10" fmla="*/ 2 w 56"/>
                <a:gd name="T11" fmla="*/ 11 h 78"/>
                <a:gd name="T12" fmla="*/ 1 w 56"/>
                <a:gd name="T13" fmla="*/ 8 h 78"/>
                <a:gd name="T14" fmla="*/ 3 w 56"/>
                <a:gd name="T15" fmla="*/ 5 h 78"/>
                <a:gd name="T16" fmla="*/ 37 w 56"/>
                <a:gd name="T17" fmla="*/ 0 h 78"/>
                <a:gd name="T18" fmla="*/ 40 w 56"/>
                <a:gd name="T19" fmla="*/ 1 h 78"/>
                <a:gd name="T20" fmla="*/ 56 w 56"/>
                <a:gd name="T21" fmla="*/ 31 h 78"/>
                <a:gd name="T22" fmla="*/ 55 w 56"/>
                <a:gd name="T23" fmla="*/ 35 h 78"/>
                <a:gd name="T24" fmla="*/ 52 w 56"/>
                <a:gd name="T25" fmla="*/ 35 h 78"/>
                <a:gd name="T26" fmla="*/ 44 w 56"/>
                <a:gd name="T27" fmla="*/ 32 h 78"/>
                <a:gd name="T28" fmla="*/ 35 w 56"/>
                <a:gd name="T29" fmla="*/ 75 h 78"/>
                <a:gd name="T30" fmla="*/ 33 w 56"/>
                <a:gd name="T31" fmla="*/ 78 h 78"/>
                <a:gd name="T32" fmla="*/ 32 w 56"/>
                <a:gd name="T33" fmla="*/ 78 h 78"/>
                <a:gd name="T34" fmla="*/ 7 w 56"/>
                <a:gd name="T35" fmla="*/ 39 h 78"/>
                <a:gd name="T36" fmla="*/ 28 w 56"/>
                <a:gd name="T37" fmla="*/ 66 h 78"/>
                <a:gd name="T38" fmla="*/ 41 w 56"/>
                <a:gd name="T39" fmla="*/ 26 h 78"/>
                <a:gd name="T40" fmla="*/ 44 w 56"/>
                <a:gd name="T41" fmla="*/ 25 h 78"/>
                <a:gd name="T42" fmla="*/ 46 w 56"/>
                <a:gd name="T43" fmla="*/ 26 h 78"/>
                <a:gd name="T44" fmla="*/ 36 w 56"/>
                <a:gd name="T45" fmla="*/ 6 h 78"/>
                <a:gd name="T46" fmla="*/ 13 w 56"/>
                <a:gd name="T47" fmla="*/ 10 h 78"/>
                <a:gd name="T48" fmla="*/ 15 w 56"/>
                <a:gd name="T49" fmla="*/ 10 h 78"/>
                <a:gd name="T50" fmla="*/ 16 w 56"/>
                <a:gd name="T51" fmla="*/ 12 h 78"/>
                <a:gd name="T52" fmla="*/ 16 w 56"/>
                <a:gd name="T53" fmla="*/ 15 h 78"/>
                <a:gd name="T54" fmla="*/ 7 w 56"/>
                <a:gd name="T5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 h="78">
                  <a:moveTo>
                    <a:pt x="32" y="78"/>
                  </a:moveTo>
                  <a:cubicBezTo>
                    <a:pt x="31" y="78"/>
                    <a:pt x="30" y="78"/>
                    <a:pt x="29" y="77"/>
                  </a:cubicBezTo>
                  <a:cubicBezTo>
                    <a:pt x="1" y="42"/>
                    <a:pt x="1" y="42"/>
                    <a:pt x="1" y="42"/>
                  </a:cubicBezTo>
                  <a:cubicBezTo>
                    <a:pt x="1" y="41"/>
                    <a:pt x="1" y="41"/>
                    <a:pt x="1" y="40"/>
                  </a:cubicBezTo>
                  <a:cubicBezTo>
                    <a:pt x="1" y="40"/>
                    <a:pt x="1" y="28"/>
                    <a:pt x="9" y="14"/>
                  </a:cubicBezTo>
                  <a:cubicBezTo>
                    <a:pt x="2" y="11"/>
                    <a:pt x="2" y="11"/>
                    <a:pt x="2" y="11"/>
                  </a:cubicBezTo>
                  <a:cubicBezTo>
                    <a:pt x="1" y="10"/>
                    <a:pt x="0" y="9"/>
                    <a:pt x="1" y="8"/>
                  </a:cubicBezTo>
                  <a:cubicBezTo>
                    <a:pt x="1" y="6"/>
                    <a:pt x="2" y="5"/>
                    <a:pt x="3" y="5"/>
                  </a:cubicBezTo>
                  <a:cubicBezTo>
                    <a:pt x="37" y="0"/>
                    <a:pt x="37" y="0"/>
                    <a:pt x="37" y="0"/>
                  </a:cubicBezTo>
                  <a:cubicBezTo>
                    <a:pt x="38" y="0"/>
                    <a:pt x="39" y="0"/>
                    <a:pt x="40" y="1"/>
                  </a:cubicBezTo>
                  <a:cubicBezTo>
                    <a:pt x="56" y="31"/>
                    <a:pt x="56" y="31"/>
                    <a:pt x="56" y="31"/>
                  </a:cubicBezTo>
                  <a:cubicBezTo>
                    <a:pt x="56" y="32"/>
                    <a:pt x="56" y="34"/>
                    <a:pt x="55" y="35"/>
                  </a:cubicBezTo>
                  <a:cubicBezTo>
                    <a:pt x="54" y="36"/>
                    <a:pt x="53" y="36"/>
                    <a:pt x="52" y="35"/>
                  </a:cubicBezTo>
                  <a:cubicBezTo>
                    <a:pt x="44" y="32"/>
                    <a:pt x="44" y="32"/>
                    <a:pt x="44" y="32"/>
                  </a:cubicBezTo>
                  <a:cubicBezTo>
                    <a:pt x="41" y="37"/>
                    <a:pt x="33" y="53"/>
                    <a:pt x="35" y="75"/>
                  </a:cubicBezTo>
                  <a:cubicBezTo>
                    <a:pt x="35" y="76"/>
                    <a:pt x="34" y="77"/>
                    <a:pt x="33" y="78"/>
                  </a:cubicBezTo>
                  <a:cubicBezTo>
                    <a:pt x="32" y="78"/>
                    <a:pt x="32" y="78"/>
                    <a:pt x="32" y="78"/>
                  </a:cubicBezTo>
                  <a:close/>
                  <a:moveTo>
                    <a:pt x="7" y="39"/>
                  </a:moveTo>
                  <a:cubicBezTo>
                    <a:pt x="28" y="66"/>
                    <a:pt x="28" y="66"/>
                    <a:pt x="28" y="66"/>
                  </a:cubicBezTo>
                  <a:cubicBezTo>
                    <a:pt x="29" y="42"/>
                    <a:pt x="40" y="27"/>
                    <a:pt x="41" y="26"/>
                  </a:cubicBezTo>
                  <a:cubicBezTo>
                    <a:pt x="41" y="25"/>
                    <a:pt x="43" y="24"/>
                    <a:pt x="44" y="25"/>
                  </a:cubicBezTo>
                  <a:cubicBezTo>
                    <a:pt x="46" y="26"/>
                    <a:pt x="46" y="26"/>
                    <a:pt x="46" y="26"/>
                  </a:cubicBezTo>
                  <a:cubicBezTo>
                    <a:pt x="36" y="6"/>
                    <a:pt x="36" y="6"/>
                    <a:pt x="36" y="6"/>
                  </a:cubicBezTo>
                  <a:cubicBezTo>
                    <a:pt x="13" y="10"/>
                    <a:pt x="13" y="10"/>
                    <a:pt x="13" y="10"/>
                  </a:cubicBezTo>
                  <a:cubicBezTo>
                    <a:pt x="15" y="10"/>
                    <a:pt x="15" y="10"/>
                    <a:pt x="15" y="10"/>
                  </a:cubicBezTo>
                  <a:cubicBezTo>
                    <a:pt x="16" y="11"/>
                    <a:pt x="16" y="11"/>
                    <a:pt x="16" y="12"/>
                  </a:cubicBezTo>
                  <a:cubicBezTo>
                    <a:pt x="17" y="13"/>
                    <a:pt x="17" y="14"/>
                    <a:pt x="16" y="15"/>
                  </a:cubicBezTo>
                  <a:cubicBezTo>
                    <a:pt x="9" y="26"/>
                    <a:pt x="7" y="36"/>
                    <a:pt x="7" y="39"/>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11" name="iṥlíḋê"/>
            <p:cNvSpPr/>
            <p:nvPr/>
          </p:nvSpPr>
          <p:spPr bwMode="auto">
            <a:xfrm>
              <a:off x="3616326" y="5094288"/>
              <a:ext cx="174625" cy="111125"/>
            </a:xfrm>
            <a:custGeom>
              <a:avLst/>
              <a:gdLst>
                <a:gd name="T0" fmla="*/ 65 w 70"/>
                <a:gd name="T1" fmla="*/ 2 h 44"/>
                <a:gd name="T2" fmla="*/ 70 w 70"/>
                <a:gd name="T3" fmla="*/ 38 h 44"/>
                <a:gd name="T4" fmla="*/ 28 w 70"/>
                <a:gd name="T5" fmla="*/ 35 h 44"/>
                <a:gd name="T6" fmla="*/ 0 w 70"/>
                <a:gd name="T7" fmla="*/ 0 h 44"/>
                <a:gd name="T8" fmla="*/ 35 w 70"/>
                <a:gd name="T9" fmla="*/ 3 h 44"/>
                <a:gd name="T10" fmla="*/ 65 w 70"/>
                <a:gd name="T11" fmla="*/ 2 h 44"/>
              </a:gdLst>
              <a:ahLst/>
              <a:cxnLst>
                <a:cxn ang="0">
                  <a:pos x="T0" y="T1"/>
                </a:cxn>
                <a:cxn ang="0">
                  <a:pos x="T2" y="T3"/>
                </a:cxn>
                <a:cxn ang="0">
                  <a:pos x="T4" y="T5"/>
                </a:cxn>
                <a:cxn ang="0">
                  <a:pos x="T6" y="T7"/>
                </a:cxn>
                <a:cxn ang="0">
                  <a:pos x="T8" y="T9"/>
                </a:cxn>
                <a:cxn ang="0">
                  <a:pos x="T10" y="T11"/>
                </a:cxn>
              </a:cxnLst>
              <a:rect l="0" t="0" r="r" b="b"/>
              <a:pathLst>
                <a:path w="70" h="44">
                  <a:moveTo>
                    <a:pt x="65" y="2"/>
                  </a:moveTo>
                  <a:cubicBezTo>
                    <a:pt x="70" y="38"/>
                    <a:pt x="70" y="38"/>
                    <a:pt x="70" y="38"/>
                  </a:cubicBezTo>
                  <a:cubicBezTo>
                    <a:pt x="70" y="38"/>
                    <a:pt x="35" y="44"/>
                    <a:pt x="28" y="35"/>
                  </a:cubicBezTo>
                  <a:cubicBezTo>
                    <a:pt x="0" y="0"/>
                    <a:pt x="0" y="0"/>
                    <a:pt x="0" y="0"/>
                  </a:cubicBezTo>
                  <a:cubicBezTo>
                    <a:pt x="11" y="3"/>
                    <a:pt x="23" y="4"/>
                    <a:pt x="35" y="3"/>
                  </a:cubicBezTo>
                  <a:lnTo>
                    <a:pt x="65" y="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12" name="ïs1ïḑé"/>
            <p:cNvSpPr/>
            <p:nvPr/>
          </p:nvSpPr>
          <p:spPr bwMode="auto">
            <a:xfrm>
              <a:off x="3609976" y="5087938"/>
              <a:ext cx="188913" cy="114300"/>
            </a:xfrm>
            <a:custGeom>
              <a:avLst/>
              <a:gdLst>
                <a:gd name="T0" fmla="*/ 50 w 76"/>
                <a:gd name="T1" fmla="*/ 46 h 46"/>
                <a:gd name="T2" fmla="*/ 28 w 76"/>
                <a:gd name="T3" fmla="*/ 40 h 46"/>
                <a:gd name="T4" fmla="*/ 0 w 76"/>
                <a:gd name="T5" fmla="*/ 5 h 46"/>
                <a:gd name="T6" fmla="*/ 0 w 76"/>
                <a:gd name="T7" fmla="*/ 2 h 46"/>
                <a:gd name="T8" fmla="*/ 3 w 76"/>
                <a:gd name="T9" fmla="*/ 0 h 46"/>
                <a:gd name="T10" fmla="*/ 38 w 76"/>
                <a:gd name="T11" fmla="*/ 3 h 46"/>
                <a:gd name="T12" fmla="*/ 67 w 76"/>
                <a:gd name="T13" fmla="*/ 2 h 46"/>
                <a:gd name="T14" fmla="*/ 71 w 76"/>
                <a:gd name="T15" fmla="*/ 4 h 46"/>
                <a:gd name="T16" fmla="*/ 76 w 76"/>
                <a:gd name="T17" fmla="*/ 40 h 46"/>
                <a:gd name="T18" fmla="*/ 74 w 76"/>
                <a:gd name="T19" fmla="*/ 44 h 46"/>
                <a:gd name="T20" fmla="*/ 50 w 76"/>
                <a:gd name="T21" fmla="*/ 46 h 46"/>
                <a:gd name="T22" fmla="*/ 10 w 76"/>
                <a:gd name="T23" fmla="*/ 8 h 46"/>
                <a:gd name="T24" fmla="*/ 33 w 76"/>
                <a:gd name="T25" fmla="*/ 36 h 46"/>
                <a:gd name="T26" fmla="*/ 70 w 76"/>
                <a:gd name="T27" fmla="*/ 38 h 46"/>
                <a:gd name="T28" fmla="*/ 65 w 76"/>
                <a:gd name="T29" fmla="*/ 8 h 46"/>
                <a:gd name="T30" fmla="*/ 38 w 76"/>
                <a:gd name="T31" fmla="*/ 9 h 46"/>
                <a:gd name="T32" fmla="*/ 10 w 76"/>
                <a:gd name="T33" fmla="*/ 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46">
                  <a:moveTo>
                    <a:pt x="50" y="46"/>
                  </a:moveTo>
                  <a:cubicBezTo>
                    <a:pt x="41" y="46"/>
                    <a:pt x="32" y="45"/>
                    <a:pt x="28" y="40"/>
                  </a:cubicBezTo>
                  <a:cubicBezTo>
                    <a:pt x="0" y="5"/>
                    <a:pt x="0" y="5"/>
                    <a:pt x="0" y="5"/>
                  </a:cubicBezTo>
                  <a:cubicBezTo>
                    <a:pt x="0" y="4"/>
                    <a:pt x="0" y="3"/>
                    <a:pt x="0" y="2"/>
                  </a:cubicBezTo>
                  <a:cubicBezTo>
                    <a:pt x="1" y="0"/>
                    <a:pt x="2" y="0"/>
                    <a:pt x="3" y="0"/>
                  </a:cubicBezTo>
                  <a:cubicBezTo>
                    <a:pt x="15" y="3"/>
                    <a:pt x="26" y="4"/>
                    <a:pt x="38" y="3"/>
                  </a:cubicBezTo>
                  <a:cubicBezTo>
                    <a:pt x="67" y="2"/>
                    <a:pt x="67" y="2"/>
                    <a:pt x="67" y="2"/>
                  </a:cubicBezTo>
                  <a:cubicBezTo>
                    <a:pt x="69" y="1"/>
                    <a:pt x="70" y="3"/>
                    <a:pt x="71" y="4"/>
                  </a:cubicBezTo>
                  <a:cubicBezTo>
                    <a:pt x="76" y="40"/>
                    <a:pt x="76" y="40"/>
                    <a:pt x="76" y="40"/>
                  </a:cubicBezTo>
                  <a:cubicBezTo>
                    <a:pt x="76" y="42"/>
                    <a:pt x="75" y="43"/>
                    <a:pt x="74" y="44"/>
                  </a:cubicBezTo>
                  <a:cubicBezTo>
                    <a:pt x="70" y="44"/>
                    <a:pt x="60" y="46"/>
                    <a:pt x="50" y="46"/>
                  </a:cubicBezTo>
                  <a:close/>
                  <a:moveTo>
                    <a:pt x="10" y="8"/>
                  </a:moveTo>
                  <a:cubicBezTo>
                    <a:pt x="33" y="36"/>
                    <a:pt x="33" y="36"/>
                    <a:pt x="33" y="36"/>
                  </a:cubicBezTo>
                  <a:cubicBezTo>
                    <a:pt x="37" y="41"/>
                    <a:pt x="56" y="40"/>
                    <a:pt x="70" y="38"/>
                  </a:cubicBezTo>
                  <a:cubicBezTo>
                    <a:pt x="65" y="8"/>
                    <a:pt x="65" y="8"/>
                    <a:pt x="65" y="8"/>
                  </a:cubicBezTo>
                  <a:cubicBezTo>
                    <a:pt x="38" y="9"/>
                    <a:pt x="38" y="9"/>
                    <a:pt x="38" y="9"/>
                  </a:cubicBezTo>
                  <a:cubicBezTo>
                    <a:pt x="29" y="10"/>
                    <a:pt x="19" y="9"/>
                    <a:pt x="10"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13" name="iṧļïḓè"/>
            <p:cNvSpPr/>
            <p:nvPr/>
          </p:nvSpPr>
          <p:spPr bwMode="auto">
            <a:xfrm>
              <a:off x="8324851" y="3714750"/>
              <a:ext cx="120650" cy="1808163"/>
            </a:xfrm>
            <a:custGeom>
              <a:avLst/>
              <a:gdLst>
                <a:gd name="T0" fmla="*/ 76 w 76"/>
                <a:gd name="T1" fmla="*/ 1139 h 1139"/>
                <a:gd name="T2" fmla="*/ 0 w 76"/>
                <a:gd name="T3" fmla="*/ 1139 h 1139"/>
                <a:gd name="T4" fmla="*/ 0 w 76"/>
                <a:gd name="T5" fmla="*/ 0 h 1139"/>
                <a:gd name="T6" fmla="*/ 76 w 76"/>
                <a:gd name="T7" fmla="*/ 0 h 1139"/>
                <a:gd name="T8" fmla="*/ 76 w 76"/>
                <a:gd name="T9" fmla="*/ 1139 h 1139"/>
                <a:gd name="T10" fmla="*/ 13 w 76"/>
                <a:gd name="T11" fmla="*/ 1127 h 1139"/>
                <a:gd name="T12" fmla="*/ 63 w 76"/>
                <a:gd name="T13" fmla="*/ 1127 h 1139"/>
                <a:gd name="T14" fmla="*/ 63 w 76"/>
                <a:gd name="T15" fmla="*/ 12 h 1139"/>
                <a:gd name="T16" fmla="*/ 13 w 76"/>
                <a:gd name="T17" fmla="*/ 12 h 1139"/>
                <a:gd name="T18" fmla="*/ 13 w 76"/>
                <a:gd name="T19" fmla="*/ 1127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1139">
                  <a:moveTo>
                    <a:pt x="76" y="1139"/>
                  </a:moveTo>
                  <a:lnTo>
                    <a:pt x="0" y="1139"/>
                  </a:lnTo>
                  <a:lnTo>
                    <a:pt x="0" y="0"/>
                  </a:lnTo>
                  <a:lnTo>
                    <a:pt x="76" y="0"/>
                  </a:lnTo>
                  <a:lnTo>
                    <a:pt x="76" y="1139"/>
                  </a:lnTo>
                  <a:close/>
                  <a:moveTo>
                    <a:pt x="13" y="1127"/>
                  </a:moveTo>
                  <a:lnTo>
                    <a:pt x="63" y="1127"/>
                  </a:lnTo>
                  <a:lnTo>
                    <a:pt x="63" y="12"/>
                  </a:lnTo>
                  <a:lnTo>
                    <a:pt x="13" y="12"/>
                  </a:lnTo>
                  <a:lnTo>
                    <a:pt x="13" y="1127"/>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14" name="íŝľïďè"/>
            <p:cNvSpPr/>
            <p:nvPr/>
          </p:nvSpPr>
          <p:spPr bwMode="auto">
            <a:xfrm>
              <a:off x="8324851" y="3714750"/>
              <a:ext cx="120650" cy="1808163"/>
            </a:xfrm>
            <a:custGeom>
              <a:avLst/>
              <a:gdLst>
                <a:gd name="T0" fmla="*/ 76 w 76"/>
                <a:gd name="T1" fmla="*/ 1139 h 1139"/>
                <a:gd name="T2" fmla="*/ 0 w 76"/>
                <a:gd name="T3" fmla="*/ 1139 h 1139"/>
                <a:gd name="T4" fmla="*/ 0 w 76"/>
                <a:gd name="T5" fmla="*/ 0 h 1139"/>
                <a:gd name="T6" fmla="*/ 76 w 76"/>
                <a:gd name="T7" fmla="*/ 0 h 1139"/>
                <a:gd name="T8" fmla="*/ 76 w 76"/>
                <a:gd name="T9" fmla="*/ 1139 h 1139"/>
                <a:gd name="T10" fmla="*/ 13 w 76"/>
                <a:gd name="T11" fmla="*/ 1127 h 1139"/>
                <a:gd name="T12" fmla="*/ 63 w 76"/>
                <a:gd name="T13" fmla="*/ 1127 h 1139"/>
                <a:gd name="T14" fmla="*/ 63 w 76"/>
                <a:gd name="T15" fmla="*/ 12 h 1139"/>
                <a:gd name="T16" fmla="*/ 13 w 76"/>
                <a:gd name="T17" fmla="*/ 12 h 1139"/>
                <a:gd name="T18" fmla="*/ 13 w 76"/>
                <a:gd name="T19" fmla="*/ 1127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1139">
                  <a:moveTo>
                    <a:pt x="76" y="1139"/>
                  </a:moveTo>
                  <a:lnTo>
                    <a:pt x="0" y="1139"/>
                  </a:lnTo>
                  <a:lnTo>
                    <a:pt x="0" y="0"/>
                  </a:lnTo>
                  <a:lnTo>
                    <a:pt x="76" y="0"/>
                  </a:lnTo>
                  <a:lnTo>
                    <a:pt x="76" y="1139"/>
                  </a:lnTo>
                  <a:moveTo>
                    <a:pt x="13" y="1127"/>
                  </a:moveTo>
                  <a:lnTo>
                    <a:pt x="63" y="1127"/>
                  </a:lnTo>
                  <a:lnTo>
                    <a:pt x="63" y="12"/>
                  </a:lnTo>
                  <a:lnTo>
                    <a:pt x="13" y="12"/>
                  </a:lnTo>
                  <a:lnTo>
                    <a:pt x="13" y="11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15" name="îṥľîḑe"/>
            <p:cNvSpPr/>
            <p:nvPr/>
          </p:nvSpPr>
          <p:spPr bwMode="auto">
            <a:xfrm>
              <a:off x="3217863" y="5516563"/>
              <a:ext cx="5759450" cy="61913"/>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16" name="íṥḻîdé"/>
            <p:cNvSpPr/>
            <p:nvPr/>
          </p:nvSpPr>
          <p:spPr bwMode="auto">
            <a:xfrm>
              <a:off x="3217863" y="5516563"/>
              <a:ext cx="5759450" cy="6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17" name="íṣḷiďè"/>
            <p:cNvSpPr/>
            <p:nvPr/>
          </p:nvSpPr>
          <p:spPr bwMode="auto">
            <a:xfrm>
              <a:off x="4356101" y="5516563"/>
              <a:ext cx="3473450" cy="61913"/>
            </a:xfrm>
            <a:custGeom>
              <a:avLst/>
              <a:gdLst>
                <a:gd name="T0" fmla="*/ 2188 w 2188"/>
                <a:gd name="T1" fmla="*/ 0 h 39"/>
                <a:gd name="T2" fmla="*/ 1645 w 2188"/>
                <a:gd name="T3" fmla="*/ 0 h 39"/>
                <a:gd name="T4" fmla="*/ 1520 w 2188"/>
                <a:gd name="T5" fmla="*/ 0 h 39"/>
                <a:gd name="T6" fmla="*/ 1452 w 2188"/>
                <a:gd name="T7" fmla="*/ 0 h 39"/>
                <a:gd name="T8" fmla="*/ 988 w 2188"/>
                <a:gd name="T9" fmla="*/ 0 h 39"/>
                <a:gd name="T10" fmla="*/ 773 w 2188"/>
                <a:gd name="T11" fmla="*/ 0 h 39"/>
                <a:gd name="T12" fmla="*/ 339 w 2188"/>
                <a:gd name="T13" fmla="*/ 0 h 39"/>
                <a:gd name="T14" fmla="*/ 309 w 2188"/>
                <a:gd name="T15" fmla="*/ 0 h 39"/>
                <a:gd name="T16" fmla="*/ 0 w 2188"/>
                <a:gd name="T17" fmla="*/ 0 h 39"/>
                <a:gd name="T18" fmla="*/ 6 w 2188"/>
                <a:gd name="T19" fmla="*/ 39 h 39"/>
                <a:gd name="T20" fmla="*/ 2175 w 2188"/>
                <a:gd name="T21" fmla="*/ 39 h 39"/>
                <a:gd name="T22" fmla="*/ 2188 w 2188"/>
                <a:gd name="T2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88" h="39">
                  <a:moveTo>
                    <a:pt x="2188" y="0"/>
                  </a:moveTo>
                  <a:lnTo>
                    <a:pt x="1645" y="0"/>
                  </a:lnTo>
                  <a:lnTo>
                    <a:pt x="1520" y="0"/>
                  </a:lnTo>
                  <a:lnTo>
                    <a:pt x="1452" y="0"/>
                  </a:lnTo>
                  <a:lnTo>
                    <a:pt x="988" y="0"/>
                  </a:lnTo>
                  <a:lnTo>
                    <a:pt x="773" y="0"/>
                  </a:lnTo>
                  <a:lnTo>
                    <a:pt x="339" y="0"/>
                  </a:lnTo>
                  <a:lnTo>
                    <a:pt x="309" y="0"/>
                  </a:lnTo>
                  <a:lnTo>
                    <a:pt x="0" y="0"/>
                  </a:lnTo>
                  <a:lnTo>
                    <a:pt x="6" y="39"/>
                  </a:lnTo>
                  <a:lnTo>
                    <a:pt x="2175" y="39"/>
                  </a:lnTo>
                  <a:lnTo>
                    <a:pt x="2188" y="0"/>
                  </a:lnTo>
                  <a:close/>
                </a:path>
              </a:pathLst>
            </a:custGeom>
            <a:solidFill>
              <a:srgbClr val="2584C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18" name="is1îďê"/>
            <p:cNvSpPr/>
            <p:nvPr/>
          </p:nvSpPr>
          <p:spPr bwMode="auto">
            <a:xfrm>
              <a:off x="4356101" y="5516563"/>
              <a:ext cx="3473450" cy="61913"/>
            </a:xfrm>
            <a:custGeom>
              <a:avLst/>
              <a:gdLst>
                <a:gd name="T0" fmla="*/ 2188 w 2188"/>
                <a:gd name="T1" fmla="*/ 0 h 39"/>
                <a:gd name="T2" fmla="*/ 1645 w 2188"/>
                <a:gd name="T3" fmla="*/ 0 h 39"/>
                <a:gd name="T4" fmla="*/ 1520 w 2188"/>
                <a:gd name="T5" fmla="*/ 0 h 39"/>
                <a:gd name="T6" fmla="*/ 1452 w 2188"/>
                <a:gd name="T7" fmla="*/ 0 h 39"/>
                <a:gd name="T8" fmla="*/ 988 w 2188"/>
                <a:gd name="T9" fmla="*/ 0 h 39"/>
                <a:gd name="T10" fmla="*/ 773 w 2188"/>
                <a:gd name="T11" fmla="*/ 0 h 39"/>
                <a:gd name="T12" fmla="*/ 339 w 2188"/>
                <a:gd name="T13" fmla="*/ 0 h 39"/>
                <a:gd name="T14" fmla="*/ 309 w 2188"/>
                <a:gd name="T15" fmla="*/ 0 h 39"/>
                <a:gd name="T16" fmla="*/ 0 w 2188"/>
                <a:gd name="T17" fmla="*/ 0 h 39"/>
                <a:gd name="T18" fmla="*/ 6 w 2188"/>
                <a:gd name="T19" fmla="*/ 39 h 39"/>
                <a:gd name="T20" fmla="*/ 2175 w 2188"/>
                <a:gd name="T21" fmla="*/ 39 h 39"/>
                <a:gd name="T22" fmla="*/ 2188 w 2188"/>
                <a:gd name="T2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88" h="39">
                  <a:moveTo>
                    <a:pt x="2188" y="0"/>
                  </a:moveTo>
                  <a:lnTo>
                    <a:pt x="1645" y="0"/>
                  </a:lnTo>
                  <a:lnTo>
                    <a:pt x="1520" y="0"/>
                  </a:lnTo>
                  <a:lnTo>
                    <a:pt x="1452" y="0"/>
                  </a:lnTo>
                  <a:lnTo>
                    <a:pt x="988" y="0"/>
                  </a:lnTo>
                  <a:lnTo>
                    <a:pt x="773" y="0"/>
                  </a:lnTo>
                  <a:lnTo>
                    <a:pt x="339" y="0"/>
                  </a:lnTo>
                  <a:lnTo>
                    <a:pt x="309" y="0"/>
                  </a:lnTo>
                  <a:lnTo>
                    <a:pt x="0" y="0"/>
                  </a:lnTo>
                  <a:lnTo>
                    <a:pt x="6" y="39"/>
                  </a:lnTo>
                  <a:lnTo>
                    <a:pt x="2175" y="39"/>
                  </a:lnTo>
                  <a:lnTo>
                    <a:pt x="218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19" name="îšḻíḓe"/>
            <p:cNvSpPr/>
            <p:nvPr/>
          </p:nvSpPr>
          <p:spPr bwMode="auto">
            <a:xfrm>
              <a:off x="4475163" y="4741863"/>
              <a:ext cx="3232150" cy="144463"/>
            </a:xfrm>
            <a:custGeom>
              <a:avLst/>
              <a:gdLst>
                <a:gd name="T0" fmla="*/ 1266 w 1295"/>
                <a:gd name="T1" fmla="*/ 58 h 58"/>
                <a:gd name="T2" fmla="*/ 29 w 1295"/>
                <a:gd name="T3" fmla="*/ 58 h 58"/>
                <a:gd name="T4" fmla="*/ 0 w 1295"/>
                <a:gd name="T5" fmla="*/ 29 h 58"/>
                <a:gd name="T6" fmla="*/ 29 w 1295"/>
                <a:gd name="T7" fmla="*/ 0 h 58"/>
                <a:gd name="T8" fmla="*/ 1266 w 1295"/>
                <a:gd name="T9" fmla="*/ 0 h 58"/>
                <a:gd name="T10" fmla="*/ 1295 w 1295"/>
                <a:gd name="T11" fmla="*/ 29 h 58"/>
                <a:gd name="T12" fmla="*/ 1266 w 1295"/>
                <a:gd name="T13" fmla="*/ 58 h 58"/>
              </a:gdLst>
              <a:ahLst/>
              <a:cxnLst>
                <a:cxn ang="0">
                  <a:pos x="T0" y="T1"/>
                </a:cxn>
                <a:cxn ang="0">
                  <a:pos x="T2" y="T3"/>
                </a:cxn>
                <a:cxn ang="0">
                  <a:pos x="T4" y="T5"/>
                </a:cxn>
                <a:cxn ang="0">
                  <a:pos x="T6" y="T7"/>
                </a:cxn>
                <a:cxn ang="0">
                  <a:pos x="T8" y="T9"/>
                </a:cxn>
                <a:cxn ang="0">
                  <a:pos x="T10" y="T11"/>
                </a:cxn>
                <a:cxn ang="0">
                  <a:pos x="T12" y="T13"/>
                </a:cxn>
              </a:cxnLst>
              <a:rect l="0" t="0" r="r" b="b"/>
              <a:pathLst>
                <a:path w="1295" h="58">
                  <a:moveTo>
                    <a:pt x="1266" y="58"/>
                  </a:moveTo>
                  <a:cubicBezTo>
                    <a:pt x="29" y="58"/>
                    <a:pt x="29" y="58"/>
                    <a:pt x="29" y="58"/>
                  </a:cubicBezTo>
                  <a:cubicBezTo>
                    <a:pt x="13" y="58"/>
                    <a:pt x="0" y="45"/>
                    <a:pt x="0" y="29"/>
                  </a:cubicBezTo>
                  <a:cubicBezTo>
                    <a:pt x="0" y="13"/>
                    <a:pt x="13" y="0"/>
                    <a:pt x="29" y="0"/>
                  </a:cubicBezTo>
                  <a:cubicBezTo>
                    <a:pt x="1266" y="0"/>
                    <a:pt x="1266" y="0"/>
                    <a:pt x="1266" y="0"/>
                  </a:cubicBezTo>
                  <a:cubicBezTo>
                    <a:pt x="1282" y="0"/>
                    <a:pt x="1295" y="13"/>
                    <a:pt x="1295" y="29"/>
                  </a:cubicBezTo>
                  <a:cubicBezTo>
                    <a:pt x="1295" y="45"/>
                    <a:pt x="1282" y="58"/>
                    <a:pt x="1266" y="58"/>
                  </a:cubicBezTo>
                </a:path>
              </a:pathLst>
            </a:custGeom>
            <a:solidFill>
              <a:srgbClr val="BBE5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20" name="î$ḷïḓé"/>
            <p:cNvSpPr/>
            <p:nvPr/>
          </p:nvSpPr>
          <p:spPr bwMode="auto">
            <a:xfrm>
              <a:off x="4465638" y="4730750"/>
              <a:ext cx="3251200" cy="165100"/>
            </a:xfrm>
            <a:custGeom>
              <a:avLst/>
              <a:gdLst>
                <a:gd name="T0" fmla="*/ 1270 w 1303"/>
                <a:gd name="T1" fmla="*/ 66 h 66"/>
                <a:gd name="T2" fmla="*/ 33 w 1303"/>
                <a:gd name="T3" fmla="*/ 66 h 66"/>
                <a:gd name="T4" fmla="*/ 0 w 1303"/>
                <a:gd name="T5" fmla="*/ 33 h 66"/>
                <a:gd name="T6" fmla="*/ 33 w 1303"/>
                <a:gd name="T7" fmla="*/ 0 h 66"/>
                <a:gd name="T8" fmla="*/ 1270 w 1303"/>
                <a:gd name="T9" fmla="*/ 0 h 66"/>
                <a:gd name="T10" fmla="*/ 1303 w 1303"/>
                <a:gd name="T11" fmla="*/ 33 h 66"/>
                <a:gd name="T12" fmla="*/ 1270 w 1303"/>
                <a:gd name="T13" fmla="*/ 66 h 66"/>
                <a:gd name="T14" fmla="*/ 33 w 1303"/>
                <a:gd name="T15" fmla="*/ 8 h 66"/>
                <a:gd name="T16" fmla="*/ 8 w 1303"/>
                <a:gd name="T17" fmla="*/ 33 h 66"/>
                <a:gd name="T18" fmla="*/ 33 w 1303"/>
                <a:gd name="T19" fmla="*/ 58 h 66"/>
                <a:gd name="T20" fmla="*/ 1270 w 1303"/>
                <a:gd name="T21" fmla="*/ 58 h 66"/>
                <a:gd name="T22" fmla="*/ 1295 w 1303"/>
                <a:gd name="T23" fmla="*/ 33 h 66"/>
                <a:gd name="T24" fmla="*/ 1270 w 1303"/>
                <a:gd name="T25" fmla="*/ 8 h 66"/>
                <a:gd name="T26" fmla="*/ 33 w 1303"/>
                <a:gd name="T27" fmla="*/ 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03" h="66">
                  <a:moveTo>
                    <a:pt x="1270" y="66"/>
                  </a:moveTo>
                  <a:cubicBezTo>
                    <a:pt x="33" y="66"/>
                    <a:pt x="33" y="66"/>
                    <a:pt x="33" y="66"/>
                  </a:cubicBezTo>
                  <a:cubicBezTo>
                    <a:pt x="15" y="66"/>
                    <a:pt x="0" y="51"/>
                    <a:pt x="0" y="33"/>
                  </a:cubicBezTo>
                  <a:cubicBezTo>
                    <a:pt x="0" y="15"/>
                    <a:pt x="15" y="0"/>
                    <a:pt x="33" y="0"/>
                  </a:cubicBezTo>
                  <a:cubicBezTo>
                    <a:pt x="1270" y="0"/>
                    <a:pt x="1270" y="0"/>
                    <a:pt x="1270" y="0"/>
                  </a:cubicBezTo>
                  <a:cubicBezTo>
                    <a:pt x="1289" y="0"/>
                    <a:pt x="1303" y="15"/>
                    <a:pt x="1303" y="33"/>
                  </a:cubicBezTo>
                  <a:cubicBezTo>
                    <a:pt x="1303" y="51"/>
                    <a:pt x="1289" y="66"/>
                    <a:pt x="1270" y="66"/>
                  </a:cubicBezTo>
                  <a:moveTo>
                    <a:pt x="33" y="8"/>
                  </a:moveTo>
                  <a:cubicBezTo>
                    <a:pt x="20" y="8"/>
                    <a:pt x="8" y="20"/>
                    <a:pt x="8" y="33"/>
                  </a:cubicBezTo>
                  <a:cubicBezTo>
                    <a:pt x="8" y="47"/>
                    <a:pt x="20" y="58"/>
                    <a:pt x="33" y="58"/>
                  </a:cubicBezTo>
                  <a:cubicBezTo>
                    <a:pt x="1270" y="58"/>
                    <a:pt x="1270" y="58"/>
                    <a:pt x="1270" y="58"/>
                  </a:cubicBezTo>
                  <a:cubicBezTo>
                    <a:pt x="1284" y="58"/>
                    <a:pt x="1295" y="47"/>
                    <a:pt x="1295" y="33"/>
                  </a:cubicBezTo>
                  <a:cubicBezTo>
                    <a:pt x="1295" y="20"/>
                    <a:pt x="1284" y="8"/>
                    <a:pt x="1270" y="8"/>
                  </a:cubicBezTo>
                  <a:cubicBezTo>
                    <a:pt x="33" y="8"/>
                    <a:pt x="33" y="8"/>
                    <a:pt x="33" y="8"/>
                  </a:cubicBezTo>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21" name="ísļiḓê"/>
            <p:cNvSpPr/>
            <p:nvPr/>
          </p:nvSpPr>
          <p:spPr bwMode="auto">
            <a:xfrm>
              <a:off x="4308476" y="2871788"/>
              <a:ext cx="3565525" cy="314325"/>
            </a:xfrm>
            <a:custGeom>
              <a:avLst/>
              <a:gdLst>
                <a:gd name="T0" fmla="*/ 1429 w 1429"/>
                <a:gd name="T1" fmla="*/ 126 h 126"/>
                <a:gd name="T2" fmla="*/ 0 w 1429"/>
                <a:gd name="T3" fmla="*/ 126 h 126"/>
                <a:gd name="T4" fmla="*/ 0 w 1429"/>
                <a:gd name="T5" fmla="*/ 122 h 126"/>
                <a:gd name="T6" fmla="*/ 122 w 1429"/>
                <a:gd name="T7" fmla="*/ 0 h 126"/>
                <a:gd name="T8" fmla="*/ 1307 w 1429"/>
                <a:gd name="T9" fmla="*/ 0 h 126"/>
                <a:gd name="T10" fmla="*/ 1429 w 1429"/>
                <a:gd name="T11" fmla="*/ 122 h 126"/>
                <a:gd name="T12" fmla="*/ 1429 w 1429"/>
                <a:gd name="T13" fmla="*/ 126 h 126"/>
                <a:gd name="T14" fmla="*/ 9 w 1429"/>
                <a:gd name="T15" fmla="*/ 118 h 126"/>
                <a:gd name="T16" fmla="*/ 1421 w 1429"/>
                <a:gd name="T17" fmla="*/ 118 h 126"/>
                <a:gd name="T18" fmla="*/ 1307 w 1429"/>
                <a:gd name="T19" fmla="*/ 8 h 126"/>
                <a:gd name="T20" fmla="*/ 122 w 1429"/>
                <a:gd name="T21" fmla="*/ 8 h 126"/>
                <a:gd name="T22" fmla="*/ 9 w 1429"/>
                <a:gd name="T23" fmla="*/ 118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29" h="126">
                  <a:moveTo>
                    <a:pt x="1429" y="126"/>
                  </a:moveTo>
                  <a:cubicBezTo>
                    <a:pt x="0" y="126"/>
                    <a:pt x="0" y="126"/>
                    <a:pt x="0" y="126"/>
                  </a:cubicBezTo>
                  <a:cubicBezTo>
                    <a:pt x="0" y="122"/>
                    <a:pt x="0" y="122"/>
                    <a:pt x="0" y="122"/>
                  </a:cubicBezTo>
                  <a:cubicBezTo>
                    <a:pt x="0" y="55"/>
                    <a:pt x="55" y="0"/>
                    <a:pt x="122" y="0"/>
                  </a:cubicBezTo>
                  <a:cubicBezTo>
                    <a:pt x="1307" y="0"/>
                    <a:pt x="1307" y="0"/>
                    <a:pt x="1307" y="0"/>
                  </a:cubicBezTo>
                  <a:cubicBezTo>
                    <a:pt x="1375" y="0"/>
                    <a:pt x="1429" y="55"/>
                    <a:pt x="1429" y="122"/>
                  </a:cubicBezTo>
                  <a:lnTo>
                    <a:pt x="1429" y="126"/>
                  </a:lnTo>
                  <a:close/>
                  <a:moveTo>
                    <a:pt x="9" y="118"/>
                  </a:moveTo>
                  <a:cubicBezTo>
                    <a:pt x="1421" y="118"/>
                    <a:pt x="1421" y="118"/>
                    <a:pt x="1421" y="118"/>
                  </a:cubicBezTo>
                  <a:cubicBezTo>
                    <a:pt x="1419" y="57"/>
                    <a:pt x="1369" y="8"/>
                    <a:pt x="1307" y="8"/>
                  </a:cubicBezTo>
                  <a:cubicBezTo>
                    <a:pt x="122" y="8"/>
                    <a:pt x="122" y="8"/>
                    <a:pt x="122" y="8"/>
                  </a:cubicBezTo>
                  <a:cubicBezTo>
                    <a:pt x="61" y="8"/>
                    <a:pt x="11" y="57"/>
                    <a:pt x="9" y="11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22" name="îṥļïḍe"/>
            <p:cNvSpPr/>
            <p:nvPr/>
          </p:nvSpPr>
          <p:spPr bwMode="auto">
            <a:xfrm>
              <a:off x="4487863" y="4751388"/>
              <a:ext cx="3208338" cy="53975"/>
            </a:xfrm>
            <a:custGeom>
              <a:avLst/>
              <a:gdLst>
                <a:gd name="T0" fmla="*/ 1261 w 1286"/>
                <a:gd name="T1" fmla="*/ 0 h 22"/>
                <a:gd name="T2" fmla="*/ 24 w 1286"/>
                <a:gd name="T3" fmla="*/ 0 h 22"/>
                <a:gd name="T4" fmla="*/ 0 w 1286"/>
                <a:gd name="T5" fmla="*/ 22 h 22"/>
                <a:gd name="T6" fmla="*/ 1286 w 1286"/>
                <a:gd name="T7" fmla="*/ 22 h 22"/>
                <a:gd name="T8" fmla="*/ 1261 w 1286"/>
                <a:gd name="T9" fmla="*/ 0 h 22"/>
              </a:gdLst>
              <a:ahLst/>
              <a:cxnLst>
                <a:cxn ang="0">
                  <a:pos x="T0" y="T1"/>
                </a:cxn>
                <a:cxn ang="0">
                  <a:pos x="T2" y="T3"/>
                </a:cxn>
                <a:cxn ang="0">
                  <a:pos x="T4" y="T5"/>
                </a:cxn>
                <a:cxn ang="0">
                  <a:pos x="T6" y="T7"/>
                </a:cxn>
                <a:cxn ang="0">
                  <a:pos x="T8" y="T9"/>
                </a:cxn>
              </a:cxnLst>
              <a:rect l="0" t="0" r="r" b="b"/>
              <a:pathLst>
                <a:path w="1286" h="22">
                  <a:moveTo>
                    <a:pt x="1261" y="0"/>
                  </a:moveTo>
                  <a:cubicBezTo>
                    <a:pt x="24" y="0"/>
                    <a:pt x="24" y="0"/>
                    <a:pt x="24" y="0"/>
                  </a:cubicBezTo>
                  <a:cubicBezTo>
                    <a:pt x="12" y="0"/>
                    <a:pt x="2" y="10"/>
                    <a:pt x="0" y="22"/>
                  </a:cubicBezTo>
                  <a:cubicBezTo>
                    <a:pt x="1286" y="22"/>
                    <a:pt x="1286" y="22"/>
                    <a:pt x="1286" y="22"/>
                  </a:cubicBezTo>
                  <a:cubicBezTo>
                    <a:pt x="1284" y="10"/>
                    <a:pt x="1274" y="0"/>
                    <a:pt x="1261" y="0"/>
                  </a:cubicBezTo>
                </a:path>
              </a:pathLst>
            </a:custGeom>
            <a:solidFill>
              <a:srgbClr val="A1D6F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23" name="î$ḷiďê"/>
            <p:cNvSpPr/>
            <p:nvPr/>
          </p:nvSpPr>
          <p:spPr bwMode="auto">
            <a:xfrm>
              <a:off x="4478338" y="4741863"/>
              <a:ext cx="3228975" cy="63500"/>
            </a:xfrm>
            <a:custGeom>
              <a:avLst/>
              <a:gdLst>
                <a:gd name="T0" fmla="*/ 1265 w 1294"/>
                <a:gd name="T1" fmla="*/ 0 h 26"/>
                <a:gd name="T2" fmla="*/ 28 w 1294"/>
                <a:gd name="T3" fmla="*/ 0 h 26"/>
                <a:gd name="T4" fmla="*/ 0 w 1294"/>
                <a:gd name="T5" fmla="*/ 26 h 26"/>
                <a:gd name="T6" fmla="*/ 4 w 1294"/>
                <a:gd name="T7" fmla="*/ 26 h 26"/>
                <a:gd name="T8" fmla="*/ 28 w 1294"/>
                <a:gd name="T9" fmla="*/ 4 h 26"/>
                <a:gd name="T10" fmla="*/ 1265 w 1294"/>
                <a:gd name="T11" fmla="*/ 4 h 26"/>
                <a:gd name="T12" fmla="*/ 1290 w 1294"/>
                <a:gd name="T13" fmla="*/ 26 h 26"/>
                <a:gd name="T14" fmla="*/ 1294 w 1294"/>
                <a:gd name="T15" fmla="*/ 26 h 26"/>
                <a:gd name="T16" fmla="*/ 1265 w 1294"/>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4" h="26">
                  <a:moveTo>
                    <a:pt x="1265" y="0"/>
                  </a:moveTo>
                  <a:cubicBezTo>
                    <a:pt x="28" y="0"/>
                    <a:pt x="28" y="0"/>
                    <a:pt x="28" y="0"/>
                  </a:cubicBezTo>
                  <a:cubicBezTo>
                    <a:pt x="14" y="0"/>
                    <a:pt x="2" y="11"/>
                    <a:pt x="0" y="26"/>
                  </a:cubicBezTo>
                  <a:cubicBezTo>
                    <a:pt x="4" y="26"/>
                    <a:pt x="4" y="26"/>
                    <a:pt x="4" y="26"/>
                  </a:cubicBezTo>
                  <a:cubicBezTo>
                    <a:pt x="6" y="14"/>
                    <a:pt x="16" y="4"/>
                    <a:pt x="28" y="4"/>
                  </a:cubicBezTo>
                  <a:cubicBezTo>
                    <a:pt x="1265" y="4"/>
                    <a:pt x="1265" y="4"/>
                    <a:pt x="1265" y="4"/>
                  </a:cubicBezTo>
                  <a:cubicBezTo>
                    <a:pt x="1278" y="4"/>
                    <a:pt x="1288" y="14"/>
                    <a:pt x="1290" y="26"/>
                  </a:cubicBezTo>
                  <a:cubicBezTo>
                    <a:pt x="1294" y="26"/>
                    <a:pt x="1294" y="26"/>
                    <a:pt x="1294" y="26"/>
                  </a:cubicBezTo>
                  <a:cubicBezTo>
                    <a:pt x="1292" y="11"/>
                    <a:pt x="1280" y="0"/>
                    <a:pt x="1265" y="0"/>
                  </a:cubicBezTo>
                </a:path>
              </a:pathLst>
            </a:custGeom>
            <a:solidFill>
              <a:srgbClr val="3C8FC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24" name="iSḷîďé"/>
            <p:cNvSpPr/>
            <p:nvPr/>
          </p:nvSpPr>
          <p:spPr bwMode="auto">
            <a:xfrm>
              <a:off x="4465638" y="4730750"/>
              <a:ext cx="3251200" cy="165100"/>
            </a:xfrm>
            <a:custGeom>
              <a:avLst/>
              <a:gdLst>
                <a:gd name="T0" fmla="*/ 1270 w 1303"/>
                <a:gd name="T1" fmla="*/ 66 h 66"/>
                <a:gd name="T2" fmla="*/ 33 w 1303"/>
                <a:gd name="T3" fmla="*/ 66 h 66"/>
                <a:gd name="T4" fmla="*/ 0 w 1303"/>
                <a:gd name="T5" fmla="*/ 33 h 66"/>
                <a:gd name="T6" fmla="*/ 33 w 1303"/>
                <a:gd name="T7" fmla="*/ 0 h 66"/>
                <a:gd name="T8" fmla="*/ 1270 w 1303"/>
                <a:gd name="T9" fmla="*/ 0 h 66"/>
                <a:gd name="T10" fmla="*/ 1303 w 1303"/>
                <a:gd name="T11" fmla="*/ 33 h 66"/>
                <a:gd name="T12" fmla="*/ 1270 w 1303"/>
                <a:gd name="T13" fmla="*/ 66 h 66"/>
                <a:gd name="T14" fmla="*/ 33 w 1303"/>
                <a:gd name="T15" fmla="*/ 8 h 66"/>
                <a:gd name="T16" fmla="*/ 8 w 1303"/>
                <a:gd name="T17" fmla="*/ 33 h 66"/>
                <a:gd name="T18" fmla="*/ 33 w 1303"/>
                <a:gd name="T19" fmla="*/ 58 h 66"/>
                <a:gd name="T20" fmla="*/ 1270 w 1303"/>
                <a:gd name="T21" fmla="*/ 58 h 66"/>
                <a:gd name="T22" fmla="*/ 1295 w 1303"/>
                <a:gd name="T23" fmla="*/ 33 h 66"/>
                <a:gd name="T24" fmla="*/ 1270 w 1303"/>
                <a:gd name="T25" fmla="*/ 8 h 66"/>
                <a:gd name="T26" fmla="*/ 33 w 1303"/>
                <a:gd name="T27" fmla="*/ 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03" h="66">
                  <a:moveTo>
                    <a:pt x="1270" y="66"/>
                  </a:moveTo>
                  <a:cubicBezTo>
                    <a:pt x="33" y="66"/>
                    <a:pt x="33" y="66"/>
                    <a:pt x="33" y="66"/>
                  </a:cubicBezTo>
                  <a:cubicBezTo>
                    <a:pt x="15" y="66"/>
                    <a:pt x="0" y="51"/>
                    <a:pt x="0" y="33"/>
                  </a:cubicBezTo>
                  <a:cubicBezTo>
                    <a:pt x="0" y="15"/>
                    <a:pt x="15" y="0"/>
                    <a:pt x="33" y="0"/>
                  </a:cubicBezTo>
                  <a:cubicBezTo>
                    <a:pt x="1270" y="0"/>
                    <a:pt x="1270" y="0"/>
                    <a:pt x="1270" y="0"/>
                  </a:cubicBezTo>
                  <a:cubicBezTo>
                    <a:pt x="1289" y="0"/>
                    <a:pt x="1303" y="15"/>
                    <a:pt x="1303" y="33"/>
                  </a:cubicBezTo>
                  <a:cubicBezTo>
                    <a:pt x="1303" y="51"/>
                    <a:pt x="1289" y="66"/>
                    <a:pt x="1270" y="66"/>
                  </a:cubicBezTo>
                  <a:close/>
                  <a:moveTo>
                    <a:pt x="33" y="8"/>
                  </a:moveTo>
                  <a:cubicBezTo>
                    <a:pt x="20" y="8"/>
                    <a:pt x="8" y="20"/>
                    <a:pt x="8" y="33"/>
                  </a:cubicBezTo>
                  <a:cubicBezTo>
                    <a:pt x="8" y="47"/>
                    <a:pt x="20" y="58"/>
                    <a:pt x="33" y="58"/>
                  </a:cubicBezTo>
                  <a:cubicBezTo>
                    <a:pt x="1270" y="58"/>
                    <a:pt x="1270" y="58"/>
                    <a:pt x="1270" y="58"/>
                  </a:cubicBezTo>
                  <a:cubicBezTo>
                    <a:pt x="1284" y="58"/>
                    <a:pt x="1295" y="47"/>
                    <a:pt x="1295" y="33"/>
                  </a:cubicBezTo>
                  <a:cubicBezTo>
                    <a:pt x="1295" y="20"/>
                    <a:pt x="1284" y="8"/>
                    <a:pt x="1270" y="8"/>
                  </a:cubicBezTo>
                  <a:lnTo>
                    <a:pt x="33" y="8"/>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25" name="išḷïdê"/>
            <p:cNvSpPr/>
            <p:nvPr/>
          </p:nvSpPr>
          <p:spPr bwMode="auto">
            <a:xfrm>
              <a:off x="8335963" y="5513388"/>
              <a:ext cx="98425" cy="3175"/>
            </a:xfrm>
            <a:custGeom>
              <a:avLst/>
              <a:gdLst>
                <a:gd name="T0" fmla="*/ 62 w 62"/>
                <a:gd name="T1" fmla="*/ 0 h 2"/>
                <a:gd name="T2" fmla="*/ 0 w 62"/>
                <a:gd name="T3" fmla="*/ 0 h 2"/>
                <a:gd name="T4" fmla="*/ 0 w 62"/>
                <a:gd name="T5" fmla="*/ 2 h 2"/>
                <a:gd name="T6" fmla="*/ 61 w 62"/>
                <a:gd name="T7" fmla="*/ 2 h 2"/>
                <a:gd name="T8" fmla="*/ 62 w 62"/>
                <a:gd name="T9" fmla="*/ 0 h 2"/>
              </a:gdLst>
              <a:ahLst/>
              <a:cxnLst>
                <a:cxn ang="0">
                  <a:pos x="T0" y="T1"/>
                </a:cxn>
                <a:cxn ang="0">
                  <a:pos x="T2" y="T3"/>
                </a:cxn>
                <a:cxn ang="0">
                  <a:pos x="T4" y="T5"/>
                </a:cxn>
                <a:cxn ang="0">
                  <a:pos x="T6" y="T7"/>
                </a:cxn>
                <a:cxn ang="0">
                  <a:pos x="T8" y="T9"/>
                </a:cxn>
              </a:cxnLst>
              <a:rect l="0" t="0" r="r" b="b"/>
              <a:pathLst>
                <a:path w="62" h="2">
                  <a:moveTo>
                    <a:pt x="62" y="0"/>
                  </a:moveTo>
                  <a:lnTo>
                    <a:pt x="0" y="0"/>
                  </a:lnTo>
                  <a:lnTo>
                    <a:pt x="0" y="2"/>
                  </a:lnTo>
                  <a:lnTo>
                    <a:pt x="61" y="2"/>
                  </a:lnTo>
                  <a:lnTo>
                    <a:pt x="62" y="0"/>
                  </a:lnTo>
                  <a:close/>
                </a:path>
              </a:pathLst>
            </a:custGeom>
            <a:solidFill>
              <a:srgbClr val="146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26" name="iṣḻiḓê"/>
            <p:cNvSpPr/>
            <p:nvPr/>
          </p:nvSpPr>
          <p:spPr bwMode="auto">
            <a:xfrm>
              <a:off x="8335963" y="5513388"/>
              <a:ext cx="98425" cy="3175"/>
            </a:xfrm>
            <a:custGeom>
              <a:avLst/>
              <a:gdLst>
                <a:gd name="T0" fmla="*/ 62 w 62"/>
                <a:gd name="T1" fmla="*/ 0 h 2"/>
                <a:gd name="T2" fmla="*/ 0 w 62"/>
                <a:gd name="T3" fmla="*/ 0 h 2"/>
                <a:gd name="T4" fmla="*/ 0 w 62"/>
                <a:gd name="T5" fmla="*/ 2 h 2"/>
                <a:gd name="T6" fmla="*/ 61 w 62"/>
                <a:gd name="T7" fmla="*/ 2 h 2"/>
                <a:gd name="T8" fmla="*/ 62 w 62"/>
                <a:gd name="T9" fmla="*/ 0 h 2"/>
              </a:gdLst>
              <a:ahLst/>
              <a:cxnLst>
                <a:cxn ang="0">
                  <a:pos x="T0" y="T1"/>
                </a:cxn>
                <a:cxn ang="0">
                  <a:pos x="T2" y="T3"/>
                </a:cxn>
                <a:cxn ang="0">
                  <a:pos x="T4" y="T5"/>
                </a:cxn>
                <a:cxn ang="0">
                  <a:pos x="T6" y="T7"/>
                </a:cxn>
                <a:cxn ang="0">
                  <a:pos x="T8" y="T9"/>
                </a:cxn>
              </a:cxnLst>
              <a:rect l="0" t="0" r="r" b="b"/>
              <a:pathLst>
                <a:path w="62" h="2">
                  <a:moveTo>
                    <a:pt x="62" y="0"/>
                  </a:moveTo>
                  <a:lnTo>
                    <a:pt x="0" y="0"/>
                  </a:lnTo>
                  <a:lnTo>
                    <a:pt x="0" y="2"/>
                  </a:lnTo>
                  <a:lnTo>
                    <a:pt x="61" y="2"/>
                  </a:lnTo>
                  <a:lnTo>
                    <a:pt x="6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27" name="îsľiḓè"/>
            <p:cNvSpPr/>
            <p:nvPr/>
          </p:nvSpPr>
          <p:spPr bwMode="auto">
            <a:xfrm>
              <a:off x="8335963" y="5516563"/>
              <a:ext cx="96838" cy="61913"/>
            </a:xfrm>
            <a:custGeom>
              <a:avLst/>
              <a:gdLst>
                <a:gd name="T0" fmla="*/ 61 w 61"/>
                <a:gd name="T1" fmla="*/ 0 h 39"/>
                <a:gd name="T2" fmla="*/ 0 w 61"/>
                <a:gd name="T3" fmla="*/ 0 h 39"/>
                <a:gd name="T4" fmla="*/ 3 w 61"/>
                <a:gd name="T5" fmla="*/ 39 h 39"/>
                <a:gd name="T6" fmla="*/ 55 w 61"/>
                <a:gd name="T7" fmla="*/ 39 h 39"/>
                <a:gd name="T8" fmla="*/ 61 w 61"/>
                <a:gd name="T9" fmla="*/ 0 h 39"/>
              </a:gdLst>
              <a:ahLst/>
              <a:cxnLst>
                <a:cxn ang="0">
                  <a:pos x="T0" y="T1"/>
                </a:cxn>
                <a:cxn ang="0">
                  <a:pos x="T2" y="T3"/>
                </a:cxn>
                <a:cxn ang="0">
                  <a:pos x="T4" y="T5"/>
                </a:cxn>
                <a:cxn ang="0">
                  <a:pos x="T6" y="T7"/>
                </a:cxn>
                <a:cxn ang="0">
                  <a:pos x="T8" y="T9"/>
                </a:cxn>
              </a:cxnLst>
              <a:rect l="0" t="0" r="r" b="b"/>
              <a:pathLst>
                <a:path w="61" h="39">
                  <a:moveTo>
                    <a:pt x="61" y="0"/>
                  </a:moveTo>
                  <a:lnTo>
                    <a:pt x="0" y="0"/>
                  </a:lnTo>
                  <a:lnTo>
                    <a:pt x="3" y="39"/>
                  </a:lnTo>
                  <a:lnTo>
                    <a:pt x="55" y="39"/>
                  </a:lnTo>
                  <a:lnTo>
                    <a:pt x="61" y="0"/>
                  </a:lnTo>
                  <a:close/>
                </a:path>
              </a:pathLst>
            </a:custGeom>
            <a:solidFill>
              <a:srgbClr val="2584C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28" name="iŝľïḓé"/>
            <p:cNvSpPr/>
            <p:nvPr/>
          </p:nvSpPr>
          <p:spPr bwMode="auto">
            <a:xfrm>
              <a:off x="8335963" y="5516563"/>
              <a:ext cx="96838" cy="61913"/>
            </a:xfrm>
            <a:custGeom>
              <a:avLst/>
              <a:gdLst>
                <a:gd name="T0" fmla="*/ 61 w 61"/>
                <a:gd name="T1" fmla="*/ 0 h 39"/>
                <a:gd name="T2" fmla="*/ 0 w 61"/>
                <a:gd name="T3" fmla="*/ 0 h 39"/>
                <a:gd name="T4" fmla="*/ 3 w 61"/>
                <a:gd name="T5" fmla="*/ 39 h 39"/>
                <a:gd name="T6" fmla="*/ 55 w 61"/>
                <a:gd name="T7" fmla="*/ 39 h 39"/>
                <a:gd name="T8" fmla="*/ 61 w 61"/>
                <a:gd name="T9" fmla="*/ 0 h 39"/>
              </a:gdLst>
              <a:ahLst/>
              <a:cxnLst>
                <a:cxn ang="0">
                  <a:pos x="T0" y="T1"/>
                </a:cxn>
                <a:cxn ang="0">
                  <a:pos x="T2" y="T3"/>
                </a:cxn>
                <a:cxn ang="0">
                  <a:pos x="T4" y="T5"/>
                </a:cxn>
                <a:cxn ang="0">
                  <a:pos x="T6" y="T7"/>
                </a:cxn>
                <a:cxn ang="0">
                  <a:pos x="T8" y="T9"/>
                </a:cxn>
              </a:cxnLst>
              <a:rect l="0" t="0" r="r" b="b"/>
              <a:pathLst>
                <a:path w="61" h="39">
                  <a:moveTo>
                    <a:pt x="61" y="0"/>
                  </a:moveTo>
                  <a:lnTo>
                    <a:pt x="0" y="0"/>
                  </a:lnTo>
                  <a:lnTo>
                    <a:pt x="3" y="39"/>
                  </a:lnTo>
                  <a:lnTo>
                    <a:pt x="55" y="39"/>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29" name="íṡlïḑé"/>
            <p:cNvSpPr/>
            <p:nvPr/>
          </p:nvSpPr>
          <p:spPr bwMode="auto">
            <a:xfrm>
              <a:off x="4052888" y="5516563"/>
              <a:ext cx="7938" cy="0"/>
            </a:xfrm>
            <a:custGeom>
              <a:avLst/>
              <a:gdLst>
                <a:gd name="T0" fmla="*/ 3 w 3"/>
                <a:gd name="T1" fmla="*/ 0 w 3"/>
                <a:gd name="T2" fmla="*/ 3 w 3"/>
                <a:gd name="T3" fmla="*/ 3 w 3"/>
              </a:gdLst>
              <a:ahLst/>
              <a:cxnLst>
                <a:cxn ang="0">
                  <a:pos x="T0" y="0"/>
                </a:cxn>
                <a:cxn ang="0">
                  <a:pos x="T1" y="0"/>
                </a:cxn>
                <a:cxn ang="0">
                  <a:pos x="T2" y="0"/>
                </a:cxn>
                <a:cxn ang="0">
                  <a:pos x="T3" y="0"/>
                </a:cxn>
              </a:cxnLst>
              <a:rect l="0" t="0" r="r" b="b"/>
              <a:pathLst>
                <a:path w="3">
                  <a:moveTo>
                    <a:pt x="3" y="0"/>
                  </a:moveTo>
                  <a:cubicBezTo>
                    <a:pt x="2" y="0"/>
                    <a:pt x="1" y="0"/>
                    <a:pt x="0" y="0"/>
                  </a:cubicBezTo>
                  <a:cubicBezTo>
                    <a:pt x="3" y="0"/>
                    <a:pt x="3" y="0"/>
                    <a:pt x="3" y="0"/>
                  </a:cubicBezTo>
                  <a:cubicBezTo>
                    <a:pt x="3" y="0"/>
                    <a:pt x="3" y="0"/>
                    <a:pt x="3" y="0"/>
                  </a:cubicBezTo>
                </a:path>
              </a:pathLst>
            </a:custGeom>
            <a:solidFill>
              <a:srgbClr val="80B1C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30" name="ïṣlïďê"/>
            <p:cNvSpPr/>
            <p:nvPr/>
          </p:nvSpPr>
          <p:spPr bwMode="auto">
            <a:xfrm>
              <a:off x="3609976" y="5505450"/>
              <a:ext cx="450850" cy="11113"/>
            </a:xfrm>
            <a:custGeom>
              <a:avLst/>
              <a:gdLst>
                <a:gd name="T0" fmla="*/ 160 w 181"/>
                <a:gd name="T1" fmla="*/ 0 h 4"/>
                <a:gd name="T2" fmla="*/ 25 w 181"/>
                <a:gd name="T3" fmla="*/ 0 h 4"/>
                <a:gd name="T4" fmla="*/ 0 w 181"/>
                <a:gd name="T5" fmla="*/ 4 h 4"/>
                <a:gd name="T6" fmla="*/ 178 w 181"/>
                <a:gd name="T7" fmla="*/ 4 h 4"/>
                <a:gd name="T8" fmla="*/ 181 w 181"/>
                <a:gd name="T9" fmla="*/ 4 h 4"/>
                <a:gd name="T10" fmla="*/ 160 w 181"/>
                <a:gd name="T11" fmla="*/ 0 h 4"/>
              </a:gdLst>
              <a:ahLst/>
              <a:cxnLst>
                <a:cxn ang="0">
                  <a:pos x="T0" y="T1"/>
                </a:cxn>
                <a:cxn ang="0">
                  <a:pos x="T2" y="T3"/>
                </a:cxn>
                <a:cxn ang="0">
                  <a:pos x="T4" y="T5"/>
                </a:cxn>
                <a:cxn ang="0">
                  <a:pos x="T6" y="T7"/>
                </a:cxn>
                <a:cxn ang="0">
                  <a:pos x="T8" y="T9"/>
                </a:cxn>
                <a:cxn ang="0">
                  <a:pos x="T10" y="T11"/>
                </a:cxn>
              </a:cxnLst>
              <a:rect l="0" t="0" r="r" b="b"/>
              <a:pathLst>
                <a:path w="181" h="4">
                  <a:moveTo>
                    <a:pt x="160" y="0"/>
                  </a:moveTo>
                  <a:cubicBezTo>
                    <a:pt x="25" y="0"/>
                    <a:pt x="25" y="0"/>
                    <a:pt x="25" y="0"/>
                  </a:cubicBezTo>
                  <a:cubicBezTo>
                    <a:pt x="17" y="0"/>
                    <a:pt x="8" y="1"/>
                    <a:pt x="0" y="4"/>
                  </a:cubicBezTo>
                  <a:cubicBezTo>
                    <a:pt x="178" y="4"/>
                    <a:pt x="178" y="4"/>
                    <a:pt x="178" y="4"/>
                  </a:cubicBezTo>
                  <a:cubicBezTo>
                    <a:pt x="179" y="4"/>
                    <a:pt x="180" y="4"/>
                    <a:pt x="181" y="4"/>
                  </a:cubicBezTo>
                  <a:cubicBezTo>
                    <a:pt x="174" y="1"/>
                    <a:pt x="167" y="0"/>
                    <a:pt x="160" y="0"/>
                  </a:cubicBezTo>
                </a:path>
              </a:pathLst>
            </a:custGeom>
            <a:solidFill>
              <a:srgbClr val="146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31" name="işļîďê"/>
            <p:cNvSpPr/>
            <p:nvPr/>
          </p:nvSpPr>
          <p:spPr bwMode="auto">
            <a:xfrm>
              <a:off x="3519488" y="5516563"/>
              <a:ext cx="614363" cy="61913"/>
            </a:xfrm>
            <a:custGeom>
              <a:avLst/>
              <a:gdLst>
                <a:gd name="T0" fmla="*/ 217 w 246"/>
                <a:gd name="T1" fmla="*/ 0 h 25"/>
                <a:gd name="T2" fmla="*/ 214 w 246"/>
                <a:gd name="T3" fmla="*/ 0 h 25"/>
                <a:gd name="T4" fmla="*/ 36 w 246"/>
                <a:gd name="T5" fmla="*/ 0 h 25"/>
                <a:gd name="T6" fmla="*/ 0 w 246"/>
                <a:gd name="T7" fmla="*/ 25 h 25"/>
                <a:gd name="T8" fmla="*/ 246 w 246"/>
                <a:gd name="T9" fmla="*/ 25 h 25"/>
                <a:gd name="T10" fmla="*/ 217 w 246"/>
                <a:gd name="T11" fmla="*/ 0 h 25"/>
              </a:gdLst>
              <a:ahLst/>
              <a:cxnLst>
                <a:cxn ang="0">
                  <a:pos x="T0" y="T1"/>
                </a:cxn>
                <a:cxn ang="0">
                  <a:pos x="T2" y="T3"/>
                </a:cxn>
                <a:cxn ang="0">
                  <a:pos x="T4" y="T5"/>
                </a:cxn>
                <a:cxn ang="0">
                  <a:pos x="T6" y="T7"/>
                </a:cxn>
                <a:cxn ang="0">
                  <a:pos x="T8" y="T9"/>
                </a:cxn>
                <a:cxn ang="0">
                  <a:pos x="T10" y="T11"/>
                </a:cxn>
              </a:cxnLst>
              <a:rect l="0" t="0" r="r" b="b"/>
              <a:pathLst>
                <a:path w="246" h="25">
                  <a:moveTo>
                    <a:pt x="217" y="0"/>
                  </a:moveTo>
                  <a:cubicBezTo>
                    <a:pt x="214" y="0"/>
                    <a:pt x="214" y="0"/>
                    <a:pt x="214" y="0"/>
                  </a:cubicBezTo>
                  <a:cubicBezTo>
                    <a:pt x="36" y="0"/>
                    <a:pt x="36" y="0"/>
                    <a:pt x="36" y="0"/>
                  </a:cubicBezTo>
                  <a:cubicBezTo>
                    <a:pt x="22" y="5"/>
                    <a:pt x="10" y="13"/>
                    <a:pt x="0" y="25"/>
                  </a:cubicBezTo>
                  <a:cubicBezTo>
                    <a:pt x="246" y="25"/>
                    <a:pt x="246" y="25"/>
                    <a:pt x="246" y="25"/>
                  </a:cubicBezTo>
                  <a:cubicBezTo>
                    <a:pt x="239" y="13"/>
                    <a:pt x="229" y="5"/>
                    <a:pt x="217" y="0"/>
                  </a:cubicBezTo>
                </a:path>
              </a:pathLst>
            </a:custGeom>
            <a:solidFill>
              <a:srgbClr val="2584C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32" name="iṩľiḍê"/>
            <p:cNvSpPr/>
            <p:nvPr/>
          </p:nvSpPr>
          <p:spPr bwMode="auto">
            <a:xfrm>
              <a:off x="8108951" y="3925888"/>
              <a:ext cx="547688" cy="1905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33" name="íSlíḍe"/>
            <p:cNvSpPr/>
            <p:nvPr/>
          </p:nvSpPr>
          <p:spPr bwMode="auto">
            <a:xfrm>
              <a:off x="8097838" y="3916363"/>
              <a:ext cx="569913" cy="209550"/>
            </a:xfrm>
            <a:custGeom>
              <a:avLst/>
              <a:gdLst>
                <a:gd name="T0" fmla="*/ 359 w 359"/>
                <a:gd name="T1" fmla="*/ 132 h 132"/>
                <a:gd name="T2" fmla="*/ 0 w 359"/>
                <a:gd name="T3" fmla="*/ 132 h 132"/>
                <a:gd name="T4" fmla="*/ 0 w 359"/>
                <a:gd name="T5" fmla="*/ 0 h 132"/>
                <a:gd name="T6" fmla="*/ 359 w 359"/>
                <a:gd name="T7" fmla="*/ 0 h 132"/>
                <a:gd name="T8" fmla="*/ 359 w 359"/>
                <a:gd name="T9" fmla="*/ 132 h 132"/>
                <a:gd name="T10" fmla="*/ 13 w 359"/>
                <a:gd name="T11" fmla="*/ 119 h 132"/>
                <a:gd name="T12" fmla="*/ 346 w 359"/>
                <a:gd name="T13" fmla="*/ 119 h 132"/>
                <a:gd name="T14" fmla="*/ 346 w 359"/>
                <a:gd name="T15" fmla="*/ 12 h 132"/>
                <a:gd name="T16" fmla="*/ 13 w 359"/>
                <a:gd name="T17" fmla="*/ 12 h 132"/>
                <a:gd name="T18" fmla="*/ 13 w 359"/>
                <a:gd name="T19" fmla="*/ 11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9" h="132">
                  <a:moveTo>
                    <a:pt x="359" y="132"/>
                  </a:moveTo>
                  <a:lnTo>
                    <a:pt x="0" y="132"/>
                  </a:lnTo>
                  <a:lnTo>
                    <a:pt x="0" y="0"/>
                  </a:lnTo>
                  <a:lnTo>
                    <a:pt x="359" y="0"/>
                  </a:lnTo>
                  <a:lnTo>
                    <a:pt x="359" y="132"/>
                  </a:lnTo>
                  <a:close/>
                  <a:moveTo>
                    <a:pt x="13" y="119"/>
                  </a:moveTo>
                  <a:lnTo>
                    <a:pt x="346" y="119"/>
                  </a:lnTo>
                  <a:lnTo>
                    <a:pt x="346" y="12"/>
                  </a:lnTo>
                  <a:lnTo>
                    <a:pt x="13" y="12"/>
                  </a:lnTo>
                  <a:lnTo>
                    <a:pt x="13" y="119"/>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34" name="iṡ1iḑé"/>
            <p:cNvSpPr/>
            <p:nvPr/>
          </p:nvSpPr>
          <p:spPr bwMode="auto">
            <a:xfrm>
              <a:off x="8158163" y="3963988"/>
              <a:ext cx="446088" cy="114300"/>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35" name="îSḻíde"/>
            <p:cNvSpPr/>
            <p:nvPr/>
          </p:nvSpPr>
          <p:spPr bwMode="auto">
            <a:xfrm>
              <a:off x="7904163" y="2822575"/>
              <a:ext cx="960438" cy="957263"/>
            </a:xfrm>
            <a:prstGeom prst="ellipse">
              <a:avLst/>
            </a:prstGeom>
            <a:solidFill>
              <a:srgbClr val="BBE5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36" name="îšlîdê"/>
            <p:cNvSpPr/>
            <p:nvPr/>
          </p:nvSpPr>
          <p:spPr bwMode="auto">
            <a:xfrm>
              <a:off x="7893051" y="2811463"/>
              <a:ext cx="981075" cy="977900"/>
            </a:xfrm>
            <a:custGeom>
              <a:avLst/>
              <a:gdLst>
                <a:gd name="T0" fmla="*/ 197 w 393"/>
                <a:gd name="T1" fmla="*/ 392 h 392"/>
                <a:gd name="T2" fmla="*/ 0 w 393"/>
                <a:gd name="T3" fmla="*/ 196 h 392"/>
                <a:gd name="T4" fmla="*/ 197 w 393"/>
                <a:gd name="T5" fmla="*/ 0 h 392"/>
                <a:gd name="T6" fmla="*/ 393 w 393"/>
                <a:gd name="T7" fmla="*/ 196 h 392"/>
                <a:gd name="T8" fmla="*/ 197 w 393"/>
                <a:gd name="T9" fmla="*/ 392 h 392"/>
                <a:gd name="T10" fmla="*/ 197 w 393"/>
                <a:gd name="T11" fmla="*/ 8 h 392"/>
                <a:gd name="T12" fmla="*/ 8 w 393"/>
                <a:gd name="T13" fmla="*/ 196 h 392"/>
                <a:gd name="T14" fmla="*/ 197 w 393"/>
                <a:gd name="T15" fmla="*/ 384 h 392"/>
                <a:gd name="T16" fmla="*/ 385 w 393"/>
                <a:gd name="T17" fmla="*/ 196 h 392"/>
                <a:gd name="T18" fmla="*/ 197 w 393"/>
                <a:gd name="T19" fmla="*/ 8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3" h="392">
                  <a:moveTo>
                    <a:pt x="197" y="392"/>
                  </a:moveTo>
                  <a:cubicBezTo>
                    <a:pt x="88" y="392"/>
                    <a:pt x="0" y="304"/>
                    <a:pt x="0" y="196"/>
                  </a:cubicBezTo>
                  <a:cubicBezTo>
                    <a:pt x="0" y="88"/>
                    <a:pt x="88" y="0"/>
                    <a:pt x="197" y="0"/>
                  </a:cubicBezTo>
                  <a:cubicBezTo>
                    <a:pt x="305" y="0"/>
                    <a:pt x="393" y="88"/>
                    <a:pt x="393" y="196"/>
                  </a:cubicBezTo>
                  <a:cubicBezTo>
                    <a:pt x="393" y="304"/>
                    <a:pt x="305" y="392"/>
                    <a:pt x="197" y="392"/>
                  </a:cubicBezTo>
                  <a:close/>
                  <a:moveTo>
                    <a:pt x="197" y="8"/>
                  </a:moveTo>
                  <a:cubicBezTo>
                    <a:pt x="93" y="8"/>
                    <a:pt x="8" y="92"/>
                    <a:pt x="8" y="196"/>
                  </a:cubicBezTo>
                  <a:cubicBezTo>
                    <a:pt x="8" y="300"/>
                    <a:pt x="93" y="384"/>
                    <a:pt x="197" y="384"/>
                  </a:cubicBezTo>
                  <a:cubicBezTo>
                    <a:pt x="300" y="384"/>
                    <a:pt x="385" y="300"/>
                    <a:pt x="385" y="196"/>
                  </a:cubicBezTo>
                  <a:cubicBezTo>
                    <a:pt x="385" y="92"/>
                    <a:pt x="300" y="8"/>
                    <a:pt x="197"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37" name="ïṥḻîḑè"/>
            <p:cNvSpPr/>
            <p:nvPr/>
          </p:nvSpPr>
          <p:spPr bwMode="auto">
            <a:xfrm>
              <a:off x="7969251" y="2884488"/>
              <a:ext cx="830263" cy="830263"/>
            </a:xfrm>
            <a:prstGeom prst="ellipse">
              <a:avLst/>
            </a:pr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38" name="i$ḻîḑé"/>
            <p:cNvSpPr/>
            <p:nvPr/>
          </p:nvSpPr>
          <p:spPr bwMode="auto">
            <a:xfrm>
              <a:off x="7958138" y="2874963"/>
              <a:ext cx="850900" cy="849313"/>
            </a:xfrm>
            <a:custGeom>
              <a:avLst/>
              <a:gdLst>
                <a:gd name="T0" fmla="*/ 171 w 341"/>
                <a:gd name="T1" fmla="*/ 341 h 341"/>
                <a:gd name="T2" fmla="*/ 0 w 341"/>
                <a:gd name="T3" fmla="*/ 171 h 341"/>
                <a:gd name="T4" fmla="*/ 171 w 341"/>
                <a:gd name="T5" fmla="*/ 0 h 341"/>
                <a:gd name="T6" fmla="*/ 341 w 341"/>
                <a:gd name="T7" fmla="*/ 171 h 341"/>
                <a:gd name="T8" fmla="*/ 171 w 341"/>
                <a:gd name="T9" fmla="*/ 341 h 341"/>
                <a:gd name="T10" fmla="*/ 171 w 341"/>
                <a:gd name="T11" fmla="*/ 8 h 341"/>
                <a:gd name="T12" fmla="*/ 8 w 341"/>
                <a:gd name="T13" fmla="*/ 171 h 341"/>
                <a:gd name="T14" fmla="*/ 171 w 341"/>
                <a:gd name="T15" fmla="*/ 333 h 341"/>
                <a:gd name="T16" fmla="*/ 333 w 341"/>
                <a:gd name="T17" fmla="*/ 171 h 341"/>
                <a:gd name="T18" fmla="*/ 171 w 341"/>
                <a:gd name="T19" fmla="*/ 8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1" h="341">
                  <a:moveTo>
                    <a:pt x="171" y="341"/>
                  </a:moveTo>
                  <a:cubicBezTo>
                    <a:pt x="77" y="341"/>
                    <a:pt x="0" y="265"/>
                    <a:pt x="0" y="171"/>
                  </a:cubicBezTo>
                  <a:cubicBezTo>
                    <a:pt x="0" y="77"/>
                    <a:pt x="77" y="0"/>
                    <a:pt x="171" y="0"/>
                  </a:cubicBezTo>
                  <a:cubicBezTo>
                    <a:pt x="265" y="0"/>
                    <a:pt x="341" y="77"/>
                    <a:pt x="341" y="171"/>
                  </a:cubicBezTo>
                  <a:cubicBezTo>
                    <a:pt x="341" y="265"/>
                    <a:pt x="265" y="341"/>
                    <a:pt x="171" y="341"/>
                  </a:cubicBezTo>
                  <a:close/>
                  <a:moveTo>
                    <a:pt x="171" y="8"/>
                  </a:moveTo>
                  <a:cubicBezTo>
                    <a:pt x="81" y="8"/>
                    <a:pt x="8" y="81"/>
                    <a:pt x="8" y="171"/>
                  </a:cubicBezTo>
                  <a:cubicBezTo>
                    <a:pt x="8" y="261"/>
                    <a:pt x="81" y="333"/>
                    <a:pt x="171" y="333"/>
                  </a:cubicBezTo>
                  <a:cubicBezTo>
                    <a:pt x="260" y="333"/>
                    <a:pt x="333" y="261"/>
                    <a:pt x="333" y="171"/>
                  </a:cubicBezTo>
                  <a:cubicBezTo>
                    <a:pt x="333" y="81"/>
                    <a:pt x="260" y="8"/>
                    <a:pt x="171"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39" name="íṣ1ïḓé"/>
            <p:cNvSpPr/>
            <p:nvPr/>
          </p:nvSpPr>
          <p:spPr bwMode="auto">
            <a:xfrm>
              <a:off x="8061326" y="3106738"/>
              <a:ext cx="646113" cy="331788"/>
            </a:xfrm>
            <a:custGeom>
              <a:avLst/>
              <a:gdLst>
                <a:gd name="T0" fmla="*/ 259 w 259"/>
                <a:gd name="T1" fmla="*/ 29 h 133"/>
                <a:gd name="T2" fmla="*/ 259 w 259"/>
                <a:gd name="T3" fmla="*/ 110 h 133"/>
                <a:gd name="T4" fmla="*/ 236 w 259"/>
                <a:gd name="T5" fmla="*/ 133 h 133"/>
                <a:gd name="T6" fmla="*/ 23 w 259"/>
                <a:gd name="T7" fmla="*/ 133 h 133"/>
                <a:gd name="T8" fmla="*/ 0 w 259"/>
                <a:gd name="T9" fmla="*/ 110 h 133"/>
                <a:gd name="T10" fmla="*/ 0 w 259"/>
                <a:gd name="T11" fmla="*/ 89 h 133"/>
                <a:gd name="T12" fmla="*/ 1 w 259"/>
                <a:gd name="T13" fmla="*/ 80 h 133"/>
                <a:gd name="T14" fmla="*/ 9 w 259"/>
                <a:gd name="T15" fmla="*/ 46 h 133"/>
                <a:gd name="T16" fmla="*/ 17 w 259"/>
                <a:gd name="T17" fmla="*/ 24 h 133"/>
                <a:gd name="T18" fmla="*/ 18 w 259"/>
                <a:gd name="T19" fmla="*/ 21 h 133"/>
                <a:gd name="T20" fmla="*/ 45 w 259"/>
                <a:gd name="T21" fmla="*/ 0 h 133"/>
                <a:gd name="T22" fmla="*/ 230 w 259"/>
                <a:gd name="T23" fmla="*/ 0 h 133"/>
                <a:gd name="T24" fmla="*/ 258 w 259"/>
                <a:gd name="T25" fmla="*/ 24 h 133"/>
                <a:gd name="T26" fmla="*/ 259 w 259"/>
                <a:gd name="T27" fmla="*/ 2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9" h="133">
                  <a:moveTo>
                    <a:pt x="259" y="29"/>
                  </a:moveTo>
                  <a:cubicBezTo>
                    <a:pt x="259" y="110"/>
                    <a:pt x="259" y="110"/>
                    <a:pt x="259" y="110"/>
                  </a:cubicBezTo>
                  <a:cubicBezTo>
                    <a:pt x="259" y="123"/>
                    <a:pt x="249" y="133"/>
                    <a:pt x="236" y="133"/>
                  </a:cubicBezTo>
                  <a:cubicBezTo>
                    <a:pt x="23" y="133"/>
                    <a:pt x="23" y="133"/>
                    <a:pt x="23" y="133"/>
                  </a:cubicBezTo>
                  <a:cubicBezTo>
                    <a:pt x="10" y="133"/>
                    <a:pt x="0" y="123"/>
                    <a:pt x="0" y="110"/>
                  </a:cubicBezTo>
                  <a:cubicBezTo>
                    <a:pt x="0" y="89"/>
                    <a:pt x="0" y="89"/>
                    <a:pt x="0" y="89"/>
                  </a:cubicBezTo>
                  <a:cubicBezTo>
                    <a:pt x="0" y="86"/>
                    <a:pt x="0" y="83"/>
                    <a:pt x="1" y="80"/>
                  </a:cubicBezTo>
                  <a:cubicBezTo>
                    <a:pt x="2" y="68"/>
                    <a:pt x="4" y="57"/>
                    <a:pt x="9" y="46"/>
                  </a:cubicBezTo>
                  <a:cubicBezTo>
                    <a:pt x="12" y="39"/>
                    <a:pt x="15" y="32"/>
                    <a:pt x="17" y="24"/>
                  </a:cubicBezTo>
                  <a:cubicBezTo>
                    <a:pt x="17" y="23"/>
                    <a:pt x="17" y="22"/>
                    <a:pt x="18" y="21"/>
                  </a:cubicBezTo>
                  <a:cubicBezTo>
                    <a:pt x="21" y="9"/>
                    <a:pt x="32" y="0"/>
                    <a:pt x="45" y="0"/>
                  </a:cubicBezTo>
                  <a:cubicBezTo>
                    <a:pt x="230" y="0"/>
                    <a:pt x="230" y="0"/>
                    <a:pt x="230" y="0"/>
                  </a:cubicBezTo>
                  <a:cubicBezTo>
                    <a:pt x="244" y="0"/>
                    <a:pt x="256" y="10"/>
                    <a:pt x="258" y="24"/>
                  </a:cubicBezTo>
                  <a:cubicBezTo>
                    <a:pt x="259" y="25"/>
                    <a:pt x="259" y="27"/>
                    <a:pt x="259" y="29"/>
                  </a:cubicBezTo>
                  <a:close/>
                </a:path>
              </a:pathLst>
            </a:cu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40" name="îşľïdê"/>
            <p:cNvSpPr/>
            <p:nvPr/>
          </p:nvSpPr>
          <p:spPr bwMode="auto">
            <a:xfrm>
              <a:off x="8050213" y="3095625"/>
              <a:ext cx="666750" cy="352425"/>
            </a:xfrm>
            <a:custGeom>
              <a:avLst/>
              <a:gdLst>
                <a:gd name="T0" fmla="*/ 240 w 267"/>
                <a:gd name="T1" fmla="*/ 141 h 141"/>
                <a:gd name="T2" fmla="*/ 27 w 267"/>
                <a:gd name="T3" fmla="*/ 141 h 141"/>
                <a:gd name="T4" fmla="*/ 0 w 267"/>
                <a:gd name="T5" fmla="*/ 114 h 141"/>
                <a:gd name="T6" fmla="*/ 0 w 267"/>
                <a:gd name="T7" fmla="*/ 93 h 141"/>
                <a:gd name="T8" fmla="*/ 1 w 267"/>
                <a:gd name="T9" fmla="*/ 84 h 141"/>
                <a:gd name="T10" fmla="*/ 9 w 267"/>
                <a:gd name="T11" fmla="*/ 49 h 141"/>
                <a:gd name="T12" fmla="*/ 17 w 267"/>
                <a:gd name="T13" fmla="*/ 27 h 141"/>
                <a:gd name="T14" fmla="*/ 18 w 267"/>
                <a:gd name="T15" fmla="*/ 24 h 141"/>
                <a:gd name="T16" fmla="*/ 49 w 267"/>
                <a:gd name="T17" fmla="*/ 0 h 141"/>
                <a:gd name="T18" fmla="*/ 234 w 267"/>
                <a:gd name="T19" fmla="*/ 0 h 141"/>
                <a:gd name="T20" fmla="*/ 266 w 267"/>
                <a:gd name="T21" fmla="*/ 27 h 141"/>
                <a:gd name="T22" fmla="*/ 267 w 267"/>
                <a:gd name="T23" fmla="*/ 33 h 141"/>
                <a:gd name="T24" fmla="*/ 267 w 267"/>
                <a:gd name="T25" fmla="*/ 114 h 141"/>
                <a:gd name="T26" fmla="*/ 240 w 267"/>
                <a:gd name="T27" fmla="*/ 141 h 141"/>
                <a:gd name="T28" fmla="*/ 49 w 267"/>
                <a:gd name="T29" fmla="*/ 8 h 141"/>
                <a:gd name="T30" fmla="*/ 26 w 267"/>
                <a:gd name="T31" fmla="*/ 26 h 141"/>
                <a:gd name="T32" fmla="*/ 25 w 267"/>
                <a:gd name="T33" fmla="*/ 29 h 141"/>
                <a:gd name="T34" fmla="*/ 17 w 267"/>
                <a:gd name="T35" fmla="*/ 52 h 141"/>
                <a:gd name="T36" fmla="*/ 9 w 267"/>
                <a:gd name="T37" fmla="*/ 84 h 141"/>
                <a:gd name="T38" fmla="*/ 8 w 267"/>
                <a:gd name="T39" fmla="*/ 93 h 141"/>
                <a:gd name="T40" fmla="*/ 8 w 267"/>
                <a:gd name="T41" fmla="*/ 114 h 141"/>
                <a:gd name="T42" fmla="*/ 27 w 267"/>
                <a:gd name="T43" fmla="*/ 133 h 141"/>
                <a:gd name="T44" fmla="*/ 240 w 267"/>
                <a:gd name="T45" fmla="*/ 133 h 141"/>
                <a:gd name="T46" fmla="*/ 259 w 267"/>
                <a:gd name="T47" fmla="*/ 114 h 141"/>
                <a:gd name="T48" fmla="*/ 259 w 267"/>
                <a:gd name="T49" fmla="*/ 33 h 141"/>
                <a:gd name="T50" fmla="*/ 259 w 267"/>
                <a:gd name="T51" fmla="*/ 29 h 141"/>
                <a:gd name="T52" fmla="*/ 234 w 267"/>
                <a:gd name="T53" fmla="*/ 8 h 141"/>
                <a:gd name="T54" fmla="*/ 49 w 267"/>
                <a:gd name="T55" fmla="*/ 8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67" h="141">
                  <a:moveTo>
                    <a:pt x="240" y="141"/>
                  </a:moveTo>
                  <a:cubicBezTo>
                    <a:pt x="27" y="141"/>
                    <a:pt x="27" y="141"/>
                    <a:pt x="27" y="141"/>
                  </a:cubicBezTo>
                  <a:cubicBezTo>
                    <a:pt x="12" y="141"/>
                    <a:pt x="0" y="129"/>
                    <a:pt x="0" y="114"/>
                  </a:cubicBezTo>
                  <a:cubicBezTo>
                    <a:pt x="0" y="93"/>
                    <a:pt x="0" y="93"/>
                    <a:pt x="0" y="93"/>
                  </a:cubicBezTo>
                  <a:cubicBezTo>
                    <a:pt x="0" y="90"/>
                    <a:pt x="0" y="87"/>
                    <a:pt x="1" y="84"/>
                  </a:cubicBezTo>
                  <a:cubicBezTo>
                    <a:pt x="2" y="72"/>
                    <a:pt x="4" y="60"/>
                    <a:pt x="9" y="49"/>
                  </a:cubicBezTo>
                  <a:cubicBezTo>
                    <a:pt x="12" y="42"/>
                    <a:pt x="14" y="35"/>
                    <a:pt x="17" y="27"/>
                  </a:cubicBezTo>
                  <a:cubicBezTo>
                    <a:pt x="17" y="26"/>
                    <a:pt x="18" y="25"/>
                    <a:pt x="18" y="24"/>
                  </a:cubicBezTo>
                  <a:cubicBezTo>
                    <a:pt x="22" y="10"/>
                    <a:pt x="35" y="0"/>
                    <a:pt x="49" y="0"/>
                  </a:cubicBezTo>
                  <a:cubicBezTo>
                    <a:pt x="234" y="0"/>
                    <a:pt x="234" y="0"/>
                    <a:pt x="234" y="0"/>
                  </a:cubicBezTo>
                  <a:cubicBezTo>
                    <a:pt x="250" y="0"/>
                    <a:pt x="264" y="11"/>
                    <a:pt x="266" y="27"/>
                  </a:cubicBezTo>
                  <a:cubicBezTo>
                    <a:pt x="267" y="29"/>
                    <a:pt x="267" y="31"/>
                    <a:pt x="267" y="33"/>
                  </a:cubicBezTo>
                  <a:cubicBezTo>
                    <a:pt x="267" y="114"/>
                    <a:pt x="267" y="114"/>
                    <a:pt x="267" y="114"/>
                  </a:cubicBezTo>
                  <a:cubicBezTo>
                    <a:pt x="267" y="129"/>
                    <a:pt x="255" y="141"/>
                    <a:pt x="240" y="141"/>
                  </a:cubicBezTo>
                  <a:close/>
                  <a:moveTo>
                    <a:pt x="49" y="8"/>
                  </a:moveTo>
                  <a:cubicBezTo>
                    <a:pt x="38" y="8"/>
                    <a:pt x="29" y="15"/>
                    <a:pt x="26" y="26"/>
                  </a:cubicBezTo>
                  <a:cubicBezTo>
                    <a:pt x="25" y="27"/>
                    <a:pt x="25" y="28"/>
                    <a:pt x="25" y="29"/>
                  </a:cubicBezTo>
                  <a:cubicBezTo>
                    <a:pt x="22" y="36"/>
                    <a:pt x="20" y="44"/>
                    <a:pt x="17" y="52"/>
                  </a:cubicBezTo>
                  <a:cubicBezTo>
                    <a:pt x="12" y="62"/>
                    <a:pt x="9" y="73"/>
                    <a:pt x="9" y="84"/>
                  </a:cubicBezTo>
                  <a:cubicBezTo>
                    <a:pt x="8" y="87"/>
                    <a:pt x="8" y="90"/>
                    <a:pt x="8" y="93"/>
                  </a:cubicBezTo>
                  <a:cubicBezTo>
                    <a:pt x="8" y="114"/>
                    <a:pt x="8" y="114"/>
                    <a:pt x="8" y="114"/>
                  </a:cubicBezTo>
                  <a:cubicBezTo>
                    <a:pt x="8" y="125"/>
                    <a:pt x="17" y="133"/>
                    <a:pt x="27" y="133"/>
                  </a:cubicBezTo>
                  <a:cubicBezTo>
                    <a:pt x="240" y="133"/>
                    <a:pt x="240" y="133"/>
                    <a:pt x="240" y="133"/>
                  </a:cubicBezTo>
                  <a:cubicBezTo>
                    <a:pt x="250" y="133"/>
                    <a:pt x="259" y="125"/>
                    <a:pt x="259" y="114"/>
                  </a:cubicBezTo>
                  <a:cubicBezTo>
                    <a:pt x="259" y="33"/>
                    <a:pt x="259" y="33"/>
                    <a:pt x="259" y="33"/>
                  </a:cubicBezTo>
                  <a:cubicBezTo>
                    <a:pt x="259" y="31"/>
                    <a:pt x="259" y="30"/>
                    <a:pt x="259" y="29"/>
                  </a:cubicBezTo>
                  <a:cubicBezTo>
                    <a:pt x="256" y="17"/>
                    <a:pt x="246" y="8"/>
                    <a:pt x="234" y="8"/>
                  </a:cubicBezTo>
                  <a:lnTo>
                    <a:pt x="49" y="8"/>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41" name="ïşliḍé"/>
            <p:cNvSpPr/>
            <p:nvPr/>
          </p:nvSpPr>
          <p:spPr bwMode="auto">
            <a:xfrm>
              <a:off x="8153401" y="3373438"/>
              <a:ext cx="122238" cy="122238"/>
            </a:xfrm>
            <a:prstGeom prst="ellipse">
              <a:avLst/>
            </a:pr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42" name="îŝ1íḑê"/>
            <p:cNvSpPr/>
            <p:nvPr/>
          </p:nvSpPr>
          <p:spPr bwMode="auto">
            <a:xfrm>
              <a:off x="8143876" y="3362325"/>
              <a:ext cx="141288" cy="142875"/>
            </a:xfrm>
            <a:custGeom>
              <a:avLst/>
              <a:gdLst>
                <a:gd name="T0" fmla="*/ 28 w 57"/>
                <a:gd name="T1" fmla="*/ 57 h 57"/>
                <a:gd name="T2" fmla="*/ 0 w 57"/>
                <a:gd name="T3" fmla="*/ 28 h 57"/>
                <a:gd name="T4" fmla="*/ 28 w 57"/>
                <a:gd name="T5" fmla="*/ 0 h 57"/>
                <a:gd name="T6" fmla="*/ 57 w 57"/>
                <a:gd name="T7" fmla="*/ 28 h 57"/>
                <a:gd name="T8" fmla="*/ 28 w 57"/>
                <a:gd name="T9" fmla="*/ 57 h 57"/>
                <a:gd name="T10" fmla="*/ 28 w 57"/>
                <a:gd name="T11" fmla="*/ 8 h 57"/>
                <a:gd name="T12" fmla="*/ 8 w 57"/>
                <a:gd name="T13" fmla="*/ 28 h 57"/>
                <a:gd name="T14" fmla="*/ 28 w 57"/>
                <a:gd name="T15" fmla="*/ 49 h 57"/>
                <a:gd name="T16" fmla="*/ 49 w 57"/>
                <a:gd name="T17" fmla="*/ 28 h 57"/>
                <a:gd name="T18" fmla="*/ 28 w 57"/>
                <a:gd name="T19" fmla="*/ 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7">
                  <a:moveTo>
                    <a:pt x="28" y="57"/>
                  </a:moveTo>
                  <a:cubicBezTo>
                    <a:pt x="12" y="57"/>
                    <a:pt x="0" y="44"/>
                    <a:pt x="0" y="28"/>
                  </a:cubicBezTo>
                  <a:cubicBezTo>
                    <a:pt x="0" y="13"/>
                    <a:pt x="12" y="0"/>
                    <a:pt x="28" y="0"/>
                  </a:cubicBezTo>
                  <a:cubicBezTo>
                    <a:pt x="44" y="0"/>
                    <a:pt x="57" y="13"/>
                    <a:pt x="57" y="28"/>
                  </a:cubicBezTo>
                  <a:cubicBezTo>
                    <a:pt x="57" y="44"/>
                    <a:pt x="44" y="57"/>
                    <a:pt x="28" y="57"/>
                  </a:cubicBezTo>
                  <a:close/>
                  <a:moveTo>
                    <a:pt x="28" y="8"/>
                  </a:moveTo>
                  <a:cubicBezTo>
                    <a:pt x="17" y="8"/>
                    <a:pt x="8" y="17"/>
                    <a:pt x="8" y="28"/>
                  </a:cubicBezTo>
                  <a:cubicBezTo>
                    <a:pt x="8" y="40"/>
                    <a:pt x="17" y="49"/>
                    <a:pt x="28" y="49"/>
                  </a:cubicBezTo>
                  <a:cubicBezTo>
                    <a:pt x="39" y="49"/>
                    <a:pt x="49" y="40"/>
                    <a:pt x="49" y="28"/>
                  </a:cubicBezTo>
                  <a:cubicBezTo>
                    <a:pt x="49" y="17"/>
                    <a:pt x="39" y="8"/>
                    <a:pt x="28"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43" name="íṥḷïďè"/>
            <p:cNvSpPr/>
            <p:nvPr/>
          </p:nvSpPr>
          <p:spPr bwMode="auto">
            <a:xfrm>
              <a:off x="8515351" y="3373438"/>
              <a:ext cx="122238" cy="122238"/>
            </a:xfrm>
            <a:prstGeom prst="ellipse">
              <a:avLst/>
            </a:pr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44" name="îsľíďé"/>
            <p:cNvSpPr/>
            <p:nvPr/>
          </p:nvSpPr>
          <p:spPr bwMode="auto">
            <a:xfrm>
              <a:off x="8505826" y="3362325"/>
              <a:ext cx="141288" cy="142875"/>
            </a:xfrm>
            <a:custGeom>
              <a:avLst/>
              <a:gdLst>
                <a:gd name="T0" fmla="*/ 29 w 57"/>
                <a:gd name="T1" fmla="*/ 57 h 57"/>
                <a:gd name="T2" fmla="*/ 0 w 57"/>
                <a:gd name="T3" fmla="*/ 28 h 57"/>
                <a:gd name="T4" fmla="*/ 29 w 57"/>
                <a:gd name="T5" fmla="*/ 0 h 57"/>
                <a:gd name="T6" fmla="*/ 57 w 57"/>
                <a:gd name="T7" fmla="*/ 28 h 57"/>
                <a:gd name="T8" fmla="*/ 29 w 57"/>
                <a:gd name="T9" fmla="*/ 57 h 57"/>
                <a:gd name="T10" fmla="*/ 29 w 57"/>
                <a:gd name="T11" fmla="*/ 8 h 57"/>
                <a:gd name="T12" fmla="*/ 8 w 57"/>
                <a:gd name="T13" fmla="*/ 28 h 57"/>
                <a:gd name="T14" fmla="*/ 29 w 57"/>
                <a:gd name="T15" fmla="*/ 49 h 57"/>
                <a:gd name="T16" fmla="*/ 49 w 57"/>
                <a:gd name="T17" fmla="*/ 28 h 57"/>
                <a:gd name="T18" fmla="*/ 29 w 57"/>
                <a:gd name="T19" fmla="*/ 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7">
                  <a:moveTo>
                    <a:pt x="29" y="57"/>
                  </a:moveTo>
                  <a:cubicBezTo>
                    <a:pt x="13" y="57"/>
                    <a:pt x="0" y="44"/>
                    <a:pt x="0" y="28"/>
                  </a:cubicBezTo>
                  <a:cubicBezTo>
                    <a:pt x="0" y="13"/>
                    <a:pt x="13" y="0"/>
                    <a:pt x="29" y="0"/>
                  </a:cubicBezTo>
                  <a:cubicBezTo>
                    <a:pt x="44" y="0"/>
                    <a:pt x="57" y="13"/>
                    <a:pt x="57" y="28"/>
                  </a:cubicBezTo>
                  <a:cubicBezTo>
                    <a:pt x="57" y="44"/>
                    <a:pt x="44" y="57"/>
                    <a:pt x="29" y="57"/>
                  </a:cubicBezTo>
                  <a:close/>
                  <a:moveTo>
                    <a:pt x="29" y="8"/>
                  </a:moveTo>
                  <a:cubicBezTo>
                    <a:pt x="17" y="8"/>
                    <a:pt x="8" y="17"/>
                    <a:pt x="8" y="28"/>
                  </a:cubicBezTo>
                  <a:cubicBezTo>
                    <a:pt x="8" y="40"/>
                    <a:pt x="17" y="49"/>
                    <a:pt x="29" y="49"/>
                  </a:cubicBezTo>
                  <a:cubicBezTo>
                    <a:pt x="40" y="49"/>
                    <a:pt x="49" y="40"/>
                    <a:pt x="49" y="28"/>
                  </a:cubicBezTo>
                  <a:cubicBezTo>
                    <a:pt x="49" y="17"/>
                    <a:pt x="40" y="8"/>
                    <a:pt x="2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45" name="iṣ1îďe"/>
            <p:cNvSpPr/>
            <p:nvPr/>
          </p:nvSpPr>
          <p:spPr bwMode="auto">
            <a:xfrm>
              <a:off x="8551863" y="3409950"/>
              <a:ext cx="47625" cy="47625"/>
            </a:xfrm>
            <a:prstGeom prst="ellipse">
              <a:avLst/>
            </a:pr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46" name="íšļiḓé"/>
            <p:cNvSpPr/>
            <p:nvPr/>
          </p:nvSpPr>
          <p:spPr bwMode="auto">
            <a:xfrm>
              <a:off x="8542338" y="3400425"/>
              <a:ext cx="68263" cy="66675"/>
            </a:xfrm>
            <a:custGeom>
              <a:avLst/>
              <a:gdLst>
                <a:gd name="T0" fmla="*/ 14 w 27"/>
                <a:gd name="T1" fmla="*/ 27 h 27"/>
                <a:gd name="T2" fmla="*/ 0 w 27"/>
                <a:gd name="T3" fmla="*/ 13 h 27"/>
                <a:gd name="T4" fmla="*/ 14 w 27"/>
                <a:gd name="T5" fmla="*/ 0 h 27"/>
                <a:gd name="T6" fmla="*/ 27 w 27"/>
                <a:gd name="T7" fmla="*/ 13 h 27"/>
                <a:gd name="T8" fmla="*/ 14 w 27"/>
                <a:gd name="T9" fmla="*/ 27 h 27"/>
                <a:gd name="T10" fmla="*/ 14 w 27"/>
                <a:gd name="T11" fmla="*/ 8 h 27"/>
                <a:gd name="T12" fmla="*/ 8 w 27"/>
                <a:gd name="T13" fmla="*/ 13 h 27"/>
                <a:gd name="T14" fmla="*/ 14 w 27"/>
                <a:gd name="T15" fmla="*/ 19 h 27"/>
                <a:gd name="T16" fmla="*/ 19 w 27"/>
                <a:gd name="T17" fmla="*/ 13 h 27"/>
                <a:gd name="T18" fmla="*/ 14 w 27"/>
                <a:gd name="T19"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7">
                  <a:moveTo>
                    <a:pt x="14" y="27"/>
                  </a:moveTo>
                  <a:cubicBezTo>
                    <a:pt x="6" y="27"/>
                    <a:pt x="0" y="21"/>
                    <a:pt x="0" y="13"/>
                  </a:cubicBezTo>
                  <a:cubicBezTo>
                    <a:pt x="0" y="6"/>
                    <a:pt x="6" y="0"/>
                    <a:pt x="14" y="0"/>
                  </a:cubicBezTo>
                  <a:cubicBezTo>
                    <a:pt x="21" y="0"/>
                    <a:pt x="27" y="6"/>
                    <a:pt x="27" y="13"/>
                  </a:cubicBezTo>
                  <a:cubicBezTo>
                    <a:pt x="27" y="21"/>
                    <a:pt x="21" y="27"/>
                    <a:pt x="14" y="27"/>
                  </a:cubicBezTo>
                  <a:close/>
                  <a:moveTo>
                    <a:pt x="14" y="8"/>
                  </a:moveTo>
                  <a:cubicBezTo>
                    <a:pt x="11" y="8"/>
                    <a:pt x="8" y="10"/>
                    <a:pt x="8" y="13"/>
                  </a:cubicBezTo>
                  <a:cubicBezTo>
                    <a:pt x="8" y="16"/>
                    <a:pt x="11" y="19"/>
                    <a:pt x="14" y="19"/>
                  </a:cubicBezTo>
                  <a:cubicBezTo>
                    <a:pt x="17" y="19"/>
                    <a:pt x="19" y="16"/>
                    <a:pt x="19" y="13"/>
                  </a:cubicBezTo>
                  <a:cubicBezTo>
                    <a:pt x="19" y="10"/>
                    <a:pt x="17" y="8"/>
                    <a:pt x="14"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47" name="ïSḷíďê"/>
            <p:cNvSpPr/>
            <p:nvPr/>
          </p:nvSpPr>
          <p:spPr bwMode="auto">
            <a:xfrm>
              <a:off x="8189913" y="3409950"/>
              <a:ext cx="46038" cy="47625"/>
            </a:xfrm>
            <a:prstGeom prst="ellipse">
              <a:avLst/>
            </a:pr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48" name="îS1íḑe"/>
            <p:cNvSpPr/>
            <p:nvPr/>
          </p:nvSpPr>
          <p:spPr bwMode="auto">
            <a:xfrm>
              <a:off x="8180388" y="3400425"/>
              <a:ext cx="65088" cy="66675"/>
            </a:xfrm>
            <a:custGeom>
              <a:avLst/>
              <a:gdLst>
                <a:gd name="T0" fmla="*/ 13 w 26"/>
                <a:gd name="T1" fmla="*/ 27 h 27"/>
                <a:gd name="T2" fmla="*/ 0 w 26"/>
                <a:gd name="T3" fmla="*/ 13 h 27"/>
                <a:gd name="T4" fmla="*/ 13 w 26"/>
                <a:gd name="T5" fmla="*/ 0 h 27"/>
                <a:gd name="T6" fmla="*/ 26 w 26"/>
                <a:gd name="T7" fmla="*/ 13 h 27"/>
                <a:gd name="T8" fmla="*/ 13 w 26"/>
                <a:gd name="T9" fmla="*/ 27 h 27"/>
                <a:gd name="T10" fmla="*/ 13 w 26"/>
                <a:gd name="T11" fmla="*/ 8 h 27"/>
                <a:gd name="T12" fmla="*/ 8 w 26"/>
                <a:gd name="T13" fmla="*/ 13 h 27"/>
                <a:gd name="T14" fmla="*/ 13 w 26"/>
                <a:gd name="T15" fmla="*/ 19 h 27"/>
                <a:gd name="T16" fmla="*/ 18 w 26"/>
                <a:gd name="T17" fmla="*/ 13 h 27"/>
                <a:gd name="T18" fmla="*/ 13 w 26"/>
                <a:gd name="T19"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7">
                  <a:moveTo>
                    <a:pt x="13" y="27"/>
                  </a:moveTo>
                  <a:cubicBezTo>
                    <a:pt x="6" y="27"/>
                    <a:pt x="0" y="21"/>
                    <a:pt x="0" y="13"/>
                  </a:cubicBezTo>
                  <a:cubicBezTo>
                    <a:pt x="0" y="6"/>
                    <a:pt x="6" y="0"/>
                    <a:pt x="13" y="0"/>
                  </a:cubicBezTo>
                  <a:cubicBezTo>
                    <a:pt x="20" y="0"/>
                    <a:pt x="26" y="6"/>
                    <a:pt x="26" y="13"/>
                  </a:cubicBezTo>
                  <a:cubicBezTo>
                    <a:pt x="26" y="21"/>
                    <a:pt x="20" y="27"/>
                    <a:pt x="13" y="27"/>
                  </a:cubicBezTo>
                  <a:close/>
                  <a:moveTo>
                    <a:pt x="13" y="8"/>
                  </a:moveTo>
                  <a:cubicBezTo>
                    <a:pt x="10" y="8"/>
                    <a:pt x="8" y="10"/>
                    <a:pt x="8" y="13"/>
                  </a:cubicBezTo>
                  <a:cubicBezTo>
                    <a:pt x="8" y="16"/>
                    <a:pt x="10" y="19"/>
                    <a:pt x="13" y="19"/>
                  </a:cubicBezTo>
                  <a:cubicBezTo>
                    <a:pt x="16" y="19"/>
                    <a:pt x="18" y="16"/>
                    <a:pt x="18" y="13"/>
                  </a:cubicBezTo>
                  <a:cubicBezTo>
                    <a:pt x="18" y="10"/>
                    <a:pt x="16" y="8"/>
                    <a:pt x="13"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49" name="ïş1idê"/>
            <p:cNvSpPr/>
            <p:nvPr/>
          </p:nvSpPr>
          <p:spPr bwMode="auto">
            <a:xfrm>
              <a:off x="8213726" y="3165475"/>
              <a:ext cx="174625" cy="1397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50" name="íṡ1ïdê"/>
            <p:cNvSpPr/>
            <p:nvPr/>
          </p:nvSpPr>
          <p:spPr bwMode="auto">
            <a:xfrm>
              <a:off x="8202613" y="3155950"/>
              <a:ext cx="195263" cy="160338"/>
            </a:xfrm>
            <a:custGeom>
              <a:avLst/>
              <a:gdLst>
                <a:gd name="T0" fmla="*/ 123 w 123"/>
                <a:gd name="T1" fmla="*/ 101 h 101"/>
                <a:gd name="T2" fmla="*/ 0 w 123"/>
                <a:gd name="T3" fmla="*/ 101 h 101"/>
                <a:gd name="T4" fmla="*/ 0 w 123"/>
                <a:gd name="T5" fmla="*/ 0 h 101"/>
                <a:gd name="T6" fmla="*/ 123 w 123"/>
                <a:gd name="T7" fmla="*/ 0 h 101"/>
                <a:gd name="T8" fmla="*/ 123 w 123"/>
                <a:gd name="T9" fmla="*/ 101 h 101"/>
                <a:gd name="T10" fmla="*/ 13 w 123"/>
                <a:gd name="T11" fmla="*/ 88 h 101"/>
                <a:gd name="T12" fmla="*/ 110 w 123"/>
                <a:gd name="T13" fmla="*/ 88 h 101"/>
                <a:gd name="T14" fmla="*/ 110 w 123"/>
                <a:gd name="T15" fmla="*/ 13 h 101"/>
                <a:gd name="T16" fmla="*/ 13 w 123"/>
                <a:gd name="T17" fmla="*/ 13 h 101"/>
                <a:gd name="T18" fmla="*/ 13 w 123"/>
                <a:gd name="T19" fmla="*/ 8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101">
                  <a:moveTo>
                    <a:pt x="123" y="101"/>
                  </a:moveTo>
                  <a:lnTo>
                    <a:pt x="0" y="101"/>
                  </a:lnTo>
                  <a:lnTo>
                    <a:pt x="0" y="0"/>
                  </a:lnTo>
                  <a:lnTo>
                    <a:pt x="123" y="0"/>
                  </a:lnTo>
                  <a:lnTo>
                    <a:pt x="123" y="101"/>
                  </a:lnTo>
                  <a:close/>
                  <a:moveTo>
                    <a:pt x="13" y="88"/>
                  </a:moveTo>
                  <a:lnTo>
                    <a:pt x="110" y="88"/>
                  </a:lnTo>
                  <a:lnTo>
                    <a:pt x="110" y="13"/>
                  </a:lnTo>
                  <a:lnTo>
                    <a:pt x="13" y="13"/>
                  </a:lnTo>
                  <a:lnTo>
                    <a:pt x="13" y="88"/>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51" name="íşḻïďé"/>
            <p:cNvSpPr/>
            <p:nvPr/>
          </p:nvSpPr>
          <p:spPr bwMode="auto">
            <a:xfrm>
              <a:off x="8412163" y="3165475"/>
              <a:ext cx="198438" cy="1397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52" name="íṡḷiḓê"/>
            <p:cNvSpPr/>
            <p:nvPr/>
          </p:nvSpPr>
          <p:spPr bwMode="auto">
            <a:xfrm>
              <a:off x="8402638" y="3155950"/>
              <a:ext cx="217488" cy="160338"/>
            </a:xfrm>
            <a:custGeom>
              <a:avLst/>
              <a:gdLst>
                <a:gd name="T0" fmla="*/ 137 w 137"/>
                <a:gd name="T1" fmla="*/ 101 h 101"/>
                <a:gd name="T2" fmla="*/ 0 w 137"/>
                <a:gd name="T3" fmla="*/ 101 h 101"/>
                <a:gd name="T4" fmla="*/ 0 w 137"/>
                <a:gd name="T5" fmla="*/ 0 h 101"/>
                <a:gd name="T6" fmla="*/ 137 w 137"/>
                <a:gd name="T7" fmla="*/ 0 h 101"/>
                <a:gd name="T8" fmla="*/ 137 w 137"/>
                <a:gd name="T9" fmla="*/ 101 h 101"/>
                <a:gd name="T10" fmla="*/ 13 w 137"/>
                <a:gd name="T11" fmla="*/ 88 h 101"/>
                <a:gd name="T12" fmla="*/ 124 w 137"/>
                <a:gd name="T13" fmla="*/ 88 h 101"/>
                <a:gd name="T14" fmla="*/ 124 w 137"/>
                <a:gd name="T15" fmla="*/ 13 h 101"/>
                <a:gd name="T16" fmla="*/ 13 w 137"/>
                <a:gd name="T17" fmla="*/ 13 h 101"/>
                <a:gd name="T18" fmla="*/ 13 w 137"/>
                <a:gd name="T19" fmla="*/ 8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101">
                  <a:moveTo>
                    <a:pt x="137" y="101"/>
                  </a:moveTo>
                  <a:lnTo>
                    <a:pt x="0" y="101"/>
                  </a:lnTo>
                  <a:lnTo>
                    <a:pt x="0" y="0"/>
                  </a:lnTo>
                  <a:lnTo>
                    <a:pt x="137" y="0"/>
                  </a:lnTo>
                  <a:lnTo>
                    <a:pt x="137" y="101"/>
                  </a:lnTo>
                  <a:close/>
                  <a:moveTo>
                    <a:pt x="13" y="88"/>
                  </a:moveTo>
                  <a:lnTo>
                    <a:pt x="124" y="88"/>
                  </a:lnTo>
                  <a:lnTo>
                    <a:pt x="124" y="13"/>
                  </a:lnTo>
                  <a:lnTo>
                    <a:pt x="13" y="13"/>
                  </a:lnTo>
                  <a:lnTo>
                    <a:pt x="13" y="88"/>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53" name="îṩ1îďê"/>
            <p:cNvSpPr/>
            <p:nvPr/>
          </p:nvSpPr>
          <p:spPr bwMode="auto">
            <a:xfrm>
              <a:off x="8062913" y="3165475"/>
              <a:ext cx="125413" cy="139700"/>
            </a:xfrm>
            <a:custGeom>
              <a:avLst/>
              <a:gdLst>
                <a:gd name="T0" fmla="*/ 50 w 50"/>
                <a:gd name="T1" fmla="*/ 0 h 56"/>
                <a:gd name="T2" fmla="*/ 16 w 50"/>
                <a:gd name="T3" fmla="*/ 0 h 56"/>
                <a:gd name="T4" fmla="*/ 8 w 50"/>
                <a:gd name="T5" fmla="*/ 22 h 56"/>
                <a:gd name="T6" fmla="*/ 0 w 50"/>
                <a:gd name="T7" fmla="*/ 56 h 56"/>
                <a:gd name="T8" fmla="*/ 34 w 50"/>
                <a:gd name="T9" fmla="*/ 56 h 56"/>
                <a:gd name="T10" fmla="*/ 50 w 50"/>
                <a:gd name="T11" fmla="*/ 37 h 56"/>
                <a:gd name="T12" fmla="*/ 50 w 50"/>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50" h="56">
                  <a:moveTo>
                    <a:pt x="50" y="0"/>
                  </a:moveTo>
                  <a:cubicBezTo>
                    <a:pt x="16" y="0"/>
                    <a:pt x="16" y="0"/>
                    <a:pt x="16" y="0"/>
                  </a:cubicBezTo>
                  <a:cubicBezTo>
                    <a:pt x="14" y="8"/>
                    <a:pt x="11" y="15"/>
                    <a:pt x="8" y="22"/>
                  </a:cubicBezTo>
                  <a:cubicBezTo>
                    <a:pt x="3" y="33"/>
                    <a:pt x="1" y="44"/>
                    <a:pt x="0" y="56"/>
                  </a:cubicBezTo>
                  <a:cubicBezTo>
                    <a:pt x="34" y="56"/>
                    <a:pt x="34" y="56"/>
                    <a:pt x="34" y="56"/>
                  </a:cubicBezTo>
                  <a:cubicBezTo>
                    <a:pt x="50" y="37"/>
                    <a:pt x="50" y="37"/>
                    <a:pt x="50" y="37"/>
                  </a:cubicBezTo>
                  <a:lnTo>
                    <a:pt x="50" y="0"/>
                  </a:lnTo>
                  <a:close/>
                </a:path>
              </a:pathLst>
            </a:cu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54" name="íṧ1ïḓê"/>
            <p:cNvSpPr/>
            <p:nvPr/>
          </p:nvSpPr>
          <p:spPr bwMode="auto">
            <a:xfrm>
              <a:off x="8050213" y="3155950"/>
              <a:ext cx="147638" cy="160338"/>
            </a:xfrm>
            <a:custGeom>
              <a:avLst/>
              <a:gdLst>
                <a:gd name="T0" fmla="*/ 41 w 59"/>
                <a:gd name="T1" fmla="*/ 64 h 64"/>
                <a:gd name="T2" fmla="*/ 0 w 59"/>
                <a:gd name="T3" fmla="*/ 64 h 64"/>
                <a:gd name="T4" fmla="*/ 1 w 59"/>
                <a:gd name="T5" fmla="*/ 60 h 64"/>
                <a:gd name="T6" fmla="*/ 9 w 59"/>
                <a:gd name="T7" fmla="*/ 25 h 64"/>
                <a:gd name="T8" fmla="*/ 17 w 59"/>
                <a:gd name="T9" fmla="*/ 3 h 64"/>
                <a:gd name="T10" fmla="*/ 18 w 59"/>
                <a:gd name="T11" fmla="*/ 0 h 64"/>
                <a:gd name="T12" fmla="*/ 59 w 59"/>
                <a:gd name="T13" fmla="*/ 0 h 64"/>
                <a:gd name="T14" fmla="*/ 59 w 59"/>
                <a:gd name="T15" fmla="*/ 43 h 64"/>
                <a:gd name="T16" fmla="*/ 41 w 59"/>
                <a:gd name="T17" fmla="*/ 64 h 64"/>
                <a:gd name="T18" fmla="*/ 9 w 59"/>
                <a:gd name="T19" fmla="*/ 56 h 64"/>
                <a:gd name="T20" fmla="*/ 38 w 59"/>
                <a:gd name="T21" fmla="*/ 56 h 64"/>
                <a:gd name="T22" fmla="*/ 51 w 59"/>
                <a:gd name="T23" fmla="*/ 40 h 64"/>
                <a:gd name="T24" fmla="*/ 51 w 59"/>
                <a:gd name="T25" fmla="*/ 8 h 64"/>
                <a:gd name="T26" fmla="*/ 24 w 59"/>
                <a:gd name="T27" fmla="*/ 8 h 64"/>
                <a:gd name="T28" fmla="*/ 17 w 59"/>
                <a:gd name="T29" fmla="*/ 28 h 64"/>
                <a:gd name="T30" fmla="*/ 9 w 59"/>
                <a:gd name="T31" fmla="*/ 5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 h="64">
                  <a:moveTo>
                    <a:pt x="41" y="64"/>
                  </a:moveTo>
                  <a:cubicBezTo>
                    <a:pt x="0" y="64"/>
                    <a:pt x="0" y="64"/>
                    <a:pt x="0" y="64"/>
                  </a:cubicBezTo>
                  <a:cubicBezTo>
                    <a:pt x="1" y="60"/>
                    <a:pt x="1" y="60"/>
                    <a:pt x="1" y="60"/>
                  </a:cubicBezTo>
                  <a:cubicBezTo>
                    <a:pt x="2" y="48"/>
                    <a:pt x="4" y="36"/>
                    <a:pt x="9" y="25"/>
                  </a:cubicBezTo>
                  <a:cubicBezTo>
                    <a:pt x="12" y="18"/>
                    <a:pt x="14" y="11"/>
                    <a:pt x="17" y="3"/>
                  </a:cubicBezTo>
                  <a:cubicBezTo>
                    <a:pt x="18" y="0"/>
                    <a:pt x="18" y="0"/>
                    <a:pt x="18" y="0"/>
                  </a:cubicBezTo>
                  <a:cubicBezTo>
                    <a:pt x="59" y="0"/>
                    <a:pt x="59" y="0"/>
                    <a:pt x="59" y="0"/>
                  </a:cubicBezTo>
                  <a:cubicBezTo>
                    <a:pt x="59" y="43"/>
                    <a:pt x="59" y="43"/>
                    <a:pt x="59" y="43"/>
                  </a:cubicBezTo>
                  <a:lnTo>
                    <a:pt x="41" y="64"/>
                  </a:lnTo>
                  <a:close/>
                  <a:moveTo>
                    <a:pt x="9" y="56"/>
                  </a:moveTo>
                  <a:cubicBezTo>
                    <a:pt x="38" y="56"/>
                    <a:pt x="38" y="56"/>
                    <a:pt x="38" y="56"/>
                  </a:cubicBezTo>
                  <a:cubicBezTo>
                    <a:pt x="51" y="40"/>
                    <a:pt x="51" y="40"/>
                    <a:pt x="51" y="40"/>
                  </a:cubicBezTo>
                  <a:cubicBezTo>
                    <a:pt x="51" y="8"/>
                    <a:pt x="51" y="8"/>
                    <a:pt x="51" y="8"/>
                  </a:cubicBezTo>
                  <a:cubicBezTo>
                    <a:pt x="24" y="8"/>
                    <a:pt x="24" y="8"/>
                    <a:pt x="24" y="8"/>
                  </a:cubicBezTo>
                  <a:cubicBezTo>
                    <a:pt x="22" y="14"/>
                    <a:pt x="19" y="21"/>
                    <a:pt x="17" y="28"/>
                  </a:cubicBezTo>
                  <a:cubicBezTo>
                    <a:pt x="13" y="37"/>
                    <a:pt x="10" y="46"/>
                    <a:pt x="9" y="56"/>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55" name="iṩḷîḑè"/>
            <p:cNvSpPr/>
            <p:nvPr/>
          </p:nvSpPr>
          <p:spPr bwMode="auto">
            <a:xfrm>
              <a:off x="8634413" y="3165475"/>
              <a:ext cx="73025" cy="139700"/>
            </a:xfrm>
            <a:custGeom>
              <a:avLst/>
              <a:gdLst>
                <a:gd name="T0" fmla="*/ 28 w 29"/>
                <a:gd name="T1" fmla="*/ 0 h 56"/>
                <a:gd name="T2" fmla="*/ 0 w 29"/>
                <a:gd name="T3" fmla="*/ 0 h 56"/>
                <a:gd name="T4" fmla="*/ 0 w 29"/>
                <a:gd name="T5" fmla="*/ 56 h 56"/>
                <a:gd name="T6" fmla="*/ 29 w 29"/>
                <a:gd name="T7" fmla="*/ 56 h 56"/>
                <a:gd name="T8" fmla="*/ 29 w 29"/>
                <a:gd name="T9" fmla="*/ 5 h 56"/>
                <a:gd name="T10" fmla="*/ 28 w 29"/>
                <a:gd name="T11" fmla="*/ 0 h 56"/>
              </a:gdLst>
              <a:ahLst/>
              <a:cxnLst>
                <a:cxn ang="0">
                  <a:pos x="T0" y="T1"/>
                </a:cxn>
                <a:cxn ang="0">
                  <a:pos x="T2" y="T3"/>
                </a:cxn>
                <a:cxn ang="0">
                  <a:pos x="T4" y="T5"/>
                </a:cxn>
                <a:cxn ang="0">
                  <a:pos x="T6" y="T7"/>
                </a:cxn>
                <a:cxn ang="0">
                  <a:pos x="T8" y="T9"/>
                </a:cxn>
                <a:cxn ang="0">
                  <a:pos x="T10" y="T11"/>
                </a:cxn>
              </a:cxnLst>
              <a:rect l="0" t="0" r="r" b="b"/>
              <a:pathLst>
                <a:path w="29" h="56">
                  <a:moveTo>
                    <a:pt x="28" y="0"/>
                  </a:moveTo>
                  <a:cubicBezTo>
                    <a:pt x="0" y="0"/>
                    <a:pt x="0" y="0"/>
                    <a:pt x="0" y="0"/>
                  </a:cubicBezTo>
                  <a:cubicBezTo>
                    <a:pt x="0" y="56"/>
                    <a:pt x="0" y="56"/>
                    <a:pt x="0" y="56"/>
                  </a:cubicBezTo>
                  <a:cubicBezTo>
                    <a:pt x="29" y="56"/>
                    <a:pt x="29" y="56"/>
                    <a:pt x="29" y="56"/>
                  </a:cubicBezTo>
                  <a:cubicBezTo>
                    <a:pt x="29" y="5"/>
                    <a:pt x="29" y="5"/>
                    <a:pt x="29" y="5"/>
                  </a:cubicBezTo>
                  <a:cubicBezTo>
                    <a:pt x="29" y="3"/>
                    <a:pt x="29" y="1"/>
                    <a:pt x="28" y="0"/>
                  </a:cubicBezTo>
                  <a:close/>
                </a:path>
              </a:pathLst>
            </a:cu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56" name="î$ḻïḓe"/>
            <p:cNvSpPr/>
            <p:nvPr/>
          </p:nvSpPr>
          <p:spPr bwMode="auto">
            <a:xfrm>
              <a:off x="8624888" y="3155950"/>
              <a:ext cx="92075" cy="160338"/>
            </a:xfrm>
            <a:custGeom>
              <a:avLst/>
              <a:gdLst>
                <a:gd name="T0" fmla="*/ 37 w 37"/>
                <a:gd name="T1" fmla="*/ 64 h 64"/>
                <a:gd name="T2" fmla="*/ 0 w 37"/>
                <a:gd name="T3" fmla="*/ 64 h 64"/>
                <a:gd name="T4" fmla="*/ 0 w 37"/>
                <a:gd name="T5" fmla="*/ 0 h 64"/>
                <a:gd name="T6" fmla="*/ 36 w 37"/>
                <a:gd name="T7" fmla="*/ 0 h 64"/>
                <a:gd name="T8" fmla="*/ 36 w 37"/>
                <a:gd name="T9" fmla="*/ 3 h 64"/>
                <a:gd name="T10" fmla="*/ 37 w 37"/>
                <a:gd name="T11" fmla="*/ 9 h 64"/>
                <a:gd name="T12" fmla="*/ 37 w 37"/>
                <a:gd name="T13" fmla="*/ 64 h 64"/>
                <a:gd name="T14" fmla="*/ 8 w 37"/>
                <a:gd name="T15" fmla="*/ 56 h 64"/>
                <a:gd name="T16" fmla="*/ 29 w 37"/>
                <a:gd name="T17" fmla="*/ 56 h 64"/>
                <a:gd name="T18" fmla="*/ 29 w 37"/>
                <a:gd name="T19" fmla="*/ 9 h 64"/>
                <a:gd name="T20" fmla="*/ 29 w 37"/>
                <a:gd name="T21" fmla="*/ 8 h 64"/>
                <a:gd name="T22" fmla="*/ 8 w 37"/>
                <a:gd name="T23" fmla="*/ 8 h 64"/>
                <a:gd name="T24" fmla="*/ 8 w 37"/>
                <a:gd name="T25" fmla="*/ 5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64">
                  <a:moveTo>
                    <a:pt x="37" y="64"/>
                  </a:moveTo>
                  <a:cubicBezTo>
                    <a:pt x="0" y="64"/>
                    <a:pt x="0" y="64"/>
                    <a:pt x="0" y="64"/>
                  </a:cubicBezTo>
                  <a:cubicBezTo>
                    <a:pt x="0" y="0"/>
                    <a:pt x="0" y="0"/>
                    <a:pt x="0" y="0"/>
                  </a:cubicBezTo>
                  <a:cubicBezTo>
                    <a:pt x="36" y="0"/>
                    <a:pt x="36" y="0"/>
                    <a:pt x="36" y="0"/>
                  </a:cubicBezTo>
                  <a:cubicBezTo>
                    <a:pt x="36" y="3"/>
                    <a:pt x="36" y="3"/>
                    <a:pt x="36" y="3"/>
                  </a:cubicBezTo>
                  <a:cubicBezTo>
                    <a:pt x="37" y="5"/>
                    <a:pt x="37" y="7"/>
                    <a:pt x="37" y="9"/>
                  </a:cubicBezTo>
                  <a:lnTo>
                    <a:pt x="37" y="64"/>
                  </a:lnTo>
                  <a:close/>
                  <a:moveTo>
                    <a:pt x="8" y="56"/>
                  </a:moveTo>
                  <a:cubicBezTo>
                    <a:pt x="29" y="56"/>
                    <a:pt x="29" y="56"/>
                    <a:pt x="29" y="56"/>
                  </a:cubicBezTo>
                  <a:cubicBezTo>
                    <a:pt x="29" y="9"/>
                    <a:pt x="29" y="9"/>
                    <a:pt x="29" y="9"/>
                  </a:cubicBezTo>
                  <a:cubicBezTo>
                    <a:pt x="29" y="9"/>
                    <a:pt x="29" y="8"/>
                    <a:pt x="29" y="8"/>
                  </a:cubicBezTo>
                  <a:cubicBezTo>
                    <a:pt x="8" y="8"/>
                    <a:pt x="8" y="8"/>
                    <a:pt x="8" y="8"/>
                  </a:cubicBezTo>
                  <a:lnTo>
                    <a:pt x="8" y="5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57" name="iṣ1íďe"/>
            <p:cNvSpPr/>
            <p:nvPr/>
          </p:nvSpPr>
          <p:spPr bwMode="auto">
            <a:xfrm>
              <a:off x="8220076" y="4921250"/>
              <a:ext cx="322263" cy="59531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58" name="íṧliḍé"/>
            <p:cNvSpPr/>
            <p:nvPr/>
          </p:nvSpPr>
          <p:spPr bwMode="auto">
            <a:xfrm>
              <a:off x="8210551" y="4910138"/>
              <a:ext cx="341313" cy="615950"/>
            </a:xfrm>
            <a:custGeom>
              <a:avLst/>
              <a:gdLst>
                <a:gd name="T0" fmla="*/ 215 w 215"/>
                <a:gd name="T1" fmla="*/ 388 h 388"/>
                <a:gd name="T2" fmla="*/ 0 w 215"/>
                <a:gd name="T3" fmla="*/ 388 h 388"/>
                <a:gd name="T4" fmla="*/ 0 w 215"/>
                <a:gd name="T5" fmla="*/ 0 h 388"/>
                <a:gd name="T6" fmla="*/ 215 w 215"/>
                <a:gd name="T7" fmla="*/ 0 h 388"/>
                <a:gd name="T8" fmla="*/ 215 w 215"/>
                <a:gd name="T9" fmla="*/ 388 h 388"/>
                <a:gd name="T10" fmla="*/ 13 w 215"/>
                <a:gd name="T11" fmla="*/ 375 h 388"/>
                <a:gd name="T12" fmla="*/ 203 w 215"/>
                <a:gd name="T13" fmla="*/ 375 h 388"/>
                <a:gd name="T14" fmla="*/ 203 w 215"/>
                <a:gd name="T15" fmla="*/ 13 h 388"/>
                <a:gd name="T16" fmla="*/ 13 w 215"/>
                <a:gd name="T17" fmla="*/ 13 h 388"/>
                <a:gd name="T18" fmla="*/ 13 w 215"/>
                <a:gd name="T19" fmla="*/ 375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388">
                  <a:moveTo>
                    <a:pt x="215" y="388"/>
                  </a:moveTo>
                  <a:lnTo>
                    <a:pt x="0" y="388"/>
                  </a:lnTo>
                  <a:lnTo>
                    <a:pt x="0" y="0"/>
                  </a:lnTo>
                  <a:lnTo>
                    <a:pt x="215" y="0"/>
                  </a:lnTo>
                  <a:lnTo>
                    <a:pt x="215" y="388"/>
                  </a:lnTo>
                  <a:close/>
                  <a:moveTo>
                    <a:pt x="13" y="375"/>
                  </a:moveTo>
                  <a:lnTo>
                    <a:pt x="203" y="375"/>
                  </a:lnTo>
                  <a:lnTo>
                    <a:pt x="203" y="13"/>
                  </a:lnTo>
                  <a:lnTo>
                    <a:pt x="13" y="13"/>
                  </a:lnTo>
                  <a:lnTo>
                    <a:pt x="13" y="375"/>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59" name="ïṧļiḋè"/>
            <p:cNvSpPr/>
            <p:nvPr/>
          </p:nvSpPr>
          <p:spPr bwMode="auto">
            <a:xfrm>
              <a:off x="8220076" y="4813300"/>
              <a:ext cx="322263" cy="107950"/>
            </a:xfrm>
            <a:custGeom>
              <a:avLst/>
              <a:gdLst>
                <a:gd name="T0" fmla="*/ 184 w 203"/>
                <a:gd name="T1" fmla="*/ 0 h 68"/>
                <a:gd name="T2" fmla="*/ 25 w 203"/>
                <a:gd name="T3" fmla="*/ 0 h 68"/>
                <a:gd name="T4" fmla="*/ 0 w 203"/>
                <a:gd name="T5" fmla="*/ 68 h 68"/>
                <a:gd name="T6" fmla="*/ 203 w 203"/>
                <a:gd name="T7" fmla="*/ 68 h 68"/>
                <a:gd name="T8" fmla="*/ 184 w 203"/>
                <a:gd name="T9" fmla="*/ 0 h 68"/>
              </a:gdLst>
              <a:ahLst/>
              <a:cxnLst>
                <a:cxn ang="0">
                  <a:pos x="T0" y="T1"/>
                </a:cxn>
                <a:cxn ang="0">
                  <a:pos x="T2" y="T3"/>
                </a:cxn>
                <a:cxn ang="0">
                  <a:pos x="T4" y="T5"/>
                </a:cxn>
                <a:cxn ang="0">
                  <a:pos x="T6" y="T7"/>
                </a:cxn>
                <a:cxn ang="0">
                  <a:pos x="T8" y="T9"/>
                </a:cxn>
              </a:cxnLst>
              <a:rect l="0" t="0" r="r" b="b"/>
              <a:pathLst>
                <a:path w="203" h="68">
                  <a:moveTo>
                    <a:pt x="184" y="0"/>
                  </a:moveTo>
                  <a:lnTo>
                    <a:pt x="25" y="0"/>
                  </a:lnTo>
                  <a:lnTo>
                    <a:pt x="0" y="68"/>
                  </a:lnTo>
                  <a:lnTo>
                    <a:pt x="203" y="68"/>
                  </a:lnTo>
                  <a:lnTo>
                    <a:pt x="184" y="0"/>
                  </a:lnTo>
                  <a:close/>
                </a:path>
              </a:pathLst>
            </a:cu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60" name="îṩ1ïďè"/>
            <p:cNvSpPr/>
            <p:nvPr/>
          </p:nvSpPr>
          <p:spPr bwMode="auto">
            <a:xfrm>
              <a:off x="8205788" y="4803775"/>
              <a:ext cx="352425" cy="127000"/>
            </a:xfrm>
            <a:custGeom>
              <a:avLst/>
              <a:gdLst>
                <a:gd name="T0" fmla="*/ 222 w 222"/>
                <a:gd name="T1" fmla="*/ 80 h 80"/>
                <a:gd name="T2" fmla="*/ 0 w 222"/>
                <a:gd name="T3" fmla="*/ 80 h 80"/>
                <a:gd name="T4" fmla="*/ 30 w 222"/>
                <a:gd name="T5" fmla="*/ 0 h 80"/>
                <a:gd name="T6" fmla="*/ 198 w 222"/>
                <a:gd name="T7" fmla="*/ 0 h 80"/>
                <a:gd name="T8" fmla="*/ 222 w 222"/>
                <a:gd name="T9" fmla="*/ 80 h 80"/>
                <a:gd name="T10" fmla="*/ 19 w 222"/>
                <a:gd name="T11" fmla="*/ 67 h 80"/>
                <a:gd name="T12" fmla="*/ 204 w 222"/>
                <a:gd name="T13" fmla="*/ 67 h 80"/>
                <a:gd name="T14" fmla="*/ 189 w 222"/>
                <a:gd name="T15" fmla="*/ 12 h 80"/>
                <a:gd name="T16" fmla="*/ 39 w 222"/>
                <a:gd name="T17" fmla="*/ 12 h 80"/>
                <a:gd name="T18" fmla="*/ 19 w 222"/>
                <a:gd name="T19" fmla="*/ 67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80">
                  <a:moveTo>
                    <a:pt x="222" y="80"/>
                  </a:moveTo>
                  <a:lnTo>
                    <a:pt x="0" y="80"/>
                  </a:lnTo>
                  <a:lnTo>
                    <a:pt x="30" y="0"/>
                  </a:lnTo>
                  <a:lnTo>
                    <a:pt x="198" y="0"/>
                  </a:lnTo>
                  <a:lnTo>
                    <a:pt x="222" y="80"/>
                  </a:lnTo>
                  <a:close/>
                  <a:moveTo>
                    <a:pt x="19" y="67"/>
                  </a:moveTo>
                  <a:lnTo>
                    <a:pt x="204" y="67"/>
                  </a:lnTo>
                  <a:lnTo>
                    <a:pt x="189" y="12"/>
                  </a:lnTo>
                  <a:lnTo>
                    <a:pt x="39" y="12"/>
                  </a:lnTo>
                  <a:lnTo>
                    <a:pt x="19" y="67"/>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61" name="ïŝḷíḍé"/>
            <p:cNvSpPr/>
            <p:nvPr/>
          </p:nvSpPr>
          <p:spPr bwMode="auto">
            <a:xfrm>
              <a:off x="8262938" y="4979988"/>
              <a:ext cx="239713" cy="476250"/>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62" name="ïŝḷiḑè"/>
            <p:cNvSpPr/>
            <p:nvPr/>
          </p:nvSpPr>
          <p:spPr bwMode="auto">
            <a:xfrm>
              <a:off x="8253413" y="4970463"/>
              <a:ext cx="258763" cy="495300"/>
            </a:xfrm>
            <a:custGeom>
              <a:avLst/>
              <a:gdLst>
                <a:gd name="T0" fmla="*/ 163 w 163"/>
                <a:gd name="T1" fmla="*/ 312 h 312"/>
                <a:gd name="T2" fmla="*/ 0 w 163"/>
                <a:gd name="T3" fmla="*/ 312 h 312"/>
                <a:gd name="T4" fmla="*/ 0 w 163"/>
                <a:gd name="T5" fmla="*/ 0 h 312"/>
                <a:gd name="T6" fmla="*/ 163 w 163"/>
                <a:gd name="T7" fmla="*/ 0 h 312"/>
                <a:gd name="T8" fmla="*/ 163 w 163"/>
                <a:gd name="T9" fmla="*/ 312 h 312"/>
                <a:gd name="T10" fmla="*/ 12 w 163"/>
                <a:gd name="T11" fmla="*/ 300 h 312"/>
                <a:gd name="T12" fmla="*/ 151 w 163"/>
                <a:gd name="T13" fmla="*/ 300 h 312"/>
                <a:gd name="T14" fmla="*/ 151 w 163"/>
                <a:gd name="T15" fmla="*/ 13 h 312"/>
                <a:gd name="T16" fmla="*/ 12 w 163"/>
                <a:gd name="T17" fmla="*/ 13 h 312"/>
                <a:gd name="T18" fmla="*/ 12 w 163"/>
                <a:gd name="T19" fmla="*/ 30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312">
                  <a:moveTo>
                    <a:pt x="163" y="312"/>
                  </a:moveTo>
                  <a:lnTo>
                    <a:pt x="0" y="312"/>
                  </a:lnTo>
                  <a:lnTo>
                    <a:pt x="0" y="0"/>
                  </a:lnTo>
                  <a:lnTo>
                    <a:pt x="163" y="0"/>
                  </a:lnTo>
                  <a:lnTo>
                    <a:pt x="163" y="312"/>
                  </a:lnTo>
                  <a:close/>
                  <a:moveTo>
                    <a:pt x="12" y="300"/>
                  </a:moveTo>
                  <a:lnTo>
                    <a:pt x="151" y="300"/>
                  </a:lnTo>
                  <a:lnTo>
                    <a:pt x="151" y="13"/>
                  </a:lnTo>
                  <a:lnTo>
                    <a:pt x="12" y="13"/>
                  </a:lnTo>
                  <a:lnTo>
                    <a:pt x="12" y="300"/>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63" name="îsḻïḑê"/>
            <p:cNvSpPr/>
            <p:nvPr/>
          </p:nvSpPr>
          <p:spPr bwMode="auto">
            <a:xfrm>
              <a:off x="8259763" y="4741863"/>
              <a:ext cx="252413" cy="71438"/>
            </a:xfrm>
            <a:custGeom>
              <a:avLst/>
              <a:gdLst>
                <a:gd name="T0" fmla="*/ 107 w 159"/>
                <a:gd name="T1" fmla="*/ 0 h 45"/>
                <a:gd name="T2" fmla="*/ 48 w 159"/>
                <a:gd name="T3" fmla="*/ 0 h 45"/>
                <a:gd name="T4" fmla="*/ 0 w 159"/>
                <a:gd name="T5" fmla="*/ 45 h 45"/>
                <a:gd name="T6" fmla="*/ 159 w 159"/>
                <a:gd name="T7" fmla="*/ 45 h 45"/>
                <a:gd name="T8" fmla="*/ 107 w 159"/>
                <a:gd name="T9" fmla="*/ 0 h 45"/>
              </a:gdLst>
              <a:ahLst/>
              <a:cxnLst>
                <a:cxn ang="0">
                  <a:pos x="T0" y="T1"/>
                </a:cxn>
                <a:cxn ang="0">
                  <a:pos x="T2" y="T3"/>
                </a:cxn>
                <a:cxn ang="0">
                  <a:pos x="T4" y="T5"/>
                </a:cxn>
                <a:cxn ang="0">
                  <a:pos x="T6" y="T7"/>
                </a:cxn>
                <a:cxn ang="0">
                  <a:pos x="T8" y="T9"/>
                </a:cxn>
              </a:cxnLst>
              <a:rect l="0" t="0" r="r" b="b"/>
              <a:pathLst>
                <a:path w="159" h="45">
                  <a:moveTo>
                    <a:pt x="107" y="0"/>
                  </a:moveTo>
                  <a:lnTo>
                    <a:pt x="48" y="0"/>
                  </a:lnTo>
                  <a:lnTo>
                    <a:pt x="0" y="45"/>
                  </a:lnTo>
                  <a:lnTo>
                    <a:pt x="159" y="45"/>
                  </a:lnTo>
                  <a:lnTo>
                    <a:pt x="107" y="0"/>
                  </a:lnTo>
                  <a:close/>
                </a:path>
              </a:pathLst>
            </a:custGeom>
            <a:solidFill>
              <a:srgbClr val="BBE5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64" name="ïš1iďê"/>
            <p:cNvSpPr/>
            <p:nvPr/>
          </p:nvSpPr>
          <p:spPr bwMode="auto">
            <a:xfrm>
              <a:off x="8235951" y="4730750"/>
              <a:ext cx="301625" cy="92075"/>
            </a:xfrm>
            <a:custGeom>
              <a:avLst/>
              <a:gdLst>
                <a:gd name="T0" fmla="*/ 190 w 190"/>
                <a:gd name="T1" fmla="*/ 58 h 58"/>
                <a:gd name="T2" fmla="*/ 0 w 190"/>
                <a:gd name="T3" fmla="*/ 58 h 58"/>
                <a:gd name="T4" fmla="*/ 59 w 190"/>
                <a:gd name="T5" fmla="*/ 0 h 58"/>
                <a:gd name="T6" fmla="*/ 124 w 190"/>
                <a:gd name="T7" fmla="*/ 0 h 58"/>
                <a:gd name="T8" fmla="*/ 190 w 190"/>
                <a:gd name="T9" fmla="*/ 58 h 58"/>
                <a:gd name="T10" fmla="*/ 31 w 190"/>
                <a:gd name="T11" fmla="*/ 46 h 58"/>
                <a:gd name="T12" fmla="*/ 157 w 190"/>
                <a:gd name="T13" fmla="*/ 46 h 58"/>
                <a:gd name="T14" fmla="*/ 119 w 190"/>
                <a:gd name="T15" fmla="*/ 13 h 58"/>
                <a:gd name="T16" fmla="*/ 64 w 190"/>
                <a:gd name="T17" fmla="*/ 13 h 58"/>
                <a:gd name="T18" fmla="*/ 31 w 190"/>
                <a:gd name="T19" fmla="*/ 46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0" h="58">
                  <a:moveTo>
                    <a:pt x="190" y="58"/>
                  </a:moveTo>
                  <a:lnTo>
                    <a:pt x="0" y="58"/>
                  </a:lnTo>
                  <a:lnTo>
                    <a:pt x="59" y="0"/>
                  </a:lnTo>
                  <a:lnTo>
                    <a:pt x="124" y="0"/>
                  </a:lnTo>
                  <a:lnTo>
                    <a:pt x="190" y="58"/>
                  </a:lnTo>
                  <a:close/>
                  <a:moveTo>
                    <a:pt x="31" y="46"/>
                  </a:moveTo>
                  <a:lnTo>
                    <a:pt x="157" y="46"/>
                  </a:lnTo>
                  <a:lnTo>
                    <a:pt x="119" y="13"/>
                  </a:lnTo>
                  <a:lnTo>
                    <a:pt x="64" y="13"/>
                  </a:lnTo>
                  <a:lnTo>
                    <a:pt x="31" y="4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65" name="ïṡḻîdè"/>
            <p:cNvSpPr/>
            <p:nvPr/>
          </p:nvSpPr>
          <p:spPr bwMode="auto">
            <a:xfrm>
              <a:off x="3479801" y="4533900"/>
              <a:ext cx="693738" cy="144463"/>
            </a:xfrm>
            <a:custGeom>
              <a:avLst/>
              <a:gdLst>
                <a:gd name="T0" fmla="*/ 437 w 437"/>
                <a:gd name="T1" fmla="*/ 91 h 91"/>
                <a:gd name="T2" fmla="*/ 0 w 437"/>
                <a:gd name="T3" fmla="*/ 91 h 91"/>
                <a:gd name="T4" fmla="*/ 0 w 437"/>
                <a:gd name="T5" fmla="*/ 0 h 91"/>
                <a:gd name="T6" fmla="*/ 437 w 437"/>
                <a:gd name="T7" fmla="*/ 0 h 91"/>
                <a:gd name="T8" fmla="*/ 437 w 437"/>
                <a:gd name="T9" fmla="*/ 91 h 91"/>
                <a:gd name="T10" fmla="*/ 13 w 437"/>
                <a:gd name="T11" fmla="*/ 79 h 91"/>
                <a:gd name="T12" fmla="*/ 424 w 437"/>
                <a:gd name="T13" fmla="*/ 79 h 91"/>
                <a:gd name="T14" fmla="*/ 424 w 437"/>
                <a:gd name="T15" fmla="*/ 13 h 91"/>
                <a:gd name="T16" fmla="*/ 13 w 437"/>
                <a:gd name="T17" fmla="*/ 13 h 91"/>
                <a:gd name="T18" fmla="*/ 13 w 437"/>
                <a:gd name="T19" fmla="*/ 7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7" h="91">
                  <a:moveTo>
                    <a:pt x="437" y="91"/>
                  </a:moveTo>
                  <a:lnTo>
                    <a:pt x="0" y="91"/>
                  </a:lnTo>
                  <a:lnTo>
                    <a:pt x="0" y="0"/>
                  </a:lnTo>
                  <a:lnTo>
                    <a:pt x="437" y="0"/>
                  </a:lnTo>
                  <a:lnTo>
                    <a:pt x="437" y="91"/>
                  </a:lnTo>
                  <a:close/>
                  <a:moveTo>
                    <a:pt x="13" y="79"/>
                  </a:moveTo>
                  <a:lnTo>
                    <a:pt x="424" y="79"/>
                  </a:lnTo>
                  <a:lnTo>
                    <a:pt x="424" y="13"/>
                  </a:lnTo>
                  <a:lnTo>
                    <a:pt x="13" y="13"/>
                  </a:lnTo>
                  <a:lnTo>
                    <a:pt x="13" y="79"/>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66" name="ïsļîḍe"/>
            <p:cNvSpPr/>
            <p:nvPr/>
          </p:nvSpPr>
          <p:spPr bwMode="auto">
            <a:xfrm>
              <a:off x="3509963" y="4248150"/>
              <a:ext cx="633413" cy="303213"/>
            </a:xfrm>
            <a:custGeom>
              <a:avLst/>
              <a:gdLst>
                <a:gd name="T0" fmla="*/ 254 w 254"/>
                <a:gd name="T1" fmla="*/ 122 h 122"/>
                <a:gd name="T2" fmla="*/ 0 w 254"/>
                <a:gd name="T3" fmla="*/ 122 h 122"/>
                <a:gd name="T4" fmla="*/ 0 w 254"/>
                <a:gd name="T5" fmla="*/ 118 h 122"/>
                <a:gd name="T6" fmla="*/ 20 w 254"/>
                <a:gd name="T7" fmla="*/ 52 h 122"/>
                <a:gd name="T8" fmla="*/ 35 w 254"/>
                <a:gd name="T9" fmla="*/ 35 h 122"/>
                <a:gd name="T10" fmla="*/ 118 w 254"/>
                <a:gd name="T11" fmla="*/ 0 h 122"/>
                <a:gd name="T12" fmla="*/ 136 w 254"/>
                <a:gd name="T13" fmla="*/ 0 h 122"/>
                <a:gd name="T14" fmla="*/ 235 w 254"/>
                <a:gd name="T15" fmla="*/ 55 h 122"/>
                <a:gd name="T16" fmla="*/ 254 w 254"/>
                <a:gd name="T17" fmla="*/ 118 h 122"/>
                <a:gd name="T18" fmla="*/ 254 w 254"/>
                <a:gd name="T19" fmla="*/ 122 h 122"/>
                <a:gd name="T20" fmla="*/ 8 w 254"/>
                <a:gd name="T21" fmla="*/ 114 h 122"/>
                <a:gd name="T22" fmla="*/ 246 w 254"/>
                <a:gd name="T23" fmla="*/ 114 h 122"/>
                <a:gd name="T24" fmla="*/ 229 w 254"/>
                <a:gd name="T25" fmla="*/ 60 h 122"/>
                <a:gd name="T26" fmla="*/ 136 w 254"/>
                <a:gd name="T27" fmla="*/ 8 h 122"/>
                <a:gd name="T28" fmla="*/ 118 w 254"/>
                <a:gd name="T29" fmla="*/ 8 h 122"/>
                <a:gd name="T30" fmla="*/ 40 w 254"/>
                <a:gd name="T31" fmla="*/ 41 h 122"/>
                <a:gd name="T32" fmla="*/ 27 w 254"/>
                <a:gd name="T33" fmla="*/ 57 h 122"/>
                <a:gd name="T34" fmla="*/ 8 w 254"/>
                <a:gd name="T35" fmla="*/ 11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4" h="122">
                  <a:moveTo>
                    <a:pt x="254" y="122"/>
                  </a:moveTo>
                  <a:cubicBezTo>
                    <a:pt x="0" y="122"/>
                    <a:pt x="0" y="122"/>
                    <a:pt x="0" y="122"/>
                  </a:cubicBezTo>
                  <a:cubicBezTo>
                    <a:pt x="0" y="118"/>
                    <a:pt x="0" y="118"/>
                    <a:pt x="0" y="118"/>
                  </a:cubicBezTo>
                  <a:cubicBezTo>
                    <a:pt x="0" y="95"/>
                    <a:pt x="7" y="72"/>
                    <a:pt x="20" y="52"/>
                  </a:cubicBezTo>
                  <a:cubicBezTo>
                    <a:pt x="24" y="46"/>
                    <a:pt x="29" y="40"/>
                    <a:pt x="35" y="35"/>
                  </a:cubicBezTo>
                  <a:cubicBezTo>
                    <a:pt x="57" y="13"/>
                    <a:pt x="87" y="0"/>
                    <a:pt x="118" y="0"/>
                  </a:cubicBezTo>
                  <a:cubicBezTo>
                    <a:pt x="136" y="0"/>
                    <a:pt x="136" y="0"/>
                    <a:pt x="136" y="0"/>
                  </a:cubicBezTo>
                  <a:cubicBezTo>
                    <a:pt x="176" y="0"/>
                    <a:pt x="214" y="21"/>
                    <a:pt x="235" y="55"/>
                  </a:cubicBezTo>
                  <a:cubicBezTo>
                    <a:pt x="247" y="74"/>
                    <a:pt x="254" y="96"/>
                    <a:pt x="254" y="118"/>
                  </a:cubicBezTo>
                  <a:lnTo>
                    <a:pt x="254" y="122"/>
                  </a:lnTo>
                  <a:close/>
                  <a:moveTo>
                    <a:pt x="8" y="114"/>
                  </a:moveTo>
                  <a:cubicBezTo>
                    <a:pt x="246" y="114"/>
                    <a:pt x="246" y="114"/>
                    <a:pt x="246" y="114"/>
                  </a:cubicBezTo>
                  <a:cubicBezTo>
                    <a:pt x="245" y="95"/>
                    <a:pt x="239" y="76"/>
                    <a:pt x="229" y="60"/>
                  </a:cubicBezTo>
                  <a:cubicBezTo>
                    <a:pt x="208" y="27"/>
                    <a:pt x="174" y="8"/>
                    <a:pt x="136" y="8"/>
                  </a:cubicBezTo>
                  <a:cubicBezTo>
                    <a:pt x="118" y="8"/>
                    <a:pt x="118" y="8"/>
                    <a:pt x="118" y="8"/>
                  </a:cubicBezTo>
                  <a:cubicBezTo>
                    <a:pt x="89" y="8"/>
                    <a:pt x="61" y="20"/>
                    <a:pt x="40" y="41"/>
                  </a:cubicBezTo>
                  <a:cubicBezTo>
                    <a:pt x="35" y="46"/>
                    <a:pt x="31" y="51"/>
                    <a:pt x="27" y="57"/>
                  </a:cubicBezTo>
                  <a:cubicBezTo>
                    <a:pt x="15" y="74"/>
                    <a:pt x="9" y="94"/>
                    <a:pt x="8" y="114"/>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67" name="ísľîḋé"/>
            <p:cNvSpPr/>
            <p:nvPr/>
          </p:nvSpPr>
          <p:spPr bwMode="auto">
            <a:xfrm>
              <a:off x="8716963" y="3379788"/>
              <a:ext cx="79375" cy="20638"/>
            </a:xfrm>
            <a:prstGeom prst="rect">
              <a:avLst/>
            </a:prstGeom>
            <a:solidFill>
              <a:srgbClr val="1873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68" name="ïṧlíḑe"/>
            <p:cNvSpPr/>
            <p:nvPr/>
          </p:nvSpPr>
          <p:spPr bwMode="auto">
            <a:xfrm>
              <a:off x="7993063" y="3370263"/>
              <a:ext cx="80963" cy="20638"/>
            </a:xfrm>
            <a:prstGeom prst="rect">
              <a:avLst/>
            </a:prstGeom>
            <a:solidFill>
              <a:srgbClr val="1873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grpSp>
      <p:grpSp>
        <p:nvGrpSpPr>
          <p:cNvPr id="569" name="组合 568"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p:nvPr/>
        </p:nvGrpSpPr>
        <p:grpSpPr>
          <a:xfrm>
            <a:off x="1452157" y="4328801"/>
            <a:ext cx="450351" cy="288086"/>
            <a:chOff x="2695576" y="1768476"/>
            <a:chExt cx="6724650" cy="3279775"/>
          </a:xfrm>
        </p:grpSpPr>
        <p:sp>
          <p:nvSpPr>
            <p:cNvPr id="570" name="îŝ1îḑe"/>
            <p:cNvSpPr/>
            <p:nvPr/>
          </p:nvSpPr>
          <p:spPr bwMode="auto">
            <a:xfrm>
              <a:off x="3492501" y="1768476"/>
              <a:ext cx="1101725" cy="539750"/>
            </a:xfrm>
            <a:custGeom>
              <a:avLst/>
              <a:gdLst>
                <a:gd name="T0" fmla="*/ 0 w 29"/>
                <a:gd name="T1" fmla="*/ 6 h 14"/>
                <a:gd name="T2" fmla="*/ 0 w 29"/>
                <a:gd name="T3" fmla="*/ 8 h 14"/>
                <a:gd name="T4" fmla="*/ 6 w 29"/>
                <a:gd name="T5" fmla="*/ 14 h 14"/>
                <a:gd name="T6" fmla="*/ 23 w 29"/>
                <a:gd name="T7" fmla="*/ 14 h 14"/>
                <a:gd name="T8" fmla="*/ 29 w 29"/>
                <a:gd name="T9" fmla="*/ 8 h 14"/>
                <a:gd name="T10" fmla="*/ 29 w 29"/>
                <a:gd name="T11" fmla="*/ 6 h 14"/>
                <a:gd name="T12" fmla="*/ 22 w 29"/>
                <a:gd name="T13" fmla="*/ 0 h 14"/>
                <a:gd name="T14" fmla="*/ 6 w 29"/>
                <a:gd name="T15" fmla="*/ 0 h 14"/>
                <a:gd name="T16" fmla="*/ 0 w 29"/>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4">
                  <a:moveTo>
                    <a:pt x="0" y="6"/>
                  </a:moveTo>
                  <a:cubicBezTo>
                    <a:pt x="0" y="8"/>
                    <a:pt x="0" y="8"/>
                    <a:pt x="0" y="8"/>
                  </a:cubicBezTo>
                  <a:cubicBezTo>
                    <a:pt x="0" y="11"/>
                    <a:pt x="3" y="14"/>
                    <a:pt x="6" y="14"/>
                  </a:cubicBezTo>
                  <a:cubicBezTo>
                    <a:pt x="23" y="14"/>
                    <a:pt x="23" y="14"/>
                    <a:pt x="23" y="14"/>
                  </a:cubicBezTo>
                  <a:cubicBezTo>
                    <a:pt x="26" y="14"/>
                    <a:pt x="29" y="11"/>
                    <a:pt x="29" y="8"/>
                  </a:cubicBezTo>
                  <a:cubicBezTo>
                    <a:pt x="29" y="6"/>
                    <a:pt x="29" y="6"/>
                    <a:pt x="29" y="6"/>
                  </a:cubicBezTo>
                  <a:cubicBezTo>
                    <a:pt x="29" y="3"/>
                    <a:pt x="26" y="0"/>
                    <a:pt x="22" y="0"/>
                  </a:cubicBezTo>
                  <a:cubicBezTo>
                    <a:pt x="6" y="0"/>
                    <a:pt x="6" y="0"/>
                    <a:pt x="6" y="0"/>
                  </a:cubicBezTo>
                  <a:cubicBezTo>
                    <a:pt x="2" y="0"/>
                    <a:pt x="0" y="3"/>
                    <a:pt x="0" y="6"/>
                  </a:cubicBezTo>
                  <a:close/>
                </a:path>
              </a:pathLst>
            </a:custGeom>
            <a:solidFill>
              <a:srgbClr val="3030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71" name="iṡľîdê"/>
            <p:cNvSpPr/>
            <p:nvPr/>
          </p:nvSpPr>
          <p:spPr bwMode="auto">
            <a:xfrm>
              <a:off x="2695576" y="2038351"/>
              <a:ext cx="6724650" cy="2508250"/>
            </a:xfrm>
            <a:custGeom>
              <a:avLst/>
              <a:gdLst>
                <a:gd name="T0" fmla="*/ 111 w 177"/>
                <a:gd name="T1" fmla="*/ 1 h 65"/>
                <a:gd name="T2" fmla="*/ 112 w 177"/>
                <a:gd name="T3" fmla="*/ 1 h 65"/>
                <a:gd name="T4" fmla="*/ 113 w 177"/>
                <a:gd name="T5" fmla="*/ 1 h 65"/>
                <a:gd name="T6" fmla="*/ 139 w 177"/>
                <a:gd name="T7" fmla="*/ 1 h 65"/>
                <a:gd name="T8" fmla="*/ 170 w 177"/>
                <a:gd name="T9" fmla="*/ 1 h 65"/>
                <a:gd name="T10" fmla="*/ 175 w 177"/>
                <a:gd name="T11" fmla="*/ 5 h 65"/>
                <a:gd name="T12" fmla="*/ 176 w 177"/>
                <a:gd name="T13" fmla="*/ 12 h 65"/>
                <a:gd name="T14" fmla="*/ 177 w 177"/>
                <a:gd name="T15" fmla="*/ 50 h 65"/>
                <a:gd name="T16" fmla="*/ 177 w 177"/>
                <a:gd name="T17" fmla="*/ 57 h 65"/>
                <a:gd name="T18" fmla="*/ 160 w 177"/>
                <a:gd name="T19" fmla="*/ 62 h 65"/>
                <a:gd name="T20" fmla="*/ 146 w 177"/>
                <a:gd name="T21" fmla="*/ 62 h 65"/>
                <a:gd name="T22" fmla="*/ 140 w 177"/>
                <a:gd name="T23" fmla="*/ 63 h 65"/>
                <a:gd name="T24" fmla="*/ 139 w 177"/>
                <a:gd name="T25" fmla="*/ 63 h 65"/>
                <a:gd name="T26" fmla="*/ 125 w 177"/>
                <a:gd name="T27" fmla="*/ 63 h 65"/>
                <a:gd name="T28" fmla="*/ 48 w 177"/>
                <a:gd name="T29" fmla="*/ 63 h 65"/>
                <a:gd name="T30" fmla="*/ 16 w 177"/>
                <a:gd name="T31" fmla="*/ 63 h 65"/>
                <a:gd name="T32" fmla="*/ 3 w 177"/>
                <a:gd name="T33" fmla="*/ 59 h 65"/>
                <a:gd name="T34" fmla="*/ 1 w 177"/>
                <a:gd name="T35" fmla="*/ 42 h 65"/>
                <a:gd name="T36" fmla="*/ 1 w 177"/>
                <a:gd name="T37" fmla="*/ 24 h 65"/>
                <a:gd name="T38" fmla="*/ 7 w 177"/>
                <a:gd name="T39" fmla="*/ 1 h 65"/>
                <a:gd name="T40" fmla="*/ 67 w 177"/>
                <a:gd name="T41" fmla="*/ 1 h 65"/>
                <a:gd name="T42" fmla="*/ 94 w 177"/>
                <a:gd name="T43" fmla="*/ 1 h 65"/>
                <a:gd name="T44" fmla="*/ 103 w 177"/>
                <a:gd name="T45" fmla="*/ 1 h 65"/>
                <a:gd name="T46" fmla="*/ 113 w 177"/>
                <a:gd name="T47" fmla="*/ 1 h 65"/>
                <a:gd name="T48" fmla="*/ 111 w 177"/>
                <a:gd name="T49" fmla="*/ 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7" h="65">
                  <a:moveTo>
                    <a:pt x="111" y="1"/>
                  </a:moveTo>
                  <a:cubicBezTo>
                    <a:pt x="112" y="1"/>
                    <a:pt x="112" y="1"/>
                    <a:pt x="112" y="1"/>
                  </a:cubicBezTo>
                  <a:cubicBezTo>
                    <a:pt x="113" y="1"/>
                    <a:pt x="113" y="1"/>
                    <a:pt x="113" y="1"/>
                  </a:cubicBezTo>
                  <a:cubicBezTo>
                    <a:pt x="122" y="1"/>
                    <a:pt x="131" y="1"/>
                    <a:pt x="139" y="1"/>
                  </a:cubicBezTo>
                  <a:cubicBezTo>
                    <a:pt x="149" y="1"/>
                    <a:pt x="160" y="0"/>
                    <a:pt x="170" y="1"/>
                  </a:cubicBezTo>
                  <a:cubicBezTo>
                    <a:pt x="172" y="1"/>
                    <a:pt x="174" y="3"/>
                    <a:pt x="175" y="5"/>
                  </a:cubicBezTo>
                  <a:cubicBezTo>
                    <a:pt x="176" y="7"/>
                    <a:pt x="176" y="9"/>
                    <a:pt x="176" y="12"/>
                  </a:cubicBezTo>
                  <a:cubicBezTo>
                    <a:pt x="177" y="24"/>
                    <a:pt x="177" y="37"/>
                    <a:pt x="177" y="50"/>
                  </a:cubicBezTo>
                  <a:cubicBezTo>
                    <a:pt x="177" y="52"/>
                    <a:pt x="177" y="55"/>
                    <a:pt x="177" y="57"/>
                  </a:cubicBezTo>
                  <a:cubicBezTo>
                    <a:pt x="174" y="65"/>
                    <a:pt x="166" y="62"/>
                    <a:pt x="160" y="62"/>
                  </a:cubicBezTo>
                  <a:cubicBezTo>
                    <a:pt x="155" y="62"/>
                    <a:pt x="150" y="62"/>
                    <a:pt x="146" y="62"/>
                  </a:cubicBezTo>
                  <a:cubicBezTo>
                    <a:pt x="144" y="63"/>
                    <a:pt x="142" y="63"/>
                    <a:pt x="140" y="63"/>
                  </a:cubicBezTo>
                  <a:cubicBezTo>
                    <a:pt x="140" y="63"/>
                    <a:pt x="139" y="63"/>
                    <a:pt x="139" y="63"/>
                  </a:cubicBezTo>
                  <a:cubicBezTo>
                    <a:pt x="134" y="63"/>
                    <a:pt x="130" y="63"/>
                    <a:pt x="125" y="63"/>
                  </a:cubicBezTo>
                  <a:cubicBezTo>
                    <a:pt x="100" y="63"/>
                    <a:pt x="74" y="63"/>
                    <a:pt x="48" y="63"/>
                  </a:cubicBezTo>
                  <a:cubicBezTo>
                    <a:pt x="38" y="63"/>
                    <a:pt x="27" y="63"/>
                    <a:pt x="16" y="63"/>
                  </a:cubicBezTo>
                  <a:cubicBezTo>
                    <a:pt x="11" y="63"/>
                    <a:pt x="6" y="64"/>
                    <a:pt x="3" y="59"/>
                  </a:cubicBezTo>
                  <a:cubicBezTo>
                    <a:pt x="1" y="54"/>
                    <a:pt x="1" y="47"/>
                    <a:pt x="1" y="42"/>
                  </a:cubicBezTo>
                  <a:cubicBezTo>
                    <a:pt x="1" y="36"/>
                    <a:pt x="1" y="30"/>
                    <a:pt x="1" y="24"/>
                  </a:cubicBezTo>
                  <a:cubicBezTo>
                    <a:pt x="2" y="19"/>
                    <a:pt x="0" y="1"/>
                    <a:pt x="7" y="1"/>
                  </a:cubicBezTo>
                  <a:cubicBezTo>
                    <a:pt x="27" y="1"/>
                    <a:pt x="47" y="1"/>
                    <a:pt x="67" y="1"/>
                  </a:cubicBezTo>
                  <a:cubicBezTo>
                    <a:pt x="76" y="1"/>
                    <a:pt x="85" y="1"/>
                    <a:pt x="94" y="1"/>
                  </a:cubicBezTo>
                  <a:cubicBezTo>
                    <a:pt x="97" y="1"/>
                    <a:pt x="100" y="1"/>
                    <a:pt x="103" y="1"/>
                  </a:cubicBezTo>
                  <a:cubicBezTo>
                    <a:pt x="106" y="1"/>
                    <a:pt x="111" y="0"/>
                    <a:pt x="113" y="1"/>
                  </a:cubicBezTo>
                  <a:cubicBezTo>
                    <a:pt x="112" y="1"/>
                    <a:pt x="112" y="1"/>
                    <a:pt x="111" y="1"/>
                  </a:cubicBezTo>
                  <a:close/>
                </a:path>
              </a:pathLst>
            </a:custGeom>
            <a:solidFill>
              <a:srgbClr val="C045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72" name="ïṣlíḓé"/>
            <p:cNvSpPr/>
            <p:nvPr/>
          </p:nvSpPr>
          <p:spPr bwMode="auto">
            <a:xfrm>
              <a:off x="7254876" y="4044951"/>
              <a:ext cx="987425" cy="927100"/>
            </a:xfrm>
            <a:custGeom>
              <a:avLst/>
              <a:gdLst>
                <a:gd name="T0" fmla="*/ 2 w 26"/>
                <a:gd name="T1" fmla="*/ 8 h 24"/>
                <a:gd name="T2" fmla="*/ 5 w 26"/>
                <a:gd name="T3" fmla="*/ 5 h 24"/>
                <a:gd name="T4" fmla="*/ 7 w 26"/>
                <a:gd name="T5" fmla="*/ 4 h 24"/>
                <a:gd name="T6" fmla="*/ 24 w 26"/>
                <a:gd name="T7" fmla="*/ 15 h 24"/>
                <a:gd name="T8" fmla="*/ 24 w 26"/>
                <a:gd name="T9" fmla="*/ 15 h 24"/>
                <a:gd name="T10" fmla="*/ 22 w 26"/>
                <a:gd name="T11" fmla="*/ 20 h 24"/>
                <a:gd name="T12" fmla="*/ 15 w 26"/>
                <a:gd name="T13" fmla="*/ 23 h 24"/>
                <a:gd name="T14" fmla="*/ 4 w 26"/>
                <a:gd name="T15" fmla="*/ 20 h 24"/>
                <a:gd name="T16" fmla="*/ 2 w 26"/>
                <a:gd name="T17" fmla="*/ 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4">
                  <a:moveTo>
                    <a:pt x="2" y="8"/>
                  </a:moveTo>
                  <a:cubicBezTo>
                    <a:pt x="3" y="7"/>
                    <a:pt x="4" y="6"/>
                    <a:pt x="5" y="5"/>
                  </a:cubicBezTo>
                  <a:cubicBezTo>
                    <a:pt x="6" y="5"/>
                    <a:pt x="6" y="4"/>
                    <a:pt x="7" y="4"/>
                  </a:cubicBezTo>
                  <a:cubicBezTo>
                    <a:pt x="14" y="0"/>
                    <a:pt x="26" y="6"/>
                    <a:pt x="24" y="15"/>
                  </a:cubicBezTo>
                  <a:cubicBezTo>
                    <a:pt x="24" y="15"/>
                    <a:pt x="24" y="15"/>
                    <a:pt x="24" y="15"/>
                  </a:cubicBezTo>
                  <a:cubicBezTo>
                    <a:pt x="24" y="17"/>
                    <a:pt x="23" y="18"/>
                    <a:pt x="22" y="20"/>
                  </a:cubicBezTo>
                  <a:cubicBezTo>
                    <a:pt x="20" y="22"/>
                    <a:pt x="18" y="23"/>
                    <a:pt x="15" y="23"/>
                  </a:cubicBezTo>
                  <a:cubicBezTo>
                    <a:pt x="11" y="24"/>
                    <a:pt x="7" y="23"/>
                    <a:pt x="4" y="20"/>
                  </a:cubicBezTo>
                  <a:cubicBezTo>
                    <a:pt x="1" y="17"/>
                    <a:pt x="0" y="12"/>
                    <a:pt x="2" y="8"/>
                  </a:cubicBezTo>
                  <a:close/>
                </a:path>
              </a:pathLst>
            </a:custGeom>
            <a:solidFill>
              <a:srgbClr val="29292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73" name="îṣľídé"/>
            <p:cNvSpPr/>
            <p:nvPr/>
          </p:nvSpPr>
          <p:spPr bwMode="auto">
            <a:xfrm>
              <a:off x="7519988" y="4392613"/>
              <a:ext cx="379413" cy="269875"/>
            </a:xfrm>
            <a:custGeom>
              <a:avLst/>
              <a:gdLst>
                <a:gd name="T0" fmla="*/ 5 w 10"/>
                <a:gd name="T1" fmla="*/ 0 h 7"/>
                <a:gd name="T2" fmla="*/ 5 w 10"/>
                <a:gd name="T3" fmla="*/ 7 h 7"/>
                <a:gd name="T4" fmla="*/ 5 w 10"/>
                <a:gd name="T5" fmla="*/ 0 h 7"/>
              </a:gdLst>
              <a:ahLst/>
              <a:cxnLst>
                <a:cxn ang="0">
                  <a:pos x="T0" y="T1"/>
                </a:cxn>
                <a:cxn ang="0">
                  <a:pos x="T2" y="T3"/>
                </a:cxn>
                <a:cxn ang="0">
                  <a:pos x="T4" y="T5"/>
                </a:cxn>
              </a:cxnLst>
              <a:rect l="0" t="0" r="r" b="b"/>
              <a:pathLst>
                <a:path w="10" h="7">
                  <a:moveTo>
                    <a:pt x="5" y="0"/>
                  </a:moveTo>
                  <a:cubicBezTo>
                    <a:pt x="10" y="0"/>
                    <a:pt x="10" y="7"/>
                    <a:pt x="5" y="7"/>
                  </a:cubicBezTo>
                  <a:cubicBezTo>
                    <a:pt x="0" y="7"/>
                    <a:pt x="0" y="0"/>
                    <a:pt x="5" y="0"/>
                  </a:cubicBezTo>
                  <a:close/>
                </a:path>
              </a:pathLst>
            </a:custGeom>
            <a:solidFill>
              <a:srgbClr val="D0D0D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74" name="íṥlíḓê"/>
            <p:cNvSpPr/>
            <p:nvPr/>
          </p:nvSpPr>
          <p:spPr bwMode="auto">
            <a:xfrm>
              <a:off x="3417888" y="4006851"/>
              <a:ext cx="1139825" cy="1041400"/>
            </a:xfrm>
            <a:custGeom>
              <a:avLst/>
              <a:gdLst>
                <a:gd name="T0" fmla="*/ 3 w 30"/>
                <a:gd name="T1" fmla="*/ 9 h 27"/>
                <a:gd name="T2" fmla="*/ 6 w 30"/>
                <a:gd name="T3" fmla="*/ 6 h 27"/>
                <a:gd name="T4" fmla="*/ 8 w 30"/>
                <a:gd name="T5" fmla="*/ 5 h 27"/>
                <a:gd name="T6" fmla="*/ 27 w 30"/>
                <a:gd name="T7" fmla="*/ 17 h 27"/>
                <a:gd name="T8" fmla="*/ 27 w 30"/>
                <a:gd name="T9" fmla="*/ 17 h 27"/>
                <a:gd name="T10" fmla="*/ 25 w 30"/>
                <a:gd name="T11" fmla="*/ 22 h 27"/>
                <a:gd name="T12" fmla="*/ 17 w 30"/>
                <a:gd name="T13" fmla="*/ 26 h 27"/>
                <a:gd name="T14" fmla="*/ 5 w 30"/>
                <a:gd name="T15" fmla="*/ 23 h 27"/>
                <a:gd name="T16" fmla="*/ 3 w 30"/>
                <a:gd name="T17" fmla="*/ 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7">
                  <a:moveTo>
                    <a:pt x="3" y="9"/>
                  </a:moveTo>
                  <a:cubicBezTo>
                    <a:pt x="4" y="8"/>
                    <a:pt x="5" y="7"/>
                    <a:pt x="6" y="6"/>
                  </a:cubicBezTo>
                  <a:cubicBezTo>
                    <a:pt x="7" y="5"/>
                    <a:pt x="7" y="5"/>
                    <a:pt x="8" y="5"/>
                  </a:cubicBezTo>
                  <a:cubicBezTo>
                    <a:pt x="15" y="0"/>
                    <a:pt x="30" y="7"/>
                    <a:pt x="27" y="17"/>
                  </a:cubicBezTo>
                  <a:cubicBezTo>
                    <a:pt x="27" y="17"/>
                    <a:pt x="27" y="17"/>
                    <a:pt x="27" y="17"/>
                  </a:cubicBezTo>
                  <a:cubicBezTo>
                    <a:pt x="27" y="19"/>
                    <a:pt x="26" y="21"/>
                    <a:pt x="25" y="22"/>
                  </a:cubicBezTo>
                  <a:cubicBezTo>
                    <a:pt x="23" y="24"/>
                    <a:pt x="20" y="26"/>
                    <a:pt x="17" y="26"/>
                  </a:cubicBezTo>
                  <a:cubicBezTo>
                    <a:pt x="13" y="27"/>
                    <a:pt x="8" y="26"/>
                    <a:pt x="5" y="23"/>
                  </a:cubicBezTo>
                  <a:cubicBezTo>
                    <a:pt x="1" y="19"/>
                    <a:pt x="0" y="14"/>
                    <a:pt x="3" y="9"/>
                  </a:cubicBezTo>
                  <a:close/>
                </a:path>
              </a:pathLst>
            </a:custGeom>
            <a:solidFill>
              <a:srgbClr val="29292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75" name="íSḻide"/>
            <p:cNvSpPr/>
            <p:nvPr/>
          </p:nvSpPr>
          <p:spPr bwMode="auto">
            <a:xfrm>
              <a:off x="3721101" y="4392613"/>
              <a:ext cx="417513" cy="309563"/>
            </a:xfrm>
            <a:custGeom>
              <a:avLst/>
              <a:gdLst>
                <a:gd name="T0" fmla="*/ 6 w 11"/>
                <a:gd name="T1" fmla="*/ 0 h 8"/>
                <a:gd name="T2" fmla="*/ 6 w 11"/>
                <a:gd name="T3" fmla="*/ 8 h 8"/>
                <a:gd name="T4" fmla="*/ 6 w 11"/>
                <a:gd name="T5" fmla="*/ 0 h 8"/>
              </a:gdLst>
              <a:ahLst/>
              <a:cxnLst>
                <a:cxn ang="0">
                  <a:pos x="T0" y="T1"/>
                </a:cxn>
                <a:cxn ang="0">
                  <a:pos x="T2" y="T3"/>
                </a:cxn>
                <a:cxn ang="0">
                  <a:pos x="T4" y="T5"/>
                </a:cxn>
              </a:cxnLst>
              <a:rect l="0" t="0" r="r" b="b"/>
              <a:pathLst>
                <a:path w="11" h="8">
                  <a:moveTo>
                    <a:pt x="6" y="0"/>
                  </a:moveTo>
                  <a:cubicBezTo>
                    <a:pt x="11" y="0"/>
                    <a:pt x="11" y="8"/>
                    <a:pt x="6" y="8"/>
                  </a:cubicBezTo>
                  <a:cubicBezTo>
                    <a:pt x="0" y="8"/>
                    <a:pt x="0" y="0"/>
                    <a:pt x="6" y="0"/>
                  </a:cubicBezTo>
                  <a:close/>
                </a:path>
              </a:pathLst>
            </a:custGeom>
            <a:solidFill>
              <a:srgbClr val="D0D0D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76" name="îšlíḋe"/>
            <p:cNvSpPr/>
            <p:nvPr/>
          </p:nvSpPr>
          <p:spPr bwMode="auto">
            <a:xfrm>
              <a:off x="3855268" y="2386015"/>
              <a:ext cx="1366835" cy="1119189"/>
            </a:xfrm>
            <a:custGeom>
              <a:avLst/>
              <a:gdLst>
                <a:gd name="T0" fmla="*/ 3 w 36"/>
                <a:gd name="T1" fmla="*/ 29 h 29"/>
                <a:gd name="T2" fmla="*/ 33 w 36"/>
                <a:gd name="T3" fmla="*/ 29 h 29"/>
                <a:gd name="T4" fmla="*/ 36 w 36"/>
                <a:gd name="T5" fmla="*/ 26 h 29"/>
                <a:gd name="T6" fmla="*/ 36 w 36"/>
                <a:gd name="T7" fmla="*/ 3 h 29"/>
                <a:gd name="T8" fmla="*/ 33 w 36"/>
                <a:gd name="T9" fmla="*/ 0 h 29"/>
                <a:gd name="T10" fmla="*/ 3 w 36"/>
                <a:gd name="T11" fmla="*/ 0 h 29"/>
                <a:gd name="T12" fmla="*/ 0 w 36"/>
                <a:gd name="T13" fmla="*/ 3 h 29"/>
                <a:gd name="T14" fmla="*/ 0 w 36"/>
                <a:gd name="T15" fmla="*/ 26 h 29"/>
                <a:gd name="T16" fmla="*/ 3 w 36"/>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29">
                  <a:moveTo>
                    <a:pt x="3" y="29"/>
                  </a:moveTo>
                  <a:cubicBezTo>
                    <a:pt x="33" y="29"/>
                    <a:pt x="33" y="29"/>
                    <a:pt x="33" y="29"/>
                  </a:cubicBezTo>
                  <a:cubicBezTo>
                    <a:pt x="34" y="29"/>
                    <a:pt x="36" y="28"/>
                    <a:pt x="36" y="26"/>
                  </a:cubicBezTo>
                  <a:cubicBezTo>
                    <a:pt x="36" y="3"/>
                    <a:pt x="36" y="3"/>
                    <a:pt x="36" y="3"/>
                  </a:cubicBezTo>
                  <a:cubicBezTo>
                    <a:pt x="36" y="1"/>
                    <a:pt x="34" y="0"/>
                    <a:pt x="33" y="0"/>
                  </a:cubicBezTo>
                  <a:cubicBezTo>
                    <a:pt x="3" y="0"/>
                    <a:pt x="3" y="0"/>
                    <a:pt x="3" y="0"/>
                  </a:cubicBezTo>
                  <a:cubicBezTo>
                    <a:pt x="1" y="0"/>
                    <a:pt x="0" y="1"/>
                    <a:pt x="0" y="3"/>
                  </a:cubicBezTo>
                  <a:cubicBezTo>
                    <a:pt x="0" y="26"/>
                    <a:pt x="0" y="26"/>
                    <a:pt x="0" y="26"/>
                  </a:cubicBezTo>
                  <a:cubicBezTo>
                    <a:pt x="0" y="28"/>
                    <a:pt x="1" y="29"/>
                    <a:pt x="3" y="2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77" name="îṩļíḋé"/>
            <p:cNvSpPr/>
            <p:nvPr/>
          </p:nvSpPr>
          <p:spPr bwMode="auto">
            <a:xfrm>
              <a:off x="6456363" y="2347913"/>
              <a:ext cx="1368425" cy="1157288"/>
            </a:xfrm>
            <a:custGeom>
              <a:avLst/>
              <a:gdLst>
                <a:gd name="T0" fmla="*/ 3 w 36"/>
                <a:gd name="T1" fmla="*/ 30 h 30"/>
                <a:gd name="T2" fmla="*/ 33 w 36"/>
                <a:gd name="T3" fmla="*/ 30 h 30"/>
                <a:gd name="T4" fmla="*/ 36 w 36"/>
                <a:gd name="T5" fmla="*/ 27 h 30"/>
                <a:gd name="T6" fmla="*/ 36 w 36"/>
                <a:gd name="T7" fmla="*/ 4 h 30"/>
                <a:gd name="T8" fmla="*/ 33 w 36"/>
                <a:gd name="T9" fmla="*/ 0 h 30"/>
                <a:gd name="T10" fmla="*/ 3 w 36"/>
                <a:gd name="T11" fmla="*/ 0 h 30"/>
                <a:gd name="T12" fmla="*/ 0 w 36"/>
                <a:gd name="T13" fmla="*/ 4 h 30"/>
                <a:gd name="T14" fmla="*/ 0 w 36"/>
                <a:gd name="T15" fmla="*/ 27 h 30"/>
                <a:gd name="T16" fmla="*/ 3 w 36"/>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0">
                  <a:moveTo>
                    <a:pt x="3" y="30"/>
                  </a:moveTo>
                  <a:cubicBezTo>
                    <a:pt x="33" y="30"/>
                    <a:pt x="33" y="30"/>
                    <a:pt x="33" y="30"/>
                  </a:cubicBezTo>
                  <a:cubicBezTo>
                    <a:pt x="35" y="30"/>
                    <a:pt x="36" y="28"/>
                    <a:pt x="36" y="27"/>
                  </a:cubicBezTo>
                  <a:cubicBezTo>
                    <a:pt x="36" y="4"/>
                    <a:pt x="36" y="4"/>
                    <a:pt x="36" y="4"/>
                  </a:cubicBezTo>
                  <a:cubicBezTo>
                    <a:pt x="36" y="2"/>
                    <a:pt x="35" y="0"/>
                    <a:pt x="33" y="0"/>
                  </a:cubicBezTo>
                  <a:cubicBezTo>
                    <a:pt x="3" y="0"/>
                    <a:pt x="3" y="0"/>
                    <a:pt x="3" y="0"/>
                  </a:cubicBezTo>
                  <a:cubicBezTo>
                    <a:pt x="1" y="0"/>
                    <a:pt x="0" y="2"/>
                    <a:pt x="0" y="4"/>
                  </a:cubicBezTo>
                  <a:cubicBezTo>
                    <a:pt x="0" y="27"/>
                    <a:pt x="0" y="27"/>
                    <a:pt x="0" y="27"/>
                  </a:cubicBezTo>
                  <a:cubicBezTo>
                    <a:pt x="0" y="28"/>
                    <a:pt x="1" y="30"/>
                    <a:pt x="3" y="3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78" name="íṧļidé"/>
            <p:cNvSpPr/>
            <p:nvPr/>
          </p:nvSpPr>
          <p:spPr bwMode="auto">
            <a:xfrm>
              <a:off x="8013701" y="2386013"/>
              <a:ext cx="1025525" cy="1119188"/>
            </a:xfrm>
            <a:custGeom>
              <a:avLst/>
              <a:gdLst>
                <a:gd name="T0" fmla="*/ 2 w 27"/>
                <a:gd name="T1" fmla="*/ 29 h 29"/>
                <a:gd name="T2" fmla="*/ 25 w 27"/>
                <a:gd name="T3" fmla="*/ 29 h 29"/>
                <a:gd name="T4" fmla="*/ 27 w 27"/>
                <a:gd name="T5" fmla="*/ 26 h 29"/>
                <a:gd name="T6" fmla="*/ 27 w 27"/>
                <a:gd name="T7" fmla="*/ 3 h 29"/>
                <a:gd name="T8" fmla="*/ 25 w 27"/>
                <a:gd name="T9" fmla="*/ 0 h 29"/>
                <a:gd name="T10" fmla="*/ 2 w 27"/>
                <a:gd name="T11" fmla="*/ 0 h 29"/>
                <a:gd name="T12" fmla="*/ 0 w 27"/>
                <a:gd name="T13" fmla="*/ 3 h 29"/>
                <a:gd name="T14" fmla="*/ 0 w 27"/>
                <a:gd name="T15" fmla="*/ 26 h 29"/>
                <a:gd name="T16" fmla="*/ 2 w 27"/>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9">
                  <a:moveTo>
                    <a:pt x="2" y="29"/>
                  </a:moveTo>
                  <a:cubicBezTo>
                    <a:pt x="25" y="29"/>
                    <a:pt x="25" y="29"/>
                    <a:pt x="25" y="29"/>
                  </a:cubicBezTo>
                  <a:cubicBezTo>
                    <a:pt x="26" y="29"/>
                    <a:pt x="27" y="28"/>
                    <a:pt x="27" y="26"/>
                  </a:cubicBezTo>
                  <a:cubicBezTo>
                    <a:pt x="27" y="3"/>
                    <a:pt x="27" y="3"/>
                    <a:pt x="27" y="3"/>
                  </a:cubicBezTo>
                  <a:cubicBezTo>
                    <a:pt x="27" y="1"/>
                    <a:pt x="26" y="0"/>
                    <a:pt x="25" y="0"/>
                  </a:cubicBezTo>
                  <a:cubicBezTo>
                    <a:pt x="2" y="0"/>
                    <a:pt x="2" y="0"/>
                    <a:pt x="2" y="0"/>
                  </a:cubicBezTo>
                  <a:cubicBezTo>
                    <a:pt x="1" y="0"/>
                    <a:pt x="0" y="1"/>
                    <a:pt x="0" y="3"/>
                  </a:cubicBezTo>
                  <a:cubicBezTo>
                    <a:pt x="0" y="26"/>
                    <a:pt x="0" y="26"/>
                    <a:pt x="0" y="26"/>
                  </a:cubicBezTo>
                  <a:cubicBezTo>
                    <a:pt x="0" y="28"/>
                    <a:pt x="1" y="29"/>
                    <a:pt x="2" y="2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579" name="î$ļíḋê"/>
            <p:cNvSpPr/>
            <p:nvPr/>
          </p:nvSpPr>
          <p:spPr bwMode="auto">
            <a:xfrm>
              <a:off x="3227388" y="2347913"/>
              <a:ext cx="1366838" cy="1119188"/>
            </a:xfrm>
            <a:custGeom>
              <a:avLst/>
              <a:gdLst>
                <a:gd name="T0" fmla="*/ 6 w 36"/>
                <a:gd name="T1" fmla="*/ 29 h 29"/>
                <a:gd name="T2" fmla="*/ 31 w 36"/>
                <a:gd name="T3" fmla="*/ 29 h 29"/>
                <a:gd name="T4" fmla="*/ 36 w 36"/>
                <a:gd name="T5" fmla="*/ 24 h 29"/>
                <a:gd name="T6" fmla="*/ 36 w 36"/>
                <a:gd name="T7" fmla="*/ 6 h 29"/>
                <a:gd name="T8" fmla="*/ 31 w 36"/>
                <a:gd name="T9" fmla="*/ 0 h 29"/>
                <a:gd name="T10" fmla="*/ 6 w 36"/>
                <a:gd name="T11" fmla="*/ 0 h 29"/>
                <a:gd name="T12" fmla="*/ 0 w 36"/>
                <a:gd name="T13" fmla="*/ 6 h 29"/>
                <a:gd name="T14" fmla="*/ 0 w 36"/>
                <a:gd name="T15" fmla="*/ 24 h 29"/>
                <a:gd name="T16" fmla="*/ 6 w 36"/>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29">
                  <a:moveTo>
                    <a:pt x="6" y="29"/>
                  </a:moveTo>
                  <a:cubicBezTo>
                    <a:pt x="31" y="29"/>
                    <a:pt x="31" y="29"/>
                    <a:pt x="31" y="29"/>
                  </a:cubicBezTo>
                  <a:cubicBezTo>
                    <a:pt x="34" y="29"/>
                    <a:pt x="36" y="27"/>
                    <a:pt x="36" y="24"/>
                  </a:cubicBezTo>
                  <a:cubicBezTo>
                    <a:pt x="36" y="6"/>
                    <a:pt x="36" y="6"/>
                    <a:pt x="36" y="6"/>
                  </a:cubicBezTo>
                  <a:cubicBezTo>
                    <a:pt x="36" y="3"/>
                    <a:pt x="34" y="0"/>
                    <a:pt x="31" y="0"/>
                  </a:cubicBezTo>
                  <a:cubicBezTo>
                    <a:pt x="6" y="0"/>
                    <a:pt x="6" y="0"/>
                    <a:pt x="6" y="0"/>
                  </a:cubicBezTo>
                  <a:cubicBezTo>
                    <a:pt x="3" y="0"/>
                    <a:pt x="0" y="3"/>
                    <a:pt x="0" y="6"/>
                  </a:cubicBezTo>
                  <a:cubicBezTo>
                    <a:pt x="0" y="24"/>
                    <a:pt x="0" y="24"/>
                    <a:pt x="0" y="24"/>
                  </a:cubicBezTo>
                  <a:cubicBezTo>
                    <a:pt x="0" y="27"/>
                    <a:pt x="3" y="29"/>
                    <a:pt x="6" y="2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grpSp>
      <p:sp>
        <p:nvSpPr>
          <p:cNvPr id="580" name="one-man-walking_76905"/>
          <p:cNvSpPr>
            <a:spLocks noChangeAspect="1"/>
          </p:cNvSpPr>
          <p:nvPr/>
        </p:nvSpPr>
        <p:spPr bwMode="auto">
          <a:xfrm>
            <a:off x="1973884" y="4248237"/>
            <a:ext cx="181738" cy="347795"/>
          </a:xfrm>
          <a:custGeom>
            <a:avLst/>
            <a:gdLst>
              <a:gd name="connsiteX0" fmla="*/ 91760 w 314856"/>
              <a:gd name="connsiteY0" fmla="*/ 154225 h 602546"/>
              <a:gd name="connsiteX1" fmla="*/ 185968 w 314856"/>
              <a:gd name="connsiteY1" fmla="*/ 154225 h 602546"/>
              <a:gd name="connsiteX2" fmla="*/ 205096 w 314856"/>
              <a:gd name="connsiteY2" fmla="*/ 169981 h 602546"/>
              <a:gd name="connsiteX3" fmla="*/ 224703 w 314856"/>
              <a:gd name="connsiteY3" fmla="*/ 246849 h 602546"/>
              <a:gd name="connsiteX4" fmla="*/ 235702 w 314856"/>
              <a:gd name="connsiteY4" fmla="*/ 262128 h 602546"/>
              <a:gd name="connsiteX5" fmla="*/ 305999 w 314856"/>
              <a:gd name="connsiteY5" fmla="*/ 306530 h 602546"/>
              <a:gd name="connsiteX6" fmla="*/ 312216 w 314856"/>
              <a:gd name="connsiteY6" fmla="*/ 333267 h 602546"/>
              <a:gd name="connsiteX7" fmla="*/ 306956 w 314856"/>
              <a:gd name="connsiteY7" fmla="*/ 341383 h 602546"/>
              <a:gd name="connsiteX8" fmla="*/ 290218 w 314856"/>
              <a:gd name="connsiteY8" fmla="*/ 350932 h 602546"/>
              <a:gd name="connsiteX9" fmla="*/ 280654 w 314856"/>
              <a:gd name="connsiteY9" fmla="*/ 348068 h 602546"/>
              <a:gd name="connsiteX10" fmla="*/ 205096 w 314856"/>
              <a:gd name="connsiteY10" fmla="*/ 304620 h 602546"/>
              <a:gd name="connsiteX11" fmla="*/ 205096 w 314856"/>
              <a:gd name="connsiteY11" fmla="*/ 368120 h 602546"/>
              <a:gd name="connsiteX12" fmla="*/ 204618 w 314856"/>
              <a:gd name="connsiteY12" fmla="*/ 372417 h 602546"/>
              <a:gd name="connsiteX13" fmla="*/ 212748 w 314856"/>
              <a:gd name="connsiteY13" fmla="*/ 430666 h 602546"/>
              <a:gd name="connsiteX14" fmla="*/ 216095 w 314856"/>
              <a:gd name="connsiteY14" fmla="*/ 464087 h 602546"/>
              <a:gd name="connsiteX15" fmla="*/ 221834 w 314856"/>
              <a:gd name="connsiteY15" fmla="*/ 574377 h 602546"/>
              <a:gd name="connsiteX16" fmla="*/ 200792 w 314856"/>
              <a:gd name="connsiteY16" fmla="*/ 599681 h 602546"/>
              <a:gd name="connsiteX17" fmla="*/ 180229 w 314856"/>
              <a:gd name="connsiteY17" fmla="*/ 602546 h 602546"/>
              <a:gd name="connsiteX18" fmla="*/ 176882 w 314856"/>
              <a:gd name="connsiteY18" fmla="*/ 602546 h 602546"/>
              <a:gd name="connsiteX19" fmla="*/ 156318 w 314856"/>
              <a:gd name="connsiteY19" fmla="*/ 582016 h 602546"/>
              <a:gd name="connsiteX20" fmla="*/ 153449 w 314856"/>
              <a:gd name="connsiteY20" fmla="*/ 472681 h 602546"/>
              <a:gd name="connsiteX21" fmla="*/ 150102 w 314856"/>
              <a:gd name="connsiteY21" fmla="*/ 441170 h 602546"/>
              <a:gd name="connsiteX22" fmla="*/ 139103 w 314856"/>
              <a:gd name="connsiteY22" fmla="*/ 387218 h 602546"/>
              <a:gd name="connsiteX23" fmla="*/ 134321 w 314856"/>
              <a:gd name="connsiteY23" fmla="*/ 387218 h 602546"/>
              <a:gd name="connsiteX24" fmla="*/ 75022 w 314856"/>
              <a:gd name="connsiteY24" fmla="*/ 572467 h 602546"/>
              <a:gd name="connsiteX25" fmla="*/ 43460 w 314856"/>
              <a:gd name="connsiteY25" fmla="*/ 595384 h 602546"/>
              <a:gd name="connsiteX26" fmla="*/ 34852 w 314856"/>
              <a:gd name="connsiteY26" fmla="*/ 594429 h 602546"/>
              <a:gd name="connsiteX27" fmla="*/ 31026 w 314856"/>
              <a:gd name="connsiteY27" fmla="*/ 592997 h 602546"/>
              <a:gd name="connsiteX28" fmla="*/ 11898 w 314856"/>
              <a:gd name="connsiteY28" fmla="*/ 578196 h 602546"/>
              <a:gd name="connsiteX29" fmla="*/ 9507 w 314856"/>
              <a:gd name="connsiteY29" fmla="*/ 554324 h 602546"/>
              <a:gd name="connsiteX30" fmla="*/ 72153 w 314856"/>
              <a:gd name="connsiteY30" fmla="*/ 359049 h 602546"/>
              <a:gd name="connsiteX31" fmla="*/ 72631 w 314856"/>
              <a:gd name="connsiteY31" fmla="*/ 358094 h 602546"/>
              <a:gd name="connsiteX32" fmla="*/ 72631 w 314856"/>
              <a:gd name="connsiteY32" fmla="*/ 232049 h 602546"/>
              <a:gd name="connsiteX33" fmla="*/ 60197 w 314856"/>
              <a:gd name="connsiteY33" fmla="*/ 241120 h 602546"/>
              <a:gd name="connsiteX34" fmla="*/ 54459 w 314856"/>
              <a:gd name="connsiteY34" fmla="*/ 254488 h 602546"/>
              <a:gd name="connsiteX35" fmla="*/ 68806 w 314856"/>
              <a:gd name="connsiteY35" fmla="*/ 340429 h 602546"/>
              <a:gd name="connsiteX36" fmla="*/ 65458 w 314856"/>
              <a:gd name="connsiteY36" fmla="*/ 354275 h 602546"/>
              <a:gd name="connsiteX37" fmla="*/ 52546 w 314856"/>
              <a:gd name="connsiteY37" fmla="*/ 360959 h 602546"/>
              <a:gd name="connsiteX38" fmla="*/ 42025 w 314856"/>
              <a:gd name="connsiteY38" fmla="*/ 361436 h 602546"/>
              <a:gd name="connsiteX39" fmla="*/ 20984 w 314856"/>
              <a:gd name="connsiteY39" fmla="*/ 344248 h 602546"/>
              <a:gd name="connsiteX40" fmla="*/ 421 w 314856"/>
              <a:gd name="connsiteY40" fmla="*/ 233481 h 602546"/>
              <a:gd name="connsiteX41" fmla="*/ 10941 w 314856"/>
              <a:gd name="connsiteY41" fmla="*/ 207221 h 602546"/>
              <a:gd name="connsiteX42" fmla="*/ 78370 w 314856"/>
              <a:gd name="connsiteY42" fmla="*/ 158999 h 602546"/>
              <a:gd name="connsiteX43" fmla="*/ 80283 w 314856"/>
              <a:gd name="connsiteY43" fmla="*/ 158045 h 602546"/>
              <a:gd name="connsiteX44" fmla="*/ 91760 w 314856"/>
              <a:gd name="connsiteY44" fmla="*/ 154225 h 602546"/>
              <a:gd name="connsiteX45" fmla="*/ 132621 w 314856"/>
              <a:gd name="connsiteY45" fmla="*/ 0 h 602546"/>
              <a:gd name="connsiteX46" fmla="*/ 201712 w 314856"/>
              <a:gd name="connsiteY46" fmla="*/ 69014 h 602546"/>
              <a:gd name="connsiteX47" fmla="*/ 132621 w 314856"/>
              <a:gd name="connsiteY47" fmla="*/ 138028 h 602546"/>
              <a:gd name="connsiteX48" fmla="*/ 63530 w 314856"/>
              <a:gd name="connsiteY48" fmla="*/ 69014 h 602546"/>
              <a:gd name="connsiteX49" fmla="*/ 132621 w 314856"/>
              <a:gd name="connsiteY49" fmla="*/ 0 h 602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14856" h="602546">
                <a:moveTo>
                  <a:pt x="91760" y="154225"/>
                </a:moveTo>
                <a:lnTo>
                  <a:pt x="185968" y="154225"/>
                </a:lnTo>
                <a:cubicBezTo>
                  <a:pt x="195532" y="154225"/>
                  <a:pt x="203183" y="160909"/>
                  <a:pt x="205096" y="169981"/>
                </a:cubicBezTo>
                <a:lnTo>
                  <a:pt x="224703" y="246849"/>
                </a:lnTo>
                <a:cubicBezTo>
                  <a:pt x="225659" y="252101"/>
                  <a:pt x="230920" y="259263"/>
                  <a:pt x="235702" y="262128"/>
                </a:cubicBezTo>
                <a:lnTo>
                  <a:pt x="305999" y="306530"/>
                </a:lnTo>
                <a:cubicBezTo>
                  <a:pt x="314607" y="312259"/>
                  <a:pt x="317476" y="324195"/>
                  <a:pt x="312216" y="333267"/>
                </a:cubicBezTo>
                <a:lnTo>
                  <a:pt x="306956" y="341383"/>
                </a:lnTo>
                <a:cubicBezTo>
                  <a:pt x="303608" y="347113"/>
                  <a:pt x="297391" y="350932"/>
                  <a:pt x="290218" y="350932"/>
                </a:cubicBezTo>
                <a:cubicBezTo>
                  <a:pt x="286871" y="350932"/>
                  <a:pt x="283523" y="349978"/>
                  <a:pt x="280654" y="348068"/>
                </a:cubicBezTo>
                <a:lnTo>
                  <a:pt x="205096" y="304620"/>
                </a:lnTo>
                <a:lnTo>
                  <a:pt x="205096" y="368120"/>
                </a:lnTo>
                <a:cubicBezTo>
                  <a:pt x="205096" y="369553"/>
                  <a:pt x="205096" y="370985"/>
                  <a:pt x="204618" y="372417"/>
                </a:cubicBezTo>
                <a:lnTo>
                  <a:pt x="212748" y="430666"/>
                </a:lnTo>
                <a:cubicBezTo>
                  <a:pt x="214182" y="440215"/>
                  <a:pt x="215617" y="455015"/>
                  <a:pt x="216095" y="464087"/>
                </a:cubicBezTo>
                <a:lnTo>
                  <a:pt x="221834" y="574377"/>
                </a:lnTo>
                <a:cubicBezTo>
                  <a:pt x="222312" y="586790"/>
                  <a:pt x="212748" y="597772"/>
                  <a:pt x="200792" y="599681"/>
                </a:cubicBezTo>
                <a:lnTo>
                  <a:pt x="180229" y="602546"/>
                </a:lnTo>
                <a:cubicBezTo>
                  <a:pt x="179273" y="602546"/>
                  <a:pt x="177838" y="602546"/>
                  <a:pt x="176882" y="602546"/>
                </a:cubicBezTo>
                <a:cubicBezTo>
                  <a:pt x="165405" y="602546"/>
                  <a:pt x="156318" y="593952"/>
                  <a:pt x="156318" y="582016"/>
                </a:cubicBezTo>
                <a:lnTo>
                  <a:pt x="153449" y="472681"/>
                </a:lnTo>
                <a:cubicBezTo>
                  <a:pt x="153449" y="464087"/>
                  <a:pt x="152015" y="449286"/>
                  <a:pt x="150102" y="441170"/>
                </a:cubicBezTo>
                <a:lnTo>
                  <a:pt x="139103" y="387218"/>
                </a:lnTo>
                <a:lnTo>
                  <a:pt x="134321" y="387218"/>
                </a:lnTo>
                <a:lnTo>
                  <a:pt x="75022" y="572467"/>
                </a:lnTo>
                <a:cubicBezTo>
                  <a:pt x="70718" y="585835"/>
                  <a:pt x="57806" y="595384"/>
                  <a:pt x="43460" y="595384"/>
                </a:cubicBezTo>
                <a:cubicBezTo>
                  <a:pt x="40590" y="595384"/>
                  <a:pt x="37721" y="594907"/>
                  <a:pt x="34852" y="594429"/>
                </a:cubicBezTo>
                <a:lnTo>
                  <a:pt x="31026" y="592997"/>
                </a:lnTo>
                <a:cubicBezTo>
                  <a:pt x="22897" y="591087"/>
                  <a:pt x="15723" y="585835"/>
                  <a:pt x="11898" y="578196"/>
                </a:cubicBezTo>
                <a:cubicBezTo>
                  <a:pt x="7594" y="571035"/>
                  <a:pt x="7116" y="562441"/>
                  <a:pt x="9507" y="554324"/>
                </a:cubicBezTo>
                <a:lnTo>
                  <a:pt x="72153" y="359049"/>
                </a:lnTo>
                <a:cubicBezTo>
                  <a:pt x="72153" y="358572"/>
                  <a:pt x="72153" y="358572"/>
                  <a:pt x="72631" y="358094"/>
                </a:cubicBezTo>
                <a:lnTo>
                  <a:pt x="72631" y="232049"/>
                </a:lnTo>
                <a:lnTo>
                  <a:pt x="60197" y="241120"/>
                </a:lnTo>
                <a:cubicBezTo>
                  <a:pt x="56372" y="243507"/>
                  <a:pt x="53502" y="250191"/>
                  <a:pt x="54459" y="254488"/>
                </a:cubicBezTo>
                <a:lnTo>
                  <a:pt x="68806" y="340429"/>
                </a:lnTo>
                <a:cubicBezTo>
                  <a:pt x="69762" y="345203"/>
                  <a:pt x="68806" y="350455"/>
                  <a:pt x="65458" y="354275"/>
                </a:cubicBezTo>
                <a:cubicBezTo>
                  <a:pt x="62588" y="358094"/>
                  <a:pt x="57806" y="360481"/>
                  <a:pt x="52546" y="360959"/>
                </a:cubicBezTo>
                <a:lnTo>
                  <a:pt x="42025" y="361436"/>
                </a:lnTo>
                <a:cubicBezTo>
                  <a:pt x="31983" y="361436"/>
                  <a:pt x="22897" y="353797"/>
                  <a:pt x="20984" y="344248"/>
                </a:cubicBezTo>
                <a:lnTo>
                  <a:pt x="421" y="233481"/>
                </a:lnTo>
                <a:cubicBezTo>
                  <a:pt x="-1492" y="223932"/>
                  <a:pt x="3290" y="212473"/>
                  <a:pt x="10941" y="207221"/>
                </a:cubicBezTo>
                <a:lnTo>
                  <a:pt x="78370" y="158999"/>
                </a:lnTo>
                <a:cubicBezTo>
                  <a:pt x="78848" y="158999"/>
                  <a:pt x="79326" y="158522"/>
                  <a:pt x="80283" y="158045"/>
                </a:cubicBezTo>
                <a:cubicBezTo>
                  <a:pt x="83152" y="155657"/>
                  <a:pt x="87456" y="154225"/>
                  <a:pt x="91760" y="154225"/>
                </a:cubicBezTo>
                <a:close/>
                <a:moveTo>
                  <a:pt x="132621" y="0"/>
                </a:moveTo>
                <a:cubicBezTo>
                  <a:pt x="170779" y="0"/>
                  <a:pt x="201712" y="30899"/>
                  <a:pt x="201712" y="69014"/>
                </a:cubicBezTo>
                <a:cubicBezTo>
                  <a:pt x="201712" y="107129"/>
                  <a:pt x="170779" y="138028"/>
                  <a:pt x="132621" y="138028"/>
                </a:cubicBezTo>
                <a:cubicBezTo>
                  <a:pt x="94463" y="138028"/>
                  <a:pt x="63530" y="107129"/>
                  <a:pt x="63530" y="69014"/>
                </a:cubicBezTo>
                <a:cubicBezTo>
                  <a:pt x="63530" y="30899"/>
                  <a:pt x="94463" y="0"/>
                  <a:pt x="132621" y="0"/>
                </a:cubicBezTo>
                <a:close/>
              </a:path>
            </a:pathLst>
          </a:custGeom>
          <a:solidFill>
            <a:srgbClr val="C00000"/>
          </a:solidFill>
          <a:ln>
            <a:noFill/>
          </a:ln>
        </p:spPr>
        <p:txBody>
          <a:bodyPr/>
          <a:lstStyle/>
          <a:p>
            <a:pPr defTabSz="896386"/>
            <a:endParaRPr lang="zh-CN" altLang="en-US" sz="1765">
              <a:solidFill>
                <a:prstClr val="black"/>
              </a:solidFill>
              <a:latin typeface="Segoe UI" panose="020B0502040204020203" pitchFamily="34" charset="0"/>
              <a:cs typeface="Segoe UI" panose="020B0502040204020203" pitchFamily="34" charset="0"/>
              <a:sym typeface="+mn-lt"/>
            </a:endParaRPr>
          </a:p>
        </p:txBody>
      </p:sp>
      <p:cxnSp>
        <p:nvCxnSpPr>
          <p:cNvPr id="581" name="直接箭头连接符 580"/>
          <p:cNvCxnSpPr/>
          <p:nvPr/>
        </p:nvCxnSpPr>
        <p:spPr>
          <a:xfrm>
            <a:off x="2797754" y="4207668"/>
            <a:ext cx="280806" cy="0"/>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95" name="直接箭头连接符 594"/>
          <p:cNvCxnSpPr/>
          <p:nvPr/>
        </p:nvCxnSpPr>
        <p:spPr>
          <a:xfrm>
            <a:off x="4545259" y="4207668"/>
            <a:ext cx="280806" cy="0"/>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nvGrpSpPr>
          <p:cNvPr id="596" name="组合 595"/>
          <p:cNvGrpSpPr/>
          <p:nvPr/>
        </p:nvGrpSpPr>
        <p:grpSpPr>
          <a:xfrm>
            <a:off x="5072483" y="2348529"/>
            <a:ext cx="430612" cy="3223363"/>
            <a:chOff x="5546739" y="1190691"/>
            <a:chExt cx="590498" cy="3440955"/>
          </a:xfrm>
        </p:grpSpPr>
        <p:sp>
          <p:nvSpPr>
            <p:cNvPr id="597" name="矩形 596"/>
            <p:cNvSpPr/>
            <p:nvPr/>
          </p:nvSpPr>
          <p:spPr>
            <a:xfrm>
              <a:off x="5546739" y="1190691"/>
              <a:ext cx="590098" cy="2771824"/>
            </a:xfrm>
            <a:prstGeom prst="rect">
              <a:avLst/>
            </a:prstGeom>
            <a:solidFill>
              <a:srgbClr val="FFC000"/>
            </a:solidFill>
            <a:ln>
              <a:noFill/>
            </a:ln>
          </p:spPr>
          <p:txBody>
            <a:bodyPr wrap="square" rtlCol="0" anchor="ctr">
              <a:spAutoFit/>
            </a:bodyPr>
            <a:lstStyle/>
            <a:p>
              <a:pPr algn="ctr"/>
              <a:endParaRPr lang="zh-CN" altLang="en-US" sz="16273" dirty="0">
                <a:solidFill>
                  <a:schemeClr val="accent5">
                    <a:alpha val="10000"/>
                  </a:schemeClr>
                </a:solidFill>
                <a:latin typeface="Segoe UI" panose="020B0502040204020203" pitchFamily="34" charset="0"/>
                <a:ea typeface="站酷高端黑" panose="02010600030101010101" pitchFamily="2" charset="-122"/>
                <a:cs typeface="Segoe UI" panose="020B0502040204020203" pitchFamily="34" charset="0"/>
                <a:sym typeface="+mn-lt"/>
              </a:endParaRPr>
            </a:p>
          </p:txBody>
        </p:sp>
        <p:sp>
          <p:nvSpPr>
            <p:cNvPr id="598" name="矩形 597"/>
            <p:cNvSpPr/>
            <p:nvPr/>
          </p:nvSpPr>
          <p:spPr>
            <a:xfrm>
              <a:off x="5547139" y="1859822"/>
              <a:ext cx="590098" cy="2771824"/>
            </a:xfrm>
            <a:prstGeom prst="rect">
              <a:avLst/>
            </a:prstGeom>
            <a:solidFill>
              <a:srgbClr val="FFC000"/>
            </a:solidFill>
            <a:ln>
              <a:noFill/>
            </a:ln>
          </p:spPr>
          <p:txBody>
            <a:bodyPr wrap="square" rtlCol="0" anchor="ctr">
              <a:spAutoFit/>
            </a:bodyPr>
            <a:lstStyle/>
            <a:p>
              <a:pPr algn="ctr"/>
              <a:endParaRPr lang="zh-CN" altLang="en-US" sz="16273" dirty="0">
                <a:solidFill>
                  <a:schemeClr val="accent5">
                    <a:alpha val="10000"/>
                  </a:schemeClr>
                </a:solidFill>
                <a:latin typeface="Segoe UI" panose="020B0502040204020203" pitchFamily="34" charset="0"/>
                <a:ea typeface="站酷高端黑" panose="02010600030101010101" pitchFamily="2" charset="-122"/>
                <a:cs typeface="Segoe UI" panose="020B0502040204020203" pitchFamily="34" charset="0"/>
                <a:sym typeface="+mn-lt"/>
              </a:endParaRPr>
            </a:p>
          </p:txBody>
        </p:sp>
      </p:grpSp>
      <p:grpSp>
        <p:nvGrpSpPr>
          <p:cNvPr id="599" name="组合 598"/>
          <p:cNvGrpSpPr/>
          <p:nvPr/>
        </p:nvGrpSpPr>
        <p:grpSpPr>
          <a:xfrm>
            <a:off x="6722506" y="2590249"/>
            <a:ext cx="3820924" cy="3048812"/>
            <a:chOff x="905871" y="3655902"/>
            <a:chExt cx="4800097" cy="3479741"/>
          </a:xfrm>
        </p:grpSpPr>
        <p:cxnSp>
          <p:nvCxnSpPr>
            <p:cNvPr id="600" name="直接箭头连接符 599"/>
            <p:cNvCxnSpPr/>
            <p:nvPr/>
          </p:nvCxnSpPr>
          <p:spPr>
            <a:xfrm>
              <a:off x="2471742" y="5124804"/>
              <a:ext cx="385069" cy="0"/>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nvGrpSpPr>
            <p:cNvPr id="601" name="7fe37962-48f0-438a-84ea-42e891d1ceaf"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3"/>
              </p:custDataLst>
            </p:nvPr>
          </p:nvGrpSpPr>
          <p:grpSpPr>
            <a:xfrm>
              <a:off x="905871" y="4827127"/>
              <a:ext cx="1449148" cy="1082465"/>
              <a:chOff x="3217863" y="1276350"/>
              <a:chExt cx="5759450" cy="4302126"/>
            </a:xfrm>
          </p:grpSpPr>
          <p:sp>
            <p:nvSpPr>
              <p:cNvPr id="634" name="ïšļîḋê"/>
              <p:cNvSpPr/>
              <p:nvPr/>
            </p:nvSpPr>
            <p:spPr bwMode="auto">
              <a:xfrm>
                <a:off x="7350126" y="1795463"/>
                <a:ext cx="1287463" cy="3709988"/>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35" name="ïšļiḓê"/>
              <p:cNvSpPr/>
              <p:nvPr/>
            </p:nvSpPr>
            <p:spPr bwMode="auto">
              <a:xfrm>
                <a:off x="7350126" y="1795463"/>
                <a:ext cx="1287463" cy="370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36" name="íṡľiḓé"/>
              <p:cNvSpPr/>
              <p:nvPr/>
            </p:nvSpPr>
            <p:spPr bwMode="auto">
              <a:xfrm>
                <a:off x="3336926" y="3733800"/>
                <a:ext cx="1639888" cy="1782763"/>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37" name="işlîďê"/>
              <p:cNvSpPr/>
              <p:nvPr/>
            </p:nvSpPr>
            <p:spPr bwMode="auto">
              <a:xfrm>
                <a:off x="3336926" y="3733800"/>
                <a:ext cx="1639888" cy="178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38" name="ísḻíḍê"/>
              <p:cNvSpPr/>
              <p:nvPr/>
            </p:nvSpPr>
            <p:spPr bwMode="auto">
              <a:xfrm>
                <a:off x="3489326" y="2276475"/>
                <a:ext cx="1487488" cy="3240088"/>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39" name="ísļíḑè"/>
              <p:cNvSpPr/>
              <p:nvPr/>
            </p:nvSpPr>
            <p:spPr bwMode="auto">
              <a:xfrm>
                <a:off x="3489326" y="2276475"/>
                <a:ext cx="1487488"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40" name="îslîḑè"/>
              <p:cNvSpPr/>
              <p:nvPr/>
            </p:nvSpPr>
            <p:spPr bwMode="auto">
              <a:xfrm>
                <a:off x="4665664" y="1287463"/>
                <a:ext cx="747713" cy="3197225"/>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41" name="iś1îďé"/>
              <p:cNvSpPr/>
              <p:nvPr/>
            </p:nvSpPr>
            <p:spPr bwMode="auto">
              <a:xfrm>
                <a:off x="4665664" y="1287463"/>
                <a:ext cx="747713" cy="319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42" name="iṡľïḍe"/>
              <p:cNvSpPr/>
              <p:nvPr/>
            </p:nvSpPr>
            <p:spPr bwMode="auto">
              <a:xfrm>
                <a:off x="5645151" y="2355850"/>
                <a:ext cx="1466850" cy="32004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43" name="îśḻîḋe"/>
              <p:cNvSpPr/>
              <p:nvPr/>
            </p:nvSpPr>
            <p:spPr bwMode="auto">
              <a:xfrm>
                <a:off x="5645151" y="2355850"/>
                <a:ext cx="146685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44" name="ïṩľîḓé"/>
              <p:cNvSpPr/>
              <p:nvPr/>
            </p:nvSpPr>
            <p:spPr bwMode="auto">
              <a:xfrm>
                <a:off x="6511926" y="1603375"/>
                <a:ext cx="703263" cy="3716338"/>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45" name="iSḻiḑé"/>
              <p:cNvSpPr/>
              <p:nvPr/>
            </p:nvSpPr>
            <p:spPr bwMode="auto">
              <a:xfrm>
                <a:off x="6511926" y="1603375"/>
                <a:ext cx="703263" cy="371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46" name="íśľïḋé"/>
              <p:cNvSpPr/>
              <p:nvPr/>
            </p:nvSpPr>
            <p:spPr bwMode="auto">
              <a:xfrm>
                <a:off x="4029076" y="1839913"/>
                <a:ext cx="808038" cy="3676650"/>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47" name="ïṥlíde"/>
              <p:cNvSpPr/>
              <p:nvPr/>
            </p:nvSpPr>
            <p:spPr bwMode="auto">
              <a:xfrm>
                <a:off x="4029076" y="1839913"/>
                <a:ext cx="808038" cy="367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48" name="íṩḷíḑe"/>
              <p:cNvSpPr/>
              <p:nvPr/>
            </p:nvSpPr>
            <p:spPr bwMode="auto">
              <a:xfrm>
                <a:off x="4121151" y="1598613"/>
                <a:ext cx="625475" cy="301466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49" name="íšḻiḓe"/>
              <p:cNvSpPr/>
              <p:nvPr/>
            </p:nvSpPr>
            <p:spPr bwMode="auto">
              <a:xfrm>
                <a:off x="4121151" y="1598613"/>
                <a:ext cx="625475"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50" name="iṣļíḑê"/>
              <p:cNvSpPr/>
              <p:nvPr/>
            </p:nvSpPr>
            <p:spPr bwMode="auto">
              <a:xfrm>
                <a:off x="4194176" y="1401763"/>
                <a:ext cx="481013" cy="288607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51" name="ïsḷïḑe"/>
              <p:cNvSpPr/>
              <p:nvPr/>
            </p:nvSpPr>
            <p:spPr bwMode="auto">
              <a:xfrm>
                <a:off x="4194176" y="1401763"/>
                <a:ext cx="481013"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52" name="ïš1íḓé"/>
              <p:cNvSpPr/>
              <p:nvPr/>
            </p:nvSpPr>
            <p:spPr bwMode="auto">
              <a:xfrm>
                <a:off x="4265614" y="1276350"/>
                <a:ext cx="331788" cy="255587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53" name="ïŝľiḋe"/>
              <p:cNvSpPr/>
              <p:nvPr/>
            </p:nvSpPr>
            <p:spPr bwMode="auto">
              <a:xfrm>
                <a:off x="4265614" y="1276350"/>
                <a:ext cx="331788"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54" name="ïṧļîḓé"/>
              <p:cNvSpPr/>
              <p:nvPr/>
            </p:nvSpPr>
            <p:spPr bwMode="auto">
              <a:xfrm>
                <a:off x="4894264" y="1790700"/>
                <a:ext cx="688975" cy="3725863"/>
              </a:xfrm>
              <a:custGeom>
                <a:avLst/>
                <a:gdLst>
                  <a:gd name="T0" fmla="*/ 0 w 434"/>
                  <a:gd name="T1" fmla="*/ 2347 h 2347"/>
                  <a:gd name="T2" fmla="*/ 434 w 434"/>
                  <a:gd name="T3" fmla="*/ 2347 h 2347"/>
                  <a:gd name="T4" fmla="*/ 434 w 434"/>
                  <a:gd name="T5" fmla="*/ 278 h 2347"/>
                  <a:gd name="T6" fmla="*/ 434 w 434"/>
                  <a:gd name="T7" fmla="*/ 0 h 2347"/>
                  <a:gd name="T8" fmla="*/ 0 w 434"/>
                  <a:gd name="T9" fmla="*/ 278 h 2347"/>
                  <a:gd name="T10" fmla="*/ 0 w 434"/>
                  <a:gd name="T11" fmla="*/ 2347 h 2347"/>
                </a:gdLst>
                <a:ahLst/>
                <a:cxnLst>
                  <a:cxn ang="0">
                    <a:pos x="T0" y="T1"/>
                  </a:cxn>
                  <a:cxn ang="0">
                    <a:pos x="T2" y="T3"/>
                  </a:cxn>
                  <a:cxn ang="0">
                    <a:pos x="T4" y="T5"/>
                  </a:cxn>
                  <a:cxn ang="0">
                    <a:pos x="T6" y="T7"/>
                  </a:cxn>
                  <a:cxn ang="0">
                    <a:pos x="T8" y="T9"/>
                  </a:cxn>
                  <a:cxn ang="0">
                    <a:pos x="T10" y="T11"/>
                  </a:cxn>
                </a:cxnLst>
                <a:rect l="0" t="0" r="r" b="b"/>
                <a:pathLst>
                  <a:path w="434" h="2347">
                    <a:moveTo>
                      <a:pt x="0" y="2347"/>
                    </a:moveTo>
                    <a:lnTo>
                      <a:pt x="434" y="2347"/>
                    </a:lnTo>
                    <a:lnTo>
                      <a:pt x="434" y="278"/>
                    </a:lnTo>
                    <a:lnTo>
                      <a:pt x="434" y="0"/>
                    </a:lnTo>
                    <a:lnTo>
                      <a:pt x="0" y="278"/>
                    </a:lnTo>
                    <a:lnTo>
                      <a:pt x="0" y="2347"/>
                    </a:lnTo>
                    <a:close/>
                  </a:path>
                </a:pathLst>
              </a:custGeom>
              <a:solidFill>
                <a:srgbClr val="D7EE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55" name="ïsļiḓé"/>
              <p:cNvSpPr/>
              <p:nvPr/>
            </p:nvSpPr>
            <p:spPr bwMode="auto">
              <a:xfrm>
                <a:off x="4894264" y="1790700"/>
                <a:ext cx="688975" cy="3725863"/>
              </a:xfrm>
              <a:custGeom>
                <a:avLst/>
                <a:gdLst>
                  <a:gd name="T0" fmla="*/ 0 w 434"/>
                  <a:gd name="T1" fmla="*/ 2347 h 2347"/>
                  <a:gd name="T2" fmla="*/ 434 w 434"/>
                  <a:gd name="T3" fmla="*/ 2347 h 2347"/>
                  <a:gd name="T4" fmla="*/ 434 w 434"/>
                  <a:gd name="T5" fmla="*/ 278 h 2347"/>
                  <a:gd name="T6" fmla="*/ 434 w 434"/>
                  <a:gd name="T7" fmla="*/ 0 h 2347"/>
                  <a:gd name="T8" fmla="*/ 0 w 434"/>
                  <a:gd name="T9" fmla="*/ 278 h 2347"/>
                  <a:gd name="T10" fmla="*/ 0 w 434"/>
                  <a:gd name="T11" fmla="*/ 2347 h 2347"/>
                </a:gdLst>
                <a:ahLst/>
                <a:cxnLst>
                  <a:cxn ang="0">
                    <a:pos x="T0" y="T1"/>
                  </a:cxn>
                  <a:cxn ang="0">
                    <a:pos x="T2" y="T3"/>
                  </a:cxn>
                  <a:cxn ang="0">
                    <a:pos x="T4" y="T5"/>
                  </a:cxn>
                  <a:cxn ang="0">
                    <a:pos x="T6" y="T7"/>
                  </a:cxn>
                  <a:cxn ang="0">
                    <a:pos x="T8" y="T9"/>
                  </a:cxn>
                  <a:cxn ang="0">
                    <a:pos x="T10" y="T11"/>
                  </a:cxn>
                </a:cxnLst>
                <a:rect l="0" t="0" r="r" b="b"/>
                <a:pathLst>
                  <a:path w="434" h="2347">
                    <a:moveTo>
                      <a:pt x="0" y="2347"/>
                    </a:moveTo>
                    <a:lnTo>
                      <a:pt x="434" y="2347"/>
                    </a:lnTo>
                    <a:lnTo>
                      <a:pt x="434" y="278"/>
                    </a:lnTo>
                    <a:lnTo>
                      <a:pt x="434" y="0"/>
                    </a:lnTo>
                    <a:lnTo>
                      <a:pt x="0" y="278"/>
                    </a:lnTo>
                    <a:lnTo>
                      <a:pt x="0" y="234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56" name="iṥḻîḍe"/>
              <p:cNvSpPr/>
              <p:nvPr/>
            </p:nvSpPr>
            <p:spPr bwMode="auto">
              <a:xfrm>
                <a:off x="5924551" y="2446338"/>
                <a:ext cx="736600" cy="307022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57" name="íṣḻîḑé"/>
              <p:cNvSpPr/>
              <p:nvPr/>
            </p:nvSpPr>
            <p:spPr bwMode="auto">
              <a:xfrm>
                <a:off x="5924551" y="2446338"/>
                <a:ext cx="736600" cy="307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58" name="iS1iḍê"/>
              <p:cNvSpPr/>
              <p:nvPr/>
            </p:nvSpPr>
            <p:spPr bwMode="auto">
              <a:xfrm>
                <a:off x="5924551" y="1735138"/>
                <a:ext cx="558800" cy="711200"/>
              </a:xfrm>
              <a:custGeom>
                <a:avLst/>
                <a:gdLst>
                  <a:gd name="T0" fmla="*/ 0 w 352"/>
                  <a:gd name="T1" fmla="*/ 0 h 448"/>
                  <a:gd name="T2" fmla="*/ 238 w 352"/>
                  <a:gd name="T3" fmla="*/ 0 h 448"/>
                  <a:gd name="T4" fmla="*/ 352 w 352"/>
                  <a:gd name="T5" fmla="*/ 160 h 448"/>
                  <a:gd name="T6" fmla="*/ 352 w 352"/>
                  <a:gd name="T7" fmla="*/ 448 h 448"/>
                  <a:gd name="T8" fmla="*/ 0 w 352"/>
                  <a:gd name="T9" fmla="*/ 448 h 448"/>
                  <a:gd name="T10" fmla="*/ 0 w 352"/>
                  <a:gd name="T11" fmla="*/ 0 h 448"/>
                </a:gdLst>
                <a:ahLst/>
                <a:cxnLst>
                  <a:cxn ang="0">
                    <a:pos x="T0" y="T1"/>
                  </a:cxn>
                  <a:cxn ang="0">
                    <a:pos x="T2" y="T3"/>
                  </a:cxn>
                  <a:cxn ang="0">
                    <a:pos x="T4" y="T5"/>
                  </a:cxn>
                  <a:cxn ang="0">
                    <a:pos x="T6" y="T7"/>
                  </a:cxn>
                  <a:cxn ang="0">
                    <a:pos x="T8" y="T9"/>
                  </a:cxn>
                  <a:cxn ang="0">
                    <a:pos x="T10" y="T11"/>
                  </a:cxn>
                </a:cxnLst>
                <a:rect l="0" t="0" r="r" b="b"/>
                <a:pathLst>
                  <a:path w="352" h="448">
                    <a:moveTo>
                      <a:pt x="0" y="0"/>
                    </a:moveTo>
                    <a:lnTo>
                      <a:pt x="238" y="0"/>
                    </a:lnTo>
                    <a:lnTo>
                      <a:pt x="352" y="160"/>
                    </a:lnTo>
                    <a:lnTo>
                      <a:pt x="352" y="448"/>
                    </a:lnTo>
                    <a:lnTo>
                      <a:pt x="0" y="448"/>
                    </a:lnTo>
                    <a:lnTo>
                      <a:pt x="0" y="0"/>
                    </a:lnTo>
                    <a:close/>
                  </a:path>
                </a:pathLst>
              </a:custGeom>
              <a:solidFill>
                <a:srgbClr val="D7EE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59" name="ïšľíḍê"/>
              <p:cNvSpPr/>
              <p:nvPr/>
            </p:nvSpPr>
            <p:spPr bwMode="auto">
              <a:xfrm>
                <a:off x="5924551" y="1427163"/>
                <a:ext cx="339725" cy="45561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60" name="iśľïdé"/>
              <p:cNvSpPr/>
              <p:nvPr/>
            </p:nvSpPr>
            <p:spPr bwMode="auto">
              <a:xfrm>
                <a:off x="5748339" y="2455863"/>
                <a:ext cx="328613" cy="3049588"/>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61" name="íṣ1íḍe"/>
              <p:cNvSpPr/>
              <p:nvPr/>
            </p:nvSpPr>
            <p:spPr bwMode="auto">
              <a:xfrm>
                <a:off x="5748339" y="2455863"/>
                <a:ext cx="328613" cy="304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62" name="ïślíḓé"/>
              <p:cNvSpPr/>
              <p:nvPr/>
            </p:nvSpPr>
            <p:spPr bwMode="auto">
              <a:xfrm>
                <a:off x="6769101" y="1354138"/>
                <a:ext cx="198438" cy="4171950"/>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63" name="íṡlïḍé"/>
              <p:cNvSpPr/>
              <p:nvPr/>
            </p:nvSpPr>
            <p:spPr bwMode="auto">
              <a:xfrm>
                <a:off x="6769101" y="1354138"/>
                <a:ext cx="198438"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64" name="îṣļîḍê"/>
              <p:cNvSpPr/>
              <p:nvPr/>
            </p:nvSpPr>
            <p:spPr bwMode="auto">
              <a:xfrm>
                <a:off x="6962776" y="1606550"/>
                <a:ext cx="196850" cy="387191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65" name="íṣ1iḋe"/>
              <p:cNvSpPr/>
              <p:nvPr/>
            </p:nvSpPr>
            <p:spPr bwMode="auto">
              <a:xfrm>
                <a:off x="6962776" y="1606550"/>
                <a:ext cx="196850" cy="387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66" name="îṩļídê"/>
              <p:cNvSpPr/>
              <p:nvPr/>
            </p:nvSpPr>
            <p:spPr bwMode="auto">
              <a:xfrm>
                <a:off x="7153276" y="1795463"/>
                <a:ext cx="196850" cy="371792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67" name="îšļïḍe"/>
              <p:cNvSpPr/>
              <p:nvPr/>
            </p:nvSpPr>
            <p:spPr bwMode="auto">
              <a:xfrm>
                <a:off x="7153276" y="1795463"/>
                <a:ext cx="196850"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68" name="îṩ1ïďe"/>
              <p:cNvSpPr/>
              <p:nvPr/>
            </p:nvSpPr>
            <p:spPr bwMode="auto">
              <a:xfrm>
                <a:off x="7342189" y="1978025"/>
                <a:ext cx="196850" cy="3543300"/>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69" name="îṡḻîḋè"/>
              <p:cNvSpPr/>
              <p:nvPr/>
            </p:nvSpPr>
            <p:spPr bwMode="auto">
              <a:xfrm>
                <a:off x="7342189" y="1978025"/>
                <a:ext cx="19685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70" name="ïṧ1idé"/>
              <p:cNvSpPr/>
              <p:nvPr/>
            </p:nvSpPr>
            <p:spPr bwMode="auto">
              <a:xfrm>
                <a:off x="7532689" y="2151063"/>
                <a:ext cx="201613" cy="3375025"/>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71" name="iṥ1iḓè"/>
              <p:cNvSpPr/>
              <p:nvPr/>
            </p:nvSpPr>
            <p:spPr bwMode="auto">
              <a:xfrm>
                <a:off x="7532689" y="2151063"/>
                <a:ext cx="201613"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72" name="iSlíḋè"/>
              <p:cNvSpPr/>
              <p:nvPr/>
            </p:nvSpPr>
            <p:spPr bwMode="auto">
              <a:xfrm>
                <a:off x="7778751" y="2700338"/>
                <a:ext cx="522288" cy="2846388"/>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73" name="iṧlídê"/>
              <p:cNvSpPr/>
              <p:nvPr/>
            </p:nvSpPr>
            <p:spPr bwMode="auto">
              <a:xfrm>
                <a:off x="7778751" y="2700338"/>
                <a:ext cx="522288" cy="284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74" name="ïṩļiḑê"/>
              <p:cNvSpPr/>
              <p:nvPr/>
            </p:nvSpPr>
            <p:spPr bwMode="auto">
              <a:xfrm>
                <a:off x="7853364" y="2614613"/>
                <a:ext cx="371475" cy="147638"/>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75" name="iş1iḍè"/>
              <p:cNvSpPr/>
              <p:nvPr/>
            </p:nvSpPr>
            <p:spPr bwMode="auto">
              <a:xfrm>
                <a:off x="3563939" y="3148013"/>
                <a:ext cx="522288" cy="2398713"/>
              </a:xfrm>
              <a:prstGeom prst="rect">
                <a:avLst/>
              </a:prstGeom>
              <a:solidFill>
                <a:srgbClr val="D7EEF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76" name="ïṡḻïḓê"/>
              <p:cNvSpPr/>
              <p:nvPr/>
            </p:nvSpPr>
            <p:spPr bwMode="auto">
              <a:xfrm>
                <a:off x="3563939" y="3148013"/>
                <a:ext cx="522288"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77" name="iṩḷïḓê"/>
              <p:cNvSpPr/>
              <p:nvPr/>
            </p:nvSpPr>
            <p:spPr bwMode="auto">
              <a:xfrm>
                <a:off x="3676651" y="2822575"/>
                <a:ext cx="374650" cy="366713"/>
              </a:xfrm>
              <a:custGeom>
                <a:avLst/>
                <a:gdLst>
                  <a:gd name="T0" fmla="*/ 236 w 236"/>
                  <a:gd name="T1" fmla="*/ 139 h 231"/>
                  <a:gd name="T2" fmla="*/ 0 w 236"/>
                  <a:gd name="T3" fmla="*/ 0 h 231"/>
                  <a:gd name="T4" fmla="*/ 2 w 236"/>
                  <a:gd name="T5" fmla="*/ 139 h 231"/>
                  <a:gd name="T6" fmla="*/ 2 w 236"/>
                  <a:gd name="T7" fmla="*/ 231 h 231"/>
                  <a:gd name="T8" fmla="*/ 236 w 236"/>
                  <a:gd name="T9" fmla="*/ 231 h 231"/>
                  <a:gd name="T10" fmla="*/ 236 w 236"/>
                  <a:gd name="T11" fmla="*/ 139 h 231"/>
                </a:gdLst>
                <a:ahLst/>
                <a:cxnLst>
                  <a:cxn ang="0">
                    <a:pos x="T0" y="T1"/>
                  </a:cxn>
                  <a:cxn ang="0">
                    <a:pos x="T2" y="T3"/>
                  </a:cxn>
                  <a:cxn ang="0">
                    <a:pos x="T4" y="T5"/>
                  </a:cxn>
                  <a:cxn ang="0">
                    <a:pos x="T6" y="T7"/>
                  </a:cxn>
                  <a:cxn ang="0">
                    <a:pos x="T8" y="T9"/>
                  </a:cxn>
                  <a:cxn ang="0">
                    <a:pos x="T10" y="T11"/>
                  </a:cxn>
                </a:cxnLst>
                <a:rect l="0" t="0" r="r" b="b"/>
                <a:pathLst>
                  <a:path w="236" h="231">
                    <a:moveTo>
                      <a:pt x="236" y="139"/>
                    </a:moveTo>
                    <a:lnTo>
                      <a:pt x="0" y="0"/>
                    </a:lnTo>
                    <a:lnTo>
                      <a:pt x="2" y="139"/>
                    </a:lnTo>
                    <a:lnTo>
                      <a:pt x="2" y="231"/>
                    </a:lnTo>
                    <a:lnTo>
                      <a:pt x="236" y="231"/>
                    </a:lnTo>
                    <a:lnTo>
                      <a:pt x="236" y="139"/>
                    </a:lnTo>
                    <a:close/>
                  </a:path>
                </a:pathLst>
              </a:custGeom>
              <a:solidFill>
                <a:srgbClr val="D7EE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78" name="ïś1îḑé"/>
              <p:cNvSpPr/>
              <p:nvPr/>
            </p:nvSpPr>
            <p:spPr bwMode="auto">
              <a:xfrm>
                <a:off x="8335964" y="3724275"/>
                <a:ext cx="98425" cy="1789113"/>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79" name="iṥḷiḍé"/>
              <p:cNvSpPr/>
              <p:nvPr/>
            </p:nvSpPr>
            <p:spPr bwMode="auto">
              <a:xfrm>
                <a:off x="8335964" y="3724275"/>
                <a:ext cx="98425" cy="17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80" name="işḻiďê"/>
              <p:cNvSpPr/>
              <p:nvPr/>
            </p:nvSpPr>
            <p:spPr bwMode="auto">
              <a:xfrm>
                <a:off x="8324851" y="3714750"/>
                <a:ext cx="120650" cy="1808163"/>
              </a:xfrm>
              <a:custGeom>
                <a:avLst/>
                <a:gdLst>
                  <a:gd name="T0" fmla="*/ 76 w 76"/>
                  <a:gd name="T1" fmla="*/ 1139 h 1139"/>
                  <a:gd name="T2" fmla="*/ 0 w 76"/>
                  <a:gd name="T3" fmla="*/ 1139 h 1139"/>
                  <a:gd name="T4" fmla="*/ 0 w 76"/>
                  <a:gd name="T5" fmla="*/ 0 h 1139"/>
                  <a:gd name="T6" fmla="*/ 76 w 76"/>
                  <a:gd name="T7" fmla="*/ 0 h 1139"/>
                  <a:gd name="T8" fmla="*/ 76 w 76"/>
                  <a:gd name="T9" fmla="*/ 1139 h 1139"/>
                  <a:gd name="T10" fmla="*/ 13 w 76"/>
                  <a:gd name="T11" fmla="*/ 1127 h 1139"/>
                  <a:gd name="T12" fmla="*/ 63 w 76"/>
                  <a:gd name="T13" fmla="*/ 1127 h 1139"/>
                  <a:gd name="T14" fmla="*/ 63 w 76"/>
                  <a:gd name="T15" fmla="*/ 12 h 1139"/>
                  <a:gd name="T16" fmla="*/ 13 w 76"/>
                  <a:gd name="T17" fmla="*/ 12 h 1139"/>
                  <a:gd name="T18" fmla="*/ 13 w 76"/>
                  <a:gd name="T19" fmla="*/ 1127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1139">
                    <a:moveTo>
                      <a:pt x="76" y="1139"/>
                    </a:moveTo>
                    <a:lnTo>
                      <a:pt x="0" y="1139"/>
                    </a:lnTo>
                    <a:lnTo>
                      <a:pt x="0" y="0"/>
                    </a:lnTo>
                    <a:lnTo>
                      <a:pt x="76" y="0"/>
                    </a:lnTo>
                    <a:lnTo>
                      <a:pt x="76" y="1139"/>
                    </a:lnTo>
                    <a:close/>
                    <a:moveTo>
                      <a:pt x="13" y="1127"/>
                    </a:moveTo>
                    <a:lnTo>
                      <a:pt x="63" y="1127"/>
                    </a:lnTo>
                    <a:lnTo>
                      <a:pt x="63" y="12"/>
                    </a:lnTo>
                    <a:lnTo>
                      <a:pt x="13" y="12"/>
                    </a:lnTo>
                    <a:lnTo>
                      <a:pt x="13" y="1127"/>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81" name="išḷïḍê"/>
              <p:cNvSpPr/>
              <p:nvPr/>
            </p:nvSpPr>
            <p:spPr bwMode="auto">
              <a:xfrm>
                <a:off x="8324851" y="3714750"/>
                <a:ext cx="120650" cy="1808163"/>
              </a:xfrm>
              <a:custGeom>
                <a:avLst/>
                <a:gdLst>
                  <a:gd name="T0" fmla="*/ 76 w 76"/>
                  <a:gd name="T1" fmla="*/ 1139 h 1139"/>
                  <a:gd name="T2" fmla="*/ 0 w 76"/>
                  <a:gd name="T3" fmla="*/ 1139 h 1139"/>
                  <a:gd name="T4" fmla="*/ 0 w 76"/>
                  <a:gd name="T5" fmla="*/ 0 h 1139"/>
                  <a:gd name="T6" fmla="*/ 76 w 76"/>
                  <a:gd name="T7" fmla="*/ 0 h 1139"/>
                  <a:gd name="T8" fmla="*/ 76 w 76"/>
                  <a:gd name="T9" fmla="*/ 1139 h 1139"/>
                  <a:gd name="T10" fmla="*/ 13 w 76"/>
                  <a:gd name="T11" fmla="*/ 1127 h 1139"/>
                  <a:gd name="T12" fmla="*/ 63 w 76"/>
                  <a:gd name="T13" fmla="*/ 1127 h 1139"/>
                  <a:gd name="T14" fmla="*/ 63 w 76"/>
                  <a:gd name="T15" fmla="*/ 12 h 1139"/>
                  <a:gd name="T16" fmla="*/ 13 w 76"/>
                  <a:gd name="T17" fmla="*/ 12 h 1139"/>
                  <a:gd name="T18" fmla="*/ 13 w 76"/>
                  <a:gd name="T19" fmla="*/ 1127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1139">
                    <a:moveTo>
                      <a:pt x="76" y="1139"/>
                    </a:moveTo>
                    <a:lnTo>
                      <a:pt x="0" y="1139"/>
                    </a:lnTo>
                    <a:lnTo>
                      <a:pt x="0" y="0"/>
                    </a:lnTo>
                    <a:lnTo>
                      <a:pt x="76" y="0"/>
                    </a:lnTo>
                    <a:lnTo>
                      <a:pt x="76" y="1139"/>
                    </a:lnTo>
                    <a:moveTo>
                      <a:pt x="13" y="1127"/>
                    </a:moveTo>
                    <a:lnTo>
                      <a:pt x="63" y="1127"/>
                    </a:lnTo>
                    <a:lnTo>
                      <a:pt x="63" y="12"/>
                    </a:lnTo>
                    <a:lnTo>
                      <a:pt x="13" y="12"/>
                    </a:lnTo>
                    <a:lnTo>
                      <a:pt x="13" y="11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82" name="îs1íḋé"/>
              <p:cNvSpPr/>
              <p:nvPr/>
            </p:nvSpPr>
            <p:spPr bwMode="auto">
              <a:xfrm>
                <a:off x="8345489" y="4113213"/>
                <a:ext cx="79375" cy="95250"/>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83" name="isḷîḋè"/>
              <p:cNvSpPr/>
              <p:nvPr/>
            </p:nvSpPr>
            <p:spPr bwMode="auto">
              <a:xfrm>
                <a:off x="8345489" y="4113213"/>
                <a:ext cx="79375"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84" name="ïŝlîdê"/>
              <p:cNvSpPr/>
              <p:nvPr/>
            </p:nvSpPr>
            <p:spPr bwMode="auto">
              <a:xfrm>
                <a:off x="8345489" y="3751263"/>
                <a:ext cx="79375" cy="95250"/>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85" name="îṣ1íďê"/>
              <p:cNvSpPr/>
              <p:nvPr/>
            </p:nvSpPr>
            <p:spPr bwMode="auto">
              <a:xfrm>
                <a:off x="8345489" y="3751263"/>
                <a:ext cx="79375"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86" name="ïSľiḑê"/>
              <p:cNvSpPr/>
              <p:nvPr/>
            </p:nvSpPr>
            <p:spPr bwMode="auto">
              <a:xfrm>
                <a:off x="7489826" y="5291138"/>
                <a:ext cx="201613" cy="13017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87" name="işḻiďé"/>
              <p:cNvSpPr/>
              <p:nvPr/>
            </p:nvSpPr>
            <p:spPr bwMode="auto">
              <a:xfrm>
                <a:off x="7489826" y="5291138"/>
                <a:ext cx="201613"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88" name="íṣľide"/>
              <p:cNvSpPr/>
              <p:nvPr/>
            </p:nvSpPr>
            <p:spPr bwMode="auto">
              <a:xfrm>
                <a:off x="7480301" y="5281613"/>
                <a:ext cx="220663" cy="149225"/>
              </a:xfrm>
              <a:custGeom>
                <a:avLst/>
                <a:gdLst>
                  <a:gd name="T0" fmla="*/ 139 w 139"/>
                  <a:gd name="T1" fmla="*/ 94 h 94"/>
                  <a:gd name="T2" fmla="*/ 0 w 139"/>
                  <a:gd name="T3" fmla="*/ 94 h 94"/>
                  <a:gd name="T4" fmla="*/ 0 w 139"/>
                  <a:gd name="T5" fmla="*/ 0 h 94"/>
                  <a:gd name="T6" fmla="*/ 139 w 139"/>
                  <a:gd name="T7" fmla="*/ 0 h 94"/>
                  <a:gd name="T8" fmla="*/ 139 w 139"/>
                  <a:gd name="T9" fmla="*/ 94 h 94"/>
                  <a:gd name="T10" fmla="*/ 12 w 139"/>
                  <a:gd name="T11" fmla="*/ 82 h 94"/>
                  <a:gd name="T12" fmla="*/ 127 w 139"/>
                  <a:gd name="T13" fmla="*/ 82 h 94"/>
                  <a:gd name="T14" fmla="*/ 127 w 139"/>
                  <a:gd name="T15" fmla="*/ 13 h 94"/>
                  <a:gd name="T16" fmla="*/ 12 w 139"/>
                  <a:gd name="T17" fmla="*/ 13 h 94"/>
                  <a:gd name="T18" fmla="*/ 12 w 139"/>
                  <a:gd name="T19" fmla="*/ 8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4">
                    <a:moveTo>
                      <a:pt x="139" y="94"/>
                    </a:moveTo>
                    <a:lnTo>
                      <a:pt x="0" y="94"/>
                    </a:lnTo>
                    <a:lnTo>
                      <a:pt x="0" y="0"/>
                    </a:lnTo>
                    <a:lnTo>
                      <a:pt x="139" y="0"/>
                    </a:lnTo>
                    <a:lnTo>
                      <a:pt x="139" y="94"/>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89" name="ïśļîḍè"/>
              <p:cNvSpPr/>
              <p:nvPr/>
            </p:nvSpPr>
            <p:spPr bwMode="auto">
              <a:xfrm>
                <a:off x="7480301" y="5281613"/>
                <a:ext cx="220663" cy="149225"/>
              </a:xfrm>
              <a:custGeom>
                <a:avLst/>
                <a:gdLst>
                  <a:gd name="T0" fmla="*/ 139 w 139"/>
                  <a:gd name="T1" fmla="*/ 94 h 94"/>
                  <a:gd name="T2" fmla="*/ 0 w 139"/>
                  <a:gd name="T3" fmla="*/ 94 h 94"/>
                  <a:gd name="T4" fmla="*/ 0 w 139"/>
                  <a:gd name="T5" fmla="*/ 0 h 94"/>
                  <a:gd name="T6" fmla="*/ 139 w 139"/>
                  <a:gd name="T7" fmla="*/ 0 h 94"/>
                  <a:gd name="T8" fmla="*/ 139 w 139"/>
                  <a:gd name="T9" fmla="*/ 94 h 94"/>
                  <a:gd name="T10" fmla="*/ 12 w 139"/>
                  <a:gd name="T11" fmla="*/ 82 h 94"/>
                  <a:gd name="T12" fmla="*/ 127 w 139"/>
                  <a:gd name="T13" fmla="*/ 82 h 94"/>
                  <a:gd name="T14" fmla="*/ 127 w 139"/>
                  <a:gd name="T15" fmla="*/ 13 h 94"/>
                  <a:gd name="T16" fmla="*/ 12 w 139"/>
                  <a:gd name="T17" fmla="*/ 13 h 94"/>
                  <a:gd name="T18" fmla="*/ 12 w 139"/>
                  <a:gd name="T19" fmla="*/ 8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4">
                    <a:moveTo>
                      <a:pt x="139" y="94"/>
                    </a:moveTo>
                    <a:lnTo>
                      <a:pt x="0" y="94"/>
                    </a:lnTo>
                    <a:lnTo>
                      <a:pt x="0" y="0"/>
                    </a:lnTo>
                    <a:lnTo>
                      <a:pt x="139" y="0"/>
                    </a:lnTo>
                    <a:lnTo>
                      <a:pt x="139" y="94"/>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90" name="íṥḷïḋê"/>
              <p:cNvSpPr/>
              <p:nvPr/>
            </p:nvSpPr>
            <p:spPr bwMode="auto">
              <a:xfrm>
                <a:off x="7489826" y="3176588"/>
                <a:ext cx="201613" cy="12858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91" name="ïśliḑe"/>
              <p:cNvSpPr/>
              <p:nvPr/>
            </p:nvSpPr>
            <p:spPr bwMode="auto">
              <a:xfrm>
                <a:off x="7489826" y="3176588"/>
                <a:ext cx="201613" cy="12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92" name="isļïḑè"/>
              <p:cNvSpPr/>
              <p:nvPr/>
            </p:nvSpPr>
            <p:spPr bwMode="auto">
              <a:xfrm>
                <a:off x="7480301" y="3165475"/>
                <a:ext cx="220663" cy="150813"/>
              </a:xfrm>
              <a:custGeom>
                <a:avLst/>
                <a:gdLst>
                  <a:gd name="T0" fmla="*/ 139 w 139"/>
                  <a:gd name="T1" fmla="*/ 95 h 95"/>
                  <a:gd name="T2" fmla="*/ 0 w 139"/>
                  <a:gd name="T3" fmla="*/ 95 h 95"/>
                  <a:gd name="T4" fmla="*/ 0 w 139"/>
                  <a:gd name="T5" fmla="*/ 0 h 95"/>
                  <a:gd name="T6" fmla="*/ 139 w 139"/>
                  <a:gd name="T7" fmla="*/ 0 h 95"/>
                  <a:gd name="T8" fmla="*/ 139 w 139"/>
                  <a:gd name="T9" fmla="*/ 95 h 95"/>
                  <a:gd name="T10" fmla="*/ 12 w 139"/>
                  <a:gd name="T11" fmla="*/ 82 h 95"/>
                  <a:gd name="T12" fmla="*/ 127 w 139"/>
                  <a:gd name="T13" fmla="*/ 82 h 95"/>
                  <a:gd name="T14" fmla="*/ 127 w 139"/>
                  <a:gd name="T15" fmla="*/ 13 h 95"/>
                  <a:gd name="T16" fmla="*/ 12 w 139"/>
                  <a:gd name="T17" fmla="*/ 13 h 95"/>
                  <a:gd name="T18" fmla="*/ 12 w 139"/>
                  <a:gd name="T19" fmla="*/ 8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5">
                    <a:moveTo>
                      <a:pt x="139" y="95"/>
                    </a:moveTo>
                    <a:lnTo>
                      <a:pt x="0" y="95"/>
                    </a:lnTo>
                    <a:lnTo>
                      <a:pt x="0" y="0"/>
                    </a:lnTo>
                    <a:lnTo>
                      <a:pt x="139" y="0"/>
                    </a:lnTo>
                    <a:lnTo>
                      <a:pt x="139" y="95"/>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93" name="íŝḷîdè"/>
              <p:cNvSpPr/>
              <p:nvPr/>
            </p:nvSpPr>
            <p:spPr bwMode="auto">
              <a:xfrm>
                <a:off x="7480301" y="3165475"/>
                <a:ext cx="220663" cy="150813"/>
              </a:xfrm>
              <a:custGeom>
                <a:avLst/>
                <a:gdLst>
                  <a:gd name="T0" fmla="*/ 139 w 139"/>
                  <a:gd name="T1" fmla="*/ 95 h 95"/>
                  <a:gd name="T2" fmla="*/ 0 w 139"/>
                  <a:gd name="T3" fmla="*/ 95 h 95"/>
                  <a:gd name="T4" fmla="*/ 0 w 139"/>
                  <a:gd name="T5" fmla="*/ 0 h 95"/>
                  <a:gd name="T6" fmla="*/ 139 w 139"/>
                  <a:gd name="T7" fmla="*/ 0 h 95"/>
                  <a:gd name="T8" fmla="*/ 139 w 139"/>
                  <a:gd name="T9" fmla="*/ 95 h 95"/>
                  <a:gd name="T10" fmla="*/ 12 w 139"/>
                  <a:gd name="T11" fmla="*/ 82 h 95"/>
                  <a:gd name="T12" fmla="*/ 127 w 139"/>
                  <a:gd name="T13" fmla="*/ 82 h 95"/>
                  <a:gd name="T14" fmla="*/ 127 w 139"/>
                  <a:gd name="T15" fmla="*/ 13 h 95"/>
                  <a:gd name="T16" fmla="*/ 12 w 139"/>
                  <a:gd name="T17" fmla="*/ 13 h 95"/>
                  <a:gd name="T18" fmla="*/ 12 w 139"/>
                  <a:gd name="T19" fmla="*/ 8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5">
                    <a:moveTo>
                      <a:pt x="139" y="95"/>
                    </a:moveTo>
                    <a:lnTo>
                      <a:pt x="0" y="95"/>
                    </a:lnTo>
                    <a:lnTo>
                      <a:pt x="0" y="0"/>
                    </a:lnTo>
                    <a:lnTo>
                      <a:pt x="139" y="0"/>
                    </a:lnTo>
                    <a:lnTo>
                      <a:pt x="139" y="95"/>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94" name="íṡļïḍé"/>
              <p:cNvSpPr/>
              <p:nvPr/>
            </p:nvSpPr>
            <p:spPr bwMode="auto">
              <a:xfrm>
                <a:off x="3519489" y="4257675"/>
                <a:ext cx="614363" cy="284163"/>
              </a:xfrm>
              <a:custGeom>
                <a:avLst/>
                <a:gdLst>
                  <a:gd name="T0" fmla="*/ 246 w 246"/>
                  <a:gd name="T1" fmla="*/ 114 h 114"/>
                  <a:gd name="T2" fmla="*/ 0 w 246"/>
                  <a:gd name="T3" fmla="*/ 114 h 114"/>
                  <a:gd name="T4" fmla="*/ 20 w 246"/>
                  <a:gd name="T5" fmla="*/ 51 h 114"/>
                  <a:gd name="T6" fmla="*/ 33 w 246"/>
                  <a:gd name="T7" fmla="*/ 34 h 114"/>
                  <a:gd name="T8" fmla="*/ 114 w 246"/>
                  <a:gd name="T9" fmla="*/ 0 h 114"/>
                  <a:gd name="T10" fmla="*/ 132 w 246"/>
                  <a:gd name="T11" fmla="*/ 0 h 114"/>
                  <a:gd name="T12" fmla="*/ 228 w 246"/>
                  <a:gd name="T13" fmla="*/ 53 h 114"/>
                  <a:gd name="T14" fmla="*/ 246 w 246"/>
                  <a:gd name="T15" fmla="*/ 114 h 1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6" h="114">
                    <a:moveTo>
                      <a:pt x="246" y="114"/>
                    </a:moveTo>
                    <a:cubicBezTo>
                      <a:pt x="0" y="114"/>
                      <a:pt x="0" y="114"/>
                      <a:pt x="0" y="114"/>
                    </a:cubicBezTo>
                    <a:cubicBezTo>
                      <a:pt x="0" y="91"/>
                      <a:pt x="7" y="69"/>
                      <a:pt x="20" y="51"/>
                    </a:cubicBezTo>
                    <a:cubicBezTo>
                      <a:pt x="24" y="44"/>
                      <a:pt x="28" y="39"/>
                      <a:pt x="33" y="34"/>
                    </a:cubicBezTo>
                    <a:cubicBezTo>
                      <a:pt x="54" y="13"/>
                      <a:pt x="83" y="0"/>
                      <a:pt x="114" y="0"/>
                    </a:cubicBezTo>
                    <a:cubicBezTo>
                      <a:pt x="132" y="0"/>
                      <a:pt x="132" y="0"/>
                      <a:pt x="132" y="0"/>
                    </a:cubicBezTo>
                    <a:cubicBezTo>
                      <a:pt x="172" y="0"/>
                      <a:pt x="208" y="21"/>
                      <a:pt x="228" y="53"/>
                    </a:cubicBezTo>
                    <a:cubicBezTo>
                      <a:pt x="239" y="71"/>
                      <a:pt x="246" y="92"/>
                      <a:pt x="246" y="114"/>
                    </a:cubicBezTo>
                    <a:close/>
                  </a:path>
                </a:pathLst>
              </a:custGeom>
              <a:solidFill>
                <a:srgbClr val="A1DD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95" name="iśḷiḑe"/>
              <p:cNvSpPr/>
              <p:nvPr/>
            </p:nvSpPr>
            <p:spPr bwMode="auto">
              <a:xfrm>
                <a:off x="3509964" y="4248150"/>
                <a:ext cx="633413" cy="303213"/>
              </a:xfrm>
              <a:custGeom>
                <a:avLst/>
                <a:gdLst>
                  <a:gd name="T0" fmla="*/ 254 w 254"/>
                  <a:gd name="T1" fmla="*/ 122 h 122"/>
                  <a:gd name="T2" fmla="*/ 0 w 254"/>
                  <a:gd name="T3" fmla="*/ 122 h 122"/>
                  <a:gd name="T4" fmla="*/ 0 w 254"/>
                  <a:gd name="T5" fmla="*/ 118 h 122"/>
                  <a:gd name="T6" fmla="*/ 20 w 254"/>
                  <a:gd name="T7" fmla="*/ 52 h 122"/>
                  <a:gd name="T8" fmla="*/ 35 w 254"/>
                  <a:gd name="T9" fmla="*/ 35 h 122"/>
                  <a:gd name="T10" fmla="*/ 118 w 254"/>
                  <a:gd name="T11" fmla="*/ 0 h 122"/>
                  <a:gd name="T12" fmla="*/ 136 w 254"/>
                  <a:gd name="T13" fmla="*/ 0 h 122"/>
                  <a:gd name="T14" fmla="*/ 235 w 254"/>
                  <a:gd name="T15" fmla="*/ 55 h 122"/>
                  <a:gd name="T16" fmla="*/ 254 w 254"/>
                  <a:gd name="T17" fmla="*/ 118 h 122"/>
                  <a:gd name="T18" fmla="*/ 254 w 254"/>
                  <a:gd name="T19" fmla="*/ 122 h 122"/>
                  <a:gd name="T20" fmla="*/ 8 w 254"/>
                  <a:gd name="T21" fmla="*/ 114 h 122"/>
                  <a:gd name="T22" fmla="*/ 246 w 254"/>
                  <a:gd name="T23" fmla="*/ 114 h 122"/>
                  <a:gd name="T24" fmla="*/ 229 w 254"/>
                  <a:gd name="T25" fmla="*/ 60 h 122"/>
                  <a:gd name="T26" fmla="*/ 136 w 254"/>
                  <a:gd name="T27" fmla="*/ 8 h 122"/>
                  <a:gd name="T28" fmla="*/ 118 w 254"/>
                  <a:gd name="T29" fmla="*/ 8 h 122"/>
                  <a:gd name="T30" fmla="*/ 40 w 254"/>
                  <a:gd name="T31" fmla="*/ 41 h 122"/>
                  <a:gd name="T32" fmla="*/ 27 w 254"/>
                  <a:gd name="T33" fmla="*/ 57 h 122"/>
                  <a:gd name="T34" fmla="*/ 8 w 254"/>
                  <a:gd name="T35" fmla="*/ 11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4" h="122">
                    <a:moveTo>
                      <a:pt x="254" y="122"/>
                    </a:moveTo>
                    <a:cubicBezTo>
                      <a:pt x="0" y="122"/>
                      <a:pt x="0" y="122"/>
                      <a:pt x="0" y="122"/>
                    </a:cubicBezTo>
                    <a:cubicBezTo>
                      <a:pt x="0" y="118"/>
                      <a:pt x="0" y="118"/>
                      <a:pt x="0" y="118"/>
                    </a:cubicBezTo>
                    <a:cubicBezTo>
                      <a:pt x="0" y="95"/>
                      <a:pt x="7" y="72"/>
                      <a:pt x="20" y="52"/>
                    </a:cubicBezTo>
                    <a:cubicBezTo>
                      <a:pt x="24" y="46"/>
                      <a:pt x="29" y="40"/>
                      <a:pt x="35" y="35"/>
                    </a:cubicBezTo>
                    <a:cubicBezTo>
                      <a:pt x="57" y="13"/>
                      <a:pt x="87" y="0"/>
                      <a:pt x="118" y="0"/>
                    </a:cubicBezTo>
                    <a:cubicBezTo>
                      <a:pt x="136" y="0"/>
                      <a:pt x="136" y="0"/>
                      <a:pt x="136" y="0"/>
                    </a:cubicBezTo>
                    <a:cubicBezTo>
                      <a:pt x="176" y="0"/>
                      <a:pt x="214" y="21"/>
                      <a:pt x="235" y="55"/>
                    </a:cubicBezTo>
                    <a:cubicBezTo>
                      <a:pt x="247" y="74"/>
                      <a:pt x="254" y="96"/>
                      <a:pt x="254" y="118"/>
                    </a:cubicBezTo>
                    <a:lnTo>
                      <a:pt x="254" y="122"/>
                    </a:lnTo>
                    <a:close/>
                    <a:moveTo>
                      <a:pt x="8" y="114"/>
                    </a:moveTo>
                    <a:cubicBezTo>
                      <a:pt x="246" y="114"/>
                      <a:pt x="246" y="114"/>
                      <a:pt x="246" y="114"/>
                    </a:cubicBezTo>
                    <a:cubicBezTo>
                      <a:pt x="245" y="95"/>
                      <a:pt x="239" y="76"/>
                      <a:pt x="229" y="60"/>
                    </a:cubicBezTo>
                    <a:cubicBezTo>
                      <a:pt x="208" y="27"/>
                      <a:pt x="174" y="8"/>
                      <a:pt x="136" y="8"/>
                    </a:cubicBezTo>
                    <a:cubicBezTo>
                      <a:pt x="118" y="8"/>
                      <a:pt x="118" y="8"/>
                      <a:pt x="118" y="8"/>
                    </a:cubicBezTo>
                    <a:cubicBezTo>
                      <a:pt x="89" y="8"/>
                      <a:pt x="61" y="20"/>
                      <a:pt x="40" y="41"/>
                    </a:cubicBezTo>
                    <a:cubicBezTo>
                      <a:pt x="35" y="46"/>
                      <a:pt x="31" y="51"/>
                      <a:pt x="27" y="57"/>
                    </a:cubicBezTo>
                    <a:cubicBezTo>
                      <a:pt x="15" y="74"/>
                      <a:pt x="9" y="94"/>
                      <a:pt x="8" y="114"/>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96" name="iśḷïdé"/>
              <p:cNvSpPr/>
              <p:nvPr/>
            </p:nvSpPr>
            <p:spPr bwMode="auto">
              <a:xfrm>
                <a:off x="3570289" y="4257675"/>
                <a:ext cx="517525" cy="258763"/>
              </a:xfrm>
              <a:custGeom>
                <a:avLst/>
                <a:gdLst>
                  <a:gd name="T0" fmla="*/ 208 w 208"/>
                  <a:gd name="T1" fmla="*/ 53 h 104"/>
                  <a:gd name="T2" fmla="*/ 194 w 208"/>
                  <a:gd name="T3" fmla="*/ 70 h 104"/>
                  <a:gd name="T4" fmla="*/ 113 w 208"/>
                  <a:gd name="T5" fmla="*/ 104 h 104"/>
                  <a:gd name="T6" fmla="*/ 96 w 208"/>
                  <a:gd name="T7" fmla="*/ 104 h 104"/>
                  <a:gd name="T8" fmla="*/ 0 w 208"/>
                  <a:gd name="T9" fmla="*/ 51 h 104"/>
                  <a:gd name="T10" fmla="*/ 13 w 208"/>
                  <a:gd name="T11" fmla="*/ 34 h 104"/>
                  <a:gd name="T12" fmla="*/ 94 w 208"/>
                  <a:gd name="T13" fmla="*/ 0 h 104"/>
                  <a:gd name="T14" fmla="*/ 112 w 208"/>
                  <a:gd name="T15" fmla="*/ 0 h 104"/>
                  <a:gd name="T16" fmla="*/ 208 w 208"/>
                  <a:gd name="T17" fmla="*/ 5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 h="104">
                    <a:moveTo>
                      <a:pt x="208" y="53"/>
                    </a:moveTo>
                    <a:cubicBezTo>
                      <a:pt x="204" y="59"/>
                      <a:pt x="199" y="65"/>
                      <a:pt x="194" y="70"/>
                    </a:cubicBezTo>
                    <a:cubicBezTo>
                      <a:pt x="174" y="91"/>
                      <a:pt x="145" y="104"/>
                      <a:pt x="113" y="104"/>
                    </a:cubicBezTo>
                    <a:cubicBezTo>
                      <a:pt x="96" y="104"/>
                      <a:pt x="96" y="104"/>
                      <a:pt x="96" y="104"/>
                    </a:cubicBezTo>
                    <a:cubicBezTo>
                      <a:pt x="55" y="104"/>
                      <a:pt x="20" y="82"/>
                      <a:pt x="0" y="51"/>
                    </a:cubicBezTo>
                    <a:cubicBezTo>
                      <a:pt x="4" y="44"/>
                      <a:pt x="8" y="39"/>
                      <a:pt x="13" y="34"/>
                    </a:cubicBezTo>
                    <a:cubicBezTo>
                      <a:pt x="34" y="13"/>
                      <a:pt x="63" y="0"/>
                      <a:pt x="94" y="0"/>
                    </a:cubicBezTo>
                    <a:cubicBezTo>
                      <a:pt x="112" y="0"/>
                      <a:pt x="112" y="0"/>
                      <a:pt x="112" y="0"/>
                    </a:cubicBezTo>
                    <a:cubicBezTo>
                      <a:pt x="152" y="0"/>
                      <a:pt x="188" y="21"/>
                      <a:pt x="208" y="53"/>
                    </a:cubicBezTo>
                    <a:close/>
                  </a:path>
                </a:pathLst>
              </a:custGeom>
              <a:solidFill>
                <a:srgbClr val="BBE5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97" name="íś1iḋê"/>
              <p:cNvSpPr/>
              <p:nvPr/>
            </p:nvSpPr>
            <p:spPr bwMode="auto">
              <a:xfrm>
                <a:off x="3611564" y="4248150"/>
                <a:ext cx="430213" cy="223838"/>
              </a:xfrm>
              <a:custGeom>
                <a:avLst/>
                <a:gdLst>
                  <a:gd name="T0" fmla="*/ 111 w 172"/>
                  <a:gd name="T1" fmla="*/ 90 h 90"/>
                  <a:gd name="T2" fmla="*/ 61 w 172"/>
                  <a:gd name="T3" fmla="*/ 90 h 90"/>
                  <a:gd name="T4" fmla="*/ 0 w 172"/>
                  <a:gd name="T5" fmla="*/ 31 h 90"/>
                  <a:gd name="T6" fmla="*/ 0 w 172"/>
                  <a:gd name="T7" fmla="*/ 29 h 90"/>
                  <a:gd name="T8" fmla="*/ 1 w 172"/>
                  <a:gd name="T9" fmla="*/ 28 h 90"/>
                  <a:gd name="T10" fmla="*/ 77 w 172"/>
                  <a:gd name="T11" fmla="*/ 0 h 90"/>
                  <a:gd name="T12" fmla="*/ 95 w 172"/>
                  <a:gd name="T13" fmla="*/ 0 h 90"/>
                  <a:gd name="T14" fmla="*/ 170 w 172"/>
                  <a:gd name="T15" fmla="*/ 28 h 90"/>
                  <a:gd name="T16" fmla="*/ 172 w 172"/>
                  <a:gd name="T17" fmla="*/ 29 h 90"/>
                  <a:gd name="T18" fmla="*/ 172 w 172"/>
                  <a:gd name="T19" fmla="*/ 31 h 90"/>
                  <a:gd name="T20" fmla="*/ 111 w 172"/>
                  <a:gd name="T21" fmla="*/ 90 h 90"/>
                  <a:gd name="T22" fmla="*/ 8 w 172"/>
                  <a:gd name="T23" fmla="*/ 33 h 90"/>
                  <a:gd name="T24" fmla="*/ 61 w 172"/>
                  <a:gd name="T25" fmla="*/ 82 h 90"/>
                  <a:gd name="T26" fmla="*/ 111 w 172"/>
                  <a:gd name="T27" fmla="*/ 82 h 90"/>
                  <a:gd name="T28" fmla="*/ 164 w 172"/>
                  <a:gd name="T29" fmla="*/ 33 h 90"/>
                  <a:gd name="T30" fmla="*/ 95 w 172"/>
                  <a:gd name="T31" fmla="*/ 8 h 90"/>
                  <a:gd name="T32" fmla="*/ 77 w 172"/>
                  <a:gd name="T33" fmla="*/ 8 h 90"/>
                  <a:gd name="T34" fmla="*/ 8 w 172"/>
                  <a:gd name="T35" fmla="*/ 3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2" h="90">
                    <a:moveTo>
                      <a:pt x="111" y="90"/>
                    </a:moveTo>
                    <a:cubicBezTo>
                      <a:pt x="61" y="90"/>
                      <a:pt x="61" y="90"/>
                      <a:pt x="61" y="90"/>
                    </a:cubicBezTo>
                    <a:cubicBezTo>
                      <a:pt x="28" y="90"/>
                      <a:pt x="1" y="64"/>
                      <a:pt x="0" y="31"/>
                    </a:cubicBezTo>
                    <a:cubicBezTo>
                      <a:pt x="0" y="29"/>
                      <a:pt x="0" y="29"/>
                      <a:pt x="0" y="29"/>
                    </a:cubicBezTo>
                    <a:cubicBezTo>
                      <a:pt x="1" y="28"/>
                      <a:pt x="1" y="28"/>
                      <a:pt x="1" y="28"/>
                    </a:cubicBezTo>
                    <a:cubicBezTo>
                      <a:pt x="22" y="10"/>
                      <a:pt x="49" y="0"/>
                      <a:pt x="77" y="0"/>
                    </a:cubicBezTo>
                    <a:cubicBezTo>
                      <a:pt x="95" y="0"/>
                      <a:pt x="95" y="0"/>
                      <a:pt x="95" y="0"/>
                    </a:cubicBezTo>
                    <a:cubicBezTo>
                      <a:pt x="122" y="0"/>
                      <a:pt x="149" y="10"/>
                      <a:pt x="170" y="28"/>
                    </a:cubicBezTo>
                    <a:cubicBezTo>
                      <a:pt x="172" y="29"/>
                      <a:pt x="172" y="29"/>
                      <a:pt x="172" y="29"/>
                    </a:cubicBezTo>
                    <a:cubicBezTo>
                      <a:pt x="172" y="31"/>
                      <a:pt x="172" y="31"/>
                      <a:pt x="172" y="31"/>
                    </a:cubicBezTo>
                    <a:cubicBezTo>
                      <a:pt x="171" y="64"/>
                      <a:pt x="144" y="90"/>
                      <a:pt x="111" y="90"/>
                    </a:cubicBezTo>
                    <a:close/>
                    <a:moveTo>
                      <a:pt x="8" y="33"/>
                    </a:moveTo>
                    <a:cubicBezTo>
                      <a:pt x="10" y="61"/>
                      <a:pt x="33" y="82"/>
                      <a:pt x="61" y="82"/>
                    </a:cubicBezTo>
                    <a:cubicBezTo>
                      <a:pt x="111" y="82"/>
                      <a:pt x="111" y="82"/>
                      <a:pt x="111" y="82"/>
                    </a:cubicBezTo>
                    <a:cubicBezTo>
                      <a:pt x="139" y="82"/>
                      <a:pt x="162" y="61"/>
                      <a:pt x="164" y="33"/>
                    </a:cubicBezTo>
                    <a:cubicBezTo>
                      <a:pt x="144" y="17"/>
                      <a:pt x="120" y="8"/>
                      <a:pt x="95" y="8"/>
                    </a:cubicBezTo>
                    <a:cubicBezTo>
                      <a:pt x="77" y="8"/>
                      <a:pt x="77" y="8"/>
                      <a:pt x="77" y="8"/>
                    </a:cubicBezTo>
                    <a:cubicBezTo>
                      <a:pt x="52" y="8"/>
                      <a:pt x="27" y="17"/>
                      <a:pt x="8" y="33"/>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98" name="îsḷídé"/>
              <p:cNvSpPr/>
              <p:nvPr/>
            </p:nvSpPr>
            <p:spPr bwMode="auto">
              <a:xfrm>
                <a:off x="4500564" y="5291138"/>
                <a:ext cx="201613" cy="13017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99" name="îŝľíḍê"/>
              <p:cNvSpPr/>
              <p:nvPr/>
            </p:nvSpPr>
            <p:spPr bwMode="auto">
              <a:xfrm>
                <a:off x="4500564" y="5291138"/>
                <a:ext cx="201613"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00" name="í$ḻîdè"/>
              <p:cNvSpPr/>
              <p:nvPr/>
            </p:nvSpPr>
            <p:spPr bwMode="auto">
              <a:xfrm>
                <a:off x="4491039" y="5281613"/>
                <a:ext cx="220663" cy="149225"/>
              </a:xfrm>
              <a:custGeom>
                <a:avLst/>
                <a:gdLst>
                  <a:gd name="T0" fmla="*/ 139 w 139"/>
                  <a:gd name="T1" fmla="*/ 94 h 94"/>
                  <a:gd name="T2" fmla="*/ 0 w 139"/>
                  <a:gd name="T3" fmla="*/ 94 h 94"/>
                  <a:gd name="T4" fmla="*/ 0 w 139"/>
                  <a:gd name="T5" fmla="*/ 0 h 94"/>
                  <a:gd name="T6" fmla="*/ 139 w 139"/>
                  <a:gd name="T7" fmla="*/ 0 h 94"/>
                  <a:gd name="T8" fmla="*/ 139 w 139"/>
                  <a:gd name="T9" fmla="*/ 94 h 94"/>
                  <a:gd name="T10" fmla="*/ 12 w 139"/>
                  <a:gd name="T11" fmla="*/ 82 h 94"/>
                  <a:gd name="T12" fmla="*/ 127 w 139"/>
                  <a:gd name="T13" fmla="*/ 82 h 94"/>
                  <a:gd name="T14" fmla="*/ 127 w 139"/>
                  <a:gd name="T15" fmla="*/ 13 h 94"/>
                  <a:gd name="T16" fmla="*/ 12 w 139"/>
                  <a:gd name="T17" fmla="*/ 13 h 94"/>
                  <a:gd name="T18" fmla="*/ 12 w 139"/>
                  <a:gd name="T19" fmla="*/ 8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4">
                    <a:moveTo>
                      <a:pt x="139" y="94"/>
                    </a:moveTo>
                    <a:lnTo>
                      <a:pt x="0" y="94"/>
                    </a:lnTo>
                    <a:lnTo>
                      <a:pt x="0" y="0"/>
                    </a:lnTo>
                    <a:lnTo>
                      <a:pt x="139" y="0"/>
                    </a:lnTo>
                    <a:lnTo>
                      <a:pt x="139" y="94"/>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01" name="íšļíḓè"/>
              <p:cNvSpPr/>
              <p:nvPr/>
            </p:nvSpPr>
            <p:spPr bwMode="auto">
              <a:xfrm>
                <a:off x="4491039" y="5281613"/>
                <a:ext cx="220663" cy="149225"/>
              </a:xfrm>
              <a:custGeom>
                <a:avLst/>
                <a:gdLst>
                  <a:gd name="T0" fmla="*/ 139 w 139"/>
                  <a:gd name="T1" fmla="*/ 94 h 94"/>
                  <a:gd name="T2" fmla="*/ 0 w 139"/>
                  <a:gd name="T3" fmla="*/ 94 h 94"/>
                  <a:gd name="T4" fmla="*/ 0 w 139"/>
                  <a:gd name="T5" fmla="*/ 0 h 94"/>
                  <a:gd name="T6" fmla="*/ 139 w 139"/>
                  <a:gd name="T7" fmla="*/ 0 h 94"/>
                  <a:gd name="T8" fmla="*/ 139 w 139"/>
                  <a:gd name="T9" fmla="*/ 94 h 94"/>
                  <a:gd name="T10" fmla="*/ 12 w 139"/>
                  <a:gd name="T11" fmla="*/ 82 h 94"/>
                  <a:gd name="T12" fmla="*/ 127 w 139"/>
                  <a:gd name="T13" fmla="*/ 82 h 94"/>
                  <a:gd name="T14" fmla="*/ 127 w 139"/>
                  <a:gd name="T15" fmla="*/ 13 h 94"/>
                  <a:gd name="T16" fmla="*/ 12 w 139"/>
                  <a:gd name="T17" fmla="*/ 13 h 94"/>
                  <a:gd name="T18" fmla="*/ 12 w 139"/>
                  <a:gd name="T19" fmla="*/ 8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4">
                    <a:moveTo>
                      <a:pt x="139" y="94"/>
                    </a:moveTo>
                    <a:lnTo>
                      <a:pt x="0" y="94"/>
                    </a:lnTo>
                    <a:lnTo>
                      <a:pt x="0" y="0"/>
                    </a:lnTo>
                    <a:lnTo>
                      <a:pt x="139" y="0"/>
                    </a:lnTo>
                    <a:lnTo>
                      <a:pt x="139" y="94"/>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02" name="îṥļiḍê"/>
              <p:cNvSpPr/>
              <p:nvPr/>
            </p:nvSpPr>
            <p:spPr bwMode="auto">
              <a:xfrm>
                <a:off x="4702176" y="3495675"/>
                <a:ext cx="2835275" cy="1317625"/>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03" name="í$1îdè"/>
              <p:cNvSpPr/>
              <p:nvPr/>
            </p:nvSpPr>
            <p:spPr bwMode="auto">
              <a:xfrm>
                <a:off x="4702176" y="3495675"/>
                <a:ext cx="2835275"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04" name="ïšliḑê"/>
              <p:cNvSpPr/>
              <p:nvPr/>
            </p:nvSpPr>
            <p:spPr bwMode="auto">
              <a:xfrm>
                <a:off x="4692651" y="3484563"/>
                <a:ext cx="2854325" cy="1338263"/>
              </a:xfrm>
              <a:custGeom>
                <a:avLst/>
                <a:gdLst>
                  <a:gd name="T0" fmla="*/ 1798 w 1798"/>
                  <a:gd name="T1" fmla="*/ 843 h 843"/>
                  <a:gd name="T2" fmla="*/ 0 w 1798"/>
                  <a:gd name="T3" fmla="*/ 843 h 843"/>
                  <a:gd name="T4" fmla="*/ 0 w 1798"/>
                  <a:gd name="T5" fmla="*/ 0 h 843"/>
                  <a:gd name="T6" fmla="*/ 1798 w 1798"/>
                  <a:gd name="T7" fmla="*/ 0 h 843"/>
                  <a:gd name="T8" fmla="*/ 1798 w 1798"/>
                  <a:gd name="T9" fmla="*/ 843 h 843"/>
                  <a:gd name="T10" fmla="*/ 12 w 1798"/>
                  <a:gd name="T11" fmla="*/ 831 h 843"/>
                  <a:gd name="T12" fmla="*/ 1785 w 1798"/>
                  <a:gd name="T13" fmla="*/ 831 h 843"/>
                  <a:gd name="T14" fmla="*/ 1785 w 1798"/>
                  <a:gd name="T15" fmla="*/ 13 h 843"/>
                  <a:gd name="T16" fmla="*/ 12 w 1798"/>
                  <a:gd name="T17" fmla="*/ 13 h 843"/>
                  <a:gd name="T18" fmla="*/ 12 w 1798"/>
                  <a:gd name="T19" fmla="*/ 831 h 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8" h="843">
                    <a:moveTo>
                      <a:pt x="1798" y="843"/>
                    </a:moveTo>
                    <a:lnTo>
                      <a:pt x="0" y="843"/>
                    </a:lnTo>
                    <a:lnTo>
                      <a:pt x="0" y="0"/>
                    </a:lnTo>
                    <a:lnTo>
                      <a:pt x="1798" y="0"/>
                    </a:lnTo>
                    <a:lnTo>
                      <a:pt x="1798" y="843"/>
                    </a:lnTo>
                    <a:close/>
                    <a:moveTo>
                      <a:pt x="12" y="831"/>
                    </a:moveTo>
                    <a:lnTo>
                      <a:pt x="1785" y="831"/>
                    </a:lnTo>
                    <a:lnTo>
                      <a:pt x="1785" y="13"/>
                    </a:lnTo>
                    <a:lnTo>
                      <a:pt x="12" y="13"/>
                    </a:lnTo>
                    <a:lnTo>
                      <a:pt x="12" y="831"/>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05" name="îṣḷïḓê"/>
              <p:cNvSpPr/>
              <p:nvPr/>
            </p:nvSpPr>
            <p:spPr bwMode="auto">
              <a:xfrm>
                <a:off x="4692651" y="3484563"/>
                <a:ext cx="2854325" cy="1338263"/>
              </a:xfrm>
              <a:custGeom>
                <a:avLst/>
                <a:gdLst>
                  <a:gd name="T0" fmla="*/ 1798 w 1798"/>
                  <a:gd name="T1" fmla="*/ 843 h 843"/>
                  <a:gd name="T2" fmla="*/ 0 w 1798"/>
                  <a:gd name="T3" fmla="*/ 843 h 843"/>
                  <a:gd name="T4" fmla="*/ 0 w 1798"/>
                  <a:gd name="T5" fmla="*/ 0 h 843"/>
                  <a:gd name="T6" fmla="*/ 1798 w 1798"/>
                  <a:gd name="T7" fmla="*/ 0 h 843"/>
                  <a:gd name="T8" fmla="*/ 1798 w 1798"/>
                  <a:gd name="T9" fmla="*/ 843 h 843"/>
                  <a:gd name="T10" fmla="*/ 12 w 1798"/>
                  <a:gd name="T11" fmla="*/ 831 h 843"/>
                  <a:gd name="T12" fmla="*/ 1785 w 1798"/>
                  <a:gd name="T13" fmla="*/ 831 h 843"/>
                  <a:gd name="T14" fmla="*/ 1785 w 1798"/>
                  <a:gd name="T15" fmla="*/ 13 h 843"/>
                  <a:gd name="T16" fmla="*/ 12 w 1798"/>
                  <a:gd name="T17" fmla="*/ 13 h 843"/>
                  <a:gd name="T18" fmla="*/ 12 w 1798"/>
                  <a:gd name="T19" fmla="*/ 831 h 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8" h="843">
                    <a:moveTo>
                      <a:pt x="1798" y="843"/>
                    </a:moveTo>
                    <a:lnTo>
                      <a:pt x="0" y="843"/>
                    </a:lnTo>
                    <a:lnTo>
                      <a:pt x="0" y="0"/>
                    </a:lnTo>
                    <a:lnTo>
                      <a:pt x="1798" y="0"/>
                    </a:lnTo>
                    <a:lnTo>
                      <a:pt x="1798" y="843"/>
                    </a:lnTo>
                    <a:moveTo>
                      <a:pt x="12" y="831"/>
                    </a:moveTo>
                    <a:lnTo>
                      <a:pt x="1785" y="831"/>
                    </a:lnTo>
                    <a:lnTo>
                      <a:pt x="1785" y="13"/>
                    </a:lnTo>
                    <a:lnTo>
                      <a:pt x="12" y="13"/>
                    </a:lnTo>
                    <a:lnTo>
                      <a:pt x="12" y="83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06" name="ïṧlîďè"/>
              <p:cNvSpPr/>
              <p:nvPr/>
            </p:nvSpPr>
            <p:spPr bwMode="auto">
              <a:xfrm>
                <a:off x="5011739" y="3467100"/>
                <a:ext cx="169863" cy="127476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07" name="íśľîḑé"/>
              <p:cNvSpPr/>
              <p:nvPr/>
            </p:nvSpPr>
            <p:spPr bwMode="auto">
              <a:xfrm>
                <a:off x="5011739" y="3467100"/>
                <a:ext cx="16986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08" name="iṥľîdè"/>
              <p:cNvSpPr/>
              <p:nvPr/>
            </p:nvSpPr>
            <p:spPr bwMode="auto">
              <a:xfrm>
                <a:off x="5002214" y="3457575"/>
                <a:ext cx="188913" cy="1293813"/>
              </a:xfrm>
              <a:custGeom>
                <a:avLst/>
                <a:gdLst>
                  <a:gd name="T0" fmla="*/ 119 w 119"/>
                  <a:gd name="T1" fmla="*/ 815 h 815"/>
                  <a:gd name="T2" fmla="*/ 0 w 119"/>
                  <a:gd name="T3" fmla="*/ 815 h 815"/>
                  <a:gd name="T4" fmla="*/ 0 w 119"/>
                  <a:gd name="T5" fmla="*/ 0 h 815"/>
                  <a:gd name="T6" fmla="*/ 119 w 119"/>
                  <a:gd name="T7" fmla="*/ 0 h 815"/>
                  <a:gd name="T8" fmla="*/ 119 w 119"/>
                  <a:gd name="T9" fmla="*/ 815 h 815"/>
                  <a:gd name="T10" fmla="*/ 12 w 119"/>
                  <a:gd name="T11" fmla="*/ 802 h 815"/>
                  <a:gd name="T12" fmla="*/ 107 w 119"/>
                  <a:gd name="T13" fmla="*/ 802 h 815"/>
                  <a:gd name="T14" fmla="*/ 107 w 119"/>
                  <a:gd name="T15" fmla="*/ 13 h 815"/>
                  <a:gd name="T16" fmla="*/ 12 w 119"/>
                  <a:gd name="T17" fmla="*/ 13 h 815"/>
                  <a:gd name="T18" fmla="*/ 12 w 119"/>
                  <a:gd name="T19" fmla="*/ 80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815">
                    <a:moveTo>
                      <a:pt x="119" y="815"/>
                    </a:moveTo>
                    <a:lnTo>
                      <a:pt x="0" y="815"/>
                    </a:lnTo>
                    <a:lnTo>
                      <a:pt x="0" y="0"/>
                    </a:lnTo>
                    <a:lnTo>
                      <a:pt x="119" y="0"/>
                    </a:lnTo>
                    <a:lnTo>
                      <a:pt x="119" y="815"/>
                    </a:lnTo>
                    <a:close/>
                    <a:moveTo>
                      <a:pt x="12" y="802"/>
                    </a:moveTo>
                    <a:lnTo>
                      <a:pt x="107" y="802"/>
                    </a:lnTo>
                    <a:lnTo>
                      <a:pt x="107" y="13"/>
                    </a:lnTo>
                    <a:lnTo>
                      <a:pt x="12" y="13"/>
                    </a:lnTo>
                    <a:lnTo>
                      <a:pt x="12" y="80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09" name="ïṥlîḓe"/>
              <p:cNvSpPr/>
              <p:nvPr/>
            </p:nvSpPr>
            <p:spPr bwMode="auto">
              <a:xfrm>
                <a:off x="5002214" y="3457575"/>
                <a:ext cx="188913" cy="1293813"/>
              </a:xfrm>
              <a:custGeom>
                <a:avLst/>
                <a:gdLst>
                  <a:gd name="T0" fmla="*/ 119 w 119"/>
                  <a:gd name="T1" fmla="*/ 815 h 815"/>
                  <a:gd name="T2" fmla="*/ 0 w 119"/>
                  <a:gd name="T3" fmla="*/ 815 h 815"/>
                  <a:gd name="T4" fmla="*/ 0 w 119"/>
                  <a:gd name="T5" fmla="*/ 0 h 815"/>
                  <a:gd name="T6" fmla="*/ 119 w 119"/>
                  <a:gd name="T7" fmla="*/ 0 h 815"/>
                  <a:gd name="T8" fmla="*/ 119 w 119"/>
                  <a:gd name="T9" fmla="*/ 815 h 815"/>
                  <a:gd name="T10" fmla="*/ 12 w 119"/>
                  <a:gd name="T11" fmla="*/ 802 h 815"/>
                  <a:gd name="T12" fmla="*/ 107 w 119"/>
                  <a:gd name="T13" fmla="*/ 802 h 815"/>
                  <a:gd name="T14" fmla="*/ 107 w 119"/>
                  <a:gd name="T15" fmla="*/ 13 h 815"/>
                  <a:gd name="T16" fmla="*/ 12 w 119"/>
                  <a:gd name="T17" fmla="*/ 13 h 815"/>
                  <a:gd name="T18" fmla="*/ 12 w 119"/>
                  <a:gd name="T19" fmla="*/ 80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815">
                    <a:moveTo>
                      <a:pt x="119" y="815"/>
                    </a:moveTo>
                    <a:lnTo>
                      <a:pt x="0" y="815"/>
                    </a:lnTo>
                    <a:lnTo>
                      <a:pt x="0" y="0"/>
                    </a:lnTo>
                    <a:lnTo>
                      <a:pt x="119" y="0"/>
                    </a:lnTo>
                    <a:lnTo>
                      <a:pt x="119" y="815"/>
                    </a:lnTo>
                    <a:moveTo>
                      <a:pt x="12" y="802"/>
                    </a:moveTo>
                    <a:lnTo>
                      <a:pt x="107" y="802"/>
                    </a:lnTo>
                    <a:lnTo>
                      <a:pt x="107" y="13"/>
                    </a:lnTo>
                    <a:lnTo>
                      <a:pt x="12" y="13"/>
                    </a:lnTo>
                    <a:lnTo>
                      <a:pt x="12" y="8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10" name="iṡlîďe"/>
              <p:cNvSpPr/>
              <p:nvPr/>
            </p:nvSpPr>
            <p:spPr bwMode="auto">
              <a:xfrm>
                <a:off x="5992814" y="3467100"/>
                <a:ext cx="169863" cy="127476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11" name="íşḻîḋé"/>
              <p:cNvSpPr/>
              <p:nvPr/>
            </p:nvSpPr>
            <p:spPr bwMode="auto">
              <a:xfrm>
                <a:off x="5992814" y="3467100"/>
                <a:ext cx="16986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12" name="îŝľïḍê"/>
              <p:cNvSpPr/>
              <p:nvPr/>
            </p:nvSpPr>
            <p:spPr bwMode="auto">
              <a:xfrm>
                <a:off x="5981701" y="3457575"/>
                <a:ext cx="190500" cy="1293813"/>
              </a:xfrm>
              <a:custGeom>
                <a:avLst/>
                <a:gdLst>
                  <a:gd name="T0" fmla="*/ 120 w 120"/>
                  <a:gd name="T1" fmla="*/ 815 h 815"/>
                  <a:gd name="T2" fmla="*/ 0 w 120"/>
                  <a:gd name="T3" fmla="*/ 815 h 815"/>
                  <a:gd name="T4" fmla="*/ 0 w 120"/>
                  <a:gd name="T5" fmla="*/ 0 h 815"/>
                  <a:gd name="T6" fmla="*/ 120 w 120"/>
                  <a:gd name="T7" fmla="*/ 0 h 815"/>
                  <a:gd name="T8" fmla="*/ 120 w 120"/>
                  <a:gd name="T9" fmla="*/ 815 h 815"/>
                  <a:gd name="T10" fmla="*/ 13 w 120"/>
                  <a:gd name="T11" fmla="*/ 802 h 815"/>
                  <a:gd name="T12" fmla="*/ 107 w 120"/>
                  <a:gd name="T13" fmla="*/ 802 h 815"/>
                  <a:gd name="T14" fmla="*/ 107 w 120"/>
                  <a:gd name="T15" fmla="*/ 13 h 815"/>
                  <a:gd name="T16" fmla="*/ 13 w 120"/>
                  <a:gd name="T17" fmla="*/ 13 h 815"/>
                  <a:gd name="T18" fmla="*/ 13 w 120"/>
                  <a:gd name="T19" fmla="*/ 80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815">
                    <a:moveTo>
                      <a:pt x="120" y="815"/>
                    </a:moveTo>
                    <a:lnTo>
                      <a:pt x="0" y="815"/>
                    </a:lnTo>
                    <a:lnTo>
                      <a:pt x="0" y="0"/>
                    </a:lnTo>
                    <a:lnTo>
                      <a:pt x="120" y="0"/>
                    </a:lnTo>
                    <a:lnTo>
                      <a:pt x="120" y="815"/>
                    </a:lnTo>
                    <a:close/>
                    <a:moveTo>
                      <a:pt x="13" y="802"/>
                    </a:moveTo>
                    <a:lnTo>
                      <a:pt x="107" y="802"/>
                    </a:lnTo>
                    <a:lnTo>
                      <a:pt x="107" y="13"/>
                    </a:lnTo>
                    <a:lnTo>
                      <a:pt x="13" y="13"/>
                    </a:lnTo>
                    <a:lnTo>
                      <a:pt x="13" y="80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13" name="ïśľîďe"/>
              <p:cNvSpPr/>
              <p:nvPr/>
            </p:nvSpPr>
            <p:spPr bwMode="auto">
              <a:xfrm>
                <a:off x="5981701" y="3457575"/>
                <a:ext cx="190500" cy="1293813"/>
              </a:xfrm>
              <a:custGeom>
                <a:avLst/>
                <a:gdLst>
                  <a:gd name="T0" fmla="*/ 120 w 120"/>
                  <a:gd name="T1" fmla="*/ 815 h 815"/>
                  <a:gd name="T2" fmla="*/ 0 w 120"/>
                  <a:gd name="T3" fmla="*/ 815 h 815"/>
                  <a:gd name="T4" fmla="*/ 0 w 120"/>
                  <a:gd name="T5" fmla="*/ 0 h 815"/>
                  <a:gd name="T6" fmla="*/ 120 w 120"/>
                  <a:gd name="T7" fmla="*/ 0 h 815"/>
                  <a:gd name="T8" fmla="*/ 120 w 120"/>
                  <a:gd name="T9" fmla="*/ 815 h 815"/>
                  <a:gd name="T10" fmla="*/ 13 w 120"/>
                  <a:gd name="T11" fmla="*/ 802 h 815"/>
                  <a:gd name="T12" fmla="*/ 107 w 120"/>
                  <a:gd name="T13" fmla="*/ 802 h 815"/>
                  <a:gd name="T14" fmla="*/ 107 w 120"/>
                  <a:gd name="T15" fmla="*/ 13 h 815"/>
                  <a:gd name="T16" fmla="*/ 13 w 120"/>
                  <a:gd name="T17" fmla="*/ 13 h 815"/>
                  <a:gd name="T18" fmla="*/ 13 w 120"/>
                  <a:gd name="T19" fmla="*/ 80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815">
                    <a:moveTo>
                      <a:pt x="120" y="815"/>
                    </a:moveTo>
                    <a:lnTo>
                      <a:pt x="0" y="815"/>
                    </a:lnTo>
                    <a:lnTo>
                      <a:pt x="0" y="0"/>
                    </a:lnTo>
                    <a:lnTo>
                      <a:pt x="120" y="0"/>
                    </a:lnTo>
                    <a:lnTo>
                      <a:pt x="120" y="815"/>
                    </a:lnTo>
                    <a:moveTo>
                      <a:pt x="13" y="802"/>
                    </a:moveTo>
                    <a:lnTo>
                      <a:pt x="107" y="802"/>
                    </a:lnTo>
                    <a:lnTo>
                      <a:pt x="107" y="13"/>
                    </a:lnTo>
                    <a:lnTo>
                      <a:pt x="13" y="13"/>
                    </a:lnTo>
                    <a:lnTo>
                      <a:pt x="13" y="8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14" name="îSļîďe"/>
              <p:cNvSpPr/>
              <p:nvPr/>
            </p:nvSpPr>
            <p:spPr bwMode="auto">
              <a:xfrm>
                <a:off x="6967539" y="3467100"/>
                <a:ext cx="169863" cy="127476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15" name="ïśḻiḑè"/>
              <p:cNvSpPr/>
              <p:nvPr/>
            </p:nvSpPr>
            <p:spPr bwMode="auto">
              <a:xfrm>
                <a:off x="6967539" y="3467100"/>
                <a:ext cx="16986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16" name="iṥľídé"/>
              <p:cNvSpPr/>
              <p:nvPr/>
            </p:nvSpPr>
            <p:spPr bwMode="auto">
              <a:xfrm>
                <a:off x="6958014" y="3457575"/>
                <a:ext cx="188913" cy="1293813"/>
              </a:xfrm>
              <a:custGeom>
                <a:avLst/>
                <a:gdLst>
                  <a:gd name="T0" fmla="*/ 119 w 119"/>
                  <a:gd name="T1" fmla="*/ 815 h 815"/>
                  <a:gd name="T2" fmla="*/ 0 w 119"/>
                  <a:gd name="T3" fmla="*/ 815 h 815"/>
                  <a:gd name="T4" fmla="*/ 0 w 119"/>
                  <a:gd name="T5" fmla="*/ 0 h 815"/>
                  <a:gd name="T6" fmla="*/ 119 w 119"/>
                  <a:gd name="T7" fmla="*/ 0 h 815"/>
                  <a:gd name="T8" fmla="*/ 119 w 119"/>
                  <a:gd name="T9" fmla="*/ 815 h 815"/>
                  <a:gd name="T10" fmla="*/ 13 w 119"/>
                  <a:gd name="T11" fmla="*/ 802 h 815"/>
                  <a:gd name="T12" fmla="*/ 107 w 119"/>
                  <a:gd name="T13" fmla="*/ 802 h 815"/>
                  <a:gd name="T14" fmla="*/ 107 w 119"/>
                  <a:gd name="T15" fmla="*/ 13 h 815"/>
                  <a:gd name="T16" fmla="*/ 13 w 119"/>
                  <a:gd name="T17" fmla="*/ 13 h 815"/>
                  <a:gd name="T18" fmla="*/ 13 w 119"/>
                  <a:gd name="T19" fmla="*/ 80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815">
                    <a:moveTo>
                      <a:pt x="119" y="815"/>
                    </a:moveTo>
                    <a:lnTo>
                      <a:pt x="0" y="815"/>
                    </a:lnTo>
                    <a:lnTo>
                      <a:pt x="0" y="0"/>
                    </a:lnTo>
                    <a:lnTo>
                      <a:pt x="119" y="0"/>
                    </a:lnTo>
                    <a:lnTo>
                      <a:pt x="119" y="815"/>
                    </a:lnTo>
                    <a:close/>
                    <a:moveTo>
                      <a:pt x="13" y="802"/>
                    </a:moveTo>
                    <a:lnTo>
                      <a:pt x="107" y="802"/>
                    </a:lnTo>
                    <a:lnTo>
                      <a:pt x="107" y="13"/>
                    </a:lnTo>
                    <a:lnTo>
                      <a:pt x="13" y="13"/>
                    </a:lnTo>
                    <a:lnTo>
                      <a:pt x="13" y="80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17" name="îṣlîďè"/>
              <p:cNvSpPr/>
              <p:nvPr/>
            </p:nvSpPr>
            <p:spPr bwMode="auto">
              <a:xfrm>
                <a:off x="6958014" y="3457575"/>
                <a:ext cx="188913" cy="1293813"/>
              </a:xfrm>
              <a:custGeom>
                <a:avLst/>
                <a:gdLst>
                  <a:gd name="T0" fmla="*/ 119 w 119"/>
                  <a:gd name="T1" fmla="*/ 815 h 815"/>
                  <a:gd name="T2" fmla="*/ 0 w 119"/>
                  <a:gd name="T3" fmla="*/ 815 h 815"/>
                  <a:gd name="T4" fmla="*/ 0 w 119"/>
                  <a:gd name="T5" fmla="*/ 0 h 815"/>
                  <a:gd name="T6" fmla="*/ 119 w 119"/>
                  <a:gd name="T7" fmla="*/ 0 h 815"/>
                  <a:gd name="T8" fmla="*/ 119 w 119"/>
                  <a:gd name="T9" fmla="*/ 815 h 815"/>
                  <a:gd name="T10" fmla="*/ 13 w 119"/>
                  <a:gd name="T11" fmla="*/ 802 h 815"/>
                  <a:gd name="T12" fmla="*/ 107 w 119"/>
                  <a:gd name="T13" fmla="*/ 802 h 815"/>
                  <a:gd name="T14" fmla="*/ 107 w 119"/>
                  <a:gd name="T15" fmla="*/ 13 h 815"/>
                  <a:gd name="T16" fmla="*/ 13 w 119"/>
                  <a:gd name="T17" fmla="*/ 13 h 815"/>
                  <a:gd name="T18" fmla="*/ 13 w 119"/>
                  <a:gd name="T19" fmla="*/ 80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815">
                    <a:moveTo>
                      <a:pt x="119" y="815"/>
                    </a:moveTo>
                    <a:lnTo>
                      <a:pt x="0" y="815"/>
                    </a:lnTo>
                    <a:lnTo>
                      <a:pt x="0" y="0"/>
                    </a:lnTo>
                    <a:lnTo>
                      <a:pt x="119" y="0"/>
                    </a:lnTo>
                    <a:lnTo>
                      <a:pt x="119" y="815"/>
                    </a:lnTo>
                    <a:moveTo>
                      <a:pt x="13" y="802"/>
                    </a:moveTo>
                    <a:lnTo>
                      <a:pt x="107" y="802"/>
                    </a:lnTo>
                    <a:lnTo>
                      <a:pt x="107" y="13"/>
                    </a:lnTo>
                    <a:lnTo>
                      <a:pt x="13" y="13"/>
                    </a:lnTo>
                    <a:lnTo>
                      <a:pt x="13" y="8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18" name="ïš1íḓé"/>
              <p:cNvSpPr/>
              <p:nvPr/>
            </p:nvSpPr>
            <p:spPr bwMode="auto">
              <a:xfrm>
                <a:off x="5675314" y="1584325"/>
                <a:ext cx="833438" cy="1158875"/>
              </a:xfrm>
              <a:custGeom>
                <a:avLst/>
                <a:gdLst>
                  <a:gd name="T0" fmla="*/ 167 w 334"/>
                  <a:gd name="T1" fmla="*/ 0 h 465"/>
                  <a:gd name="T2" fmla="*/ 0 w 334"/>
                  <a:gd name="T3" fmla="*/ 167 h 465"/>
                  <a:gd name="T4" fmla="*/ 156 w 334"/>
                  <a:gd name="T5" fmla="*/ 458 h 465"/>
                  <a:gd name="T6" fmla="*/ 178 w 334"/>
                  <a:gd name="T7" fmla="*/ 458 h 465"/>
                  <a:gd name="T8" fmla="*/ 334 w 334"/>
                  <a:gd name="T9" fmla="*/ 167 h 465"/>
                  <a:gd name="T10" fmla="*/ 167 w 334"/>
                  <a:gd name="T11" fmla="*/ 0 h 465"/>
                  <a:gd name="T12" fmla="*/ 167 w 334"/>
                  <a:gd name="T13" fmla="*/ 247 h 465"/>
                  <a:gd name="T14" fmla="*/ 68 w 334"/>
                  <a:gd name="T15" fmla="*/ 148 h 465"/>
                  <a:gd name="T16" fmla="*/ 167 w 334"/>
                  <a:gd name="T17" fmla="*/ 50 h 465"/>
                  <a:gd name="T18" fmla="*/ 265 w 334"/>
                  <a:gd name="T19" fmla="*/ 148 h 465"/>
                  <a:gd name="T20" fmla="*/ 167 w 334"/>
                  <a:gd name="T21" fmla="*/ 247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4" h="465">
                    <a:moveTo>
                      <a:pt x="167" y="0"/>
                    </a:moveTo>
                    <a:cubicBezTo>
                      <a:pt x="75" y="0"/>
                      <a:pt x="0" y="75"/>
                      <a:pt x="0" y="167"/>
                    </a:cubicBezTo>
                    <a:cubicBezTo>
                      <a:pt x="0" y="245"/>
                      <a:pt x="119" y="409"/>
                      <a:pt x="156" y="458"/>
                    </a:cubicBezTo>
                    <a:cubicBezTo>
                      <a:pt x="162" y="465"/>
                      <a:pt x="172" y="465"/>
                      <a:pt x="178" y="458"/>
                    </a:cubicBezTo>
                    <a:cubicBezTo>
                      <a:pt x="215" y="409"/>
                      <a:pt x="334" y="245"/>
                      <a:pt x="334" y="167"/>
                    </a:cubicBezTo>
                    <a:cubicBezTo>
                      <a:pt x="334" y="75"/>
                      <a:pt x="259" y="0"/>
                      <a:pt x="167" y="0"/>
                    </a:cubicBezTo>
                    <a:close/>
                    <a:moveTo>
                      <a:pt x="167" y="247"/>
                    </a:moveTo>
                    <a:cubicBezTo>
                      <a:pt x="112" y="247"/>
                      <a:pt x="68" y="203"/>
                      <a:pt x="68" y="148"/>
                    </a:cubicBezTo>
                    <a:cubicBezTo>
                      <a:pt x="68" y="94"/>
                      <a:pt x="112" y="50"/>
                      <a:pt x="167" y="50"/>
                    </a:cubicBezTo>
                    <a:cubicBezTo>
                      <a:pt x="221" y="50"/>
                      <a:pt x="265" y="94"/>
                      <a:pt x="265" y="148"/>
                    </a:cubicBezTo>
                    <a:cubicBezTo>
                      <a:pt x="265" y="203"/>
                      <a:pt x="221" y="247"/>
                      <a:pt x="167" y="247"/>
                    </a:cubicBezTo>
                    <a:close/>
                  </a:path>
                </a:pathLst>
              </a:cu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19" name="ïṥľiḋê"/>
              <p:cNvSpPr/>
              <p:nvPr/>
            </p:nvSpPr>
            <p:spPr bwMode="auto">
              <a:xfrm>
                <a:off x="5665789" y="1573213"/>
                <a:ext cx="852488" cy="1176338"/>
              </a:xfrm>
              <a:custGeom>
                <a:avLst/>
                <a:gdLst>
                  <a:gd name="T0" fmla="*/ 171 w 342"/>
                  <a:gd name="T1" fmla="*/ 472 h 472"/>
                  <a:gd name="T2" fmla="*/ 171 w 342"/>
                  <a:gd name="T3" fmla="*/ 472 h 472"/>
                  <a:gd name="T4" fmla="*/ 157 w 342"/>
                  <a:gd name="T5" fmla="*/ 465 h 472"/>
                  <a:gd name="T6" fmla="*/ 0 w 342"/>
                  <a:gd name="T7" fmla="*/ 171 h 472"/>
                  <a:gd name="T8" fmla="*/ 171 w 342"/>
                  <a:gd name="T9" fmla="*/ 0 h 472"/>
                  <a:gd name="T10" fmla="*/ 342 w 342"/>
                  <a:gd name="T11" fmla="*/ 171 h 472"/>
                  <a:gd name="T12" fmla="*/ 185 w 342"/>
                  <a:gd name="T13" fmla="*/ 465 h 472"/>
                  <a:gd name="T14" fmla="*/ 171 w 342"/>
                  <a:gd name="T15" fmla="*/ 472 h 472"/>
                  <a:gd name="T16" fmla="*/ 171 w 342"/>
                  <a:gd name="T17" fmla="*/ 8 h 472"/>
                  <a:gd name="T18" fmla="*/ 8 w 342"/>
                  <a:gd name="T19" fmla="*/ 171 h 472"/>
                  <a:gd name="T20" fmla="*/ 163 w 342"/>
                  <a:gd name="T21" fmla="*/ 460 h 472"/>
                  <a:gd name="T22" fmla="*/ 171 w 342"/>
                  <a:gd name="T23" fmla="*/ 464 h 472"/>
                  <a:gd name="T24" fmla="*/ 178 w 342"/>
                  <a:gd name="T25" fmla="*/ 460 h 472"/>
                  <a:gd name="T26" fmla="*/ 334 w 342"/>
                  <a:gd name="T27" fmla="*/ 171 h 472"/>
                  <a:gd name="T28" fmla="*/ 171 w 342"/>
                  <a:gd name="T29" fmla="*/ 8 h 472"/>
                  <a:gd name="T30" fmla="*/ 171 w 342"/>
                  <a:gd name="T31" fmla="*/ 255 h 472"/>
                  <a:gd name="T32" fmla="*/ 68 w 342"/>
                  <a:gd name="T33" fmla="*/ 152 h 472"/>
                  <a:gd name="T34" fmla="*/ 171 w 342"/>
                  <a:gd name="T35" fmla="*/ 50 h 472"/>
                  <a:gd name="T36" fmla="*/ 273 w 342"/>
                  <a:gd name="T37" fmla="*/ 152 h 472"/>
                  <a:gd name="T38" fmla="*/ 171 w 342"/>
                  <a:gd name="T39" fmla="*/ 255 h 472"/>
                  <a:gd name="T40" fmla="*/ 171 w 342"/>
                  <a:gd name="T41" fmla="*/ 58 h 472"/>
                  <a:gd name="T42" fmla="*/ 76 w 342"/>
                  <a:gd name="T43" fmla="*/ 152 h 472"/>
                  <a:gd name="T44" fmla="*/ 171 w 342"/>
                  <a:gd name="T45" fmla="*/ 247 h 472"/>
                  <a:gd name="T46" fmla="*/ 265 w 342"/>
                  <a:gd name="T47" fmla="*/ 152 h 472"/>
                  <a:gd name="T48" fmla="*/ 171 w 342"/>
                  <a:gd name="T49" fmla="*/ 58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2" h="472">
                    <a:moveTo>
                      <a:pt x="171" y="472"/>
                    </a:moveTo>
                    <a:cubicBezTo>
                      <a:pt x="171" y="472"/>
                      <a:pt x="171" y="472"/>
                      <a:pt x="171" y="472"/>
                    </a:cubicBezTo>
                    <a:cubicBezTo>
                      <a:pt x="165" y="472"/>
                      <a:pt x="160" y="469"/>
                      <a:pt x="157" y="465"/>
                    </a:cubicBezTo>
                    <a:cubicBezTo>
                      <a:pt x="120" y="416"/>
                      <a:pt x="0" y="251"/>
                      <a:pt x="0" y="171"/>
                    </a:cubicBezTo>
                    <a:cubicBezTo>
                      <a:pt x="0" y="77"/>
                      <a:pt x="76" y="0"/>
                      <a:pt x="171" y="0"/>
                    </a:cubicBezTo>
                    <a:cubicBezTo>
                      <a:pt x="265" y="0"/>
                      <a:pt x="342" y="77"/>
                      <a:pt x="342" y="171"/>
                    </a:cubicBezTo>
                    <a:cubicBezTo>
                      <a:pt x="342" y="251"/>
                      <a:pt x="222" y="416"/>
                      <a:pt x="185" y="465"/>
                    </a:cubicBezTo>
                    <a:cubicBezTo>
                      <a:pt x="181" y="469"/>
                      <a:pt x="176" y="472"/>
                      <a:pt x="171" y="472"/>
                    </a:cubicBezTo>
                    <a:close/>
                    <a:moveTo>
                      <a:pt x="171" y="8"/>
                    </a:moveTo>
                    <a:cubicBezTo>
                      <a:pt x="81" y="8"/>
                      <a:pt x="8" y="81"/>
                      <a:pt x="8" y="171"/>
                    </a:cubicBezTo>
                    <a:cubicBezTo>
                      <a:pt x="8" y="248"/>
                      <a:pt x="127" y="412"/>
                      <a:pt x="163" y="460"/>
                    </a:cubicBezTo>
                    <a:cubicBezTo>
                      <a:pt x="165" y="462"/>
                      <a:pt x="168" y="464"/>
                      <a:pt x="171" y="464"/>
                    </a:cubicBezTo>
                    <a:cubicBezTo>
                      <a:pt x="174" y="464"/>
                      <a:pt x="177" y="462"/>
                      <a:pt x="178" y="460"/>
                    </a:cubicBezTo>
                    <a:cubicBezTo>
                      <a:pt x="215" y="412"/>
                      <a:pt x="334" y="248"/>
                      <a:pt x="334" y="171"/>
                    </a:cubicBezTo>
                    <a:cubicBezTo>
                      <a:pt x="334" y="81"/>
                      <a:pt x="261" y="8"/>
                      <a:pt x="171" y="8"/>
                    </a:cubicBezTo>
                    <a:close/>
                    <a:moveTo>
                      <a:pt x="171" y="255"/>
                    </a:moveTo>
                    <a:cubicBezTo>
                      <a:pt x="114" y="255"/>
                      <a:pt x="68" y="209"/>
                      <a:pt x="68" y="152"/>
                    </a:cubicBezTo>
                    <a:cubicBezTo>
                      <a:pt x="68" y="96"/>
                      <a:pt x="114" y="50"/>
                      <a:pt x="171" y="50"/>
                    </a:cubicBezTo>
                    <a:cubicBezTo>
                      <a:pt x="227" y="50"/>
                      <a:pt x="273" y="96"/>
                      <a:pt x="273" y="152"/>
                    </a:cubicBezTo>
                    <a:cubicBezTo>
                      <a:pt x="273" y="209"/>
                      <a:pt x="227" y="255"/>
                      <a:pt x="171" y="255"/>
                    </a:cubicBezTo>
                    <a:close/>
                    <a:moveTo>
                      <a:pt x="171" y="58"/>
                    </a:moveTo>
                    <a:cubicBezTo>
                      <a:pt x="119" y="58"/>
                      <a:pt x="76" y="100"/>
                      <a:pt x="76" y="152"/>
                    </a:cubicBezTo>
                    <a:cubicBezTo>
                      <a:pt x="76" y="204"/>
                      <a:pt x="119" y="247"/>
                      <a:pt x="171" y="247"/>
                    </a:cubicBezTo>
                    <a:cubicBezTo>
                      <a:pt x="223" y="247"/>
                      <a:pt x="265" y="204"/>
                      <a:pt x="265" y="152"/>
                    </a:cubicBezTo>
                    <a:cubicBezTo>
                      <a:pt x="265" y="100"/>
                      <a:pt x="223" y="58"/>
                      <a:pt x="171" y="5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20" name="íšḻîḓê"/>
              <p:cNvSpPr/>
              <p:nvPr/>
            </p:nvSpPr>
            <p:spPr bwMode="auto">
              <a:xfrm>
                <a:off x="4318001" y="2881313"/>
                <a:ext cx="3546475" cy="295275"/>
              </a:xfrm>
              <a:custGeom>
                <a:avLst/>
                <a:gdLst>
                  <a:gd name="T0" fmla="*/ 1421 w 1421"/>
                  <a:gd name="T1" fmla="*/ 118 h 118"/>
                  <a:gd name="T2" fmla="*/ 0 w 1421"/>
                  <a:gd name="T3" fmla="*/ 118 h 118"/>
                  <a:gd name="T4" fmla="*/ 118 w 1421"/>
                  <a:gd name="T5" fmla="*/ 0 h 118"/>
                  <a:gd name="T6" fmla="*/ 1303 w 1421"/>
                  <a:gd name="T7" fmla="*/ 0 h 118"/>
                  <a:gd name="T8" fmla="*/ 1421 w 1421"/>
                  <a:gd name="T9" fmla="*/ 118 h 118"/>
                </a:gdLst>
                <a:ahLst/>
                <a:cxnLst>
                  <a:cxn ang="0">
                    <a:pos x="T0" y="T1"/>
                  </a:cxn>
                  <a:cxn ang="0">
                    <a:pos x="T2" y="T3"/>
                  </a:cxn>
                  <a:cxn ang="0">
                    <a:pos x="T4" y="T5"/>
                  </a:cxn>
                  <a:cxn ang="0">
                    <a:pos x="T6" y="T7"/>
                  </a:cxn>
                  <a:cxn ang="0">
                    <a:pos x="T8" y="T9"/>
                  </a:cxn>
                </a:cxnLst>
                <a:rect l="0" t="0" r="r" b="b"/>
                <a:pathLst>
                  <a:path w="1421" h="118">
                    <a:moveTo>
                      <a:pt x="1421" y="118"/>
                    </a:moveTo>
                    <a:cubicBezTo>
                      <a:pt x="0" y="118"/>
                      <a:pt x="0" y="118"/>
                      <a:pt x="0" y="118"/>
                    </a:cubicBezTo>
                    <a:cubicBezTo>
                      <a:pt x="0" y="53"/>
                      <a:pt x="53" y="0"/>
                      <a:pt x="118" y="0"/>
                    </a:cubicBezTo>
                    <a:cubicBezTo>
                      <a:pt x="1303" y="0"/>
                      <a:pt x="1303" y="0"/>
                      <a:pt x="1303" y="0"/>
                    </a:cubicBezTo>
                    <a:cubicBezTo>
                      <a:pt x="1368" y="0"/>
                      <a:pt x="1421" y="53"/>
                      <a:pt x="1421" y="118"/>
                    </a:cubicBezTo>
                  </a:path>
                </a:pathLst>
              </a:cu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21" name="îṣ1ïďê"/>
              <p:cNvSpPr/>
              <p:nvPr/>
            </p:nvSpPr>
            <p:spPr bwMode="auto">
              <a:xfrm>
                <a:off x="4597401" y="2881313"/>
                <a:ext cx="77788" cy="3175"/>
              </a:xfrm>
              <a:custGeom>
                <a:avLst/>
                <a:gdLst>
                  <a:gd name="T0" fmla="*/ 31 w 31"/>
                  <a:gd name="T1" fmla="*/ 0 h 1"/>
                  <a:gd name="T2" fmla="*/ 0 w 31"/>
                  <a:gd name="T3" fmla="*/ 0 h 1"/>
                  <a:gd name="T4" fmla="*/ 0 w 31"/>
                  <a:gd name="T5" fmla="*/ 1 h 1"/>
                  <a:gd name="T6" fmla="*/ 6 w 31"/>
                  <a:gd name="T7" fmla="*/ 0 h 1"/>
                  <a:gd name="T8" fmla="*/ 31 w 31"/>
                  <a:gd name="T9" fmla="*/ 0 h 1"/>
                </a:gdLst>
                <a:ahLst/>
                <a:cxnLst>
                  <a:cxn ang="0">
                    <a:pos x="T0" y="T1"/>
                  </a:cxn>
                  <a:cxn ang="0">
                    <a:pos x="T2" y="T3"/>
                  </a:cxn>
                  <a:cxn ang="0">
                    <a:pos x="T4" y="T5"/>
                  </a:cxn>
                  <a:cxn ang="0">
                    <a:pos x="T6" y="T7"/>
                  </a:cxn>
                  <a:cxn ang="0">
                    <a:pos x="T8" y="T9"/>
                  </a:cxn>
                </a:cxnLst>
                <a:rect l="0" t="0" r="r" b="b"/>
                <a:pathLst>
                  <a:path w="31" h="1">
                    <a:moveTo>
                      <a:pt x="31" y="0"/>
                    </a:moveTo>
                    <a:cubicBezTo>
                      <a:pt x="0" y="0"/>
                      <a:pt x="0" y="0"/>
                      <a:pt x="0" y="0"/>
                    </a:cubicBezTo>
                    <a:cubicBezTo>
                      <a:pt x="0" y="0"/>
                      <a:pt x="0" y="0"/>
                      <a:pt x="0" y="1"/>
                    </a:cubicBezTo>
                    <a:cubicBezTo>
                      <a:pt x="2" y="0"/>
                      <a:pt x="4" y="0"/>
                      <a:pt x="6" y="0"/>
                    </a:cubicBezTo>
                    <a:cubicBezTo>
                      <a:pt x="31" y="0"/>
                      <a:pt x="31" y="0"/>
                      <a:pt x="31" y="0"/>
                    </a:cubicBezTo>
                  </a:path>
                </a:pathLst>
              </a:custGeom>
              <a:solidFill>
                <a:srgbClr val="DDF1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22" name="íṩlîďè"/>
              <p:cNvSpPr/>
              <p:nvPr/>
            </p:nvSpPr>
            <p:spPr bwMode="auto">
              <a:xfrm>
                <a:off x="7532689" y="2881313"/>
                <a:ext cx="58738" cy="3175"/>
              </a:xfrm>
              <a:custGeom>
                <a:avLst/>
                <a:gdLst>
                  <a:gd name="T0" fmla="*/ 24 w 24"/>
                  <a:gd name="T1" fmla="*/ 0 h 1"/>
                  <a:gd name="T2" fmla="*/ 0 w 24"/>
                  <a:gd name="T3" fmla="*/ 0 h 1"/>
                  <a:gd name="T4" fmla="*/ 15 w 24"/>
                  <a:gd name="T5" fmla="*/ 0 h 1"/>
                  <a:gd name="T6" fmla="*/ 24 w 24"/>
                  <a:gd name="T7" fmla="*/ 1 h 1"/>
                  <a:gd name="T8" fmla="*/ 24 w 24"/>
                  <a:gd name="T9" fmla="*/ 0 h 1"/>
                </a:gdLst>
                <a:ahLst/>
                <a:cxnLst>
                  <a:cxn ang="0">
                    <a:pos x="T0" y="T1"/>
                  </a:cxn>
                  <a:cxn ang="0">
                    <a:pos x="T2" y="T3"/>
                  </a:cxn>
                  <a:cxn ang="0">
                    <a:pos x="T4" y="T5"/>
                  </a:cxn>
                  <a:cxn ang="0">
                    <a:pos x="T6" y="T7"/>
                  </a:cxn>
                  <a:cxn ang="0">
                    <a:pos x="T8" y="T9"/>
                  </a:cxn>
                </a:cxnLst>
                <a:rect l="0" t="0" r="r" b="b"/>
                <a:pathLst>
                  <a:path w="24" h="1">
                    <a:moveTo>
                      <a:pt x="24" y="0"/>
                    </a:moveTo>
                    <a:cubicBezTo>
                      <a:pt x="0" y="0"/>
                      <a:pt x="0" y="0"/>
                      <a:pt x="0" y="0"/>
                    </a:cubicBezTo>
                    <a:cubicBezTo>
                      <a:pt x="15" y="0"/>
                      <a:pt x="15" y="0"/>
                      <a:pt x="15" y="0"/>
                    </a:cubicBezTo>
                    <a:cubicBezTo>
                      <a:pt x="18" y="0"/>
                      <a:pt x="21" y="0"/>
                      <a:pt x="24" y="1"/>
                    </a:cubicBezTo>
                    <a:cubicBezTo>
                      <a:pt x="24" y="1"/>
                      <a:pt x="24" y="0"/>
                      <a:pt x="24" y="0"/>
                    </a:cubicBezTo>
                  </a:path>
                </a:pathLst>
              </a:custGeom>
              <a:solidFill>
                <a:srgbClr val="DDF1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23" name="ïṧ1iḑe"/>
              <p:cNvSpPr/>
              <p:nvPr/>
            </p:nvSpPr>
            <p:spPr bwMode="auto">
              <a:xfrm>
                <a:off x="4597401" y="2881313"/>
                <a:ext cx="2994025" cy="222250"/>
              </a:xfrm>
              <a:custGeom>
                <a:avLst/>
                <a:gdLst>
                  <a:gd name="T0" fmla="*/ 1191 w 1200"/>
                  <a:gd name="T1" fmla="*/ 0 h 89"/>
                  <a:gd name="T2" fmla="*/ 1176 w 1200"/>
                  <a:gd name="T3" fmla="*/ 0 h 89"/>
                  <a:gd name="T4" fmla="*/ 593 w 1200"/>
                  <a:gd name="T5" fmla="*/ 0 h 89"/>
                  <a:gd name="T6" fmla="*/ 461 w 1200"/>
                  <a:gd name="T7" fmla="*/ 0 h 89"/>
                  <a:gd name="T8" fmla="*/ 395 w 1200"/>
                  <a:gd name="T9" fmla="*/ 0 h 89"/>
                  <a:gd name="T10" fmla="*/ 119 w 1200"/>
                  <a:gd name="T11" fmla="*/ 0 h 89"/>
                  <a:gd name="T12" fmla="*/ 31 w 1200"/>
                  <a:gd name="T13" fmla="*/ 0 h 89"/>
                  <a:gd name="T14" fmla="*/ 6 w 1200"/>
                  <a:gd name="T15" fmla="*/ 0 h 89"/>
                  <a:gd name="T16" fmla="*/ 0 w 1200"/>
                  <a:gd name="T17" fmla="*/ 1 h 89"/>
                  <a:gd name="T18" fmla="*/ 89 w 1200"/>
                  <a:gd name="T19" fmla="*/ 89 h 89"/>
                  <a:gd name="T20" fmla="*/ 1111 w 1200"/>
                  <a:gd name="T21" fmla="*/ 89 h 89"/>
                  <a:gd name="T22" fmla="*/ 1200 w 1200"/>
                  <a:gd name="T23" fmla="*/ 1 h 89"/>
                  <a:gd name="T24" fmla="*/ 1191 w 1200"/>
                  <a:gd name="T25"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0" h="89">
                    <a:moveTo>
                      <a:pt x="1191" y="0"/>
                    </a:moveTo>
                    <a:cubicBezTo>
                      <a:pt x="1176" y="0"/>
                      <a:pt x="1176" y="0"/>
                      <a:pt x="1176" y="0"/>
                    </a:cubicBezTo>
                    <a:cubicBezTo>
                      <a:pt x="593" y="0"/>
                      <a:pt x="593" y="0"/>
                      <a:pt x="593" y="0"/>
                    </a:cubicBezTo>
                    <a:cubicBezTo>
                      <a:pt x="461" y="0"/>
                      <a:pt x="461" y="0"/>
                      <a:pt x="461" y="0"/>
                    </a:cubicBezTo>
                    <a:cubicBezTo>
                      <a:pt x="395" y="0"/>
                      <a:pt x="395" y="0"/>
                      <a:pt x="395" y="0"/>
                    </a:cubicBezTo>
                    <a:cubicBezTo>
                      <a:pt x="119" y="0"/>
                      <a:pt x="119" y="0"/>
                      <a:pt x="119" y="0"/>
                    </a:cubicBezTo>
                    <a:cubicBezTo>
                      <a:pt x="31" y="0"/>
                      <a:pt x="31" y="0"/>
                      <a:pt x="31" y="0"/>
                    </a:cubicBezTo>
                    <a:cubicBezTo>
                      <a:pt x="6" y="0"/>
                      <a:pt x="6" y="0"/>
                      <a:pt x="6" y="0"/>
                    </a:cubicBezTo>
                    <a:cubicBezTo>
                      <a:pt x="4" y="0"/>
                      <a:pt x="2" y="0"/>
                      <a:pt x="0" y="1"/>
                    </a:cubicBezTo>
                    <a:cubicBezTo>
                      <a:pt x="0" y="49"/>
                      <a:pt x="40" y="89"/>
                      <a:pt x="89" y="89"/>
                    </a:cubicBezTo>
                    <a:cubicBezTo>
                      <a:pt x="1111" y="89"/>
                      <a:pt x="1111" y="89"/>
                      <a:pt x="1111" y="89"/>
                    </a:cubicBezTo>
                    <a:cubicBezTo>
                      <a:pt x="1160" y="89"/>
                      <a:pt x="1200" y="49"/>
                      <a:pt x="1200" y="1"/>
                    </a:cubicBezTo>
                    <a:cubicBezTo>
                      <a:pt x="1197" y="0"/>
                      <a:pt x="1194" y="0"/>
                      <a:pt x="1191" y="0"/>
                    </a:cubicBezTo>
                  </a:path>
                </a:pathLst>
              </a:custGeom>
              <a:solidFill>
                <a:srgbClr val="93CCF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24" name="iṡļíḋê"/>
              <p:cNvSpPr/>
              <p:nvPr/>
            </p:nvSpPr>
            <p:spPr bwMode="auto">
              <a:xfrm>
                <a:off x="4500564" y="3176588"/>
                <a:ext cx="201613" cy="12858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25" name="išľîďe"/>
              <p:cNvSpPr/>
              <p:nvPr/>
            </p:nvSpPr>
            <p:spPr bwMode="auto">
              <a:xfrm>
                <a:off x="4500564" y="3176588"/>
                <a:ext cx="201613" cy="12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26" name="îşḷídè"/>
              <p:cNvSpPr/>
              <p:nvPr/>
            </p:nvSpPr>
            <p:spPr bwMode="auto">
              <a:xfrm>
                <a:off x="4491039" y="3165475"/>
                <a:ext cx="220663" cy="150813"/>
              </a:xfrm>
              <a:custGeom>
                <a:avLst/>
                <a:gdLst>
                  <a:gd name="T0" fmla="*/ 139 w 139"/>
                  <a:gd name="T1" fmla="*/ 95 h 95"/>
                  <a:gd name="T2" fmla="*/ 0 w 139"/>
                  <a:gd name="T3" fmla="*/ 95 h 95"/>
                  <a:gd name="T4" fmla="*/ 0 w 139"/>
                  <a:gd name="T5" fmla="*/ 0 h 95"/>
                  <a:gd name="T6" fmla="*/ 139 w 139"/>
                  <a:gd name="T7" fmla="*/ 0 h 95"/>
                  <a:gd name="T8" fmla="*/ 139 w 139"/>
                  <a:gd name="T9" fmla="*/ 95 h 95"/>
                  <a:gd name="T10" fmla="*/ 12 w 139"/>
                  <a:gd name="T11" fmla="*/ 82 h 95"/>
                  <a:gd name="T12" fmla="*/ 127 w 139"/>
                  <a:gd name="T13" fmla="*/ 82 h 95"/>
                  <a:gd name="T14" fmla="*/ 127 w 139"/>
                  <a:gd name="T15" fmla="*/ 13 h 95"/>
                  <a:gd name="T16" fmla="*/ 12 w 139"/>
                  <a:gd name="T17" fmla="*/ 13 h 95"/>
                  <a:gd name="T18" fmla="*/ 12 w 139"/>
                  <a:gd name="T19" fmla="*/ 8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5">
                    <a:moveTo>
                      <a:pt x="139" y="95"/>
                    </a:moveTo>
                    <a:lnTo>
                      <a:pt x="0" y="95"/>
                    </a:lnTo>
                    <a:lnTo>
                      <a:pt x="0" y="0"/>
                    </a:lnTo>
                    <a:lnTo>
                      <a:pt x="139" y="0"/>
                    </a:lnTo>
                    <a:lnTo>
                      <a:pt x="139" y="95"/>
                    </a:lnTo>
                    <a:close/>
                    <a:moveTo>
                      <a:pt x="12" y="82"/>
                    </a:moveTo>
                    <a:lnTo>
                      <a:pt x="127" y="82"/>
                    </a:lnTo>
                    <a:lnTo>
                      <a:pt x="127" y="13"/>
                    </a:lnTo>
                    <a:lnTo>
                      <a:pt x="12" y="13"/>
                    </a:lnTo>
                    <a:lnTo>
                      <a:pt x="12" y="8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27" name="iS1ide"/>
              <p:cNvSpPr/>
              <p:nvPr/>
            </p:nvSpPr>
            <p:spPr bwMode="auto">
              <a:xfrm>
                <a:off x="4491039" y="3165475"/>
                <a:ext cx="220663" cy="150813"/>
              </a:xfrm>
              <a:custGeom>
                <a:avLst/>
                <a:gdLst>
                  <a:gd name="T0" fmla="*/ 139 w 139"/>
                  <a:gd name="T1" fmla="*/ 95 h 95"/>
                  <a:gd name="T2" fmla="*/ 0 w 139"/>
                  <a:gd name="T3" fmla="*/ 95 h 95"/>
                  <a:gd name="T4" fmla="*/ 0 w 139"/>
                  <a:gd name="T5" fmla="*/ 0 h 95"/>
                  <a:gd name="T6" fmla="*/ 139 w 139"/>
                  <a:gd name="T7" fmla="*/ 0 h 95"/>
                  <a:gd name="T8" fmla="*/ 139 w 139"/>
                  <a:gd name="T9" fmla="*/ 95 h 95"/>
                  <a:gd name="T10" fmla="*/ 12 w 139"/>
                  <a:gd name="T11" fmla="*/ 82 h 95"/>
                  <a:gd name="T12" fmla="*/ 127 w 139"/>
                  <a:gd name="T13" fmla="*/ 82 h 95"/>
                  <a:gd name="T14" fmla="*/ 127 w 139"/>
                  <a:gd name="T15" fmla="*/ 13 h 95"/>
                  <a:gd name="T16" fmla="*/ 12 w 139"/>
                  <a:gd name="T17" fmla="*/ 13 h 95"/>
                  <a:gd name="T18" fmla="*/ 12 w 139"/>
                  <a:gd name="T19" fmla="*/ 8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5">
                    <a:moveTo>
                      <a:pt x="139" y="95"/>
                    </a:moveTo>
                    <a:lnTo>
                      <a:pt x="0" y="95"/>
                    </a:lnTo>
                    <a:lnTo>
                      <a:pt x="0" y="0"/>
                    </a:lnTo>
                    <a:lnTo>
                      <a:pt x="139" y="0"/>
                    </a:lnTo>
                    <a:lnTo>
                      <a:pt x="139" y="95"/>
                    </a:lnTo>
                    <a:moveTo>
                      <a:pt x="12" y="82"/>
                    </a:moveTo>
                    <a:lnTo>
                      <a:pt x="127" y="82"/>
                    </a:lnTo>
                    <a:lnTo>
                      <a:pt x="127" y="13"/>
                    </a:lnTo>
                    <a:lnTo>
                      <a:pt x="12" y="13"/>
                    </a:lnTo>
                    <a:lnTo>
                      <a:pt x="1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28" name="ísļiḋè"/>
              <p:cNvSpPr/>
              <p:nvPr/>
            </p:nvSpPr>
            <p:spPr bwMode="auto">
              <a:xfrm>
                <a:off x="4510089" y="3186113"/>
                <a:ext cx="182563" cy="38100"/>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29" name="î$lïḑè"/>
              <p:cNvSpPr/>
              <p:nvPr/>
            </p:nvSpPr>
            <p:spPr bwMode="auto">
              <a:xfrm>
                <a:off x="4510089" y="3186113"/>
                <a:ext cx="182563"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30" name="íśľiḓe"/>
              <p:cNvSpPr/>
              <p:nvPr/>
            </p:nvSpPr>
            <p:spPr bwMode="auto">
              <a:xfrm>
                <a:off x="4500564" y="3176588"/>
                <a:ext cx="201613" cy="47625"/>
              </a:xfrm>
              <a:custGeom>
                <a:avLst/>
                <a:gdLst>
                  <a:gd name="T0" fmla="*/ 127 w 127"/>
                  <a:gd name="T1" fmla="*/ 0 h 30"/>
                  <a:gd name="T2" fmla="*/ 0 w 127"/>
                  <a:gd name="T3" fmla="*/ 0 h 30"/>
                  <a:gd name="T4" fmla="*/ 0 w 127"/>
                  <a:gd name="T5" fmla="*/ 30 h 30"/>
                  <a:gd name="T6" fmla="*/ 6 w 127"/>
                  <a:gd name="T7" fmla="*/ 30 h 30"/>
                  <a:gd name="T8" fmla="*/ 6 w 127"/>
                  <a:gd name="T9" fmla="*/ 6 h 30"/>
                  <a:gd name="T10" fmla="*/ 121 w 127"/>
                  <a:gd name="T11" fmla="*/ 6 h 30"/>
                  <a:gd name="T12" fmla="*/ 121 w 127"/>
                  <a:gd name="T13" fmla="*/ 30 h 30"/>
                  <a:gd name="T14" fmla="*/ 127 w 127"/>
                  <a:gd name="T15" fmla="*/ 30 h 30"/>
                  <a:gd name="T16" fmla="*/ 127 w 127"/>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31" name="îṧļidê"/>
              <p:cNvSpPr/>
              <p:nvPr/>
            </p:nvSpPr>
            <p:spPr bwMode="auto">
              <a:xfrm>
                <a:off x="4500564" y="3176588"/>
                <a:ext cx="201613" cy="47625"/>
              </a:xfrm>
              <a:custGeom>
                <a:avLst/>
                <a:gdLst>
                  <a:gd name="T0" fmla="*/ 127 w 127"/>
                  <a:gd name="T1" fmla="*/ 0 h 30"/>
                  <a:gd name="T2" fmla="*/ 0 w 127"/>
                  <a:gd name="T3" fmla="*/ 0 h 30"/>
                  <a:gd name="T4" fmla="*/ 0 w 127"/>
                  <a:gd name="T5" fmla="*/ 30 h 30"/>
                  <a:gd name="T6" fmla="*/ 6 w 127"/>
                  <a:gd name="T7" fmla="*/ 30 h 30"/>
                  <a:gd name="T8" fmla="*/ 6 w 127"/>
                  <a:gd name="T9" fmla="*/ 6 h 30"/>
                  <a:gd name="T10" fmla="*/ 121 w 127"/>
                  <a:gd name="T11" fmla="*/ 6 h 30"/>
                  <a:gd name="T12" fmla="*/ 121 w 127"/>
                  <a:gd name="T13" fmla="*/ 30 h 30"/>
                  <a:gd name="T14" fmla="*/ 127 w 127"/>
                  <a:gd name="T15" fmla="*/ 30 h 30"/>
                  <a:gd name="T16" fmla="*/ 127 w 127"/>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32" name="íṥḷïdé"/>
              <p:cNvSpPr/>
              <p:nvPr/>
            </p:nvSpPr>
            <p:spPr bwMode="auto">
              <a:xfrm>
                <a:off x="7499351" y="3186113"/>
                <a:ext cx="182563" cy="38100"/>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33" name="išlíde"/>
              <p:cNvSpPr/>
              <p:nvPr/>
            </p:nvSpPr>
            <p:spPr bwMode="auto">
              <a:xfrm>
                <a:off x="7499351" y="3186113"/>
                <a:ext cx="182563"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34" name="íšļïḓê"/>
              <p:cNvSpPr/>
              <p:nvPr/>
            </p:nvSpPr>
            <p:spPr bwMode="auto">
              <a:xfrm>
                <a:off x="7489826" y="3176588"/>
                <a:ext cx="201613" cy="47625"/>
              </a:xfrm>
              <a:custGeom>
                <a:avLst/>
                <a:gdLst>
                  <a:gd name="T0" fmla="*/ 127 w 127"/>
                  <a:gd name="T1" fmla="*/ 0 h 30"/>
                  <a:gd name="T2" fmla="*/ 0 w 127"/>
                  <a:gd name="T3" fmla="*/ 0 h 30"/>
                  <a:gd name="T4" fmla="*/ 0 w 127"/>
                  <a:gd name="T5" fmla="*/ 30 h 30"/>
                  <a:gd name="T6" fmla="*/ 6 w 127"/>
                  <a:gd name="T7" fmla="*/ 30 h 30"/>
                  <a:gd name="T8" fmla="*/ 6 w 127"/>
                  <a:gd name="T9" fmla="*/ 6 h 30"/>
                  <a:gd name="T10" fmla="*/ 121 w 127"/>
                  <a:gd name="T11" fmla="*/ 6 h 30"/>
                  <a:gd name="T12" fmla="*/ 121 w 127"/>
                  <a:gd name="T13" fmla="*/ 30 h 30"/>
                  <a:gd name="T14" fmla="*/ 127 w 127"/>
                  <a:gd name="T15" fmla="*/ 30 h 30"/>
                  <a:gd name="T16" fmla="*/ 127 w 127"/>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35" name="ïṧlíďé"/>
              <p:cNvSpPr/>
              <p:nvPr/>
            </p:nvSpPr>
            <p:spPr bwMode="auto">
              <a:xfrm>
                <a:off x="7489826" y="3176588"/>
                <a:ext cx="201613" cy="47625"/>
              </a:xfrm>
              <a:custGeom>
                <a:avLst/>
                <a:gdLst>
                  <a:gd name="T0" fmla="*/ 127 w 127"/>
                  <a:gd name="T1" fmla="*/ 0 h 30"/>
                  <a:gd name="T2" fmla="*/ 0 w 127"/>
                  <a:gd name="T3" fmla="*/ 0 h 30"/>
                  <a:gd name="T4" fmla="*/ 0 w 127"/>
                  <a:gd name="T5" fmla="*/ 30 h 30"/>
                  <a:gd name="T6" fmla="*/ 6 w 127"/>
                  <a:gd name="T7" fmla="*/ 30 h 30"/>
                  <a:gd name="T8" fmla="*/ 6 w 127"/>
                  <a:gd name="T9" fmla="*/ 6 h 30"/>
                  <a:gd name="T10" fmla="*/ 121 w 127"/>
                  <a:gd name="T11" fmla="*/ 6 h 30"/>
                  <a:gd name="T12" fmla="*/ 121 w 127"/>
                  <a:gd name="T13" fmla="*/ 30 h 30"/>
                  <a:gd name="T14" fmla="*/ 127 w 127"/>
                  <a:gd name="T15" fmla="*/ 30 h 30"/>
                  <a:gd name="T16" fmla="*/ 127 w 127"/>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30">
                    <a:moveTo>
                      <a:pt x="127" y="0"/>
                    </a:moveTo>
                    <a:lnTo>
                      <a:pt x="0" y="0"/>
                    </a:lnTo>
                    <a:lnTo>
                      <a:pt x="0" y="30"/>
                    </a:lnTo>
                    <a:lnTo>
                      <a:pt x="6" y="30"/>
                    </a:lnTo>
                    <a:lnTo>
                      <a:pt x="6" y="6"/>
                    </a:lnTo>
                    <a:lnTo>
                      <a:pt x="121" y="6"/>
                    </a:lnTo>
                    <a:lnTo>
                      <a:pt x="121" y="30"/>
                    </a:lnTo>
                    <a:lnTo>
                      <a:pt x="127" y="30"/>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36" name="ïSliḑe"/>
              <p:cNvSpPr/>
              <p:nvPr/>
            </p:nvSpPr>
            <p:spPr bwMode="auto">
              <a:xfrm>
                <a:off x="4510089" y="5308600"/>
                <a:ext cx="182563" cy="34925"/>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37" name="îṡ1îḓê"/>
              <p:cNvSpPr/>
              <p:nvPr/>
            </p:nvSpPr>
            <p:spPr bwMode="auto">
              <a:xfrm>
                <a:off x="4510089" y="5308600"/>
                <a:ext cx="182563" cy="3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38" name="îš1îḓê"/>
              <p:cNvSpPr/>
              <p:nvPr/>
            </p:nvSpPr>
            <p:spPr bwMode="auto">
              <a:xfrm>
                <a:off x="4500564" y="5308600"/>
                <a:ext cx="201613" cy="34925"/>
              </a:xfrm>
              <a:custGeom>
                <a:avLst/>
                <a:gdLst>
                  <a:gd name="T0" fmla="*/ 6 w 127"/>
                  <a:gd name="T1" fmla="*/ 0 h 22"/>
                  <a:gd name="T2" fmla="*/ 0 w 127"/>
                  <a:gd name="T3" fmla="*/ 0 h 22"/>
                  <a:gd name="T4" fmla="*/ 0 w 127"/>
                  <a:gd name="T5" fmla="*/ 22 h 22"/>
                  <a:gd name="T6" fmla="*/ 6 w 127"/>
                  <a:gd name="T7" fmla="*/ 22 h 22"/>
                  <a:gd name="T8" fmla="*/ 6 w 127"/>
                  <a:gd name="T9" fmla="*/ 0 h 22"/>
                  <a:gd name="T10" fmla="*/ 127 w 127"/>
                  <a:gd name="T11" fmla="*/ 0 h 22"/>
                  <a:gd name="T12" fmla="*/ 121 w 127"/>
                  <a:gd name="T13" fmla="*/ 0 h 22"/>
                  <a:gd name="T14" fmla="*/ 121 w 127"/>
                  <a:gd name="T15" fmla="*/ 22 h 22"/>
                  <a:gd name="T16" fmla="*/ 127 w 127"/>
                  <a:gd name="T17" fmla="*/ 22 h 22"/>
                  <a:gd name="T18" fmla="*/ 127 w 127"/>
                  <a:gd name="T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22">
                    <a:moveTo>
                      <a:pt x="6" y="0"/>
                    </a:moveTo>
                    <a:lnTo>
                      <a:pt x="0" y="0"/>
                    </a:lnTo>
                    <a:lnTo>
                      <a:pt x="0" y="22"/>
                    </a:lnTo>
                    <a:lnTo>
                      <a:pt x="6" y="22"/>
                    </a:lnTo>
                    <a:lnTo>
                      <a:pt x="6" y="0"/>
                    </a:lnTo>
                    <a:close/>
                    <a:moveTo>
                      <a:pt x="127" y="0"/>
                    </a:moveTo>
                    <a:lnTo>
                      <a:pt x="121" y="0"/>
                    </a:lnTo>
                    <a:lnTo>
                      <a:pt x="121" y="22"/>
                    </a:lnTo>
                    <a:lnTo>
                      <a:pt x="127" y="22"/>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39" name="iSlíḓê"/>
              <p:cNvSpPr/>
              <p:nvPr/>
            </p:nvSpPr>
            <p:spPr bwMode="auto">
              <a:xfrm>
                <a:off x="4500564" y="5308600"/>
                <a:ext cx="201613" cy="34925"/>
              </a:xfrm>
              <a:custGeom>
                <a:avLst/>
                <a:gdLst>
                  <a:gd name="T0" fmla="*/ 6 w 127"/>
                  <a:gd name="T1" fmla="*/ 0 h 22"/>
                  <a:gd name="T2" fmla="*/ 0 w 127"/>
                  <a:gd name="T3" fmla="*/ 0 h 22"/>
                  <a:gd name="T4" fmla="*/ 0 w 127"/>
                  <a:gd name="T5" fmla="*/ 22 h 22"/>
                  <a:gd name="T6" fmla="*/ 6 w 127"/>
                  <a:gd name="T7" fmla="*/ 22 h 22"/>
                  <a:gd name="T8" fmla="*/ 6 w 127"/>
                  <a:gd name="T9" fmla="*/ 0 h 22"/>
                  <a:gd name="T10" fmla="*/ 127 w 127"/>
                  <a:gd name="T11" fmla="*/ 0 h 22"/>
                  <a:gd name="T12" fmla="*/ 121 w 127"/>
                  <a:gd name="T13" fmla="*/ 0 h 22"/>
                  <a:gd name="T14" fmla="*/ 121 w 127"/>
                  <a:gd name="T15" fmla="*/ 22 h 22"/>
                  <a:gd name="T16" fmla="*/ 127 w 127"/>
                  <a:gd name="T17" fmla="*/ 22 h 22"/>
                  <a:gd name="T18" fmla="*/ 127 w 127"/>
                  <a:gd name="T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22">
                    <a:moveTo>
                      <a:pt x="6" y="0"/>
                    </a:moveTo>
                    <a:lnTo>
                      <a:pt x="0" y="0"/>
                    </a:lnTo>
                    <a:lnTo>
                      <a:pt x="0" y="22"/>
                    </a:lnTo>
                    <a:lnTo>
                      <a:pt x="6" y="22"/>
                    </a:lnTo>
                    <a:lnTo>
                      <a:pt x="6" y="0"/>
                    </a:lnTo>
                    <a:moveTo>
                      <a:pt x="127" y="0"/>
                    </a:moveTo>
                    <a:lnTo>
                      <a:pt x="121" y="0"/>
                    </a:lnTo>
                    <a:lnTo>
                      <a:pt x="121" y="22"/>
                    </a:lnTo>
                    <a:lnTo>
                      <a:pt x="127" y="22"/>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40" name="îṣ1îdè"/>
              <p:cNvSpPr/>
              <p:nvPr/>
            </p:nvSpPr>
            <p:spPr bwMode="auto">
              <a:xfrm>
                <a:off x="7499351" y="5308600"/>
                <a:ext cx="182563" cy="34925"/>
              </a:xfrm>
              <a:prstGeom prst="rect">
                <a:avLst/>
              </a:prstGeom>
              <a:solidFill>
                <a:srgbClr val="2584C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41" name="îsļidê"/>
              <p:cNvSpPr/>
              <p:nvPr/>
            </p:nvSpPr>
            <p:spPr bwMode="auto">
              <a:xfrm>
                <a:off x="7499351" y="5308600"/>
                <a:ext cx="182563" cy="3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42" name="ísliḑé"/>
              <p:cNvSpPr/>
              <p:nvPr/>
            </p:nvSpPr>
            <p:spPr bwMode="auto">
              <a:xfrm>
                <a:off x="7489826" y="5308600"/>
                <a:ext cx="201613" cy="34925"/>
              </a:xfrm>
              <a:custGeom>
                <a:avLst/>
                <a:gdLst>
                  <a:gd name="T0" fmla="*/ 6 w 127"/>
                  <a:gd name="T1" fmla="*/ 0 h 22"/>
                  <a:gd name="T2" fmla="*/ 0 w 127"/>
                  <a:gd name="T3" fmla="*/ 0 h 22"/>
                  <a:gd name="T4" fmla="*/ 0 w 127"/>
                  <a:gd name="T5" fmla="*/ 22 h 22"/>
                  <a:gd name="T6" fmla="*/ 6 w 127"/>
                  <a:gd name="T7" fmla="*/ 22 h 22"/>
                  <a:gd name="T8" fmla="*/ 6 w 127"/>
                  <a:gd name="T9" fmla="*/ 0 h 22"/>
                  <a:gd name="T10" fmla="*/ 127 w 127"/>
                  <a:gd name="T11" fmla="*/ 0 h 22"/>
                  <a:gd name="T12" fmla="*/ 121 w 127"/>
                  <a:gd name="T13" fmla="*/ 0 h 22"/>
                  <a:gd name="T14" fmla="*/ 121 w 127"/>
                  <a:gd name="T15" fmla="*/ 22 h 22"/>
                  <a:gd name="T16" fmla="*/ 127 w 127"/>
                  <a:gd name="T17" fmla="*/ 22 h 22"/>
                  <a:gd name="T18" fmla="*/ 127 w 127"/>
                  <a:gd name="T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22">
                    <a:moveTo>
                      <a:pt x="6" y="0"/>
                    </a:moveTo>
                    <a:lnTo>
                      <a:pt x="0" y="0"/>
                    </a:lnTo>
                    <a:lnTo>
                      <a:pt x="0" y="22"/>
                    </a:lnTo>
                    <a:lnTo>
                      <a:pt x="6" y="22"/>
                    </a:lnTo>
                    <a:lnTo>
                      <a:pt x="6" y="0"/>
                    </a:lnTo>
                    <a:close/>
                    <a:moveTo>
                      <a:pt x="127" y="0"/>
                    </a:moveTo>
                    <a:lnTo>
                      <a:pt x="121" y="0"/>
                    </a:lnTo>
                    <a:lnTo>
                      <a:pt x="121" y="22"/>
                    </a:lnTo>
                    <a:lnTo>
                      <a:pt x="127" y="22"/>
                    </a:lnTo>
                    <a:lnTo>
                      <a:pt x="127" y="0"/>
                    </a:lnTo>
                    <a:close/>
                  </a:path>
                </a:pathLst>
              </a:custGeom>
              <a:solidFill>
                <a:srgbClr val="146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43" name="iṣlîḋê"/>
              <p:cNvSpPr/>
              <p:nvPr/>
            </p:nvSpPr>
            <p:spPr bwMode="auto">
              <a:xfrm>
                <a:off x="7489826" y="5308600"/>
                <a:ext cx="201613" cy="34925"/>
              </a:xfrm>
              <a:custGeom>
                <a:avLst/>
                <a:gdLst>
                  <a:gd name="T0" fmla="*/ 6 w 127"/>
                  <a:gd name="T1" fmla="*/ 0 h 22"/>
                  <a:gd name="T2" fmla="*/ 0 w 127"/>
                  <a:gd name="T3" fmla="*/ 0 h 22"/>
                  <a:gd name="T4" fmla="*/ 0 w 127"/>
                  <a:gd name="T5" fmla="*/ 22 h 22"/>
                  <a:gd name="T6" fmla="*/ 6 w 127"/>
                  <a:gd name="T7" fmla="*/ 22 h 22"/>
                  <a:gd name="T8" fmla="*/ 6 w 127"/>
                  <a:gd name="T9" fmla="*/ 0 h 22"/>
                  <a:gd name="T10" fmla="*/ 127 w 127"/>
                  <a:gd name="T11" fmla="*/ 0 h 22"/>
                  <a:gd name="T12" fmla="*/ 121 w 127"/>
                  <a:gd name="T13" fmla="*/ 0 h 22"/>
                  <a:gd name="T14" fmla="*/ 121 w 127"/>
                  <a:gd name="T15" fmla="*/ 22 h 22"/>
                  <a:gd name="T16" fmla="*/ 127 w 127"/>
                  <a:gd name="T17" fmla="*/ 22 h 22"/>
                  <a:gd name="T18" fmla="*/ 127 w 127"/>
                  <a:gd name="T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22">
                    <a:moveTo>
                      <a:pt x="6" y="0"/>
                    </a:moveTo>
                    <a:lnTo>
                      <a:pt x="0" y="0"/>
                    </a:lnTo>
                    <a:lnTo>
                      <a:pt x="0" y="22"/>
                    </a:lnTo>
                    <a:lnTo>
                      <a:pt x="6" y="22"/>
                    </a:lnTo>
                    <a:lnTo>
                      <a:pt x="6" y="0"/>
                    </a:lnTo>
                    <a:moveTo>
                      <a:pt x="127" y="0"/>
                    </a:moveTo>
                    <a:lnTo>
                      <a:pt x="121" y="0"/>
                    </a:lnTo>
                    <a:lnTo>
                      <a:pt x="121" y="22"/>
                    </a:lnTo>
                    <a:lnTo>
                      <a:pt x="127" y="22"/>
                    </a:lnTo>
                    <a:lnTo>
                      <a:pt x="1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44" name="î$1îḋê"/>
              <p:cNvSpPr/>
              <p:nvPr/>
            </p:nvSpPr>
            <p:spPr bwMode="auto">
              <a:xfrm>
                <a:off x="4457701" y="3298825"/>
                <a:ext cx="287338" cy="2000250"/>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45" name="íṩlíḍê"/>
              <p:cNvSpPr/>
              <p:nvPr/>
            </p:nvSpPr>
            <p:spPr bwMode="auto">
              <a:xfrm>
                <a:off x="4457701" y="3298825"/>
                <a:ext cx="287338"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46" name="işlïdé"/>
              <p:cNvSpPr/>
              <p:nvPr/>
            </p:nvSpPr>
            <p:spPr bwMode="auto">
              <a:xfrm>
                <a:off x="4448176" y="3287713"/>
                <a:ext cx="306388" cy="2020888"/>
              </a:xfrm>
              <a:custGeom>
                <a:avLst/>
                <a:gdLst>
                  <a:gd name="T0" fmla="*/ 193 w 193"/>
                  <a:gd name="T1" fmla="*/ 1273 h 1273"/>
                  <a:gd name="T2" fmla="*/ 0 w 193"/>
                  <a:gd name="T3" fmla="*/ 1273 h 1273"/>
                  <a:gd name="T4" fmla="*/ 0 w 193"/>
                  <a:gd name="T5" fmla="*/ 0 h 1273"/>
                  <a:gd name="T6" fmla="*/ 193 w 193"/>
                  <a:gd name="T7" fmla="*/ 0 h 1273"/>
                  <a:gd name="T8" fmla="*/ 193 w 193"/>
                  <a:gd name="T9" fmla="*/ 1273 h 1273"/>
                  <a:gd name="T10" fmla="*/ 12 w 193"/>
                  <a:gd name="T11" fmla="*/ 1261 h 1273"/>
                  <a:gd name="T12" fmla="*/ 181 w 193"/>
                  <a:gd name="T13" fmla="*/ 1261 h 1273"/>
                  <a:gd name="T14" fmla="*/ 181 w 193"/>
                  <a:gd name="T15" fmla="*/ 13 h 1273"/>
                  <a:gd name="T16" fmla="*/ 12 w 193"/>
                  <a:gd name="T17" fmla="*/ 13 h 1273"/>
                  <a:gd name="T18" fmla="*/ 12 w 193"/>
                  <a:gd name="T19" fmla="*/ 1261 h 1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 h="1273">
                    <a:moveTo>
                      <a:pt x="193" y="1273"/>
                    </a:moveTo>
                    <a:lnTo>
                      <a:pt x="0" y="1273"/>
                    </a:lnTo>
                    <a:lnTo>
                      <a:pt x="0" y="0"/>
                    </a:lnTo>
                    <a:lnTo>
                      <a:pt x="193" y="0"/>
                    </a:lnTo>
                    <a:lnTo>
                      <a:pt x="193" y="1273"/>
                    </a:lnTo>
                    <a:close/>
                    <a:moveTo>
                      <a:pt x="12" y="1261"/>
                    </a:moveTo>
                    <a:lnTo>
                      <a:pt x="181" y="1261"/>
                    </a:lnTo>
                    <a:lnTo>
                      <a:pt x="181" y="13"/>
                    </a:lnTo>
                    <a:lnTo>
                      <a:pt x="12" y="13"/>
                    </a:lnTo>
                    <a:lnTo>
                      <a:pt x="12" y="1261"/>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47" name="íŝḻiḋé"/>
              <p:cNvSpPr/>
              <p:nvPr/>
            </p:nvSpPr>
            <p:spPr bwMode="auto">
              <a:xfrm>
                <a:off x="4448176" y="3287713"/>
                <a:ext cx="306388" cy="2020888"/>
              </a:xfrm>
              <a:custGeom>
                <a:avLst/>
                <a:gdLst>
                  <a:gd name="T0" fmla="*/ 193 w 193"/>
                  <a:gd name="T1" fmla="*/ 1273 h 1273"/>
                  <a:gd name="T2" fmla="*/ 0 w 193"/>
                  <a:gd name="T3" fmla="*/ 1273 h 1273"/>
                  <a:gd name="T4" fmla="*/ 0 w 193"/>
                  <a:gd name="T5" fmla="*/ 0 h 1273"/>
                  <a:gd name="T6" fmla="*/ 193 w 193"/>
                  <a:gd name="T7" fmla="*/ 0 h 1273"/>
                  <a:gd name="T8" fmla="*/ 193 w 193"/>
                  <a:gd name="T9" fmla="*/ 1273 h 1273"/>
                  <a:gd name="T10" fmla="*/ 12 w 193"/>
                  <a:gd name="T11" fmla="*/ 1261 h 1273"/>
                  <a:gd name="T12" fmla="*/ 181 w 193"/>
                  <a:gd name="T13" fmla="*/ 1261 h 1273"/>
                  <a:gd name="T14" fmla="*/ 181 w 193"/>
                  <a:gd name="T15" fmla="*/ 13 h 1273"/>
                  <a:gd name="T16" fmla="*/ 12 w 193"/>
                  <a:gd name="T17" fmla="*/ 13 h 1273"/>
                  <a:gd name="T18" fmla="*/ 12 w 193"/>
                  <a:gd name="T19" fmla="*/ 1261 h 1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 h="1273">
                    <a:moveTo>
                      <a:pt x="193" y="1273"/>
                    </a:moveTo>
                    <a:lnTo>
                      <a:pt x="0" y="1273"/>
                    </a:lnTo>
                    <a:lnTo>
                      <a:pt x="0" y="0"/>
                    </a:lnTo>
                    <a:lnTo>
                      <a:pt x="193" y="0"/>
                    </a:lnTo>
                    <a:lnTo>
                      <a:pt x="193" y="1273"/>
                    </a:lnTo>
                    <a:moveTo>
                      <a:pt x="12" y="1261"/>
                    </a:moveTo>
                    <a:lnTo>
                      <a:pt x="181" y="1261"/>
                    </a:lnTo>
                    <a:lnTo>
                      <a:pt x="181" y="13"/>
                    </a:lnTo>
                    <a:lnTo>
                      <a:pt x="12" y="13"/>
                    </a:lnTo>
                    <a:lnTo>
                      <a:pt x="12" y="12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48" name="ísľîḋe"/>
              <p:cNvSpPr/>
              <p:nvPr/>
            </p:nvSpPr>
            <p:spPr bwMode="auto">
              <a:xfrm>
                <a:off x="4356101" y="5408613"/>
                <a:ext cx="481013" cy="107950"/>
              </a:xfrm>
              <a:custGeom>
                <a:avLst/>
                <a:gdLst>
                  <a:gd name="T0" fmla="*/ 193 w 193"/>
                  <a:gd name="T1" fmla="*/ 43 h 43"/>
                  <a:gd name="T2" fmla="*/ 0 w 193"/>
                  <a:gd name="T3" fmla="*/ 43 h 43"/>
                  <a:gd name="T4" fmla="*/ 43 w 193"/>
                  <a:gd name="T5" fmla="*/ 0 h 43"/>
                  <a:gd name="T6" fmla="*/ 151 w 193"/>
                  <a:gd name="T7" fmla="*/ 0 h 43"/>
                  <a:gd name="T8" fmla="*/ 193 w 193"/>
                  <a:gd name="T9" fmla="*/ 43 h 43"/>
                </a:gdLst>
                <a:ahLst/>
                <a:cxnLst>
                  <a:cxn ang="0">
                    <a:pos x="T0" y="T1"/>
                  </a:cxn>
                  <a:cxn ang="0">
                    <a:pos x="T2" y="T3"/>
                  </a:cxn>
                  <a:cxn ang="0">
                    <a:pos x="T4" y="T5"/>
                  </a:cxn>
                  <a:cxn ang="0">
                    <a:pos x="T6" y="T7"/>
                  </a:cxn>
                  <a:cxn ang="0">
                    <a:pos x="T8" y="T9"/>
                  </a:cxn>
                </a:cxnLst>
                <a:rect l="0" t="0" r="r" b="b"/>
                <a:pathLst>
                  <a:path w="193" h="43">
                    <a:moveTo>
                      <a:pt x="193" y="43"/>
                    </a:moveTo>
                    <a:cubicBezTo>
                      <a:pt x="0" y="43"/>
                      <a:pt x="0" y="43"/>
                      <a:pt x="0" y="43"/>
                    </a:cubicBezTo>
                    <a:cubicBezTo>
                      <a:pt x="0" y="19"/>
                      <a:pt x="19" y="0"/>
                      <a:pt x="43" y="0"/>
                    </a:cubicBezTo>
                    <a:cubicBezTo>
                      <a:pt x="151" y="0"/>
                      <a:pt x="151" y="0"/>
                      <a:pt x="151" y="0"/>
                    </a:cubicBezTo>
                    <a:cubicBezTo>
                      <a:pt x="174" y="0"/>
                      <a:pt x="193" y="19"/>
                      <a:pt x="193" y="43"/>
                    </a:cubicBezTo>
                  </a:path>
                </a:pathLst>
              </a:custGeom>
              <a:solidFill>
                <a:srgbClr val="369ED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49" name="îṧľidê"/>
              <p:cNvSpPr/>
              <p:nvPr/>
            </p:nvSpPr>
            <p:spPr bwMode="auto">
              <a:xfrm>
                <a:off x="4344989" y="5399088"/>
                <a:ext cx="501650" cy="127000"/>
              </a:xfrm>
              <a:custGeom>
                <a:avLst/>
                <a:gdLst>
                  <a:gd name="T0" fmla="*/ 201 w 201"/>
                  <a:gd name="T1" fmla="*/ 51 h 51"/>
                  <a:gd name="T2" fmla="*/ 0 w 201"/>
                  <a:gd name="T3" fmla="*/ 51 h 51"/>
                  <a:gd name="T4" fmla="*/ 0 w 201"/>
                  <a:gd name="T5" fmla="*/ 47 h 51"/>
                  <a:gd name="T6" fmla="*/ 47 w 201"/>
                  <a:gd name="T7" fmla="*/ 0 h 51"/>
                  <a:gd name="T8" fmla="*/ 155 w 201"/>
                  <a:gd name="T9" fmla="*/ 0 h 51"/>
                  <a:gd name="T10" fmla="*/ 201 w 201"/>
                  <a:gd name="T11" fmla="*/ 47 h 51"/>
                  <a:gd name="T12" fmla="*/ 201 w 201"/>
                  <a:gd name="T13" fmla="*/ 51 h 51"/>
                  <a:gd name="T14" fmla="*/ 8 w 201"/>
                  <a:gd name="T15" fmla="*/ 43 h 51"/>
                  <a:gd name="T16" fmla="*/ 193 w 201"/>
                  <a:gd name="T17" fmla="*/ 43 h 51"/>
                  <a:gd name="T18" fmla="*/ 155 w 201"/>
                  <a:gd name="T19" fmla="*/ 8 h 51"/>
                  <a:gd name="T20" fmla="*/ 47 w 201"/>
                  <a:gd name="T21" fmla="*/ 8 h 51"/>
                  <a:gd name="T22" fmla="*/ 8 w 201"/>
                  <a:gd name="T23" fmla="*/ 4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1" h="51">
                    <a:moveTo>
                      <a:pt x="201" y="51"/>
                    </a:moveTo>
                    <a:cubicBezTo>
                      <a:pt x="0" y="51"/>
                      <a:pt x="0" y="51"/>
                      <a:pt x="0" y="51"/>
                    </a:cubicBezTo>
                    <a:cubicBezTo>
                      <a:pt x="0" y="47"/>
                      <a:pt x="0" y="47"/>
                      <a:pt x="0" y="47"/>
                    </a:cubicBezTo>
                    <a:cubicBezTo>
                      <a:pt x="0" y="21"/>
                      <a:pt x="21" y="0"/>
                      <a:pt x="47" y="0"/>
                    </a:cubicBezTo>
                    <a:cubicBezTo>
                      <a:pt x="155" y="0"/>
                      <a:pt x="155" y="0"/>
                      <a:pt x="155" y="0"/>
                    </a:cubicBezTo>
                    <a:cubicBezTo>
                      <a:pt x="180" y="0"/>
                      <a:pt x="201" y="21"/>
                      <a:pt x="201" y="47"/>
                    </a:cubicBezTo>
                    <a:cubicBezTo>
                      <a:pt x="201" y="51"/>
                      <a:pt x="201" y="51"/>
                      <a:pt x="201" y="51"/>
                    </a:cubicBezTo>
                    <a:moveTo>
                      <a:pt x="8" y="43"/>
                    </a:moveTo>
                    <a:cubicBezTo>
                      <a:pt x="193" y="43"/>
                      <a:pt x="193" y="43"/>
                      <a:pt x="193" y="43"/>
                    </a:cubicBezTo>
                    <a:cubicBezTo>
                      <a:pt x="191" y="23"/>
                      <a:pt x="175" y="8"/>
                      <a:pt x="155" y="8"/>
                    </a:cubicBezTo>
                    <a:cubicBezTo>
                      <a:pt x="47" y="8"/>
                      <a:pt x="47" y="8"/>
                      <a:pt x="47" y="8"/>
                    </a:cubicBezTo>
                    <a:cubicBezTo>
                      <a:pt x="27" y="8"/>
                      <a:pt x="10" y="23"/>
                      <a:pt x="8" y="43"/>
                    </a:cubicBezTo>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50" name="iSḻîḑé"/>
              <p:cNvSpPr/>
              <p:nvPr/>
            </p:nvSpPr>
            <p:spPr bwMode="auto">
              <a:xfrm>
                <a:off x="7446964" y="3298825"/>
                <a:ext cx="287338" cy="2000250"/>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51" name="îsļíḓé"/>
              <p:cNvSpPr/>
              <p:nvPr/>
            </p:nvSpPr>
            <p:spPr bwMode="auto">
              <a:xfrm>
                <a:off x="7446964" y="3298825"/>
                <a:ext cx="287338"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52" name="íśļîḍé"/>
              <p:cNvSpPr/>
              <p:nvPr/>
            </p:nvSpPr>
            <p:spPr bwMode="auto">
              <a:xfrm>
                <a:off x="7437439" y="3287713"/>
                <a:ext cx="306388" cy="2020888"/>
              </a:xfrm>
              <a:custGeom>
                <a:avLst/>
                <a:gdLst>
                  <a:gd name="T0" fmla="*/ 193 w 193"/>
                  <a:gd name="T1" fmla="*/ 1273 h 1273"/>
                  <a:gd name="T2" fmla="*/ 0 w 193"/>
                  <a:gd name="T3" fmla="*/ 1273 h 1273"/>
                  <a:gd name="T4" fmla="*/ 0 w 193"/>
                  <a:gd name="T5" fmla="*/ 0 h 1273"/>
                  <a:gd name="T6" fmla="*/ 193 w 193"/>
                  <a:gd name="T7" fmla="*/ 0 h 1273"/>
                  <a:gd name="T8" fmla="*/ 193 w 193"/>
                  <a:gd name="T9" fmla="*/ 1273 h 1273"/>
                  <a:gd name="T10" fmla="*/ 12 w 193"/>
                  <a:gd name="T11" fmla="*/ 1261 h 1273"/>
                  <a:gd name="T12" fmla="*/ 181 w 193"/>
                  <a:gd name="T13" fmla="*/ 1261 h 1273"/>
                  <a:gd name="T14" fmla="*/ 181 w 193"/>
                  <a:gd name="T15" fmla="*/ 13 h 1273"/>
                  <a:gd name="T16" fmla="*/ 12 w 193"/>
                  <a:gd name="T17" fmla="*/ 13 h 1273"/>
                  <a:gd name="T18" fmla="*/ 12 w 193"/>
                  <a:gd name="T19" fmla="*/ 1261 h 1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 h="1273">
                    <a:moveTo>
                      <a:pt x="193" y="1273"/>
                    </a:moveTo>
                    <a:lnTo>
                      <a:pt x="0" y="1273"/>
                    </a:lnTo>
                    <a:lnTo>
                      <a:pt x="0" y="0"/>
                    </a:lnTo>
                    <a:lnTo>
                      <a:pt x="193" y="0"/>
                    </a:lnTo>
                    <a:lnTo>
                      <a:pt x="193" y="1273"/>
                    </a:lnTo>
                    <a:close/>
                    <a:moveTo>
                      <a:pt x="12" y="1261"/>
                    </a:moveTo>
                    <a:lnTo>
                      <a:pt x="181" y="1261"/>
                    </a:lnTo>
                    <a:lnTo>
                      <a:pt x="181" y="13"/>
                    </a:lnTo>
                    <a:lnTo>
                      <a:pt x="12" y="13"/>
                    </a:lnTo>
                    <a:lnTo>
                      <a:pt x="12" y="1261"/>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53" name="iṩḻíde"/>
              <p:cNvSpPr/>
              <p:nvPr/>
            </p:nvSpPr>
            <p:spPr bwMode="auto">
              <a:xfrm>
                <a:off x="7437439" y="3287713"/>
                <a:ext cx="306388" cy="2020888"/>
              </a:xfrm>
              <a:custGeom>
                <a:avLst/>
                <a:gdLst>
                  <a:gd name="T0" fmla="*/ 193 w 193"/>
                  <a:gd name="T1" fmla="*/ 1273 h 1273"/>
                  <a:gd name="T2" fmla="*/ 0 w 193"/>
                  <a:gd name="T3" fmla="*/ 1273 h 1273"/>
                  <a:gd name="T4" fmla="*/ 0 w 193"/>
                  <a:gd name="T5" fmla="*/ 0 h 1273"/>
                  <a:gd name="T6" fmla="*/ 193 w 193"/>
                  <a:gd name="T7" fmla="*/ 0 h 1273"/>
                  <a:gd name="T8" fmla="*/ 193 w 193"/>
                  <a:gd name="T9" fmla="*/ 1273 h 1273"/>
                  <a:gd name="T10" fmla="*/ 12 w 193"/>
                  <a:gd name="T11" fmla="*/ 1261 h 1273"/>
                  <a:gd name="T12" fmla="*/ 181 w 193"/>
                  <a:gd name="T13" fmla="*/ 1261 h 1273"/>
                  <a:gd name="T14" fmla="*/ 181 w 193"/>
                  <a:gd name="T15" fmla="*/ 13 h 1273"/>
                  <a:gd name="T16" fmla="*/ 12 w 193"/>
                  <a:gd name="T17" fmla="*/ 13 h 1273"/>
                  <a:gd name="T18" fmla="*/ 12 w 193"/>
                  <a:gd name="T19" fmla="*/ 1261 h 1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 h="1273">
                    <a:moveTo>
                      <a:pt x="193" y="1273"/>
                    </a:moveTo>
                    <a:lnTo>
                      <a:pt x="0" y="1273"/>
                    </a:lnTo>
                    <a:lnTo>
                      <a:pt x="0" y="0"/>
                    </a:lnTo>
                    <a:lnTo>
                      <a:pt x="193" y="0"/>
                    </a:lnTo>
                    <a:lnTo>
                      <a:pt x="193" y="1273"/>
                    </a:lnTo>
                    <a:moveTo>
                      <a:pt x="12" y="1261"/>
                    </a:moveTo>
                    <a:lnTo>
                      <a:pt x="181" y="1261"/>
                    </a:lnTo>
                    <a:lnTo>
                      <a:pt x="181" y="13"/>
                    </a:lnTo>
                    <a:lnTo>
                      <a:pt x="12" y="13"/>
                    </a:lnTo>
                    <a:lnTo>
                      <a:pt x="12" y="12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54" name="îš1iḑé"/>
              <p:cNvSpPr/>
              <p:nvPr/>
            </p:nvSpPr>
            <p:spPr bwMode="auto">
              <a:xfrm>
                <a:off x="7345364" y="5408613"/>
                <a:ext cx="484188" cy="107950"/>
              </a:xfrm>
              <a:custGeom>
                <a:avLst/>
                <a:gdLst>
                  <a:gd name="T0" fmla="*/ 194 w 194"/>
                  <a:gd name="T1" fmla="*/ 43 h 43"/>
                  <a:gd name="T2" fmla="*/ 0 w 194"/>
                  <a:gd name="T3" fmla="*/ 43 h 43"/>
                  <a:gd name="T4" fmla="*/ 43 w 194"/>
                  <a:gd name="T5" fmla="*/ 0 h 43"/>
                  <a:gd name="T6" fmla="*/ 151 w 194"/>
                  <a:gd name="T7" fmla="*/ 0 h 43"/>
                  <a:gd name="T8" fmla="*/ 194 w 194"/>
                  <a:gd name="T9" fmla="*/ 43 h 43"/>
                </a:gdLst>
                <a:ahLst/>
                <a:cxnLst>
                  <a:cxn ang="0">
                    <a:pos x="T0" y="T1"/>
                  </a:cxn>
                  <a:cxn ang="0">
                    <a:pos x="T2" y="T3"/>
                  </a:cxn>
                  <a:cxn ang="0">
                    <a:pos x="T4" y="T5"/>
                  </a:cxn>
                  <a:cxn ang="0">
                    <a:pos x="T6" y="T7"/>
                  </a:cxn>
                  <a:cxn ang="0">
                    <a:pos x="T8" y="T9"/>
                  </a:cxn>
                </a:cxnLst>
                <a:rect l="0" t="0" r="r" b="b"/>
                <a:pathLst>
                  <a:path w="194" h="43">
                    <a:moveTo>
                      <a:pt x="194" y="43"/>
                    </a:moveTo>
                    <a:cubicBezTo>
                      <a:pt x="0" y="43"/>
                      <a:pt x="0" y="43"/>
                      <a:pt x="0" y="43"/>
                    </a:cubicBezTo>
                    <a:cubicBezTo>
                      <a:pt x="0" y="19"/>
                      <a:pt x="20" y="0"/>
                      <a:pt x="43" y="0"/>
                    </a:cubicBezTo>
                    <a:cubicBezTo>
                      <a:pt x="151" y="0"/>
                      <a:pt x="151" y="0"/>
                      <a:pt x="151" y="0"/>
                    </a:cubicBezTo>
                    <a:cubicBezTo>
                      <a:pt x="175" y="0"/>
                      <a:pt x="194" y="19"/>
                      <a:pt x="194" y="43"/>
                    </a:cubicBezTo>
                  </a:path>
                </a:pathLst>
              </a:custGeom>
              <a:solidFill>
                <a:srgbClr val="369ED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55" name="îsḷíḑe"/>
              <p:cNvSpPr/>
              <p:nvPr/>
            </p:nvSpPr>
            <p:spPr bwMode="auto">
              <a:xfrm>
                <a:off x="7334251" y="5399088"/>
                <a:ext cx="504825" cy="127000"/>
              </a:xfrm>
              <a:custGeom>
                <a:avLst/>
                <a:gdLst>
                  <a:gd name="T0" fmla="*/ 202 w 202"/>
                  <a:gd name="T1" fmla="*/ 51 h 51"/>
                  <a:gd name="T2" fmla="*/ 0 w 202"/>
                  <a:gd name="T3" fmla="*/ 51 h 51"/>
                  <a:gd name="T4" fmla="*/ 0 w 202"/>
                  <a:gd name="T5" fmla="*/ 47 h 51"/>
                  <a:gd name="T6" fmla="*/ 47 w 202"/>
                  <a:gd name="T7" fmla="*/ 0 h 51"/>
                  <a:gd name="T8" fmla="*/ 155 w 202"/>
                  <a:gd name="T9" fmla="*/ 0 h 51"/>
                  <a:gd name="T10" fmla="*/ 202 w 202"/>
                  <a:gd name="T11" fmla="*/ 47 h 51"/>
                  <a:gd name="T12" fmla="*/ 202 w 202"/>
                  <a:gd name="T13" fmla="*/ 51 h 51"/>
                  <a:gd name="T14" fmla="*/ 9 w 202"/>
                  <a:gd name="T15" fmla="*/ 43 h 51"/>
                  <a:gd name="T16" fmla="*/ 193 w 202"/>
                  <a:gd name="T17" fmla="*/ 43 h 51"/>
                  <a:gd name="T18" fmla="*/ 155 w 202"/>
                  <a:gd name="T19" fmla="*/ 8 h 51"/>
                  <a:gd name="T20" fmla="*/ 47 w 202"/>
                  <a:gd name="T21" fmla="*/ 8 h 51"/>
                  <a:gd name="T22" fmla="*/ 9 w 202"/>
                  <a:gd name="T23" fmla="*/ 4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51">
                    <a:moveTo>
                      <a:pt x="202" y="51"/>
                    </a:moveTo>
                    <a:cubicBezTo>
                      <a:pt x="0" y="51"/>
                      <a:pt x="0" y="51"/>
                      <a:pt x="0" y="51"/>
                    </a:cubicBezTo>
                    <a:cubicBezTo>
                      <a:pt x="0" y="47"/>
                      <a:pt x="0" y="47"/>
                      <a:pt x="0" y="47"/>
                    </a:cubicBezTo>
                    <a:cubicBezTo>
                      <a:pt x="0" y="21"/>
                      <a:pt x="21" y="0"/>
                      <a:pt x="47" y="0"/>
                    </a:cubicBezTo>
                    <a:cubicBezTo>
                      <a:pt x="155" y="0"/>
                      <a:pt x="155" y="0"/>
                      <a:pt x="155" y="0"/>
                    </a:cubicBezTo>
                    <a:cubicBezTo>
                      <a:pt x="181" y="0"/>
                      <a:pt x="202" y="21"/>
                      <a:pt x="202" y="47"/>
                    </a:cubicBezTo>
                    <a:cubicBezTo>
                      <a:pt x="202" y="51"/>
                      <a:pt x="202" y="51"/>
                      <a:pt x="202" y="51"/>
                    </a:cubicBezTo>
                    <a:moveTo>
                      <a:pt x="9" y="43"/>
                    </a:moveTo>
                    <a:cubicBezTo>
                      <a:pt x="193" y="43"/>
                      <a:pt x="193" y="43"/>
                      <a:pt x="193" y="43"/>
                    </a:cubicBezTo>
                    <a:cubicBezTo>
                      <a:pt x="191" y="23"/>
                      <a:pt x="175" y="8"/>
                      <a:pt x="155" y="8"/>
                    </a:cubicBezTo>
                    <a:cubicBezTo>
                      <a:pt x="47" y="8"/>
                      <a:pt x="47" y="8"/>
                      <a:pt x="47" y="8"/>
                    </a:cubicBezTo>
                    <a:cubicBezTo>
                      <a:pt x="27" y="8"/>
                      <a:pt x="11" y="23"/>
                      <a:pt x="9" y="43"/>
                    </a:cubicBezTo>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56" name="îṣ1íḍe"/>
              <p:cNvSpPr/>
              <p:nvPr/>
            </p:nvSpPr>
            <p:spPr bwMode="auto">
              <a:xfrm>
                <a:off x="4570414" y="4886325"/>
                <a:ext cx="3043238" cy="163513"/>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57" name="isľîdê"/>
              <p:cNvSpPr/>
              <p:nvPr/>
            </p:nvSpPr>
            <p:spPr bwMode="auto">
              <a:xfrm>
                <a:off x="4570414" y="4886325"/>
                <a:ext cx="3043238"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58" name="îSľïdé"/>
              <p:cNvSpPr/>
              <p:nvPr/>
            </p:nvSpPr>
            <p:spPr bwMode="auto">
              <a:xfrm>
                <a:off x="4560889" y="4875213"/>
                <a:ext cx="3063875" cy="184150"/>
              </a:xfrm>
              <a:custGeom>
                <a:avLst/>
                <a:gdLst>
                  <a:gd name="T0" fmla="*/ 1930 w 1930"/>
                  <a:gd name="T1" fmla="*/ 116 h 116"/>
                  <a:gd name="T2" fmla="*/ 0 w 1930"/>
                  <a:gd name="T3" fmla="*/ 116 h 116"/>
                  <a:gd name="T4" fmla="*/ 0 w 1930"/>
                  <a:gd name="T5" fmla="*/ 0 h 116"/>
                  <a:gd name="T6" fmla="*/ 1930 w 1930"/>
                  <a:gd name="T7" fmla="*/ 0 h 116"/>
                  <a:gd name="T8" fmla="*/ 1930 w 1930"/>
                  <a:gd name="T9" fmla="*/ 116 h 116"/>
                  <a:gd name="T10" fmla="*/ 12 w 1930"/>
                  <a:gd name="T11" fmla="*/ 104 h 116"/>
                  <a:gd name="T12" fmla="*/ 1917 w 1930"/>
                  <a:gd name="T13" fmla="*/ 104 h 116"/>
                  <a:gd name="T14" fmla="*/ 1917 w 1930"/>
                  <a:gd name="T15" fmla="*/ 13 h 116"/>
                  <a:gd name="T16" fmla="*/ 12 w 1930"/>
                  <a:gd name="T17" fmla="*/ 13 h 116"/>
                  <a:gd name="T18" fmla="*/ 12 w 1930"/>
                  <a:gd name="T19" fmla="*/ 10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0" h="116">
                    <a:moveTo>
                      <a:pt x="1930" y="116"/>
                    </a:moveTo>
                    <a:lnTo>
                      <a:pt x="0" y="116"/>
                    </a:lnTo>
                    <a:lnTo>
                      <a:pt x="0" y="0"/>
                    </a:lnTo>
                    <a:lnTo>
                      <a:pt x="1930" y="0"/>
                    </a:lnTo>
                    <a:lnTo>
                      <a:pt x="1930" y="116"/>
                    </a:lnTo>
                    <a:close/>
                    <a:moveTo>
                      <a:pt x="12" y="104"/>
                    </a:moveTo>
                    <a:lnTo>
                      <a:pt x="1917" y="104"/>
                    </a:lnTo>
                    <a:lnTo>
                      <a:pt x="1917" y="13"/>
                    </a:lnTo>
                    <a:lnTo>
                      <a:pt x="12" y="13"/>
                    </a:lnTo>
                    <a:lnTo>
                      <a:pt x="12" y="10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59" name="ïŝḻïdé"/>
              <p:cNvSpPr/>
              <p:nvPr/>
            </p:nvSpPr>
            <p:spPr bwMode="auto">
              <a:xfrm>
                <a:off x="4560889" y="4875213"/>
                <a:ext cx="3063875" cy="184150"/>
              </a:xfrm>
              <a:custGeom>
                <a:avLst/>
                <a:gdLst>
                  <a:gd name="T0" fmla="*/ 1930 w 1930"/>
                  <a:gd name="T1" fmla="*/ 116 h 116"/>
                  <a:gd name="T2" fmla="*/ 0 w 1930"/>
                  <a:gd name="T3" fmla="*/ 116 h 116"/>
                  <a:gd name="T4" fmla="*/ 0 w 1930"/>
                  <a:gd name="T5" fmla="*/ 0 h 116"/>
                  <a:gd name="T6" fmla="*/ 1930 w 1930"/>
                  <a:gd name="T7" fmla="*/ 0 h 116"/>
                  <a:gd name="T8" fmla="*/ 1930 w 1930"/>
                  <a:gd name="T9" fmla="*/ 116 h 116"/>
                  <a:gd name="T10" fmla="*/ 12 w 1930"/>
                  <a:gd name="T11" fmla="*/ 104 h 116"/>
                  <a:gd name="T12" fmla="*/ 1917 w 1930"/>
                  <a:gd name="T13" fmla="*/ 104 h 116"/>
                  <a:gd name="T14" fmla="*/ 1917 w 1930"/>
                  <a:gd name="T15" fmla="*/ 13 h 116"/>
                  <a:gd name="T16" fmla="*/ 12 w 1930"/>
                  <a:gd name="T17" fmla="*/ 13 h 116"/>
                  <a:gd name="T18" fmla="*/ 12 w 1930"/>
                  <a:gd name="T19" fmla="*/ 10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0" h="116">
                    <a:moveTo>
                      <a:pt x="1930" y="116"/>
                    </a:moveTo>
                    <a:lnTo>
                      <a:pt x="0" y="116"/>
                    </a:lnTo>
                    <a:lnTo>
                      <a:pt x="0" y="0"/>
                    </a:lnTo>
                    <a:lnTo>
                      <a:pt x="1930" y="0"/>
                    </a:lnTo>
                    <a:lnTo>
                      <a:pt x="1930" y="116"/>
                    </a:lnTo>
                    <a:moveTo>
                      <a:pt x="12" y="104"/>
                    </a:moveTo>
                    <a:lnTo>
                      <a:pt x="1917" y="104"/>
                    </a:lnTo>
                    <a:lnTo>
                      <a:pt x="1917" y="13"/>
                    </a:lnTo>
                    <a:lnTo>
                      <a:pt x="12" y="13"/>
                    </a:lnTo>
                    <a:lnTo>
                      <a:pt x="12" y="10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60" name="íŝļïḓé"/>
              <p:cNvSpPr/>
              <p:nvPr/>
            </p:nvSpPr>
            <p:spPr bwMode="auto">
              <a:xfrm>
                <a:off x="4579939" y="4895850"/>
                <a:ext cx="3024188" cy="71438"/>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61" name="ïsḷíďê"/>
              <p:cNvSpPr/>
              <p:nvPr/>
            </p:nvSpPr>
            <p:spPr bwMode="auto">
              <a:xfrm>
                <a:off x="4579939" y="4895850"/>
                <a:ext cx="3024188" cy="7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62" name="íṧḻïḍê"/>
              <p:cNvSpPr/>
              <p:nvPr/>
            </p:nvSpPr>
            <p:spPr bwMode="auto">
              <a:xfrm>
                <a:off x="4570414" y="4895850"/>
                <a:ext cx="3043238" cy="71438"/>
              </a:xfrm>
              <a:custGeom>
                <a:avLst/>
                <a:gdLst>
                  <a:gd name="T0" fmla="*/ 1917 w 1917"/>
                  <a:gd name="T1" fmla="*/ 0 h 45"/>
                  <a:gd name="T2" fmla="*/ 0 w 1917"/>
                  <a:gd name="T3" fmla="*/ 0 h 45"/>
                  <a:gd name="T4" fmla="*/ 0 w 1917"/>
                  <a:gd name="T5" fmla="*/ 45 h 45"/>
                  <a:gd name="T6" fmla="*/ 6 w 1917"/>
                  <a:gd name="T7" fmla="*/ 45 h 45"/>
                  <a:gd name="T8" fmla="*/ 6 w 1917"/>
                  <a:gd name="T9" fmla="*/ 0 h 45"/>
                  <a:gd name="T10" fmla="*/ 1911 w 1917"/>
                  <a:gd name="T11" fmla="*/ 0 h 45"/>
                  <a:gd name="T12" fmla="*/ 1911 w 1917"/>
                  <a:gd name="T13" fmla="*/ 45 h 45"/>
                  <a:gd name="T14" fmla="*/ 1917 w 1917"/>
                  <a:gd name="T15" fmla="*/ 45 h 45"/>
                  <a:gd name="T16" fmla="*/ 1917 w 1917"/>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7" h="45">
                    <a:moveTo>
                      <a:pt x="1917" y="0"/>
                    </a:moveTo>
                    <a:lnTo>
                      <a:pt x="0" y="0"/>
                    </a:lnTo>
                    <a:lnTo>
                      <a:pt x="0" y="45"/>
                    </a:lnTo>
                    <a:lnTo>
                      <a:pt x="6" y="45"/>
                    </a:lnTo>
                    <a:lnTo>
                      <a:pt x="6" y="0"/>
                    </a:lnTo>
                    <a:lnTo>
                      <a:pt x="1911" y="0"/>
                    </a:lnTo>
                    <a:lnTo>
                      <a:pt x="1911" y="45"/>
                    </a:lnTo>
                    <a:lnTo>
                      <a:pt x="1917" y="45"/>
                    </a:lnTo>
                    <a:lnTo>
                      <a:pt x="1917" y="0"/>
                    </a:lnTo>
                    <a:close/>
                  </a:path>
                </a:pathLst>
              </a:custGeom>
              <a:solidFill>
                <a:srgbClr val="3C8FC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63" name="ïşḷiḍé"/>
              <p:cNvSpPr/>
              <p:nvPr/>
            </p:nvSpPr>
            <p:spPr bwMode="auto">
              <a:xfrm>
                <a:off x="4570414" y="4895850"/>
                <a:ext cx="3043238" cy="71438"/>
              </a:xfrm>
              <a:custGeom>
                <a:avLst/>
                <a:gdLst>
                  <a:gd name="T0" fmla="*/ 1917 w 1917"/>
                  <a:gd name="T1" fmla="*/ 0 h 45"/>
                  <a:gd name="T2" fmla="*/ 0 w 1917"/>
                  <a:gd name="T3" fmla="*/ 0 h 45"/>
                  <a:gd name="T4" fmla="*/ 0 w 1917"/>
                  <a:gd name="T5" fmla="*/ 45 h 45"/>
                  <a:gd name="T6" fmla="*/ 6 w 1917"/>
                  <a:gd name="T7" fmla="*/ 45 h 45"/>
                  <a:gd name="T8" fmla="*/ 6 w 1917"/>
                  <a:gd name="T9" fmla="*/ 0 h 45"/>
                  <a:gd name="T10" fmla="*/ 1911 w 1917"/>
                  <a:gd name="T11" fmla="*/ 0 h 45"/>
                  <a:gd name="T12" fmla="*/ 1911 w 1917"/>
                  <a:gd name="T13" fmla="*/ 45 h 45"/>
                  <a:gd name="T14" fmla="*/ 1917 w 1917"/>
                  <a:gd name="T15" fmla="*/ 45 h 45"/>
                  <a:gd name="T16" fmla="*/ 1917 w 1917"/>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7" h="45">
                    <a:moveTo>
                      <a:pt x="1917" y="0"/>
                    </a:moveTo>
                    <a:lnTo>
                      <a:pt x="0" y="0"/>
                    </a:lnTo>
                    <a:lnTo>
                      <a:pt x="0" y="45"/>
                    </a:lnTo>
                    <a:lnTo>
                      <a:pt x="6" y="45"/>
                    </a:lnTo>
                    <a:lnTo>
                      <a:pt x="6" y="0"/>
                    </a:lnTo>
                    <a:lnTo>
                      <a:pt x="1911" y="0"/>
                    </a:lnTo>
                    <a:lnTo>
                      <a:pt x="1911" y="45"/>
                    </a:lnTo>
                    <a:lnTo>
                      <a:pt x="1917" y="45"/>
                    </a:lnTo>
                    <a:lnTo>
                      <a:pt x="191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64" name="íṣ1iḍê"/>
              <p:cNvSpPr/>
              <p:nvPr/>
            </p:nvSpPr>
            <p:spPr bwMode="auto">
              <a:xfrm>
                <a:off x="4560889" y="4875213"/>
                <a:ext cx="3063875" cy="184150"/>
              </a:xfrm>
              <a:custGeom>
                <a:avLst/>
                <a:gdLst>
                  <a:gd name="T0" fmla="*/ 1930 w 1930"/>
                  <a:gd name="T1" fmla="*/ 116 h 116"/>
                  <a:gd name="T2" fmla="*/ 0 w 1930"/>
                  <a:gd name="T3" fmla="*/ 116 h 116"/>
                  <a:gd name="T4" fmla="*/ 0 w 1930"/>
                  <a:gd name="T5" fmla="*/ 0 h 116"/>
                  <a:gd name="T6" fmla="*/ 1930 w 1930"/>
                  <a:gd name="T7" fmla="*/ 0 h 116"/>
                  <a:gd name="T8" fmla="*/ 1930 w 1930"/>
                  <a:gd name="T9" fmla="*/ 116 h 116"/>
                  <a:gd name="T10" fmla="*/ 12 w 1930"/>
                  <a:gd name="T11" fmla="*/ 104 h 116"/>
                  <a:gd name="T12" fmla="*/ 1917 w 1930"/>
                  <a:gd name="T13" fmla="*/ 104 h 116"/>
                  <a:gd name="T14" fmla="*/ 1917 w 1930"/>
                  <a:gd name="T15" fmla="*/ 13 h 116"/>
                  <a:gd name="T16" fmla="*/ 12 w 1930"/>
                  <a:gd name="T17" fmla="*/ 13 h 116"/>
                  <a:gd name="T18" fmla="*/ 12 w 1930"/>
                  <a:gd name="T19" fmla="*/ 10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0" h="116">
                    <a:moveTo>
                      <a:pt x="1930" y="116"/>
                    </a:moveTo>
                    <a:lnTo>
                      <a:pt x="0" y="116"/>
                    </a:lnTo>
                    <a:lnTo>
                      <a:pt x="0" y="0"/>
                    </a:lnTo>
                    <a:lnTo>
                      <a:pt x="1930" y="0"/>
                    </a:lnTo>
                    <a:lnTo>
                      <a:pt x="1930" y="116"/>
                    </a:lnTo>
                    <a:close/>
                    <a:moveTo>
                      <a:pt x="12" y="104"/>
                    </a:moveTo>
                    <a:lnTo>
                      <a:pt x="1917" y="104"/>
                    </a:lnTo>
                    <a:lnTo>
                      <a:pt x="1917" y="13"/>
                    </a:lnTo>
                    <a:lnTo>
                      <a:pt x="12" y="13"/>
                    </a:lnTo>
                    <a:lnTo>
                      <a:pt x="12" y="10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65" name="išļíḓé"/>
              <p:cNvSpPr/>
              <p:nvPr/>
            </p:nvSpPr>
            <p:spPr bwMode="auto">
              <a:xfrm>
                <a:off x="5321301" y="3636963"/>
                <a:ext cx="406400" cy="1006475"/>
              </a:xfrm>
              <a:custGeom>
                <a:avLst/>
                <a:gdLst>
                  <a:gd name="T0" fmla="*/ 256 w 256"/>
                  <a:gd name="T1" fmla="*/ 634 h 634"/>
                  <a:gd name="T2" fmla="*/ 225 w 256"/>
                  <a:gd name="T3" fmla="*/ 634 h 634"/>
                  <a:gd name="T4" fmla="*/ 0 w 256"/>
                  <a:gd name="T5" fmla="*/ 0 h 634"/>
                  <a:gd name="T6" fmla="*/ 33 w 256"/>
                  <a:gd name="T7" fmla="*/ 0 h 634"/>
                  <a:gd name="T8" fmla="*/ 256 w 256"/>
                  <a:gd name="T9" fmla="*/ 634 h 634"/>
                </a:gdLst>
                <a:ahLst/>
                <a:cxnLst>
                  <a:cxn ang="0">
                    <a:pos x="T0" y="T1"/>
                  </a:cxn>
                  <a:cxn ang="0">
                    <a:pos x="T2" y="T3"/>
                  </a:cxn>
                  <a:cxn ang="0">
                    <a:pos x="T4" y="T5"/>
                  </a:cxn>
                  <a:cxn ang="0">
                    <a:pos x="T6" y="T7"/>
                  </a:cxn>
                  <a:cxn ang="0">
                    <a:pos x="T8" y="T9"/>
                  </a:cxn>
                </a:cxnLst>
                <a:rect l="0" t="0" r="r" b="b"/>
                <a:pathLst>
                  <a:path w="256" h="634">
                    <a:moveTo>
                      <a:pt x="256" y="634"/>
                    </a:moveTo>
                    <a:lnTo>
                      <a:pt x="225" y="634"/>
                    </a:lnTo>
                    <a:lnTo>
                      <a:pt x="0" y="0"/>
                    </a:lnTo>
                    <a:lnTo>
                      <a:pt x="33" y="0"/>
                    </a:lnTo>
                    <a:lnTo>
                      <a:pt x="256" y="6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66" name="îslîḓê"/>
              <p:cNvSpPr/>
              <p:nvPr/>
            </p:nvSpPr>
            <p:spPr bwMode="auto">
              <a:xfrm>
                <a:off x="5610226" y="3711575"/>
                <a:ext cx="274638" cy="642938"/>
              </a:xfrm>
              <a:custGeom>
                <a:avLst/>
                <a:gdLst>
                  <a:gd name="T0" fmla="*/ 173 w 173"/>
                  <a:gd name="T1" fmla="*/ 405 h 405"/>
                  <a:gd name="T2" fmla="*/ 142 w 173"/>
                  <a:gd name="T3" fmla="*/ 405 h 405"/>
                  <a:gd name="T4" fmla="*/ 0 w 173"/>
                  <a:gd name="T5" fmla="*/ 0 h 405"/>
                  <a:gd name="T6" fmla="*/ 32 w 173"/>
                  <a:gd name="T7" fmla="*/ 0 h 405"/>
                  <a:gd name="T8" fmla="*/ 173 w 173"/>
                  <a:gd name="T9" fmla="*/ 405 h 405"/>
                </a:gdLst>
                <a:ahLst/>
                <a:cxnLst>
                  <a:cxn ang="0">
                    <a:pos x="T0" y="T1"/>
                  </a:cxn>
                  <a:cxn ang="0">
                    <a:pos x="T2" y="T3"/>
                  </a:cxn>
                  <a:cxn ang="0">
                    <a:pos x="T4" y="T5"/>
                  </a:cxn>
                  <a:cxn ang="0">
                    <a:pos x="T6" y="T7"/>
                  </a:cxn>
                  <a:cxn ang="0">
                    <a:pos x="T8" y="T9"/>
                  </a:cxn>
                </a:cxnLst>
                <a:rect l="0" t="0" r="r" b="b"/>
                <a:pathLst>
                  <a:path w="173" h="405">
                    <a:moveTo>
                      <a:pt x="173" y="405"/>
                    </a:moveTo>
                    <a:lnTo>
                      <a:pt x="142" y="405"/>
                    </a:lnTo>
                    <a:lnTo>
                      <a:pt x="0" y="0"/>
                    </a:lnTo>
                    <a:lnTo>
                      <a:pt x="32" y="0"/>
                    </a:lnTo>
                    <a:lnTo>
                      <a:pt x="173" y="40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67" name="i$1îḍè"/>
              <p:cNvSpPr/>
              <p:nvPr/>
            </p:nvSpPr>
            <p:spPr bwMode="auto">
              <a:xfrm>
                <a:off x="6302376" y="3636963"/>
                <a:ext cx="403225" cy="1006475"/>
              </a:xfrm>
              <a:custGeom>
                <a:avLst/>
                <a:gdLst>
                  <a:gd name="T0" fmla="*/ 254 w 254"/>
                  <a:gd name="T1" fmla="*/ 634 h 634"/>
                  <a:gd name="T2" fmla="*/ 223 w 254"/>
                  <a:gd name="T3" fmla="*/ 634 h 634"/>
                  <a:gd name="T4" fmla="*/ 0 w 254"/>
                  <a:gd name="T5" fmla="*/ 0 h 634"/>
                  <a:gd name="T6" fmla="*/ 31 w 254"/>
                  <a:gd name="T7" fmla="*/ 0 h 634"/>
                  <a:gd name="T8" fmla="*/ 254 w 254"/>
                  <a:gd name="T9" fmla="*/ 634 h 634"/>
                </a:gdLst>
                <a:ahLst/>
                <a:cxnLst>
                  <a:cxn ang="0">
                    <a:pos x="T0" y="T1"/>
                  </a:cxn>
                  <a:cxn ang="0">
                    <a:pos x="T2" y="T3"/>
                  </a:cxn>
                  <a:cxn ang="0">
                    <a:pos x="T4" y="T5"/>
                  </a:cxn>
                  <a:cxn ang="0">
                    <a:pos x="T6" y="T7"/>
                  </a:cxn>
                  <a:cxn ang="0">
                    <a:pos x="T8" y="T9"/>
                  </a:cxn>
                </a:cxnLst>
                <a:rect l="0" t="0" r="r" b="b"/>
                <a:pathLst>
                  <a:path w="254" h="634">
                    <a:moveTo>
                      <a:pt x="254" y="634"/>
                    </a:moveTo>
                    <a:lnTo>
                      <a:pt x="223" y="634"/>
                    </a:lnTo>
                    <a:lnTo>
                      <a:pt x="0" y="0"/>
                    </a:lnTo>
                    <a:lnTo>
                      <a:pt x="31" y="0"/>
                    </a:lnTo>
                    <a:lnTo>
                      <a:pt x="254" y="6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68" name="îsľide"/>
              <p:cNvSpPr/>
              <p:nvPr/>
            </p:nvSpPr>
            <p:spPr bwMode="auto">
              <a:xfrm>
                <a:off x="6588126" y="3711575"/>
                <a:ext cx="274638" cy="642938"/>
              </a:xfrm>
              <a:custGeom>
                <a:avLst/>
                <a:gdLst>
                  <a:gd name="T0" fmla="*/ 173 w 173"/>
                  <a:gd name="T1" fmla="*/ 405 h 405"/>
                  <a:gd name="T2" fmla="*/ 142 w 173"/>
                  <a:gd name="T3" fmla="*/ 405 h 405"/>
                  <a:gd name="T4" fmla="*/ 0 w 173"/>
                  <a:gd name="T5" fmla="*/ 0 h 405"/>
                  <a:gd name="T6" fmla="*/ 32 w 173"/>
                  <a:gd name="T7" fmla="*/ 0 h 405"/>
                  <a:gd name="T8" fmla="*/ 173 w 173"/>
                  <a:gd name="T9" fmla="*/ 405 h 405"/>
                </a:gdLst>
                <a:ahLst/>
                <a:cxnLst>
                  <a:cxn ang="0">
                    <a:pos x="T0" y="T1"/>
                  </a:cxn>
                  <a:cxn ang="0">
                    <a:pos x="T2" y="T3"/>
                  </a:cxn>
                  <a:cxn ang="0">
                    <a:pos x="T4" y="T5"/>
                  </a:cxn>
                  <a:cxn ang="0">
                    <a:pos x="T6" y="T7"/>
                  </a:cxn>
                  <a:cxn ang="0">
                    <a:pos x="T8" y="T9"/>
                  </a:cxn>
                </a:cxnLst>
                <a:rect l="0" t="0" r="r" b="b"/>
                <a:pathLst>
                  <a:path w="173" h="405">
                    <a:moveTo>
                      <a:pt x="173" y="405"/>
                    </a:moveTo>
                    <a:lnTo>
                      <a:pt x="142" y="405"/>
                    </a:lnTo>
                    <a:lnTo>
                      <a:pt x="0" y="0"/>
                    </a:lnTo>
                    <a:lnTo>
                      <a:pt x="32" y="0"/>
                    </a:lnTo>
                    <a:lnTo>
                      <a:pt x="173" y="40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69" name="ï$lïḑe"/>
              <p:cNvSpPr/>
              <p:nvPr/>
            </p:nvSpPr>
            <p:spPr bwMode="auto">
              <a:xfrm>
                <a:off x="5216526"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70" name="îṧḷïḍe"/>
              <p:cNvSpPr/>
              <p:nvPr/>
            </p:nvSpPr>
            <p:spPr bwMode="auto">
              <a:xfrm>
                <a:off x="5207001" y="3519488"/>
                <a:ext cx="93663" cy="92075"/>
              </a:xfrm>
              <a:custGeom>
                <a:avLst/>
                <a:gdLst>
                  <a:gd name="T0" fmla="*/ 19 w 38"/>
                  <a:gd name="T1" fmla="*/ 37 h 37"/>
                  <a:gd name="T2" fmla="*/ 0 w 38"/>
                  <a:gd name="T3" fmla="*/ 19 h 37"/>
                  <a:gd name="T4" fmla="*/ 19 w 38"/>
                  <a:gd name="T5" fmla="*/ 0 h 37"/>
                  <a:gd name="T6" fmla="*/ 38 w 38"/>
                  <a:gd name="T7" fmla="*/ 19 h 37"/>
                  <a:gd name="T8" fmla="*/ 19 w 38"/>
                  <a:gd name="T9" fmla="*/ 37 h 37"/>
                  <a:gd name="T10" fmla="*/ 19 w 38"/>
                  <a:gd name="T11" fmla="*/ 8 h 37"/>
                  <a:gd name="T12" fmla="*/ 8 w 38"/>
                  <a:gd name="T13" fmla="*/ 19 h 37"/>
                  <a:gd name="T14" fmla="*/ 19 w 38"/>
                  <a:gd name="T15" fmla="*/ 29 h 37"/>
                  <a:gd name="T16" fmla="*/ 30 w 38"/>
                  <a:gd name="T17" fmla="*/ 19 h 37"/>
                  <a:gd name="T18" fmla="*/ 19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71" name="işḻíde"/>
              <p:cNvSpPr/>
              <p:nvPr/>
            </p:nvSpPr>
            <p:spPr bwMode="auto">
              <a:xfrm>
                <a:off x="5883276"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72" name="îs1îďe"/>
              <p:cNvSpPr/>
              <p:nvPr/>
            </p:nvSpPr>
            <p:spPr bwMode="auto">
              <a:xfrm>
                <a:off x="5872164" y="3519488"/>
                <a:ext cx="95250" cy="92075"/>
              </a:xfrm>
              <a:custGeom>
                <a:avLst/>
                <a:gdLst>
                  <a:gd name="T0" fmla="*/ 19 w 38"/>
                  <a:gd name="T1" fmla="*/ 37 h 37"/>
                  <a:gd name="T2" fmla="*/ 0 w 38"/>
                  <a:gd name="T3" fmla="*/ 19 h 37"/>
                  <a:gd name="T4" fmla="*/ 19 w 38"/>
                  <a:gd name="T5" fmla="*/ 0 h 37"/>
                  <a:gd name="T6" fmla="*/ 38 w 38"/>
                  <a:gd name="T7" fmla="*/ 19 h 37"/>
                  <a:gd name="T8" fmla="*/ 19 w 38"/>
                  <a:gd name="T9" fmla="*/ 37 h 37"/>
                  <a:gd name="T10" fmla="*/ 19 w 38"/>
                  <a:gd name="T11" fmla="*/ 8 h 37"/>
                  <a:gd name="T12" fmla="*/ 8 w 38"/>
                  <a:gd name="T13" fmla="*/ 19 h 37"/>
                  <a:gd name="T14" fmla="*/ 19 w 38"/>
                  <a:gd name="T15" fmla="*/ 29 h 37"/>
                  <a:gd name="T16" fmla="*/ 30 w 38"/>
                  <a:gd name="T17" fmla="*/ 19 h 37"/>
                  <a:gd name="T18" fmla="*/ 19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73" name="íṣlïḍè"/>
              <p:cNvSpPr/>
              <p:nvPr/>
            </p:nvSpPr>
            <p:spPr bwMode="auto">
              <a:xfrm>
                <a:off x="5216526"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74" name="íSḻîḍé"/>
              <p:cNvSpPr/>
              <p:nvPr/>
            </p:nvSpPr>
            <p:spPr bwMode="auto">
              <a:xfrm>
                <a:off x="5207001" y="4633913"/>
                <a:ext cx="93663" cy="95250"/>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8 h 38"/>
                  <a:gd name="T12" fmla="*/ 8 w 38"/>
                  <a:gd name="T13" fmla="*/ 19 h 38"/>
                  <a:gd name="T14" fmla="*/ 19 w 38"/>
                  <a:gd name="T15" fmla="*/ 30 h 38"/>
                  <a:gd name="T16" fmla="*/ 30 w 38"/>
                  <a:gd name="T17" fmla="*/ 19 h 38"/>
                  <a:gd name="T18" fmla="*/ 19 w 38"/>
                  <a:gd name="T19"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75" name="íŝľide"/>
              <p:cNvSpPr/>
              <p:nvPr/>
            </p:nvSpPr>
            <p:spPr bwMode="auto">
              <a:xfrm>
                <a:off x="5883276"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76" name="íśḷïḍè"/>
              <p:cNvSpPr/>
              <p:nvPr/>
            </p:nvSpPr>
            <p:spPr bwMode="auto">
              <a:xfrm>
                <a:off x="5872164" y="4633913"/>
                <a:ext cx="95250" cy="95250"/>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8 h 38"/>
                  <a:gd name="T12" fmla="*/ 8 w 38"/>
                  <a:gd name="T13" fmla="*/ 19 h 38"/>
                  <a:gd name="T14" fmla="*/ 19 w 38"/>
                  <a:gd name="T15" fmla="*/ 30 h 38"/>
                  <a:gd name="T16" fmla="*/ 30 w 38"/>
                  <a:gd name="T17" fmla="*/ 19 h 38"/>
                  <a:gd name="T18" fmla="*/ 19 w 38"/>
                  <a:gd name="T19"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77" name="íṩ1iḍê"/>
              <p:cNvSpPr/>
              <p:nvPr/>
            </p:nvSpPr>
            <p:spPr bwMode="auto">
              <a:xfrm>
                <a:off x="6189664"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78" name="ï$liḑe"/>
              <p:cNvSpPr/>
              <p:nvPr/>
            </p:nvSpPr>
            <p:spPr bwMode="auto">
              <a:xfrm>
                <a:off x="6180139" y="3519488"/>
                <a:ext cx="93663" cy="92075"/>
              </a:xfrm>
              <a:custGeom>
                <a:avLst/>
                <a:gdLst>
                  <a:gd name="T0" fmla="*/ 19 w 38"/>
                  <a:gd name="T1" fmla="*/ 37 h 37"/>
                  <a:gd name="T2" fmla="*/ 0 w 38"/>
                  <a:gd name="T3" fmla="*/ 19 h 37"/>
                  <a:gd name="T4" fmla="*/ 19 w 38"/>
                  <a:gd name="T5" fmla="*/ 0 h 37"/>
                  <a:gd name="T6" fmla="*/ 38 w 38"/>
                  <a:gd name="T7" fmla="*/ 19 h 37"/>
                  <a:gd name="T8" fmla="*/ 19 w 38"/>
                  <a:gd name="T9" fmla="*/ 37 h 37"/>
                  <a:gd name="T10" fmla="*/ 19 w 38"/>
                  <a:gd name="T11" fmla="*/ 8 h 37"/>
                  <a:gd name="T12" fmla="*/ 8 w 38"/>
                  <a:gd name="T13" fmla="*/ 19 h 37"/>
                  <a:gd name="T14" fmla="*/ 19 w 38"/>
                  <a:gd name="T15" fmla="*/ 29 h 37"/>
                  <a:gd name="T16" fmla="*/ 30 w 38"/>
                  <a:gd name="T17" fmla="*/ 19 h 37"/>
                  <a:gd name="T18" fmla="*/ 19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79" name="ïšľíḍè"/>
              <p:cNvSpPr/>
              <p:nvPr/>
            </p:nvSpPr>
            <p:spPr bwMode="auto">
              <a:xfrm>
                <a:off x="6862764"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80" name="íṣļíḓè"/>
              <p:cNvSpPr/>
              <p:nvPr/>
            </p:nvSpPr>
            <p:spPr bwMode="auto">
              <a:xfrm>
                <a:off x="6853239" y="3519488"/>
                <a:ext cx="95250" cy="92075"/>
              </a:xfrm>
              <a:custGeom>
                <a:avLst/>
                <a:gdLst>
                  <a:gd name="T0" fmla="*/ 19 w 38"/>
                  <a:gd name="T1" fmla="*/ 37 h 37"/>
                  <a:gd name="T2" fmla="*/ 0 w 38"/>
                  <a:gd name="T3" fmla="*/ 19 h 37"/>
                  <a:gd name="T4" fmla="*/ 19 w 38"/>
                  <a:gd name="T5" fmla="*/ 0 h 37"/>
                  <a:gd name="T6" fmla="*/ 38 w 38"/>
                  <a:gd name="T7" fmla="*/ 19 h 37"/>
                  <a:gd name="T8" fmla="*/ 19 w 38"/>
                  <a:gd name="T9" fmla="*/ 37 h 37"/>
                  <a:gd name="T10" fmla="*/ 19 w 38"/>
                  <a:gd name="T11" fmla="*/ 8 h 37"/>
                  <a:gd name="T12" fmla="*/ 8 w 38"/>
                  <a:gd name="T13" fmla="*/ 19 h 37"/>
                  <a:gd name="T14" fmla="*/ 19 w 38"/>
                  <a:gd name="T15" fmla="*/ 29 h 37"/>
                  <a:gd name="T16" fmla="*/ 30 w 38"/>
                  <a:gd name="T17" fmla="*/ 19 h 37"/>
                  <a:gd name="T18" fmla="*/ 19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19" y="37"/>
                    </a:moveTo>
                    <a:cubicBezTo>
                      <a:pt x="9" y="37"/>
                      <a:pt x="0" y="29"/>
                      <a:pt x="0" y="19"/>
                    </a:cubicBezTo>
                    <a:cubicBezTo>
                      <a:pt x="0" y="8"/>
                      <a:pt x="9" y="0"/>
                      <a:pt x="19" y="0"/>
                    </a:cubicBezTo>
                    <a:cubicBezTo>
                      <a:pt x="30" y="0"/>
                      <a:pt x="38" y="8"/>
                      <a:pt x="38" y="19"/>
                    </a:cubicBezTo>
                    <a:cubicBezTo>
                      <a:pt x="38" y="29"/>
                      <a:pt x="30"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81" name="îṩ1iḍé"/>
              <p:cNvSpPr/>
              <p:nvPr/>
            </p:nvSpPr>
            <p:spPr bwMode="auto">
              <a:xfrm>
                <a:off x="6189664"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82" name="íṥlîḍê"/>
              <p:cNvSpPr/>
              <p:nvPr/>
            </p:nvSpPr>
            <p:spPr bwMode="auto">
              <a:xfrm>
                <a:off x="6180139" y="4633913"/>
                <a:ext cx="93663" cy="95250"/>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8 h 38"/>
                  <a:gd name="T12" fmla="*/ 8 w 38"/>
                  <a:gd name="T13" fmla="*/ 19 h 38"/>
                  <a:gd name="T14" fmla="*/ 19 w 38"/>
                  <a:gd name="T15" fmla="*/ 30 h 38"/>
                  <a:gd name="T16" fmla="*/ 30 w 38"/>
                  <a:gd name="T17" fmla="*/ 19 h 38"/>
                  <a:gd name="T18" fmla="*/ 19 w 38"/>
                  <a:gd name="T19"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83" name="íśḷïḑè"/>
              <p:cNvSpPr/>
              <p:nvPr/>
            </p:nvSpPr>
            <p:spPr bwMode="auto">
              <a:xfrm>
                <a:off x="6862764"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84" name="íṡlíḋe"/>
              <p:cNvSpPr/>
              <p:nvPr/>
            </p:nvSpPr>
            <p:spPr bwMode="auto">
              <a:xfrm>
                <a:off x="6853239" y="4633913"/>
                <a:ext cx="95250" cy="95250"/>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8 h 38"/>
                  <a:gd name="T12" fmla="*/ 8 w 38"/>
                  <a:gd name="T13" fmla="*/ 19 h 38"/>
                  <a:gd name="T14" fmla="*/ 19 w 38"/>
                  <a:gd name="T15" fmla="*/ 30 h 38"/>
                  <a:gd name="T16" fmla="*/ 30 w 38"/>
                  <a:gd name="T17" fmla="*/ 19 h 38"/>
                  <a:gd name="T18" fmla="*/ 19 w 38"/>
                  <a:gd name="T19"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9"/>
                      <a:pt x="9" y="0"/>
                      <a:pt x="19" y="0"/>
                    </a:cubicBezTo>
                    <a:cubicBezTo>
                      <a:pt x="30" y="0"/>
                      <a:pt x="38" y="9"/>
                      <a:pt x="38" y="19"/>
                    </a:cubicBezTo>
                    <a:cubicBezTo>
                      <a:pt x="38" y="29"/>
                      <a:pt x="30"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85" name="îšḻîḓê"/>
              <p:cNvSpPr/>
              <p:nvPr/>
            </p:nvSpPr>
            <p:spPr bwMode="auto">
              <a:xfrm>
                <a:off x="7177089"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86" name="ïşļîḍê"/>
              <p:cNvSpPr/>
              <p:nvPr/>
            </p:nvSpPr>
            <p:spPr bwMode="auto">
              <a:xfrm>
                <a:off x="7167564" y="3519488"/>
                <a:ext cx="95250" cy="92075"/>
              </a:xfrm>
              <a:custGeom>
                <a:avLst/>
                <a:gdLst>
                  <a:gd name="T0" fmla="*/ 19 w 38"/>
                  <a:gd name="T1" fmla="*/ 37 h 37"/>
                  <a:gd name="T2" fmla="*/ 0 w 38"/>
                  <a:gd name="T3" fmla="*/ 19 h 37"/>
                  <a:gd name="T4" fmla="*/ 19 w 38"/>
                  <a:gd name="T5" fmla="*/ 0 h 37"/>
                  <a:gd name="T6" fmla="*/ 38 w 38"/>
                  <a:gd name="T7" fmla="*/ 19 h 37"/>
                  <a:gd name="T8" fmla="*/ 19 w 38"/>
                  <a:gd name="T9" fmla="*/ 37 h 37"/>
                  <a:gd name="T10" fmla="*/ 19 w 38"/>
                  <a:gd name="T11" fmla="*/ 8 h 37"/>
                  <a:gd name="T12" fmla="*/ 8 w 38"/>
                  <a:gd name="T13" fmla="*/ 19 h 37"/>
                  <a:gd name="T14" fmla="*/ 19 w 38"/>
                  <a:gd name="T15" fmla="*/ 29 h 37"/>
                  <a:gd name="T16" fmla="*/ 30 w 38"/>
                  <a:gd name="T17" fmla="*/ 19 h 37"/>
                  <a:gd name="T18" fmla="*/ 19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19" y="37"/>
                    </a:moveTo>
                    <a:cubicBezTo>
                      <a:pt x="8" y="37"/>
                      <a:pt x="0" y="29"/>
                      <a:pt x="0" y="19"/>
                    </a:cubicBezTo>
                    <a:cubicBezTo>
                      <a:pt x="0" y="8"/>
                      <a:pt x="8" y="0"/>
                      <a:pt x="19" y="0"/>
                    </a:cubicBezTo>
                    <a:cubicBezTo>
                      <a:pt x="29" y="0"/>
                      <a:pt x="38" y="8"/>
                      <a:pt x="38" y="19"/>
                    </a:cubicBezTo>
                    <a:cubicBezTo>
                      <a:pt x="38" y="29"/>
                      <a:pt x="29"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87" name="ïšḷîḓê"/>
              <p:cNvSpPr/>
              <p:nvPr/>
            </p:nvSpPr>
            <p:spPr bwMode="auto">
              <a:xfrm>
                <a:off x="7177089"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88" name="ï$ľíḋe"/>
              <p:cNvSpPr/>
              <p:nvPr/>
            </p:nvSpPr>
            <p:spPr bwMode="auto">
              <a:xfrm>
                <a:off x="7167564" y="4633913"/>
                <a:ext cx="95250" cy="95250"/>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8 h 38"/>
                  <a:gd name="T12" fmla="*/ 8 w 38"/>
                  <a:gd name="T13" fmla="*/ 19 h 38"/>
                  <a:gd name="T14" fmla="*/ 19 w 38"/>
                  <a:gd name="T15" fmla="*/ 30 h 38"/>
                  <a:gd name="T16" fmla="*/ 30 w 38"/>
                  <a:gd name="T17" fmla="*/ 19 h 38"/>
                  <a:gd name="T18" fmla="*/ 19 w 38"/>
                  <a:gd name="T19"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8" y="38"/>
                      <a:pt x="0" y="29"/>
                      <a:pt x="0" y="19"/>
                    </a:cubicBezTo>
                    <a:cubicBezTo>
                      <a:pt x="0" y="9"/>
                      <a:pt x="8" y="0"/>
                      <a:pt x="19" y="0"/>
                    </a:cubicBezTo>
                    <a:cubicBezTo>
                      <a:pt x="29" y="0"/>
                      <a:pt x="38" y="9"/>
                      <a:pt x="38" y="19"/>
                    </a:cubicBezTo>
                    <a:cubicBezTo>
                      <a:pt x="38" y="29"/>
                      <a:pt x="29"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89" name="îṡ1ídè"/>
              <p:cNvSpPr/>
              <p:nvPr/>
            </p:nvSpPr>
            <p:spPr bwMode="auto">
              <a:xfrm>
                <a:off x="4902201" y="3530600"/>
                <a:ext cx="74613" cy="71438"/>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90" name="iślïḍé"/>
              <p:cNvSpPr/>
              <p:nvPr/>
            </p:nvSpPr>
            <p:spPr bwMode="auto">
              <a:xfrm>
                <a:off x="4892676" y="3519488"/>
                <a:ext cx="93663" cy="92075"/>
              </a:xfrm>
              <a:custGeom>
                <a:avLst/>
                <a:gdLst>
                  <a:gd name="T0" fmla="*/ 19 w 38"/>
                  <a:gd name="T1" fmla="*/ 37 h 37"/>
                  <a:gd name="T2" fmla="*/ 0 w 38"/>
                  <a:gd name="T3" fmla="*/ 19 h 37"/>
                  <a:gd name="T4" fmla="*/ 19 w 38"/>
                  <a:gd name="T5" fmla="*/ 0 h 37"/>
                  <a:gd name="T6" fmla="*/ 38 w 38"/>
                  <a:gd name="T7" fmla="*/ 19 h 37"/>
                  <a:gd name="T8" fmla="*/ 19 w 38"/>
                  <a:gd name="T9" fmla="*/ 37 h 37"/>
                  <a:gd name="T10" fmla="*/ 19 w 38"/>
                  <a:gd name="T11" fmla="*/ 8 h 37"/>
                  <a:gd name="T12" fmla="*/ 8 w 38"/>
                  <a:gd name="T13" fmla="*/ 19 h 37"/>
                  <a:gd name="T14" fmla="*/ 19 w 38"/>
                  <a:gd name="T15" fmla="*/ 29 h 37"/>
                  <a:gd name="T16" fmla="*/ 30 w 38"/>
                  <a:gd name="T17" fmla="*/ 19 h 37"/>
                  <a:gd name="T18" fmla="*/ 19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19" y="37"/>
                    </a:moveTo>
                    <a:cubicBezTo>
                      <a:pt x="9" y="37"/>
                      <a:pt x="0" y="29"/>
                      <a:pt x="0" y="19"/>
                    </a:cubicBezTo>
                    <a:cubicBezTo>
                      <a:pt x="0" y="8"/>
                      <a:pt x="9" y="0"/>
                      <a:pt x="19" y="0"/>
                    </a:cubicBezTo>
                    <a:cubicBezTo>
                      <a:pt x="29" y="0"/>
                      <a:pt x="38" y="8"/>
                      <a:pt x="38" y="19"/>
                    </a:cubicBezTo>
                    <a:cubicBezTo>
                      <a:pt x="38" y="29"/>
                      <a:pt x="29" y="37"/>
                      <a:pt x="19" y="37"/>
                    </a:cubicBezTo>
                    <a:close/>
                    <a:moveTo>
                      <a:pt x="19" y="8"/>
                    </a:moveTo>
                    <a:cubicBezTo>
                      <a:pt x="13" y="8"/>
                      <a:pt x="8" y="13"/>
                      <a:pt x="8" y="19"/>
                    </a:cubicBezTo>
                    <a:cubicBezTo>
                      <a:pt x="8" y="25"/>
                      <a:pt x="13" y="29"/>
                      <a:pt x="19" y="29"/>
                    </a:cubicBezTo>
                    <a:cubicBezTo>
                      <a:pt x="25" y="29"/>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91" name="ïṧḻíḓé"/>
              <p:cNvSpPr/>
              <p:nvPr/>
            </p:nvSpPr>
            <p:spPr bwMode="auto">
              <a:xfrm>
                <a:off x="4902201" y="4643438"/>
                <a:ext cx="74613" cy="74613"/>
              </a:xfrm>
              <a:prstGeom prst="ellipse">
                <a:avLst/>
              </a:pr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92" name="íṣḻïďé"/>
              <p:cNvSpPr/>
              <p:nvPr/>
            </p:nvSpPr>
            <p:spPr bwMode="auto">
              <a:xfrm>
                <a:off x="4892676" y="4633913"/>
                <a:ext cx="93663" cy="95250"/>
              </a:xfrm>
              <a:custGeom>
                <a:avLst/>
                <a:gdLst>
                  <a:gd name="T0" fmla="*/ 19 w 38"/>
                  <a:gd name="T1" fmla="*/ 38 h 38"/>
                  <a:gd name="T2" fmla="*/ 0 w 38"/>
                  <a:gd name="T3" fmla="*/ 19 h 38"/>
                  <a:gd name="T4" fmla="*/ 19 w 38"/>
                  <a:gd name="T5" fmla="*/ 0 h 38"/>
                  <a:gd name="T6" fmla="*/ 38 w 38"/>
                  <a:gd name="T7" fmla="*/ 19 h 38"/>
                  <a:gd name="T8" fmla="*/ 19 w 38"/>
                  <a:gd name="T9" fmla="*/ 38 h 38"/>
                  <a:gd name="T10" fmla="*/ 19 w 38"/>
                  <a:gd name="T11" fmla="*/ 8 h 38"/>
                  <a:gd name="T12" fmla="*/ 8 w 38"/>
                  <a:gd name="T13" fmla="*/ 19 h 38"/>
                  <a:gd name="T14" fmla="*/ 19 w 38"/>
                  <a:gd name="T15" fmla="*/ 30 h 38"/>
                  <a:gd name="T16" fmla="*/ 30 w 38"/>
                  <a:gd name="T17" fmla="*/ 19 h 38"/>
                  <a:gd name="T18" fmla="*/ 19 w 38"/>
                  <a:gd name="T19"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19" y="38"/>
                    </a:moveTo>
                    <a:cubicBezTo>
                      <a:pt x="9" y="38"/>
                      <a:pt x="0" y="29"/>
                      <a:pt x="0" y="19"/>
                    </a:cubicBezTo>
                    <a:cubicBezTo>
                      <a:pt x="0" y="9"/>
                      <a:pt x="9" y="0"/>
                      <a:pt x="19" y="0"/>
                    </a:cubicBezTo>
                    <a:cubicBezTo>
                      <a:pt x="29" y="0"/>
                      <a:pt x="38" y="9"/>
                      <a:pt x="38" y="19"/>
                    </a:cubicBezTo>
                    <a:cubicBezTo>
                      <a:pt x="38" y="29"/>
                      <a:pt x="29" y="38"/>
                      <a:pt x="19" y="38"/>
                    </a:cubicBezTo>
                    <a:close/>
                    <a:moveTo>
                      <a:pt x="19" y="8"/>
                    </a:moveTo>
                    <a:cubicBezTo>
                      <a:pt x="13" y="8"/>
                      <a:pt x="8" y="13"/>
                      <a:pt x="8" y="19"/>
                    </a:cubicBezTo>
                    <a:cubicBezTo>
                      <a:pt x="8" y="25"/>
                      <a:pt x="13" y="30"/>
                      <a:pt x="19" y="30"/>
                    </a:cubicBezTo>
                    <a:cubicBezTo>
                      <a:pt x="25" y="30"/>
                      <a:pt x="30" y="25"/>
                      <a:pt x="30" y="19"/>
                    </a:cubicBezTo>
                    <a:cubicBezTo>
                      <a:pt x="30" y="13"/>
                      <a:pt x="25" y="8"/>
                      <a:pt x="1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93" name="íŝļiḑê"/>
              <p:cNvSpPr/>
              <p:nvPr/>
            </p:nvSpPr>
            <p:spPr bwMode="auto">
              <a:xfrm>
                <a:off x="5226051" y="3536950"/>
                <a:ext cx="57150" cy="57150"/>
              </a:xfrm>
              <a:custGeom>
                <a:avLst/>
                <a:gdLst>
                  <a:gd name="T0" fmla="*/ 8 w 36"/>
                  <a:gd name="T1" fmla="*/ 36 h 36"/>
                  <a:gd name="T2" fmla="*/ 0 w 36"/>
                  <a:gd name="T3" fmla="*/ 29 h 36"/>
                  <a:gd name="T4" fmla="*/ 29 w 36"/>
                  <a:gd name="T5" fmla="*/ 0 h 36"/>
                  <a:gd name="T6" fmla="*/ 36 w 36"/>
                  <a:gd name="T7" fmla="*/ 8 h 36"/>
                  <a:gd name="T8" fmla="*/ 8 w 36"/>
                  <a:gd name="T9" fmla="*/ 36 h 36"/>
                </a:gdLst>
                <a:ahLst/>
                <a:cxnLst>
                  <a:cxn ang="0">
                    <a:pos x="T0" y="T1"/>
                  </a:cxn>
                  <a:cxn ang="0">
                    <a:pos x="T2" y="T3"/>
                  </a:cxn>
                  <a:cxn ang="0">
                    <a:pos x="T4" y="T5"/>
                  </a:cxn>
                  <a:cxn ang="0">
                    <a:pos x="T6" y="T7"/>
                  </a:cxn>
                  <a:cxn ang="0">
                    <a:pos x="T8" y="T9"/>
                  </a:cxn>
                </a:cxnLst>
                <a:rect l="0" t="0" r="r" b="b"/>
                <a:pathLst>
                  <a:path w="36" h="36">
                    <a:moveTo>
                      <a:pt x="8" y="36"/>
                    </a:moveTo>
                    <a:lnTo>
                      <a:pt x="0" y="29"/>
                    </a:lnTo>
                    <a:lnTo>
                      <a:pt x="29" y="0"/>
                    </a:lnTo>
                    <a:lnTo>
                      <a:pt x="36" y="8"/>
                    </a:lnTo>
                    <a:lnTo>
                      <a:pt x="8" y="3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94" name="îśļïďè"/>
              <p:cNvSpPr/>
              <p:nvPr/>
            </p:nvSpPr>
            <p:spPr bwMode="auto">
              <a:xfrm>
                <a:off x="4911726" y="3536950"/>
                <a:ext cx="55563" cy="57150"/>
              </a:xfrm>
              <a:custGeom>
                <a:avLst/>
                <a:gdLst>
                  <a:gd name="T0" fmla="*/ 6 w 35"/>
                  <a:gd name="T1" fmla="*/ 36 h 36"/>
                  <a:gd name="T2" fmla="*/ 0 w 35"/>
                  <a:gd name="T3" fmla="*/ 29 h 36"/>
                  <a:gd name="T4" fmla="*/ 28 w 35"/>
                  <a:gd name="T5" fmla="*/ 0 h 36"/>
                  <a:gd name="T6" fmla="*/ 35 w 35"/>
                  <a:gd name="T7" fmla="*/ 8 h 36"/>
                  <a:gd name="T8" fmla="*/ 6 w 35"/>
                  <a:gd name="T9" fmla="*/ 36 h 36"/>
                </a:gdLst>
                <a:ahLst/>
                <a:cxnLst>
                  <a:cxn ang="0">
                    <a:pos x="T0" y="T1"/>
                  </a:cxn>
                  <a:cxn ang="0">
                    <a:pos x="T2" y="T3"/>
                  </a:cxn>
                  <a:cxn ang="0">
                    <a:pos x="T4" y="T5"/>
                  </a:cxn>
                  <a:cxn ang="0">
                    <a:pos x="T6" y="T7"/>
                  </a:cxn>
                  <a:cxn ang="0">
                    <a:pos x="T8" y="T9"/>
                  </a:cxn>
                </a:cxnLst>
                <a:rect l="0" t="0" r="r" b="b"/>
                <a:pathLst>
                  <a:path w="35" h="36">
                    <a:moveTo>
                      <a:pt x="6" y="36"/>
                    </a:moveTo>
                    <a:lnTo>
                      <a:pt x="0" y="29"/>
                    </a:lnTo>
                    <a:lnTo>
                      <a:pt x="28" y="0"/>
                    </a:lnTo>
                    <a:lnTo>
                      <a:pt x="35" y="8"/>
                    </a:lnTo>
                    <a:lnTo>
                      <a:pt x="6" y="3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95" name="îŝḷiḍe"/>
              <p:cNvSpPr/>
              <p:nvPr/>
            </p:nvSpPr>
            <p:spPr bwMode="auto">
              <a:xfrm>
                <a:off x="4911726" y="4654550"/>
                <a:ext cx="55563" cy="53975"/>
              </a:xfrm>
              <a:custGeom>
                <a:avLst/>
                <a:gdLst>
                  <a:gd name="T0" fmla="*/ 6 w 35"/>
                  <a:gd name="T1" fmla="*/ 34 h 34"/>
                  <a:gd name="T2" fmla="*/ 0 w 35"/>
                  <a:gd name="T3" fmla="*/ 28 h 34"/>
                  <a:gd name="T4" fmla="*/ 28 w 35"/>
                  <a:gd name="T5" fmla="*/ 0 h 34"/>
                  <a:gd name="T6" fmla="*/ 35 w 35"/>
                  <a:gd name="T7" fmla="*/ 6 h 34"/>
                  <a:gd name="T8" fmla="*/ 6 w 35"/>
                  <a:gd name="T9" fmla="*/ 34 h 34"/>
                </a:gdLst>
                <a:ahLst/>
                <a:cxnLst>
                  <a:cxn ang="0">
                    <a:pos x="T0" y="T1"/>
                  </a:cxn>
                  <a:cxn ang="0">
                    <a:pos x="T2" y="T3"/>
                  </a:cxn>
                  <a:cxn ang="0">
                    <a:pos x="T4" y="T5"/>
                  </a:cxn>
                  <a:cxn ang="0">
                    <a:pos x="T6" y="T7"/>
                  </a:cxn>
                  <a:cxn ang="0">
                    <a:pos x="T8" y="T9"/>
                  </a:cxn>
                </a:cxnLst>
                <a:rect l="0" t="0" r="r" b="b"/>
                <a:pathLst>
                  <a:path w="35" h="34">
                    <a:moveTo>
                      <a:pt x="6" y="34"/>
                    </a:moveTo>
                    <a:lnTo>
                      <a:pt x="0" y="28"/>
                    </a:lnTo>
                    <a:lnTo>
                      <a:pt x="28" y="0"/>
                    </a:lnTo>
                    <a:lnTo>
                      <a:pt x="35" y="6"/>
                    </a:lnTo>
                    <a:lnTo>
                      <a:pt x="6" y="3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96" name="îşľiḓê"/>
              <p:cNvSpPr/>
              <p:nvPr/>
            </p:nvSpPr>
            <p:spPr bwMode="auto">
              <a:xfrm>
                <a:off x="5226051" y="4654550"/>
                <a:ext cx="57150" cy="53975"/>
              </a:xfrm>
              <a:custGeom>
                <a:avLst/>
                <a:gdLst>
                  <a:gd name="T0" fmla="*/ 8 w 36"/>
                  <a:gd name="T1" fmla="*/ 34 h 34"/>
                  <a:gd name="T2" fmla="*/ 0 w 36"/>
                  <a:gd name="T3" fmla="*/ 28 h 34"/>
                  <a:gd name="T4" fmla="*/ 29 w 36"/>
                  <a:gd name="T5" fmla="*/ 0 h 34"/>
                  <a:gd name="T6" fmla="*/ 36 w 36"/>
                  <a:gd name="T7" fmla="*/ 6 h 34"/>
                  <a:gd name="T8" fmla="*/ 8 w 36"/>
                  <a:gd name="T9" fmla="*/ 34 h 34"/>
                </a:gdLst>
                <a:ahLst/>
                <a:cxnLst>
                  <a:cxn ang="0">
                    <a:pos x="T0" y="T1"/>
                  </a:cxn>
                  <a:cxn ang="0">
                    <a:pos x="T2" y="T3"/>
                  </a:cxn>
                  <a:cxn ang="0">
                    <a:pos x="T4" y="T5"/>
                  </a:cxn>
                  <a:cxn ang="0">
                    <a:pos x="T6" y="T7"/>
                  </a:cxn>
                  <a:cxn ang="0">
                    <a:pos x="T8" y="T9"/>
                  </a:cxn>
                </a:cxnLst>
                <a:rect l="0" t="0" r="r" b="b"/>
                <a:pathLst>
                  <a:path w="36" h="34">
                    <a:moveTo>
                      <a:pt x="8" y="34"/>
                    </a:moveTo>
                    <a:lnTo>
                      <a:pt x="0" y="28"/>
                    </a:lnTo>
                    <a:lnTo>
                      <a:pt x="29" y="0"/>
                    </a:lnTo>
                    <a:lnTo>
                      <a:pt x="36" y="6"/>
                    </a:lnTo>
                    <a:lnTo>
                      <a:pt x="8" y="3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97" name="iṩľïdé"/>
              <p:cNvSpPr/>
              <p:nvPr/>
            </p:nvSpPr>
            <p:spPr bwMode="auto">
              <a:xfrm>
                <a:off x="5892801" y="3536950"/>
                <a:ext cx="57150" cy="57150"/>
              </a:xfrm>
              <a:custGeom>
                <a:avLst/>
                <a:gdLst>
                  <a:gd name="T0" fmla="*/ 6 w 36"/>
                  <a:gd name="T1" fmla="*/ 36 h 36"/>
                  <a:gd name="T2" fmla="*/ 0 w 36"/>
                  <a:gd name="T3" fmla="*/ 29 h 36"/>
                  <a:gd name="T4" fmla="*/ 28 w 36"/>
                  <a:gd name="T5" fmla="*/ 0 h 36"/>
                  <a:gd name="T6" fmla="*/ 36 w 36"/>
                  <a:gd name="T7" fmla="*/ 8 h 36"/>
                  <a:gd name="T8" fmla="*/ 6 w 36"/>
                  <a:gd name="T9" fmla="*/ 36 h 36"/>
                </a:gdLst>
                <a:ahLst/>
                <a:cxnLst>
                  <a:cxn ang="0">
                    <a:pos x="T0" y="T1"/>
                  </a:cxn>
                  <a:cxn ang="0">
                    <a:pos x="T2" y="T3"/>
                  </a:cxn>
                  <a:cxn ang="0">
                    <a:pos x="T4" y="T5"/>
                  </a:cxn>
                  <a:cxn ang="0">
                    <a:pos x="T6" y="T7"/>
                  </a:cxn>
                  <a:cxn ang="0">
                    <a:pos x="T8" y="T9"/>
                  </a:cxn>
                </a:cxnLst>
                <a:rect l="0" t="0" r="r" b="b"/>
                <a:pathLst>
                  <a:path w="36" h="36">
                    <a:moveTo>
                      <a:pt x="6" y="36"/>
                    </a:moveTo>
                    <a:lnTo>
                      <a:pt x="0" y="29"/>
                    </a:lnTo>
                    <a:lnTo>
                      <a:pt x="28" y="0"/>
                    </a:lnTo>
                    <a:lnTo>
                      <a:pt x="36" y="8"/>
                    </a:lnTo>
                    <a:lnTo>
                      <a:pt x="6" y="3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98" name="iṧľíḓè"/>
              <p:cNvSpPr/>
              <p:nvPr/>
            </p:nvSpPr>
            <p:spPr bwMode="auto">
              <a:xfrm>
                <a:off x="5892801" y="4654550"/>
                <a:ext cx="57150" cy="53975"/>
              </a:xfrm>
              <a:custGeom>
                <a:avLst/>
                <a:gdLst>
                  <a:gd name="T0" fmla="*/ 6 w 36"/>
                  <a:gd name="T1" fmla="*/ 34 h 34"/>
                  <a:gd name="T2" fmla="*/ 0 w 36"/>
                  <a:gd name="T3" fmla="*/ 28 h 34"/>
                  <a:gd name="T4" fmla="*/ 28 w 36"/>
                  <a:gd name="T5" fmla="*/ 0 h 34"/>
                  <a:gd name="T6" fmla="*/ 36 w 36"/>
                  <a:gd name="T7" fmla="*/ 6 h 34"/>
                  <a:gd name="T8" fmla="*/ 6 w 36"/>
                  <a:gd name="T9" fmla="*/ 34 h 34"/>
                </a:gdLst>
                <a:ahLst/>
                <a:cxnLst>
                  <a:cxn ang="0">
                    <a:pos x="T0" y="T1"/>
                  </a:cxn>
                  <a:cxn ang="0">
                    <a:pos x="T2" y="T3"/>
                  </a:cxn>
                  <a:cxn ang="0">
                    <a:pos x="T4" y="T5"/>
                  </a:cxn>
                  <a:cxn ang="0">
                    <a:pos x="T6" y="T7"/>
                  </a:cxn>
                  <a:cxn ang="0">
                    <a:pos x="T8" y="T9"/>
                  </a:cxn>
                </a:cxnLst>
                <a:rect l="0" t="0" r="r" b="b"/>
                <a:pathLst>
                  <a:path w="36" h="34">
                    <a:moveTo>
                      <a:pt x="6" y="34"/>
                    </a:moveTo>
                    <a:lnTo>
                      <a:pt x="0" y="28"/>
                    </a:lnTo>
                    <a:lnTo>
                      <a:pt x="28" y="0"/>
                    </a:lnTo>
                    <a:lnTo>
                      <a:pt x="36" y="6"/>
                    </a:lnTo>
                    <a:lnTo>
                      <a:pt x="6" y="3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799" name="ïSļíḋe"/>
              <p:cNvSpPr/>
              <p:nvPr/>
            </p:nvSpPr>
            <p:spPr bwMode="auto">
              <a:xfrm>
                <a:off x="6199189" y="3536950"/>
                <a:ext cx="55563" cy="57150"/>
              </a:xfrm>
              <a:custGeom>
                <a:avLst/>
                <a:gdLst>
                  <a:gd name="T0" fmla="*/ 6 w 35"/>
                  <a:gd name="T1" fmla="*/ 36 h 36"/>
                  <a:gd name="T2" fmla="*/ 0 w 35"/>
                  <a:gd name="T3" fmla="*/ 29 h 36"/>
                  <a:gd name="T4" fmla="*/ 28 w 35"/>
                  <a:gd name="T5" fmla="*/ 0 h 36"/>
                  <a:gd name="T6" fmla="*/ 35 w 35"/>
                  <a:gd name="T7" fmla="*/ 8 h 36"/>
                  <a:gd name="T8" fmla="*/ 6 w 35"/>
                  <a:gd name="T9" fmla="*/ 36 h 36"/>
                </a:gdLst>
                <a:ahLst/>
                <a:cxnLst>
                  <a:cxn ang="0">
                    <a:pos x="T0" y="T1"/>
                  </a:cxn>
                  <a:cxn ang="0">
                    <a:pos x="T2" y="T3"/>
                  </a:cxn>
                  <a:cxn ang="0">
                    <a:pos x="T4" y="T5"/>
                  </a:cxn>
                  <a:cxn ang="0">
                    <a:pos x="T6" y="T7"/>
                  </a:cxn>
                  <a:cxn ang="0">
                    <a:pos x="T8" y="T9"/>
                  </a:cxn>
                </a:cxnLst>
                <a:rect l="0" t="0" r="r" b="b"/>
                <a:pathLst>
                  <a:path w="35" h="36">
                    <a:moveTo>
                      <a:pt x="6" y="36"/>
                    </a:moveTo>
                    <a:lnTo>
                      <a:pt x="0" y="29"/>
                    </a:lnTo>
                    <a:lnTo>
                      <a:pt x="28" y="0"/>
                    </a:lnTo>
                    <a:lnTo>
                      <a:pt x="35" y="8"/>
                    </a:lnTo>
                    <a:lnTo>
                      <a:pt x="6" y="3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00" name="ïSḻîḑe"/>
              <p:cNvSpPr/>
              <p:nvPr/>
            </p:nvSpPr>
            <p:spPr bwMode="auto">
              <a:xfrm>
                <a:off x="6199189" y="4654550"/>
                <a:ext cx="55563" cy="53975"/>
              </a:xfrm>
              <a:custGeom>
                <a:avLst/>
                <a:gdLst>
                  <a:gd name="T0" fmla="*/ 6 w 35"/>
                  <a:gd name="T1" fmla="*/ 34 h 34"/>
                  <a:gd name="T2" fmla="*/ 0 w 35"/>
                  <a:gd name="T3" fmla="*/ 28 h 34"/>
                  <a:gd name="T4" fmla="*/ 28 w 35"/>
                  <a:gd name="T5" fmla="*/ 0 h 34"/>
                  <a:gd name="T6" fmla="*/ 35 w 35"/>
                  <a:gd name="T7" fmla="*/ 6 h 34"/>
                  <a:gd name="T8" fmla="*/ 6 w 35"/>
                  <a:gd name="T9" fmla="*/ 34 h 34"/>
                </a:gdLst>
                <a:ahLst/>
                <a:cxnLst>
                  <a:cxn ang="0">
                    <a:pos x="T0" y="T1"/>
                  </a:cxn>
                  <a:cxn ang="0">
                    <a:pos x="T2" y="T3"/>
                  </a:cxn>
                  <a:cxn ang="0">
                    <a:pos x="T4" y="T5"/>
                  </a:cxn>
                  <a:cxn ang="0">
                    <a:pos x="T6" y="T7"/>
                  </a:cxn>
                  <a:cxn ang="0">
                    <a:pos x="T8" y="T9"/>
                  </a:cxn>
                </a:cxnLst>
                <a:rect l="0" t="0" r="r" b="b"/>
                <a:pathLst>
                  <a:path w="35" h="34">
                    <a:moveTo>
                      <a:pt x="6" y="34"/>
                    </a:moveTo>
                    <a:lnTo>
                      <a:pt x="0" y="28"/>
                    </a:lnTo>
                    <a:lnTo>
                      <a:pt x="28" y="0"/>
                    </a:lnTo>
                    <a:lnTo>
                      <a:pt x="35" y="6"/>
                    </a:lnTo>
                    <a:lnTo>
                      <a:pt x="6" y="3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01" name="î$lïde"/>
              <p:cNvSpPr/>
              <p:nvPr/>
            </p:nvSpPr>
            <p:spPr bwMode="auto">
              <a:xfrm>
                <a:off x="6873876" y="3536950"/>
                <a:ext cx="57150" cy="57150"/>
              </a:xfrm>
              <a:custGeom>
                <a:avLst/>
                <a:gdLst>
                  <a:gd name="T0" fmla="*/ 7 w 36"/>
                  <a:gd name="T1" fmla="*/ 36 h 36"/>
                  <a:gd name="T2" fmla="*/ 0 w 36"/>
                  <a:gd name="T3" fmla="*/ 29 h 36"/>
                  <a:gd name="T4" fmla="*/ 28 w 36"/>
                  <a:gd name="T5" fmla="*/ 0 h 36"/>
                  <a:gd name="T6" fmla="*/ 36 w 36"/>
                  <a:gd name="T7" fmla="*/ 8 h 36"/>
                  <a:gd name="T8" fmla="*/ 7 w 36"/>
                  <a:gd name="T9" fmla="*/ 36 h 36"/>
                </a:gdLst>
                <a:ahLst/>
                <a:cxnLst>
                  <a:cxn ang="0">
                    <a:pos x="T0" y="T1"/>
                  </a:cxn>
                  <a:cxn ang="0">
                    <a:pos x="T2" y="T3"/>
                  </a:cxn>
                  <a:cxn ang="0">
                    <a:pos x="T4" y="T5"/>
                  </a:cxn>
                  <a:cxn ang="0">
                    <a:pos x="T6" y="T7"/>
                  </a:cxn>
                  <a:cxn ang="0">
                    <a:pos x="T8" y="T9"/>
                  </a:cxn>
                </a:cxnLst>
                <a:rect l="0" t="0" r="r" b="b"/>
                <a:pathLst>
                  <a:path w="36" h="36">
                    <a:moveTo>
                      <a:pt x="7" y="36"/>
                    </a:moveTo>
                    <a:lnTo>
                      <a:pt x="0" y="29"/>
                    </a:lnTo>
                    <a:lnTo>
                      <a:pt x="28" y="0"/>
                    </a:lnTo>
                    <a:lnTo>
                      <a:pt x="36" y="8"/>
                    </a:lnTo>
                    <a:lnTo>
                      <a:pt x="7" y="3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02" name="iṡḻîde"/>
              <p:cNvSpPr/>
              <p:nvPr/>
            </p:nvSpPr>
            <p:spPr bwMode="auto">
              <a:xfrm>
                <a:off x="6873876" y="4654550"/>
                <a:ext cx="57150" cy="53975"/>
              </a:xfrm>
              <a:custGeom>
                <a:avLst/>
                <a:gdLst>
                  <a:gd name="T0" fmla="*/ 7 w 36"/>
                  <a:gd name="T1" fmla="*/ 34 h 34"/>
                  <a:gd name="T2" fmla="*/ 0 w 36"/>
                  <a:gd name="T3" fmla="*/ 28 h 34"/>
                  <a:gd name="T4" fmla="*/ 28 w 36"/>
                  <a:gd name="T5" fmla="*/ 0 h 34"/>
                  <a:gd name="T6" fmla="*/ 36 w 36"/>
                  <a:gd name="T7" fmla="*/ 6 h 34"/>
                  <a:gd name="T8" fmla="*/ 7 w 36"/>
                  <a:gd name="T9" fmla="*/ 34 h 34"/>
                </a:gdLst>
                <a:ahLst/>
                <a:cxnLst>
                  <a:cxn ang="0">
                    <a:pos x="T0" y="T1"/>
                  </a:cxn>
                  <a:cxn ang="0">
                    <a:pos x="T2" y="T3"/>
                  </a:cxn>
                  <a:cxn ang="0">
                    <a:pos x="T4" y="T5"/>
                  </a:cxn>
                  <a:cxn ang="0">
                    <a:pos x="T6" y="T7"/>
                  </a:cxn>
                  <a:cxn ang="0">
                    <a:pos x="T8" y="T9"/>
                  </a:cxn>
                </a:cxnLst>
                <a:rect l="0" t="0" r="r" b="b"/>
                <a:pathLst>
                  <a:path w="36" h="34">
                    <a:moveTo>
                      <a:pt x="7" y="34"/>
                    </a:moveTo>
                    <a:lnTo>
                      <a:pt x="0" y="28"/>
                    </a:lnTo>
                    <a:lnTo>
                      <a:pt x="28" y="0"/>
                    </a:lnTo>
                    <a:lnTo>
                      <a:pt x="36" y="6"/>
                    </a:lnTo>
                    <a:lnTo>
                      <a:pt x="7" y="3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03" name="íṧliḑe"/>
              <p:cNvSpPr/>
              <p:nvPr/>
            </p:nvSpPr>
            <p:spPr bwMode="auto">
              <a:xfrm>
                <a:off x="7185026" y="3536950"/>
                <a:ext cx="57150" cy="57150"/>
              </a:xfrm>
              <a:custGeom>
                <a:avLst/>
                <a:gdLst>
                  <a:gd name="T0" fmla="*/ 8 w 36"/>
                  <a:gd name="T1" fmla="*/ 36 h 36"/>
                  <a:gd name="T2" fmla="*/ 0 w 36"/>
                  <a:gd name="T3" fmla="*/ 29 h 36"/>
                  <a:gd name="T4" fmla="*/ 28 w 36"/>
                  <a:gd name="T5" fmla="*/ 0 h 36"/>
                  <a:gd name="T6" fmla="*/ 36 w 36"/>
                  <a:gd name="T7" fmla="*/ 8 h 36"/>
                  <a:gd name="T8" fmla="*/ 8 w 36"/>
                  <a:gd name="T9" fmla="*/ 36 h 36"/>
                </a:gdLst>
                <a:ahLst/>
                <a:cxnLst>
                  <a:cxn ang="0">
                    <a:pos x="T0" y="T1"/>
                  </a:cxn>
                  <a:cxn ang="0">
                    <a:pos x="T2" y="T3"/>
                  </a:cxn>
                  <a:cxn ang="0">
                    <a:pos x="T4" y="T5"/>
                  </a:cxn>
                  <a:cxn ang="0">
                    <a:pos x="T6" y="T7"/>
                  </a:cxn>
                  <a:cxn ang="0">
                    <a:pos x="T8" y="T9"/>
                  </a:cxn>
                </a:cxnLst>
                <a:rect l="0" t="0" r="r" b="b"/>
                <a:pathLst>
                  <a:path w="36" h="36">
                    <a:moveTo>
                      <a:pt x="8" y="36"/>
                    </a:moveTo>
                    <a:lnTo>
                      <a:pt x="0" y="29"/>
                    </a:lnTo>
                    <a:lnTo>
                      <a:pt x="28" y="0"/>
                    </a:lnTo>
                    <a:lnTo>
                      <a:pt x="36" y="8"/>
                    </a:lnTo>
                    <a:lnTo>
                      <a:pt x="8" y="3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04" name="ï$ḻíḋè"/>
              <p:cNvSpPr/>
              <p:nvPr/>
            </p:nvSpPr>
            <p:spPr bwMode="auto">
              <a:xfrm>
                <a:off x="7185026" y="4654550"/>
                <a:ext cx="57150" cy="53975"/>
              </a:xfrm>
              <a:custGeom>
                <a:avLst/>
                <a:gdLst>
                  <a:gd name="T0" fmla="*/ 8 w 36"/>
                  <a:gd name="T1" fmla="*/ 34 h 34"/>
                  <a:gd name="T2" fmla="*/ 0 w 36"/>
                  <a:gd name="T3" fmla="*/ 28 h 34"/>
                  <a:gd name="T4" fmla="*/ 28 w 36"/>
                  <a:gd name="T5" fmla="*/ 0 h 34"/>
                  <a:gd name="T6" fmla="*/ 36 w 36"/>
                  <a:gd name="T7" fmla="*/ 6 h 34"/>
                  <a:gd name="T8" fmla="*/ 8 w 36"/>
                  <a:gd name="T9" fmla="*/ 34 h 34"/>
                </a:gdLst>
                <a:ahLst/>
                <a:cxnLst>
                  <a:cxn ang="0">
                    <a:pos x="T0" y="T1"/>
                  </a:cxn>
                  <a:cxn ang="0">
                    <a:pos x="T2" y="T3"/>
                  </a:cxn>
                  <a:cxn ang="0">
                    <a:pos x="T4" y="T5"/>
                  </a:cxn>
                  <a:cxn ang="0">
                    <a:pos x="T6" y="T7"/>
                  </a:cxn>
                  <a:cxn ang="0">
                    <a:pos x="T8" y="T9"/>
                  </a:cxn>
                </a:cxnLst>
                <a:rect l="0" t="0" r="r" b="b"/>
                <a:pathLst>
                  <a:path w="36" h="34">
                    <a:moveTo>
                      <a:pt x="8" y="34"/>
                    </a:moveTo>
                    <a:lnTo>
                      <a:pt x="0" y="28"/>
                    </a:lnTo>
                    <a:lnTo>
                      <a:pt x="28" y="0"/>
                    </a:lnTo>
                    <a:lnTo>
                      <a:pt x="36" y="6"/>
                    </a:lnTo>
                    <a:lnTo>
                      <a:pt x="8" y="34"/>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05" name="í$ḷiḋé"/>
              <p:cNvSpPr/>
              <p:nvPr/>
            </p:nvSpPr>
            <p:spPr bwMode="auto">
              <a:xfrm>
                <a:off x="5238751" y="3654425"/>
                <a:ext cx="506413" cy="612775"/>
              </a:xfrm>
              <a:custGeom>
                <a:avLst/>
                <a:gdLst>
                  <a:gd name="T0" fmla="*/ 0 w 319"/>
                  <a:gd name="T1" fmla="*/ 0 h 386"/>
                  <a:gd name="T2" fmla="*/ 0 w 319"/>
                  <a:gd name="T3" fmla="*/ 386 h 386"/>
                  <a:gd name="T4" fmla="*/ 319 w 319"/>
                  <a:gd name="T5" fmla="*/ 380 h 386"/>
                  <a:gd name="T6" fmla="*/ 0 w 319"/>
                  <a:gd name="T7" fmla="*/ 0 h 386"/>
                </a:gdLst>
                <a:ahLst/>
                <a:cxnLst>
                  <a:cxn ang="0">
                    <a:pos x="T0" y="T1"/>
                  </a:cxn>
                  <a:cxn ang="0">
                    <a:pos x="T2" y="T3"/>
                  </a:cxn>
                  <a:cxn ang="0">
                    <a:pos x="T4" y="T5"/>
                  </a:cxn>
                  <a:cxn ang="0">
                    <a:pos x="T6" y="T7"/>
                  </a:cxn>
                </a:cxnLst>
                <a:rect l="0" t="0" r="r" b="b"/>
                <a:pathLst>
                  <a:path w="319" h="386">
                    <a:moveTo>
                      <a:pt x="0" y="0"/>
                    </a:moveTo>
                    <a:lnTo>
                      <a:pt x="0" y="386"/>
                    </a:lnTo>
                    <a:lnTo>
                      <a:pt x="319" y="380"/>
                    </a:lnTo>
                    <a:lnTo>
                      <a:pt x="0" y="0"/>
                    </a:lnTo>
                    <a:close/>
                  </a:path>
                </a:pathLst>
              </a:custGeom>
              <a:solidFill>
                <a:srgbClr val="C9E9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06" name="ïṥḻíḋê"/>
              <p:cNvSpPr/>
              <p:nvPr/>
            </p:nvSpPr>
            <p:spPr bwMode="auto">
              <a:xfrm>
                <a:off x="5238751" y="3654425"/>
                <a:ext cx="506413" cy="603250"/>
              </a:xfrm>
              <a:custGeom>
                <a:avLst/>
                <a:gdLst>
                  <a:gd name="T0" fmla="*/ 319 w 319"/>
                  <a:gd name="T1" fmla="*/ 380 h 380"/>
                  <a:gd name="T2" fmla="*/ 11 w 319"/>
                  <a:gd name="T3" fmla="*/ 380 h 380"/>
                  <a:gd name="T4" fmla="*/ 0 w 319"/>
                  <a:gd name="T5" fmla="*/ 0 h 380"/>
                  <a:gd name="T6" fmla="*/ 308 w 319"/>
                  <a:gd name="T7" fmla="*/ 0 h 380"/>
                  <a:gd name="T8" fmla="*/ 319 w 319"/>
                  <a:gd name="T9" fmla="*/ 380 h 380"/>
                </a:gdLst>
                <a:ahLst/>
                <a:cxnLst>
                  <a:cxn ang="0">
                    <a:pos x="T0" y="T1"/>
                  </a:cxn>
                  <a:cxn ang="0">
                    <a:pos x="T2" y="T3"/>
                  </a:cxn>
                  <a:cxn ang="0">
                    <a:pos x="T4" y="T5"/>
                  </a:cxn>
                  <a:cxn ang="0">
                    <a:pos x="T6" y="T7"/>
                  </a:cxn>
                  <a:cxn ang="0">
                    <a:pos x="T8" y="T9"/>
                  </a:cxn>
                </a:cxnLst>
                <a:rect l="0" t="0" r="r" b="b"/>
                <a:pathLst>
                  <a:path w="319" h="380">
                    <a:moveTo>
                      <a:pt x="319" y="380"/>
                    </a:moveTo>
                    <a:lnTo>
                      <a:pt x="11" y="380"/>
                    </a:lnTo>
                    <a:lnTo>
                      <a:pt x="0" y="0"/>
                    </a:lnTo>
                    <a:lnTo>
                      <a:pt x="308" y="0"/>
                    </a:lnTo>
                    <a:lnTo>
                      <a:pt x="319" y="380"/>
                    </a:lnTo>
                    <a:close/>
                  </a:path>
                </a:pathLst>
              </a:custGeom>
              <a:solidFill>
                <a:srgbClr val="86CB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07" name="iṡļíḋè"/>
              <p:cNvSpPr/>
              <p:nvPr/>
            </p:nvSpPr>
            <p:spPr bwMode="auto">
              <a:xfrm>
                <a:off x="5238751" y="3654425"/>
                <a:ext cx="488950" cy="47625"/>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08" name="ísḻîďè"/>
              <p:cNvSpPr/>
              <p:nvPr/>
            </p:nvSpPr>
            <p:spPr bwMode="auto">
              <a:xfrm>
                <a:off x="5273676" y="3719513"/>
                <a:ext cx="161925" cy="206375"/>
              </a:xfrm>
              <a:custGeom>
                <a:avLst/>
                <a:gdLst>
                  <a:gd name="T0" fmla="*/ 102 w 102"/>
                  <a:gd name="T1" fmla="*/ 130 h 130"/>
                  <a:gd name="T2" fmla="*/ 0 w 102"/>
                  <a:gd name="T3" fmla="*/ 130 h 130"/>
                  <a:gd name="T4" fmla="*/ 0 w 102"/>
                  <a:gd name="T5" fmla="*/ 0 h 130"/>
                  <a:gd name="T6" fmla="*/ 102 w 102"/>
                  <a:gd name="T7" fmla="*/ 0 h 130"/>
                  <a:gd name="T8" fmla="*/ 102 w 102"/>
                  <a:gd name="T9" fmla="*/ 130 h 130"/>
                  <a:gd name="T10" fmla="*/ 11 w 102"/>
                  <a:gd name="T11" fmla="*/ 119 h 130"/>
                  <a:gd name="T12" fmla="*/ 93 w 102"/>
                  <a:gd name="T13" fmla="*/ 119 h 130"/>
                  <a:gd name="T14" fmla="*/ 93 w 102"/>
                  <a:gd name="T15" fmla="*/ 11 h 130"/>
                  <a:gd name="T16" fmla="*/ 11 w 102"/>
                  <a:gd name="T17" fmla="*/ 11 h 130"/>
                  <a:gd name="T18" fmla="*/ 11 w 102"/>
                  <a:gd name="T19" fmla="*/ 11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130">
                    <a:moveTo>
                      <a:pt x="102" y="130"/>
                    </a:moveTo>
                    <a:lnTo>
                      <a:pt x="0" y="130"/>
                    </a:lnTo>
                    <a:lnTo>
                      <a:pt x="0" y="0"/>
                    </a:lnTo>
                    <a:lnTo>
                      <a:pt x="102" y="0"/>
                    </a:lnTo>
                    <a:lnTo>
                      <a:pt x="102" y="130"/>
                    </a:lnTo>
                    <a:close/>
                    <a:moveTo>
                      <a:pt x="11" y="119"/>
                    </a:moveTo>
                    <a:lnTo>
                      <a:pt x="93" y="119"/>
                    </a:lnTo>
                    <a:lnTo>
                      <a:pt x="93" y="11"/>
                    </a:lnTo>
                    <a:lnTo>
                      <a:pt x="11" y="11"/>
                    </a:lnTo>
                    <a:lnTo>
                      <a:pt x="11" y="119"/>
                    </a:lnTo>
                    <a:close/>
                  </a:path>
                </a:pathLst>
              </a:custGeom>
              <a:solidFill>
                <a:srgbClr val="369ED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09" name="ïšľïḓè"/>
              <p:cNvSpPr/>
              <p:nvPr/>
            </p:nvSpPr>
            <p:spPr bwMode="auto">
              <a:xfrm>
                <a:off x="5276851" y="4057650"/>
                <a:ext cx="415925" cy="23813"/>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10" name="i$ḻïḋê"/>
              <p:cNvSpPr/>
              <p:nvPr/>
            </p:nvSpPr>
            <p:spPr bwMode="auto">
              <a:xfrm>
                <a:off x="5276851" y="4122738"/>
                <a:ext cx="415925"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11" name="iş1íḓé"/>
              <p:cNvSpPr/>
              <p:nvPr/>
            </p:nvSpPr>
            <p:spPr bwMode="auto">
              <a:xfrm>
                <a:off x="5276851" y="4184650"/>
                <a:ext cx="415925" cy="23813"/>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12" name="ísľíďe"/>
              <p:cNvSpPr/>
              <p:nvPr/>
            </p:nvSpPr>
            <p:spPr bwMode="auto">
              <a:xfrm>
                <a:off x="5481639" y="3854450"/>
                <a:ext cx="209550"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13" name="íṥḻíde"/>
              <p:cNvSpPr/>
              <p:nvPr/>
            </p:nvSpPr>
            <p:spPr bwMode="auto">
              <a:xfrm>
                <a:off x="5481639" y="3916363"/>
                <a:ext cx="209550"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14" name="íşľíḋè"/>
              <p:cNvSpPr/>
              <p:nvPr/>
            </p:nvSpPr>
            <p:spPr bwMode="auto">
              <a:xfrm>
                <a:off x="5276851" y="3978275"/>
                <a:ext cx="414338"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15" name="í$ḻíde"/>
              <p:cNvSpPr/>
              <p:nvPr/>
            </p:nvSpPr>
            <p:spPr bwMode="auto">
              <a:xfrm>
                <a:off x="5481639" y="3727450"/>
                <a:ext cx="209550" cy="2222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16" name="ï$1îde"/>
              <p:cNvSpPr/>
              <p:nvPr/>
            </p:nvSpPr>
            <p:spPr bwMode="auto">
              <a:xfrm>
                <a:off x="5481639" y="3790950"/>
                <a:ext cx="209550" cy="2063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17" name="ísľíḋé"/>
              <p:cNvSpPr/>
              <p:nvPr/>
            </p:nvSpPr>
            <p:spPr bwMode="auto">
              <a:xfrm>
                <a:off x="6197601" y="4289425"/>
                <a:ext cx="344488" cy="2428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18" name="ïṣḻíḋe"/>
              <p:cNvSpPr/>
              <p:nvPr/>
            </p:nvSpPr>
            <p:spPr bwMode="auto">
              <a:xfrm>
                <a:off x="6197601" y="4524375"/>
                <a:ext cx="53975"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19" name="íŝ1ïḑè"/>
              <p:cNvSpPr/>
              <p:nvPr/>
            </p:nvSpPr>
            <p:spPr bwMode="auto">
              <a:xfrm>
                <a:off x="6269039" y="4524375"/>
                <a:ext cx="55563"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20" name="îšḷïďé"/>
              <p:cNvSpPr/>
              <p:nvPr/>
            </p:nvSpPr>
            <p:spPr bwMode="auto">
              <a:xfrm>
                <a:off x="6338889" y="4524375"/>
                <a:ext cx="55563"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21" name="îš1íḍé"/>
              <p:cNvSpPr/>
              <p:nvPr/>
            </p:nvSpPr>
            <p:spPr bwMode="auto">
              <a:xfrm>
                <a:off x="6486526" y="4532313"/>
                <a:ext cx="61913" cy="57150"/>
              </a:xfrm>
              <a:custGeom>
                <a:avLst/>
                <a:gdLst>
                  <a:gd name="T0" fmla="*/ 0 w 39"/>
                  <a:gd name="T1" fmla="*/ 0 h 36"/>
                  <a:gd name="T2" fmla="*/ 3 w 39"/>
                  <a:gd name="T3" fmla="*/ 36 h 36"/>
                  <a:gd name="T4" fmla="*/ 39 w 39"/>
                  <a:gd name="T5" fmla="*/ 36 h 36"/>
                  <a:gd name="T6" fmla="*/ 35 w 39"/>
                  <a:gd name="T7" fmla="*/ 25 h 36"/>
                  <a:gd name="T8" fmla="*/ 0 w 39"/>
                  <a:gd name="T9" fmla="*/ 0 h 36"/>
                </a:gdLst>
                <a:ahLst/>
                <a:cxnLst>
                  <a:cxn ang="0">
                    <a:pos x="T0" y="T1"/>
                  </a:cxn>
                  <a:cxn ang="0">
                    <a:pos x="T2" y="T3"/>
                  </a:cxn>
                  <a:cxn ang="0">
                    <a:pos x="T4" y="T5"/>
                  </a:cxn>
                  <a:cxn ang="0">
                    <a:pos x="T6" y="T7"/>
                  </a:cxn>
                  <a:cxn ang="0">
                    <a:pos x="T8" y="T9"/>
                  </a:cxn>
                </a:cxnLst>
                <a:rect l="0" t="0" r="r" b="b"/>
                <a:pathLst>
                  <a:path w="39" h="36">
                    <a:moveTo>
                      <a:pt x="0" y="0"/>
                    </a:moveTo>
                    <a:lnTo>
                      <a:pt x="3" y="36"/>
                    </a:lnTo>
                    <a:lnTo>
                      <a:pt x="39" y="36"/>
                    </a:lnTo>
                    <a:lnTo>
                      <a:pt x="35" y="25"/>
                    </a:lnTo>
                    <a:lnTo>
                      <a:pt x="0" y="0"/>
                    </a:lnTo>
                    <a:close/>
                  </a:path>
                </a:pathLst>
              </a:custGeom>
              <a:solidFill>
                <a:srgbClr val="C9E9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22" name="iŝľîḋe"/>
              <p:cNvSpPr/>
              <p:nvPr/>
            </p:nvSpPr>
            <p:spPr bwMode="auto">
              <a:xfrm>
                <a:off x="6408739" y="4524375"/>
                <a:ext cx="57150" cy="65088"/>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23" name="ïşḷîḍé"/>
              <p:cNvSpPr/>
              <p:nvPr/>
            </p:nvSpPr>
            <p:spPr bwMode="auto">
              <a:xfrm>
                <a:off x="6483351" y="4524375"/>
                <a:ext cx="87313" cy="57150"/>
              </a:xfrm>
              <a:custGeom>
                <a:avLst/>
                <a:gdLst>
                  <a:gd name="T0" fmla="*/ 37 w 55"/>
                  <a:gd name="T1" fmla="*/ 5 h 36"/>
                  <a:gd name="T2" fmla="*/ 0 w 55"/>
                  <a:gd name="T3" fmla="*/ 0 h 36"/>
                  <a:gd name="T4" fmla="*/ 7 w 55"/>
                  <a:gd name="T5" fmla="*/ 20 h 36"/>
                  <a:gd name="T6" fmla="*/ 22 w 55"/>
                  <a:gd name="T7" fmla="*/ 36 h 36"/>
                  <a:gd name="T8" fmla="*/ 55 w 55"/>
                  <a:gd name="T9" fmla="*/ 33 h 36"/>
                  <a:gd name="T10" fmla="*/ 41 w 55"/>
                  <a:gd name="T11" fmla="*/ 17 h 36"/>
                  <a:gd name="T12" fmla="*/ 37 w 55"/>
                  <a:gd name="T13" fmla="*/ 5 h 36"/>
                </a:gdLst>
                <a:ahLst/>
                <a:cxnLst>
                  <a:cxn ang="0">
                    <a:pos x="T0" y="T1"/>
                  </a:cxn>
                  <a:cxn ang="0">
                    <a:pos x="T2" y="T3"/>
                  </a:cxn>
                  <a:cxn ang="0">
                    <a:pos x="T4" y="T5"/>
                  </a:cxn>
                  <a:cxn ang="0">
                    <a:pos x="T6" y="T7"/>
                  </a:cxn>
                  <a:cxn ang="0">
                    <a:pos x="T8" y="T9"/>
                  </a:cxn>
                  <a:cxn ang="0">
                    <a:pos x="T10" y="T11"/>
                  </a:cxn>
                  <a:cxn ang="0">
                    <a:pos x="T12" y="T13"/>
                  </a:cxn>
                </a:cxnLst>
                <a:rect l="0" t="0" r="r" b="b"/>
                <a:pathLst>
                  <a:path w="55" h="36">
                    <a:moveTo>
                      <a:pt x="37" y="5"/>
                    </a:moveTo>
                    <a:lnTo>
                      <a:pt x="0" y="0"/>
                    </a:lnTo>
                    <a:lnTo>
                      <a:pt x="7" y="20"/>
                    </a:lnTo>
                    <a:lnTo>
                      <a:pt x="22" y="36"/>
                    </a:lnTo>
                    <a:lnTo>
                      <a:pt x="55" y="33"/>
                    </a:lnTo>
                    <a:lnTo>
                      <a:pt x="41" y="17"/>
                    </a:lnTo>
                    <a:lnTo>
                      <a:pt x="37" y="5"/>
                    </a:lnTo>
                    <a:close/>
                  </a:path>
                </a:pathLst>
              </a:custGeom>
              <a:solidFill>
                <a:srgbClr val="86CB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24" name="íSḻîďè"/>
              <p:cNvSpPr/>
              <p:nvPr/>
            </p:nvSpPr>
            <p:spPr bwMode="auto">
              <a:xfrm>
                <a:off x="6269039" y="4314825"/>
                <a:ext cx="196850" cy="2063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25" name="i$ļïdè"/>
              <p:cNvSpPr/>
              <p:nvPr/>
            </p:nvSpPr>
            <p:spPr bwMode="auto">
              <a:xfrm>
                <a:off x="6238876" y="4376738"/>
                <a:ext cx="260350" cy="15875"/>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26" name="îṩ1ïḓè"/>
              <p:cNvSpPr/>
              <p:nvPr/>
            </p:nvSpPr>
            <p:spPr bwMode="auto">
              <a:xfrm>
                <a:off x="6238876" y="4422775"/>
                <a:ext cx="260350" cy="14288"/>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27" name="îṥlíḋé"/>
              <p:cNvSpPr/>
              <p:nvPr/>
            </p:nvSpPr>
            <p:spPr bwMode="auto">
              <a:xfrm>
                <a:off x="3524251" y="4616450"/>
                <a:ext cx="614363" cy="889000"/>
              </a:xfrm>
              <a:custGeom>
                <a:avLst/>
                <a:gdLst>
                  <a:gd name="T0" fmla="*/ 212 w 246"/>
                  <a:gd name="T1" fmla="*/ 357 h 357"/>
                  <a:gd name="T2" fmla="*/ 34 w 246"/>
                  <a:gd name="T3" fmla="*/ 357 h 357"/>
                  <a:gd name="T4" fmla="*/ 0 w 246"/>
                  <a:gd name="T5" fmla="*/ 323 h 357"/>
                  <a:gd name="T6" fmla="*/ 0 w 246"/>
                  <a:gd name="T7" fmla="*/ 0 h 357"/>
                  <a:gd name="T8" fmla="*/ 246 w 246"/>
                  <a:gd name="T9" fmla="*/ 0 h 357"/>
                  <a:gd name="T10" fmla="*/ 246 w 246"/>
                  <a:gd name="T11" fmla="*/ 323 h 357"/>
                  <a:gd name="T12" fmla="*/ 212 w 246"/>
                  <a:gd name="T13" fmla="*/ 357 h 357"/>
                </a:gdLst>
                <a:ahLst/>
                <a:cxnLst>
                  <a:cxn ang="0">
                    <a:pos x="T0" y="T1"/>
                  </a:cxn>
                  <a:cxn ang="0">
                    <a:pos x="T2" y="T3"/>
                  </a:cxn>
                  <a:cxn ang="0">
                    <a:pos x="T4" y="T5"/>
                  </a:cxn>
                  <a:cxn ang="0">
                    <a:pos x="T6" y="T7"/>
                  </a:cxn>
                  <a:cxn ang="0">
                    <a:pos x="T8" y="T9"/>
                  </a:cxn>
                  <a:cxn ang="0">
                    <a:pos x="T10" y="T11"/>
                  </a:cxn>
                  <a:cxn ang="0">
                    <a:pos x="T12" y="T13"/>
                  </a:cxn>
                </a:cxnLst>
                <a:rect l="0" t="0" r="r" b="b"/>
                <a:pathLst>
                  <a:path w="246" h="357">
                    <a:moveTo>
                      <a:pt x="212" y="357"/>
                    </a:moveTo>
                    <a:cubicBezTo>
                      <a:pt x="34" y="357"/>
                      <a:pt x="34" y="357"/>
                      <a:pt x="34" y="357"/>
                    </a:cubicBezTo>
                    <a:cubicBezTo>
                      <a:pt x="15" y="357"/>
                      <a:pt x="0" y="342"/>
                      <a:pt x="0" y="323"/>
                    </a:cubicBezTo>
                    <a:cubicBezTo>
                      <a:pt x="0" y="0"/>
                      <a:pt x="0" y="0"/>
                      <a:pt x="0" y="0"/>
                    </a:cubicBezTo>
                    <a:cubicBezTo>
                      <a:pt x="246" y="0"/>
                      <a:pt x="246" y="0"/>
                      <a:pt x="246" y="0"/>
                    </a:cubicBezTo>
                    <a:cubicBezTo>
                      <a:pt x="246" y="323"/>
                      <a:pt x="246" y="323"/>
                      <a:pt x="246" y="323"/>
                    </a:cubicBezTo>
                    <a:cubicBezTo>
                      <a:pt x="246" y="342"/>
                      <a:pt x="231" y="357"/>
                      <a:pt x="212" y="357"/>
                    </a:cubicBezTo>
                  </a:path>
                </a:pathLst>
              </a:cu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28" name="ïŝļiďé"/>
              <p:cNvSpPr/>
              <p:nvPr/>
            </p:nvSpPr>
            <p:spPr bwMode="auto">
              <a:xfrm>
                <a:off x="3514726" y="4606925"/>
                <a:ext cx="633413" cy="909638"/>
              </a:xfrm>
              <a:custGeom>
                <a:avLst/>
                <a:gdLst>
                  <a:gd name="T0" fmla="*/ 216 w 254"/>
                  <a:gd name="T1" fmla="*/ 365 h 365"/>
                  <a:gd name="T2" fmla="*/ 38 w 254"/>
                  <a:gd name="T3" fmla="*/ 365 h 365"/>
                  <a:gd name="T4" fmla="*/ 0 w 254"/>
                  <a:gd name="T5" fmla="*/ 327 h 365"/>
                  <a:gd name="T6" fmla="*/ 0 w 254"/>
                  <a:gd name="T7" fmla="*/ 0 h 365"/>
                  <a:gd name="T8" fmla="*/ 254 w 254"/>
                  <a:gd name="T9" fmla="*/ 0 h 365"/>
                  <a:gd name="T10" fmla="*/ 254 w 254"/>
                  <a:gd name="T11" fmla="*/ 327 h 365"/>
                  <a:gd name="T12" fmla="*/ 216 w 254"/>
                  <a:gd name="T13" fmla="*/ 365 h 365"/>
                  <a:gd name="T14" fmla="*/ 8 w 254"/>
                  <a:gd name="T15" fmla="*/ 8 h 365"/>
                  <a:gd name="T16" fmla="*/ 8 w 254"/>
                  <a:gd name="T17" fmla="*/ 327 h 365"/>
                  <a:gd name="T18" fmla="*/ 38 w 254"/>
                  <a:gd name="T19" fmla="*/ 357 h 365"/>
                  <a:gd name="T20" fmla="*/ 216 w 254"/>
                  <a:gd name="T21" fmla="*/ 357 h 365"/>
                  <a:gd name="T22" fmla="*/ 246 w 254"/>
                  <a:gd name="T23" fmla="*/ 327 h 365"/>
                  <a:gd name="T24" fmla="*/ 246 w 254"/>
                  <a:gd name="T25" fmla="*/ 8 h 365"/>
                  <a:gd name="T26" fmla="*/ 8 w 254"/>
                  <a:gd name="T27" fmla="*/ 8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4" h="365">
                    <a:moveTo>
                      <a:pt x="216" y="365"/>
                    </a:moveTo>
                    <a:cubicBezTo>
                      <a:pt x="38" y="365"/>
                      <a:pt x="38" y="365"/>
                      <a:pt x="38" y="365"/>
                    </a:cubicBezTo>
                    <a:cubicBezTo>
                      <a:pt x="17" y="365"/>
                      <a:pt x="0" y="348"/>
                      <a:pt x="0" y="327"/>
                    </a:cubicBezTo>
                    <a:cubicBezTo>
                      <a:pt x="0" y="0"/>
                      <a:pt x="0" y="0"/>
                      <a:pt x="0" y="0"/>
                    </a:cubicBezTo>
                    <a:cubicBezTo>
                      <a:pt x="254" y="0"/>
                      <a:pt x="254" y="0"/>
                      <a:pt x="254" y="0"/>
                    </a:cubicBezTo>
                    <a:cubicBezTo>
                      <a:pt x="254" y="327"/>
                      <a:pt x="254" y="327"/>
                      <a:pt x="254" y="327"/>
                    </a:cubicBezTo>
                    <a:cubicBezTo>
                      <a:pt x="254" y="348"/>
                      <a:pt x="237" y="365"/>
                      <a:pt x="216" y="365"/>
                    </a:cubicBezTo>
                    <a:moveTo>
                      <a:pt x="8" y="8"/>
                    </a:moveTo>
                    <a:cubicBezTo>
                      <a:pt x="8" y="327"/>
                      <a:pt x="8" y="327"/>
                      <a:pt x="8" y="327"/>
                    </a:cubicBezTo>
                    <a:cubicBezTo>
                      <a:pt x="8" y="343"/>
                      <a:pt x="22" y="357"/>
                      <a:pt x="38" y="357"/>
                    </a:cubicBezTo>
                    <a:cubicBezTo>
                      <a:pt x="216" y="357"/>
                      <a:pt x="216" y="357"/>
                      <a:pt x="216" y="357"/>
                    </a:cubicBezTo>
                    <a:cubicBezTo>
                      <a:pt x="233" y="357"/>
                      <a:pt x="246" y="343"/>
                      <a:pt x="246" y="327"/>
                    </a:cubicBezTo>
                    <a:cubicBezTo>
                      <a:pt x="246" y="8"/>
                      <a:pt x="246" y="8"/>
                      <a:pt x="246" y="8"/>
                    </a:cubicBezTo>
                    <a:cubicBezTo>
                      <a:pt x="8" y="8"/>
                      <a:pt x="8" y="8"/>
                      <a:pt x="8" y="8"/>
                    </a:cubicBezTo>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29" name="îşľiḍê"/>
              <p:cNvSpPr/>
              <p:nvPr/>
            </p:nvSpPr>
            <p:spPr bwMode="auto">
              <a:xfrm>
                <a:off x="3524251" y="4616450"/>
                <a:ext cx="614363" cy="889000"/>
              </a:xfrm>
              <a:custGeom>
                <a:avLst/>
                <a:gdLst>
                  <a:gd name="T0" fmla="*/ 212 w 246"/>
                  <a:gd name="T1" fmla="*/ 357 h 357"/>
                  <a:gd name="T2" fmla="*/ 34 w 246"/>
                  <a:gd name="T3" fmla="*/ 357 h 357"/>
                  <a:gd name="T4" fmla="*/ 0 w 246"/>
                  <a:gd name="T5" fmla="*/ 323 h 357"/>
                  <a:gd name="T6" fmla="*/ 0 w 246"/>
                  <a:gd name="T7" fmla="*/ 0 h 357"/>
                  <a:gd name="T8" fmla="*/ 246 w 246"/>
                  <a:gd name="T9" fmla="*/ 0 h 357"/>
                  <a:gd name="T10" fmla="*/ 246 w 246"/>
                  <a:gd name="T11" fmla="*/ 323 h 357"/>
                  <a:gd name="T12" fmla="*/ 212 w 246"/>
                  <a:gd name="T13" fmla="*/ 357 h 357"/>
                </a:gdLst>
                <a:ahLst/>
                <a:cxnLst>
                  <a:cxn ang="0">
                    <a:pos x="T0" y="T1"/>
                  </a:cxn>
                  <a:cxn ang="0">
                    <a:pos x="T2" y="T3"/>
                  </a:cxn>
                  <a:cxn ang="0">
                    <a:pos x="T4" y="T5"/>
                  </a:cxn>
                  <a:cxn ang="0">
                    <a:pos x="T6" y="T7"/>
                  </a:cxn>
                  <a:cxn ang="0">
                    <a:pos x="T8" y="T9"/>
                  </a:cxn>
                  <a:cxn ang="0">
                    <a:pos x="T10" y="T11"/>
                  </a:cxn>
                  <a:cxn ang="0">
                    <a:pos x="T12" y="T13"/>
                  </a:cxn>
                </a:cxnLst>
                <a:rect l="0" t="0" r="r" b="b"/>
                <a:pathLst>
                  <a:path w="246" h="357">
                    <a:moveTo>
                      <a:pt x="212" y="357"/>
                    </a:moveTo>
                    <a:cubicBezTo>
                      <a:pt x="34" y="357"/>
                      <a:pt x="34" y="357"/>
                      <a:pt x="34" y="357"/>
                    </a:cubicBezTo>
                    <a:cubicBezTo>
                      <a:pt x="15" y="357"/>
                      <a:pt x="0" y="342"/>
                      <a:pt x="0" y="323"/>
                    </a:cubicBezTo>
                    <a:cubicBezTo>
                      <a:pt x="0" y="0"/>
                      <a:pt x="0" y="0"/>
                      <a:pt x="0" y="0"/>
                    </a:cubicBezTo>
                    <a:cubicBezTo>
                      <a:pt x="246" y="0"/>
                      <a:pt x="246" y="0"/>
                      <a:pt x="246" y="0"/>
                    </a:cubicBezTo>
                    <a:cubicBezTo>
                      <a:pt x="246" y="323"/>
                      <a:pt x="246" y="323"/>
                      <a:pt x="246" y="323"/>
                    </a:cubicBezTo>
                    <a:cubicBezTo>
                      <a:pt x="246" y="342"/>
                      <a:pt x="231" y="357"/>
                      <a:pt x="212" y="357"/>
                    </a:cubicBezTo>
                  </a:path>
                </a:pathLst>
              </a:custGeom>
              <a:solidFill>
                <a:srgbClr val="A1DD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30" name="îşḻîḍe"/>
              <p:cNvSpPr/>
              <p:nvPr/>
            </p:nvSpPr>
            <p:spPr bwMode="auto">
              <a:xfrm>
                <a:off x="3514726" y="4606925"/>
                <a:ext cx="633413" cy="909638"/>
              </a:xfrm>
              <a:custGeom>
                <a:avLst/>
                <a:gdLst>
                  <a:gd name="T0" fmla="*/ 216 w 254"/>
                  <a:gd name="T1" fmla="*/ 365 h 365"/>
                  <a:gd name="T2" fmla="*/ 38 w 254"/>
                  <a:gd name="T3" fmla="*/ 365 h 365"/>
                  <a:gd name="T4" fmla="*/ 0 w 254"/>
                  <a:gd name="T5" fmla="*/ 327 h 365"/>
                  <a:gd name="T6" fmla="*/ 0 w 254"/>
                  <a:gd name="T7" fmla="*/ 0 h 365"/>
                  <a:gd name="T8" fmla="*/ 254 w 254"/>
                  <a:gd name="T9" fmla="*/ 0 h 365"/>
                  <a:gd name="T10" fmla="*/ 254 w 254"/>
                  <a:gd name="T11" fmla="*/ 327 h 365"/>
                  <a:gd name="T12" fmla="*/ 216 w 254"/>
                  <a:gd name="T13" fmla="*/ 365 h 365"/>
                  <a:gd name="T14" fmla="*/ 8 w 254"/>
                  <a:gd name="T15" fmla="*/ 8 h 365"/>
                  <a:gd name="T16" fmla="*/ 8 w 254"/>
                  <a:gd name="T17" fmla="*/ 327 h 365"/>
                  <a:gd name="T18" fmla="*/ 38 w 254"/>
                  <a:gd name="T19" fmla="*/ 357 h 365"/>
                  <a:gd name="T20" fmla="*/ 216 w 254"/>
                  <a:gd name="T21" fmla="*/ 357 h 365"/>
                  <a:gd name="T22" fmla="*/ 246 w 254"/>
                  <a:gd name="T23" fmla="*/ 327 h 365"/>
                  <a:gd name="T24" fmla="*/ 246 w 254"/>
                  <a:gd name="T25" fmla="*/ 8 h 365"/>
                  <a:gd name="T26" fmla="*/ 8 w 254"/>
                  <a:gd name="T27" fmla="*/ 8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4" h="365">
                    <a:moveTo>
                      <a:pt x="216" y="365"/>
                    </a:moveTo>
                    <a:cubicBezTo>
                      <a:pt x="38" y="365"/>
                      <a:pt x="38" y="365"/>
                      <a:pt x="38" y="365"/>
                    </a:cubicBezTo>
                    <a:cubicBezTo>
                      <a:pt x="17" y="365"/>
                      <a:pt x="0" y="348"/>
                      <a:pt x="0" y="327"/>
                    </a:cubicBezTo>
                    <a:cubicBezTo>
                      <a:pt x="0" y="0"/>
                      <a:pt x="0" y="0"/>
                      <a:pt x="0" y="0"/>
                    </a:cubicBezTo>
                    <a:cubicBezTo>
                      <a:pt x="254" y="0"/>
                      <a:pt x="254" y="0"/>
                      <a:pt x="254" y="0"/>
                    </a:cubicBezTo>
                    <a:cubicBezTo>
                      <a:pt x="254" y="327"/>
                      <a:pt x="254" y="327"/>
                      <a:pt x="254" y="327"/>
                    </a:cubicBezTo>
                    <a:cubicBezTo>
                      <a:pt x="254" y="348"/>
                      <a:pt x="237" y="365"/>
                      <a:pt x="216" y="365"/>
                    </a:cubicBezTo>
                    <a:moveTo>
                      <a:pt x="8" y="8"/>
                    </a:moveTo>
                    <a:cubicBezTo>
                      <a:pt x="8" y="327"/>
                      <a:pt x="8" y="327"/>
                      <a:pt x="8" y="327"/>
                    </a:cubicBezTo>
                    <a:cubicBezTo>
                      <a:pt x="8" y="343"/>
                      <a:pt x="22" y="357"/>
                      <a:pt x="38" y="357"/>
                    </a:cubicBezTo>
                    <a:cubicBezTo>
                      <a:pt x="216" y="357"/>
                      <a:pt x="216" y="357"/>
                      <a:pt x="216" y="357"/>
                    </a:cubicBezTo>
                    <a:cubicBezTo>
                      <a:pt x="233" y="357"/>
                      <a:pt x="246" y="343"/>
                      <a:pt x="246" y="327"/>
                    </a:cubicBezTo>
                    <a:cubicBezTo>
                      <a:pt x="246" y="8"/>
                      <a:pt x="246" y="8"/>
                      <a:pt x="246" y="8"/>
                    </a:cubicBezTo>
                    <a:cubicBezTo>
                      <a:pt x="8" y="8"/>
                      <a:pt x="8" y="8"/>
                      <a:pt x="8" y="8"/>
                    </a:cubicBezTo>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31" name="iśļiḋé"/>
              <p:cNvSpPr/>
              <p:nvPr/>
            </p:nvSpPr>
            <p:spPr bwMode="auto">
              <a:xfrm>
                <a:off x="3602039" y="4668838"/>
                <a:ext cx="461963" cy="727075"/>
              </a:xfrm>
              <a:custGeom>
                <a:avLst/>
                <a:gdLst>
                  <a:gd name="T0" fmla="*/ 150 w 185"/>
                  <a:gd name="T1" fmla="*/ 292 h 292"/>
                  <a:gd name="T2" fmla="*/ 34 w 185"/>
                  <a:gd name="T3" fmla="*/ 292 h 292"/>
                  <a:gd name="T4" fmla="*/ 0 w 185"/>
                  <a:gd name="T5" fmla="*/ 258 h 292"/>
                  <a:gd name="T6" fmla="*/ 0 w 185"/>
                  <a:gd name="T7" fmla="*/ 0 h 292"/>
                  <a:gd name="T8" fmla="*/ 185 w 185"/>
                  <a:gd name="T9" fmla="*/ 0 h 292"/>
                  <a:gd name="T10" fmla="*/ 185 w 185"/>
                  <a:gd name="T11" fmla="*/ 258 h 292"/>
                  <a:gd name="T12" fmla="*/ 150 w 185"/>
                  <a:gd name="T13" fmla="*/ 292 h 292"/>
                </a:gdLst>
                <a:ahLst/>
                <a:cxnLst>
                  <a:cxn ang="0">
                    <a:pos x="T0" y="T1"/>
                  </a:cxn>
                  <a:cxn ang="0">
                    <a:pos x="T2" y="T3"/>
                  </a:cxn>
                  <a:cxn ang="0">
                    <a:pos x="T4" y="T5"/>
                  </a:cxn>
                  <a:cxn ang="0">
                    <a:pos x="T6" y="T7"/>
                  </a:cxn>
                  <a:cxn ang="0">
                    <a:pos x="T8" y="T9"/>
                  </a:cxn>
                  <a:cxn ang="0">
                    <a:pos x="T10" y="T11"/>
                  </a:cxn>
                  <a:cxn ang="0">
                    <a:pos x="T12" y="T13"/>
                  </a:cxn>
                </a:cxnLst>
                <a:rect l="0" t="0" r="r" b="b"/>
                <a:pathLst>
                  <a:path w="185" h="292">
                    <a:moveTo>
                      <a:pt x="150" y="292"/>
                    </a:moveTo>
                    <a:cubicBezTo>
                      <a:pt x="34" y="292"/>
                      <a:pt x="34" y="292"/>
                      <a:pt x="34" y="292"/>
                    </a:cubicBezTo>
                    <a:cubicBezTo>
                      <a:pt x="15" y="292"/>
                      <a:pt x="0" y="276"/>
                      <a:pt x="0" y="258"/>
                    </a:cubicBezTo>
                    <a:cubicBezTo>
                      <a:pt x="0" y="0"/>
                      <a:pt x="0" y="0"/>
                      <a:pt x="0" y="0"/>
                    </a:cubicBezTo>
                    <a:cubicBezTo>
                      <a:pt x="185" y="0"/>
                      <a:pt x="185" y="0"/>
                      <a:pt x="185" y="0"/>
                    </a:cubicBezTo>
                    <a:cubicBezTo>
                      <a:pt x="185" y="258"/>
                      <a:pt x="185" y="258"/>
                      <a:pt x="185" y="258"/>
                    </a:cubicBezTo>
                    <a:cubicBezTo>
                      <a:pt x="185" y="276"/>
                      <a:pt x="169" y="292"/>
                      <a:pt x="150" y="292"/>
                    </a:cubicBezTo>
                  </a:path>
                </a:pathLst>
              </a:custGeom>
              <a:solidFill>
                <a:srgbClr val="BBE5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32" name="ïš1íďê"/>
              <p:cNvSpPr/>
              <p:nvPr/>
            </p:nvSpPr>
            <p:spPr bwMode="auto">
              <a:xfrm>
                <a:off x="3535364" y="4678363"/>
                <a:ext cx="593725" cy="39688"/>
              </a:xfrm>
              <a:custGeom>
                <a:avLst/>
                <a:gdLst>
                  <a:gd name="T0" fmla="*/ 42 w 374"/>
                  <a:gd name="T1" fmla="*/ 0 h 25"/>
                  <a:gd name="T2" fmla="*/ 0 w 374"/>
                  <a:gd name="T3" fmla="*/ 0 h 25"/>
                  <a:gd name="T4" fmla="*/ 0 w 374"/>
                  <a:gd name="T5" fmla="*/ 25 h 25"/>
                  <a:gd name="T6" fmla="*/ 42 w 374"/>
                  <a:gd name="T7" fmla="*/ 25 h 25"/>
                  <a:gd name="T8" fmla="*/ 42 w 374"/>
                  <a:gd name="T9" fmla="*/ 0 h 25"/>
                  <a:gd name="T10" fmla="*/ 374 w 374"/>
                  <a:gd name="T11" fmla="*/ 0 h 25"/>
                  <a:gd name="T12" fmla="*/ 333 w 374"/>
                  <a:gd name="T13" fmla="*/ 0 h 25"/>
                  <a:gd name="T14" fmla="*/ 333 w 374"/>
                  <a:gd name="T15" fmla="*/ 25 h 25"/>
                  <a:gd name="T16" fmla="*/ 374 w 374"/>
                  <a:gd name="T17" fmla="*/ 25 h 25"/>
                  <a:gd name="T18" fmla="*/ 374 w 374"/>
                  <a:gd name="T1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4" h="25">
                    <a:moveTo>
                      <a:pt x="42" y="0"/>
                    </a:moveTo>
                    <a:lnTo>
                      <a:pt x="0" y="0"/>
                    </a:lnTo>
                    <a:lnTo>
                      <a:pt x="0" y="25"/>
                    </a:lnTo>
                    <a:lnTo>
                      <a:pt x="42" y="25"/>
                    </a:lnTo>
                    <a:lnTo>
                      <a:pt x="42" y="0"/>
                    </a:lnTo>
                    <a:close/>
                    <a:moveTo>
                      <a:pt x="374" y="0"/>
                    </a:moveTo>
                    <a:lnTo>
                      <a:pt x="333" y="0"/>
                    </a:lnTo>
                    <a:lnTo>
                      <a:pt x="333" y="25"/>
                    </a:lnTo>
                    <a:lnTo>
                      <a:pt x="374" y="25"/>
                    </a:lnTo>
                    <a:lnTo>
                      <a:pt x="374" y="0"/>
                    </a:lnTo>
                    <a:close/>
                  </a:path>
                </a:pathLst>
              </a:custGeom>
              <a:solidFill>
                <a:srgbClr val="91D1F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33" name="ísḷíďè"/>
              <p:cNvSpPr/>
              <p:nvPr/>
            </p:nvSpPr>
            <p:spPr bwMode="auto">
              <a:xfrm>
                <a:off x="3535364" y="4678363"/>
                <a:ext cx="593725" cy="39688"/>
              </a:xfrm>
              <a:custGeom>
                <a:avLst/>
                <a:gdLst>
                  <a:gd name="T0" fmla="*/ 42 w 374"/>
                  <a:gd name="T1" fmla="*/ 0 h 25"/>
                  <a:gd name="T2" fmla="*/ 0 w 374"/>
                  <a:gd name="T3" fmla="*/ 0 h 25"/>
                  <a:gd name="T4" fmla="*/ 0 w 374"/>
                  <a:gd name="T5" fmla="*/ 25 h 25"/>
                  <a:gd name="T6" fmla="*/ 42 w 374"/>
                  <a:gd name="T7" fmla="*/ 25 h 25"/>
                  <a:gd name="T8" fmla="*/ 42 w 374"/>
                  <a:gd name="T9" fmla="*/ 0 h 25"/>
                  <a:gd name="T10" fmla="*/ 374 w 374"/>
                  <a:gd name="T11" fmla="*/ 0 h 25"/>
                  <a:gd name="T12" fmla="*/ 333 w 374"/>
                  <a:gd name="T13" fmla="*/ 0 h 25"/>
                  <a:gd name="T14" fmla="*/ 333 w 374"/>
                  <a:gd name="T15" fmla="*/ 25 h 25"/>
                  <a:gd name="T16" fmla="*/ 374 w 374"/>
                  <a:gd name="T17" fmla="*/ 25 h 25"/>
                  <a:gd name="T18" fmla="*/ 374 w 374"/>
                  <a:gd name="T1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4" h="25">
                    <a:moveTo>
                      <a:pt x="42" y="0"/>
                    </a:moveTo>
                    <a:lnTo>
                      <a:pt x="0" y="0"/>
                    </a:lnTo>
                    <a:lnTo>
                      <a:pt x="0" y="25"/>
                    </a:lnTo>
                    <a:lnTo>
                      <a:pt x="42" y="25"/>
                    </a:lnTo>
                    <a:lnTo>
                      <a:pt x="42" y="0"/>
                    </a:lnTo>
                    <a:moveTo>
                      <a:pt x="374" y="0"/>
                    </a:moveTo>
                    <a:lnTo>
                      <a:pt x="333" y="0"/>
                    </a:lnTo>
                    <a:lnTo>
                      <a:pt x="333" y="25"/>
                    </a:lnTo>
                    <a:lnTo>
                      <a:pt x="374" y="25"/>
                    </a:lnTo>
                    <a:lnTo>
                      <a:pt x="3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34" name="ïSlïḋe"/>
              <p:cNvSpPr/>
              <p:nvPr/>
            </p:nvSpPr>
            <p:spPr bwMode="auto">
              <a:xfrm>
                <a:off x="3602038" y="4678363"/>
                <a:ext cx="461963" cy="39688"/>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35" name="ïṩ1iḋê"/>
              <p:cNvSpPr/>
              <p:nvPr/>
            </p:nvSpPr>
            <p:spPr bwMode="auto">
              <a:xfrm>
                <a:off x="3602038" y="4678363"/>
                <a:ext cx="461963" cy="3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36" name="ísliḋê"/>
              <p:cNvSpPr/>
              <p:nvPr/>
            </p:nvSpPr>
            <p:spPr bwMode="auto">
              <a:xfrm>
                <a:off x="3514726" y="4606925"/>
                <a:ext cx="633413" cy="909638"/>
              </a:xfrm>
              <a:custGeom>
                <a:avLst/>
                <a:gdLst>
                  <a:gd name="T0" fmla="*/ 216 w 254"/>
                  <a:gd name="T1" fmla="*/ 365 h 365"/>
                  <a:gd name="T2" fmla="*/ 38 w 254"/>
                  <a:gd name="T3" fmla="*/ 365 h 365"/>
                  <a:gd name="T4" fmla="*/ 0 w 254"/>
                  <a:gd name="T5" fmla="*/ 327 h 365"/>
                  <a:gd name="T6" fmla="*/ 0 w 254"/>
                  <a:gd name="T7" fmla="*/ 0 h 365"/>
                  <a:gd name="T8" fmla="*/ 254 w 254"/>
                  <a:gd name="T9" fmla="*/ 0 h 365"/>
                  <a:gd name="T10" fmla="*/ 254 w 254"/>
                  <a:gd name="T11" fmla="*/ 327 h 365"/>
                  <a:gd name="T12" fmla="*/ 216 w 254"/>
                  <a:gd name="T13" fmla="*/ 365 h 365"/>
                  <a:gd name="T14" fmla="*/ 8 w 254"/>
                  <a:gd name="T15" fmla="*/ 8 h 365"/>
                  <a:gd name="T16" fmla="*/ 8 w 254"/>
                  <a:gd name="T17" fmla="*/ 327 h 365"/>
                  <a:gd name="T18" fmla="*/ 38 w 254"/>
                  <a:gd name="T19" fmla="*/ 357 h 365"/>
                  <a:gd name="T20" fmla="*/ 216 w 254"/>
                  <a:gd name="T21" fmla="*/ 357 h 365"/>
                  <a:gd name="T22" fmla="*/ 246 w 254"/>
                  <a:gd name="T23" fmla="*/ 327 h 365"/>
                  <a:gd name="T24" fmla="*/ 246 w 254"/>
                  <a:gd name="T25" fmla="*/ 8 h 365"/>
                  <a:gd name="T26" fmla="*/ 8 w 254"/>
                  <a:gd name="T27" fmla="*/ 8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4" h="365">
                    <a:moveTo>
                      <a:pt x="216" y="365"/>
                    </a:moveTo>
                    <a:cubicBezTo>
                      <a:pt x="38" y="365"/>
                      <a:pt x="38" y="365"/>
                      <a:pt x="38" y="365"/>
                    </a:cubicBezTo>
                    <a:cubicBezTo>
                      <a:pt x="17" y="365"/>
                      <a:pt x="0" y="348"/>
                      <a:pt x="0" y="327"/>
                    </a:cubicBezTo>
                    <a:cubicBezTo>
                      <a:pt x="0" y="0"/>
                      <a:pt x="0" y="0"/>
                      <a:pt x="0" y="0"/>
                    </a:cubicBezTo>
                    <a:cubicBezTo>
                      <a:pt x="254" y="0"/>
                      <a:pt x="254" y="0"/>
                      <a:pt x="254" y="0"/>
                    </a:cubicBezTo>
                    <a:cubicBezTo>
                      <a:pt x="254" y="327"/>
                      <a:pt x="254" y="327"/>
                      <a:pt x="254" y="327"/>
                    </a:cubicBezTo>
                    <a:cubicBezTo>
                      <a:pt x="254" y="348"/>
                      <a:pt x="237" y="365"/>
                      <a:pt x="216" y="365"/>
                    </a:cubicBezTo>
                    <a:moveTo>
                      <a:pt x="8" y="8"/>
                    </a:moveTo>
                    <a:cubicBezTo>
                      <a:pt x="8" y="327"/>
                      <a:pt x="8" y="327"/>
                      <a:pt x="8" y="327"/>
                    </a:cubicBezTo>
                    <a:cubicBezTo>
                      <a:pt x="8" y="343"/>
                      <a:pt x="22" y="357"/>
                      <a:pt x="38" y="357"/>
                    </a:cubicBezTo>
                    <a:cubicBezTo>
                      <a:pt x="216" y="357"/>
                      <a:pt x="216" y="357"/>
                      <a:pt x="216" y="357"/>
                    </a:cubicBezTo>
                    <a:cubicBezTo>
                      <a:pt x="233" y="357"/>
                      <a:pt x="246" y="343"/>
                      <a:pt x="246" y="327"/>
                    </a:cubicBezTo>
                    <a:cubicBezTo>
                      <a:pt x="246" y="8"/>
                      <a:pt x="246" y="8"/>
                      <a:pt x="246" y="8"/>
                    </a:cubicBezTo>
                    <a:cubicBezTo>
                      <a:pt x="8" y="8"/>
                      <a:pt x="8" y="8"/>
                      <a:pt x="8" y="8"/>
                    </a:cubicBezTo>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37" name="iṧľïde"/>
              <p:cNvSpPr/>
              <p:nvPr/>
            </p:nvSpPr>
            <p:spPr bwMode="auto">
              <a:xfrm>
                <a:off x="3489326" y="4545013"/>
                <a:ext cx="674688" cy="123825"/>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38" name="î$1îḓè"/>
              <p:cNvSpPr/>
              <p:nvPr/>
            </p:nvSpPr>
            <p:spPr bwMode="auto">
              <a:xfrm>
                <a:off x="3489326" y="4545013"/>
                <a:ext cx="674688"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39" name="iśḻîḓè"/>
              <p:cNvSpPr/>
              <p:nvPr/>
            </p:nvSpPr>
            <p:spPr bwMode="auto">
              <a:xfrm>
                <a:off x="3479801" y="4533900"/>
                <a:ext cx="693738" cy="144463"/>
              </a:xfrm>
              <a:custGeom>
                <a:avLst/>
                <a:gdLst>
                  <a:gd name="T0" fmla="*/ 437 w 437"/>
                  <a:gd name="T1" fmla="*/ 91 h 91"/>
                  <a:gd name="T2" fmla="*/ 0 w 437"/>
                  <a:gd name="T3" fmla="*/ 91 h 91"/>
                  <a:gd name="T4" fmla="*/ 0 w 437"/>
                  <a:gd name="T5" fmla="*/ 0 h 91"/>
                  <a:gd name="T6" fmla="*/ 437 w 437"/>
                  <a:gd name="T7" fmla="*/ 0 h 91"/>
                  <a:gd name="T8" fmla="*/ 437 w 437"/>
                  <a:gd name="T9" fmla="*/ 91 h 91"/>
                  <a:gd name="T10" fmla="*/ 13 w 437"/>
                  <a:gd name="T11" fmla="*/ 79 h 91"/>
                  <a:gd name="T12" fmla="*/ 424 w 437"/>
                  <a:gd name="T13" fmla="*/ 79 h 91"/>
                  <a:gd name="T14" fmla="*/ 424 w 437"/>
                  <a:gd name="T15" fmla="*/ 13 h 91"/>
                  <a:gd name="T16" fmla="*/ 13 w 437"/>
                  <a:gd name="T17" fmla="*/ 13 h 91"/>
                  <a:gd name="T18" fmla="*/ 13 w 437"/>
                  <a:gd name="T19" fmla="*/ 7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7" h="91">
                    <a:moveTo>
                      <a:pt x="437" y="91"/>
                    </a:moveTo>
                    <a:lnTo>
                      <a:pt x="0" y="91"/>
                    </a:lnTo>
                    <a:lnTo>
                      <a:pt x="0" y="0"/>
                    </a:lnTo>
                    <a:lnTo>
                      <a:pt x="437" y="0"/>
                    </a:lnTo>
                    <a:lnTo>
                      <a:pt x="437" y="91"/>
                    </a:lnTo>
                    <a:close/>
                    <a:moveTo>
                      <a:pt x="13" y="79"/>
                    </a:moveTo>
                    <a:lnTo>
                      <a:pt x="424" y="79"/>
                    </a:lnTo>
                    <a:lnTo>
                      <a:pt x="424" y="13"/>
                    </a:lnTo>
                    <a:lnTo>
                      <a:pt x="13" y="13"/>
                    </a:lnTo>
                    <a:lnTo>
                      <a:pt x="13" y="79"/>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40" name="ï$1ídê"/>
              <p:cNvSpPr/>
              <p:nvPr/>
            </p:nvSpPr>
            <p:spPr bwMode="auto">
              <a:xfrm>
                <a:off x="3479801" y="4533900"/>
                <a:ext cx="693738" cy="144463"/>
              </a:xfrm>
              <a:custGeom>
                <a:avLst/>
                <a:gdLst>
                  <a:gd name="T0" fmla="*/ 437 w 437"/>
                  <a:gd name="T1" fmla="*/ 91 h 91"/>
                  <a:gd name="T2" fmla="*/ 0 w 437"/>
                  <a:gd name="T3" fmla="*/ 91 h 91"/>
                  <a:gd name="T4" fmla="*/ 0 w 437"/>
                  <a:gd name="T5" fmla="*/ 0 h 91"/>
                  <a:gd name="T6" fmla="*/ 437 w 437"/>
                  <a:gd name="T7" fmla="*/ 0 h 91"/>
                  <a:gd name="T8" fmla="*/ 437 w 437"/>
                  <a:gd name="T9" fmla="*/ 91 h 91"/>
                  <a:gd name="T10" fmla="*/ 13 w 437"/>
                  <a:gd name="T11" fmla="*/ 79 h 91"/>
                  <a:gd name="T12" fmla="*/ 424 w 437"/>
                  <a:gd name="T13" fmla="*/ 79 h 91"/>
                  <a:gd name="T14" fmla="*/ 424 w 437"/>
                  <a:gd name="T15" fmla="*/ 13 h 91"/>
                  <a:gd name="T16" fmla="*/ 13 w 437"/>
                  <a:gd name="T17" fmla="*/ 13 h 91"/>
                  <a:gd name="T18" fmla="*/ 13 w 437"/>
                  <a:gd name="T19" fmla="*/ 7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7" h="91">
                    <a:moveTo>
                      <a:pt x="437" y="91"/>
                    </a:moveTo>
                    <a:lnTo>
                      <a:pt x="0" y="91"/>
                    </a:lnTo>
                    <a:lnTo>
                      <a:pt x="0" y="0"/>
                    </a:lnTo>
                    <a:lnTo>
                      <a:pt x="437" y="0"/>
                    </a:lnTo>
                    <a:lnTo>
                      <a:pt x="437" y="91"/>
                    </a:lnTo>
                    <a:moveTo>
                      <a:pt x="13" y="79"/>
                    </a:moveTo>
                    <a:lnTo>
                      <a:pt x="424" y="79"/>
                    </a:lnTo>
                    <a:lnTo>
                      <a:pt x="424" y="13"/>
                    </a:lnTo>
                    <a:lnTo>
                      <a:pt x="13" y="13"/>
                    </a:lnTo>
                    <a:lnTo>
                      <a:pt x="13" y="7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41" name="îŝļíďê"/>
              <p:cNvSpPr/>
              <p:nvPr/>
            </p:nvSpPr>
            <p:spPr bwMode="auto">
              <a:xfrm>
                <a:off x="3500438" y="4621213"/>
                <a:ext cx="652463" cy="38100"/>
              </a:xfrm>
              <a:prstGeom prst="rect">
                <a:avLst/>
              </a:prstGeom>
              <a:solidFill>
                <a:srgbClr val="A1D6F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42" name="îśḻïḋe"/>
              <p:cNvSpPr/>
              <p:nvPr/>
            </p:nvSpPr>
            <p:spPr bwMode="auto">
              <a:xfrm>
                <a:off x="3500438" y="4621213"/>
                <a:ext cx="652463"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43" name="ïSḻiḋê"/>
              <p:cNvSpPr/>
              <p:nvPr/>
            </p:nvSpPr>
            <p:spPr bwMode="auto">
              <a:xfrm>
                <a:off x="3489326" y="4621213"/>
                <a:ext cx="674688" cy="44450"/>
              </a:xfrm>
              <a:custGeom>
                <a:avLst/>
                <a:gdLst>
                  <a:gd name="T0" fmla="*/ 425 w 425"/>
                  <a:gd name="T1" fmla="*/ 0 h 28"/>
                  <a:gd name="T2" fmla="*/ 418 w 425"/>
                  <a:gd name="T3" fmla="*/ 0 h 28"/>
                  <a:gd name="T4" fmla="*/ 418 w 425"/>
                  <a:gd name="T5" fmla="*/ 24 h 28"/>
                  <a:gd name="T6" fmla="*/ 7 w 425"/>
                  <a:gd name="T7" fmla="*/ 24 h 28"/>
                  <a:gd name="T8" fmla="*/ 7 w 425"/>
                  <a:gd name="T9" fmla="*/ 0 h 28"/>
                  <a:gd name="T10" fmla="*/ 0 w 425"/>
                  <a:gd name="T11" fmla="*/ 0 h 28"/>
                  <a:gd name="T12" fmla="*/ 0 w 425"/>
                  <a:gd name="T13" fmla="*/ 28 h 28"/>
                  <a:gd name="T14" fmla="*/ 425 w 425"/>
                  <a:gd name="T15" fmla="*/ 28 h 28"/>
                  <a:gd name="T16" fmla="*/ 425 w 425"/>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5" h="28">
                    <a:moveTo>
                      <a:pt x="425" y="0"/>
                    </a:moveTo>
                    <a:lnTo>
                      <a:pt x="418" y="0"/>
                    </a:lnTo>
                    <a:lnTo>
                      <a:pt x="418" y="24"/>
                    </a:lnTo>
                    <a:lnTo>
                      <a:pt x="7" y="24"/>
                    </a:lnTo>
                    <a:lnTo>
                      <a:pt x="7" y="0"/>
                    </a:lnTo>
                    <a:lnTo>
                      <a:pt x="0" y="0"/>
                    </a:lnTo>
                    <a:lnTo>
                      <a:pt x="0" y="28"/>
                    </a:lnTo>
                    <a:lnTo>
                      <a:pt x="425" y="28"/>
                    </a:lnTo>
                    <a:lnTo>
                      <a:pt x="425" y="0"/>
                    </a:lnTo>
                    <a:close/>
                  </a:path>
                </a:pathLst>
              </a:custGeom>
              <a:solidFill>
                <a:srgbClr val="3C8FC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44" name="iṡḷîdê"/>
              <p:cNvSpPr/>
              <p:nvPr/>
            </p:nvSpPr>
            <p:spPr bwMode="auto">
              <a:xfrm>
                <a:off x="3489326" y="4621213"/>
                <a:ext cx="674688" cy="44450"/>
              </a:xfrm>
              <a:custGeom>
                <a:avLst/>
                <a:gdLst>
                  <a:gd name="T0" fmla="*/ 425 w 425"/>
                  <a:gd name="T1" fmla="*/ 0 h 28"/>
                  <a:gd name="T2" fmla="*/ 418 w 425"/>
                  <a:gd name="T3" fmla="*/ 0 h 28"/>
                  <a:gd name="T4" fmla="*/ 418 w 425"/>
                  <a:gd name="T5" fmla="*/ 24 h 28"/>
                  <a:gd name="T6" fmla="*/ 7 w 425"/>
                  <a:gd name="T7" fmla="*/ 24 h 28"/>
                  <a:gd name="T8" fmla="*/ 7 w 425"/>
                  <a:gd name="T9" fmla="*/ 0 h 28"/>
                  <a:gd name="T10" fmla="*/ 0 w 425"/>
                  <a:gd name="T11" fmla="*/ 0 h 28"/>
                  <a:gd name="T12" fmla="*/ 0 w 425"/>
                  <a:gd name="T13" fmla="*/ 28 h 28"/>
                  <a:gd name="T14" fmla="*/ 425 w 425"/>
                  <a:gd name="T15" fmla="*/ 28 h 28"/>
                  <a:gd name="T16" fmla="*/ 425 w 425"/>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5" h="28">
                    <a:moveTo>
                      <a:pt x="425" y="0"/>
                    </a:moveTo>
                    <a:lnTo>
                      <a:pt x="418" y="0"/>
                    </a:lnTo>
                    <a:lnTo>
                      <a:pt x="418" y="24"/>
                    </a:lnTo>
                    <a:lnTo>
                      <a:pt x="7" y="24"/>
                    </a:lnTo>
                    <a:lnTo>
                      <a:pt x="7" y="0"/>
                    </a:lnTo>
                    <a:lnTo>
                      <a:pt x="0" y="0"/>
                    </a:lnTo>
                    <a:lnTo>
                      <a:pt x="0" y="28"/>
                    </a:lnTo>
                    <a:lnTo>
                      <a:pt x="425" y="28"/>
                    </a:lnTo>
                    <a:lnTo>
                      <a:pt x="42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45" name="ïṧľïdê"/>
              <p:cNvSpPr/>
              <p:nvPr/>
            </p:nvSpPr>
            <p:spPr bwMode="auto">
              <a:xfrm>
                <a:off x="3622676" y="4257675"/>
                <a:ext cx="407988" cy="204788"/>
              </a:xfrm>
              <a:custGeom>
                <a:avLst/>
                <a:gdLst>
                  <a:gd name="T0" fmla="*/ 164 w 164"/>
                  <a:gd name="T1" fmla="*/ 27 h 82"/>
                  <a:gd name="T2" fmla="*/ 107 w 164"/>
                  <a:gd name="T3" fmla="*/ 82 h 82"/>
                  <a:gd name="T4" fmla="*/ 57 w 164"/>
                  <a:gd name="T5" fmla="*/ 82 h 82"/>
                  <a:gd name="T6" fmla="*/ 0 w 164"/>
                  <a:gd name="T7" fmla="*/ 27 h 82"/>
                  <a:gd name="T8" fmla="*/ 73 w 164"/>
                  <a:gd name="T9" fmla="*/ 0 h 82"/>
                  <a:gd name="T10" fmla="*/ 91 w 164"/>
                  <a:gd name="T11" fmla="*/ 0 h 82"/>
                  <a:gd name="T12" fmla="*/ 164 w 164"/>
                  <a:gd name="T13" fmla="*/ 27 h 82"/>
                </a:gdLst>
                <a:ahLst/>
                <a:cxnLst>
                  <a:cxn ang="0">
                    <a:pos x="T0" y="T1"/>
                  </a:cxn>
                  <a:cxn ang="0">
                    <a:pos x="T2" y="T3"/>
                  </a:cxn>
                  <a:cxn ang="0">
                    <a:pos x="T4" y="T5"/>
                  </a:cxn>
                  <a:cxn ang="0">
                    <a:pos x="T6" y="T7"/>
                  </a:cxn>
                  <a:cxn ang="0">
                    <a:pos x="T8" y="T9"/>
                  </a:cxn>
                  <a:cxn ang="0">
                    <a:pos x="T10" y="T11"/>
                  </a:cxn>
                  <a:cxn ang="0">
                    <a:pos x="T12" y="T13"/>
                  </a:cxn>
                </a:cxnLst>
                <a:rect l="0" t="0" r="r" b="b"/>
                <a:pathLst>
                  <a:path w="164" h="82">
                    <a:moveTo>
                      <a:pt x="164" y="27"/>
                    </a:moveTo>
                    <a:cubicBezTo>
                      <a:pt x="163" y="58"/>
                      <a:pt x="138" y="82"/>
                      <a:pt x="107" y="82"/>
                    </a:cubicBezTo>
                    <a:cubicBezTo>
                      <a:pt x="57" y="82"/>
                      <a:pt x="57" y="82"/>
                      <a:pt x="57" y="82"/>
                    </a:cubicBezTo>
                    <a:cubicBezTo>
                      <a:pt x="26" y="82"/>
                      <a:pt x="1" y="58"/>
                      <a:pt x="0" y="27"/>
                    </a:cubicBezTo>
                    <a:cubicBezTo>
                      <a:pt x="20" y="10"/>
                      <a:pt x="45" y="0"/>
                      <a:pt x="73" y="0"/>
                    </a:cubicBezTo>
                    <a:cubicBezTo>
                      <a:pt x="91" y="0"/>
                      <a:pt x="91" y="0"/>
                      <a:pt x="91" y="0"/>
                    </a:cubicBezTo>
                    <a:cubicBezTo>
                      <a:pt x="118" y="0"/>
                      <a:pt x="144" y="10"/>
                      <a:pt x="164" y="27"/>
                    </a:cubicBezTo>
                    <a:close/>
                  </a:path>
                </a:pathLst>
              </a:cu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46" name="ïṥļîḋè"/>
              <p:cNvSpPr/>
              <p:nvPr/>
            </p:nvSpPr>
            <p:spPr bwMode="auto">
              <a:xfrm>
                <a:off x="3611563" y="4248150"/>
                <a:ext cx="430213" cy="223838"/>
              </a:xfrm>
              <a:custGeom>
                <a:avLst/>
                <a:gdLst>
                  <a:gd name="T0" fmla="*/ 111 w 172"/>
                  <a:gd name="T1" fmla="*/ 90 h 90"/>
                  <a:gd name="T2" fmla="*/ 61 w 172"/>
                  <a:gd name="T3" fmla="*/ 90 h 90"/>
                  <a:gd name="T4" fmla="*/ 0 w 172"/>
                  <a:gd name="T5" fmla="*/ 31 h 90"/>
                  <a:gd name="T6" fmla="*/ 0 w 172"/>
                  <a:gd name="T7" fmla="*/ 29 h 90"/>
                  <a:gd name="T8" fmla="*/ 1 w 172"/>
                  <a:gd name="T9" fmla="*/ 28 h 90"/>
                  <a:gd name="T10" fmla="*/ 77 w 172"/>
                  <a:gd name="T11" fmla="*/ 0 h 90"/>
                  <a:gd name="T12" fmla="*/ 95 w 172"/>
                  <a:gd name="T13" fmla="*/ 0 h 90"/>
                  <a:gd name="T14" fmla="*/ 170 w 172"/>
                  <a:gd name="T15" fmla="*/ 28 h 90"/>
                  <a:gd name="T16" fmla="*/ 172 w 172"/>
                  <a:gd name="T17" fmla="*/ 29 h 90"/>
                  <a:gd name="T18" fmla="*/ 172 w 172"/>
                  <a:gd name="T19" fmla="*/ 31 h 90"/>
                  <a:gd name="T20" fmla="*/ 111 w 172"/>
                  <a:gd name="T21" fmla="*/ 90 h 90"/>
                  <a:gd name="T22" fmla="*/ 8 w 172"/>
                  <a:gd name="T23" fmla="*/ 33 h 90"/>
                  <a:gd name="T24" fmla="*/ 61 w 172"/>
                  <a:gd name="T25" fmla="*/ 82 h 90"/>
                  <a:gd name="T26" fmla="*/ 111 w 172"/>
                  <a:gd name="T27" fmla="*/ 82 h 90"/>
                  <a:gd name="T28" fmla="*/ 164 w 172"/>
                  <a:gd name="T29" fmla="*/ 33 h 90"/>
                  <a:gd name="T30" fmla="*/ 95 w 172"/>
                  <a:gd name="T31" fmla="*/ 8 h 90"/>
                  <a:gd name="T32" fmla="*/ 77 w 172"/>
                  <a:gd name="T33" fmla="*/ 8 h 90"/>
                  <a:gd name="T34" fmla="*/ 8 w 172"/>
                  <a:gd name="T35" fmla="*/ 3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2" h="90">
                    <a:moveTo>
                      <a:pt x="111" y="90"/>
                    </a:moveTo>
                    <a:cubicBezTo>
                      <a:pt x="61" y="90"/>
                      <a:pt x="61" y="90"/>
                      <a:pt x="61" y="90"/>
                    </a:cubicBezTo>
                    <a:cubicBezTo>
                      <a:pt x="28" y="90"/>
                      <a:pt x="1" y="64"/>
                      <a:pt x="0" y="31"/>
                    </a:cubicBezTo>
                    <a:cubicBezTo>
                      <a:pt x="0" y="29"/>
                      <a:pt x="0" y="29"/>
                      <a:pt x="0" y="29"/>
                    </a:cubicBezTo>
                    <a:cubicBezTo>
                      <a:pt x="1" y="28"/>
                      <a:pt x="1" y="28"/>
                      <a:pt x="1" y="28"/>
                    </a:cubicBezTo>
                    <a:cubicBezTo>
                      <a:pt x="22" y="10"/>
                      <a:pt x="49" y="0"/>
                      <a:pt x="77" y="0"/>
                    </a:cubicBezTo>
                    <a:cubicBezTo>
                      <a:pt x="95" y="0"/>
                      <a:pt x="95" y="0"/>
                      <a:pt x="95" y="0"/>
                    </a:cubicBezTo>
                    <a:cubicBezTo>
                      <a:pt x="122" y="0"/>
                      <a:pt x="149" y="10"/>
                      <a:pt x="170" y="28"/>
                    </a:cubicBezTo>
                    <a:cubicBezTo>
                      <a:pt x="172" y="29"/>
                      <a:pt x="172" y="29"/>
                      <a:pt x="172" y="29"/>
                    </a:cubicBezTo>
                    <a:cubicBezTo>
                      <a:pt x="172" y="31"/>
                      <a:pt x="172" y="31"/>
                      <a:pt x="172" y="31"/>
                    </a:cubicBezTo>
                    <a:cubicBezTo>
                      <a:pt x="171" y="64"/>
                      <a:pt x="144" y="90"/>
                      <a:pt x="111" y="90"/>
                    </a:cubicBezTo>
                    <a:close/>
                    <a:moveTo>
                      <a:pt x="8" y="33"/>
                    </a:moveTo>
                    <a:cubicBezTo>
                      <a:pt x="10" y="61"/>
                      <a:pt x="33" y="82"/>
                      <a:pt x="61" y="82"/>
                    </a:cubicBezTo>
                    <a:cubicBezTo>
                      <a:pt x="111" y="82"/>
                      <a:pt x="111" y="82"/>
                      <a:pt x="111" y="82"/>
                    </a:cubicBezTo>
                    <a:cubicBezTo>
                      <a:pt x="139" y="82"/>
                      <a:pt x="162" y="61"/>
                      <a:pt x="164" y="33"/>
                    </a:cubicBezTo>
                    <a:cubicBezTo>
                      <a:pt x="144" y="17"/>
                      <a:pt x="120" y="8"/>
                      <a:pt x="95" y="8"/>
                    </a:cubicBezTo>
                    <a:cubicBezTo>
                      <a:pt x="77" y="8"/>
                      <a:pt x="77" y="8"/>
                      <a:pt x="77" y="8"/>
                    </a:cubicBezTo>
                    <a:cubicBezTo>
                      <a:pt x="52" y="8"/>
                      <a:pt x="27" y="17"/>
                      <a:pt x="8" y="33"/>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47" name="í$líďè"/>
              <p:cNvSpPr/>
              <p:nvPr/>
            </p:nvSpPr>
            <p:spPr bwMode="auto">
              <a:xfrm>
                <a:off x="3706813" y="4860925"/>
                <a:ext cx="125413" cy="122238"/>
              </a:xfrm>
              <a:custGeom>
                <a:avLst/>
                <a:gdLst>
                  <a:gd name="T0" fmla="*/ 31 w 50"/>
                  <a:gd name="T1" fmla="*/ 49 h 49"/>
                  <a:gd name="T2" fmla="*/ 0 w 50"/>
                  <a:gd name="T3" fmla="*/ 31 h 49"/>
                  <a:gd name="T4" fmla="*/ 28 w 50"/>
                  <a:gd name="T5" fmla="*/ 0 h 49"/>
                  <a:gd name="T6" fmla="*/ 50 w 50"/>
                  <a:gd name="T7" fmla="*/ 18 h 49"/>
                  <a:gd name="T8" fmla="*/ 31 w 50"/>
                  <a:gd name="T9" fmla="*/ 49 h 49"/>
                </a:gdLst>
                <a:ahLst/>
                <a:cxnLst>
                  <a:cxn ang="0">
                    <a:pos x="T0" y="T1"/>
                  </a:cxn>
                  <a:cxn ang="0">
                    <a:pos x="T2" y="T3"/>
                  </a:cxn>
                  <a:cxn ang="0">
                    <a:pos x="T4" y="T5"/>
                  </a:cxn>
                  <a:cxn ang="0">
                    <a:pos x="T6" y="T7"/>
                  </a:cxn>
                  <a:cxn ang="0">
                    <a:pos x="T8" y="T9"/>
                  </a:cxn>
                </a:cxnLst>
                <a:rect l="0" t="0" r="r" b="b"/>
                <a:pathLst>
                  <a:path w="50" h="49">
                    <a:moveTo>
                      <a:pt x="31" y="49"/>
                    </a:moveTo>
                    <a:cubicBezTo>
                      <a:pt x="0" y="31"/>
                      <a:pt x="0" y="31"/>
                      <a:pt x="0" y="31"/>
                    </a:cubicBezTo>
                    <a:cubicBezTo>
                      <a:pt x="0" y="31"/>
                      <a:pt x="17" y="0"/>
                      <a:pt x="28" y="0"/>
                    </a:cubicBezTo>
                    <a:cubicBezTo>
                      <a:pt x="50" y="18"/>
                      <a:pt x="50" y="18"/>
                      <a:pt x="50" y="18"/>
                    </a:cubicBezTo>
                    <a:lnTo>
                      <a:pt x="31" y="4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48" name="íś1ïďé"/>
              <p:cNvSpPr/>
              <p:nvPr/>
            </p:nvSpPr>
            <p:spPr bwMode="auto">
              <a:xfrm>
                <a:off x="3697288" y="4852988"/>
                <a:ext cx="144463" cy="139700"/>
              </a:xfrm>
              <a:custGeom>
                <a:avLst/>
                <a:gdLst>
                  <a:gd name="T0" fmla="*/ 36 w 58"/>
                  <a:gd name="T1" fmla="*/ 56 h 56"/>
                  <a:gd name="T2" fmla="*/ 0 w 58"/>
                  <a:gd name="T3" fmla="*/ 35 h 56"/>
                  <a:gd name="T4" fmla="*/ 1 w 58"/>
                  <a:gd name="T5" fmla="*/ 33 h 56"/>
                  <a:gd name="T6" fmla="*/ 32 w 58"/>
                  <a:gd name="T7" fmla="*/ 0 h 56"/>
                  <a:gd name="T8" fmla="*/ 34 w 58"/>
                  <a:gd name="T9" fmla="*/ 0 h 56"/>
                  <a:gd name="T10" fmla="*/ 58 w 58"/>
                  <a:gd name="T11" fmla="*/ 20 h 56"/>
                  <a:gd name="T12" fmla="*/ 36 w 58"/>
                  <a:gd name="T13" fmla="*/ 56 h 56"/>
                  <a:gd name="T14" fmla="*/ 8 w 58"/>
                  <a:gd name="T15" fmla="*/ 33 h 56"/>
                  <a:gd name="T16" fmla="*/ 34 w 58"/>
                  <a:gd name="T17" fmla="*/ 48 h 56"/>
                  <a:gd name="T18" fmla="*/ 50 w 58"/>
                  <a:gd name="T19" fmla="*/ 21 h 56"/>
                  <a:gd name="T20" fmla="*/ 32 w 58"/>
                  <a:gd name="T21" fmla="*/ 6 h 56"/>
                  <a:gd name="T22" fmla="*/ 8 w 58"/>
                  <a:gd name="T23" fmla="*/ 3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56">
                    <a:moveTo>
                      <a:pt x="36" y="56"/>
                    </a:moveTo>
                    <a:cubicBezTo>
                      <a:pt x="0" y="35"/>
                      <a:pt x="0" y="35"/>
                      <a:pt x="0" y="35"/>
                    </a:cubicBezTo>
                    <a:cubicBezTo>
                      <a:pt x="1" y="33"/>
                      <a:pt x="1" y="33"/>
                      <a:pt x="1" y="33"/>
                    </a:cubicBezTo>
                    <a:cubicBezTo>
                      <a:pt x="4" y="27"/>
                      <a:pt x="20" y="0"/>
                      <a:pt x="32" y="0"/>
                    </a:cubicBezTo>
                    <a:cubicBezTo>
                      <a:pt x="34" y="0"/>
                      <a:pt x="34" y="0"/>
                      <a:pt x="34" y="0"/>
                    </a:cubicBezTo>
                    <a:cubicBezTo>
                      <a:pt x="58" y="20"/>
                      <a:pt x="58" y="20"/>
                      <a:pt x="58" y="20"/>
                    </a:cubicBezTo>
                    <a:lnTo>
                      <a:pt x="36" y="56"/>
                    </a:lnTo>
                    <a:close/>
                    <a:moveTo>
                      <a:pt x="8" y="33"/>
                    </a:moveTo>
                    <a:cubicBezTo>
                      <a:pt x="34" y="48"/>
                      <a:pt x="34" y="48"/>
                      <a:pt x="34" y="48"/>
                    </a:cubicBezTo>
                    <a:cubicBezTo>
                      <a:pt x="50" y="21"/>
                      <a:pt x="50" y="21"/>
                      <a:pt x="50" y="21"/>
                    </a:cubicBezTo>
                    <a:cubicBezTo>
                      <a:pt x="32" y="6"/>
                      <a:pt x="32" y="6"/>
                      <a:pt x="32" y="6"/>
                    </a:cubicBezTo>
                    <a:cubicBezTo>
                      <a:pt x="25" y="7"/>
                      <a:pt x="14" y="21"/>
                      <a:pt x="8" y="33"/>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49" name="íšḻiḍé"/>
              <p:cNvSpPr/>
              <p:nvPr/>
            </p:nvSpPr>
            <p:spPr bwMode="auto">
              <a:xfrm>
                <a:off x="3776663" y="4860925"/>
                <a:ext cx="174625" cy="122238"/>
              </a:xfrm>
              <a:custGeom>
                <a:avLst/>
                <a:gdLst>
                  <a:gd name="T0" fmla="*/ 70 w 70"/>
                  <a:gd name="T1" fmla="*/ 20 h 49"/>
                  <a:gd name="T2" fmla="*/ 53 w 70"/>
                  <a:gd name="T3" fmla="*/ 49 h 49"/>
                  <a:gd name="T4" fmla="*/ 20 w 70"/>
                  <a:gd name="T5" fmla="*/ 43 h 49"/>
                  <a:gd name="T6" fmla="*/ 30 w 70"/>
                  <a:gd name="T7" fmla="*/ 38 h 49"/>
                  <a:gd name="T8" fmla="*/ 0 w 70"/>
                  <a:gd name="T9" fmla="*/ 0 h 49"/>
                  <a:gd name="T10" fmla="*/ 45 w 70"/>
                  <a:gd name="T11" fmla="*/ 0 h 49"/>
                  <a:gd name="T12" fmla="*/ 60 w 70"/>
                  <a:gd name="T13" fmla="*/ 24 h 49"/>
                  <a:gd name="T14" fmla="*/ 70 w 70"/>
                  <a:gd name="T15" fmla="*/ 20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49">
                    <a:moveTo>
                      <a:pt x="70" y="20"/>
                    </a:moveTo>
                    <a:cubicBezTo>
                      <a:pt x="53" y="49"/>
                      <a:pt x="53" y="49"/>
                      <a:pt x="53" y="49"/>
                    </a:cubicBezTo>
                    <a:cubicBezTo>
                      <a:pt x="20" y="43"/>
                      <a:pt x="20" y="43"/>
                      <a:pt x="20" y="43"/>
                    </a:cubicBezTo>
                    <a:cubicBezTo>
                      <a:pt x="30" y="38"/>
                      <a:pt x="30" y="38"/>
                      <a:pt x="30" y="38"/>
                    </a:cubicBezTo>
                    <a:cubicBezTo>
                      <a:pt x="30" y="38"/>
                      <a:pt x="24" y="16"/>
                      <a:pt x="0" y="0"/>
                    </a:cubicBezTo>
                    <a:cubicBezTo>
                      <a:pt x="45" y="0"/>
                      <a:pt x="45" y="0"/>
                      <a:pt x="45" y="0"/>
                    </a:cubicBezTo>
                    <a:cubicBezTo>
                      <a:pt x="45" y="0"/>
                      <a:pt x="55" y="8"/>
                      <a:pt x="60" y="24"/>
                    </a:cubicBezTo>
                    <a:lnTo>
                      <a:pt x="70"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50" name="išļîḍe"/>
              <p:cNvSpPr/>
              <p:nvPr/>
            </p:nvSpPr>
            <p:spPr bwMode="auto">
              <a:xfrm>
                <a:off x="3768726" y="4852988"/>
                <a:ext cx="190500" cy="138113"/>
              </a:xfrm>
              <a:custGeom>
                <a:avLst/>
                <a:gdLst>
                  <a:gd name="T0" fmla="*/ 56 w 76"/>
                  <a:gd name="T1" fmla="*/ 55 h 55"/>
                  <a:gd name="T2" fmla="*/ 56 w 76"/>
                  <a:gd name="T3" fmla="*/ 55 h 55"/>
                  <a:gd name="T4" fmla="*/ 22 w 76"/>
                  <a:gd name="T5" fmla="*/ 49 h 55"/>
                  <a:gd name="T6" fmla="*/ 20 w 76"/>
                  <a:gd name="T7" fmla="*/ 46 h 55"/>
                  <a:gd name="T8" fmla="*/ 22 w 76"/>
                  <a:gd name="T9" fmla="*/ 43 h 55"/>
                  <a:gd name="T10" fmla="*/ 30 w 76"/>
                  <a:gd name="T11" fmla="*/ 40 h 55"/>
                  <a:gd name="T12" fmla="*/ 2 w 76"/>
                  <a:gd name="T13" fmla="*/ 5 h 55"/>
                  <a:gd name="T14" fmla="*/ 1 w 76"/>
                  <a:gd name="T15" fmla="*/ 2 h 55"/>
                  <a:gd name="T16" fmla="*/ 3 w 76"/>
                  <a:gd name="T17" fmla="*/ 0 h 55"/>
                  <a:gd name="T18" fmla="*/ 48 w 76"/>
                  <a:gd name="T19" fmla="*/ 0 h 55"/>
                  <a:gd name="T20" fmla="*/ 50 w 76"/>
                  <a:gd name="T21" fmla="*/ 0 h 55"/>
                  <a:gd name="T22" fmla="*/ 65 w 76"/>
                  <a:gd name="T23" fmla="*/ 23 h 55"/>
                  <a:gd name="T24" fmla="*/ 72 w 76"/>
                  <a:gd name="T25" fmla="*/ 20 h 55"/>
                  <a:gd name="T26" fmla="*/ 75 w 76"/>
                  <a:gd name="T27" fmla="*/ 21 h 55"/>
                  <a:gd name="T28" fmla="*/ 76 w 76"/>
                  <a:gd name="T29" fmla="*/ 24 h 55"/>
                  <a:gd name="T30" fmla="*/ 59 w 76"/>
                  <a:gd name="T31" fmla="*/ 54 h 55"/>
                  <a:gd name="T32" fmla="*/ 56 w 76"/>
                  <a:gd name="T33" fmla="*/ 55 h 55"/>
                  <a:gd name="T34" fmla="*/ 33 w 76"/>
                  <a:gd name="T35" fmla="*/ 45 h 55"/>
                  <a:gd name="T36" fmla="*/ 55 w 76"/>
                  <a:gd name="T37" fmla="*/ 49 h 55"/>
                  <a:gd name="T38" fmla="*/ 66 w 76"/>
                  <a:gd name="T39" fmla="*/ 29 h 55"/>
                  <a:gd name="T40" fmla="*/ 64 w 76"/>
                  <a:gd name="T41" fmla="*/ 30 h 55"/>
                  <a:gd name="T42" fmla="*/ 62 w 76"/>
                  <a:gd name="T43" fmla="*/ 30 h 55"/>
                  <a:gd name="T44" fmla="*/ 60 w 76"/>
                  <a:gd name="T45" fmla="*/ 28 h 55"/>
                  <a:gd name="T46" fmla="*/ 47 w 76"/>
                  <a:gd name="T47" fmla="*/ 6 h 55"/>
                  <a:gd name="T48" fmla="*/ 12 w 76"/>
                  <a:gd name="T49" fmla="*/ 6 h 55"/>
                  <a:gd name="T50" fmla="*/ 36 w 76"/>
                  <a:gd name="T51" fmla="*/ 40 h 55"/>
                  <a:gd name="T52" fmla="*/ 35 w 76"/>
                  <a:gd name="T53" fmla="*/ 44 h 55"/>
                  <a:gd name="T54" fmla="*/ 33 w 76"/>
                  <a:gd name="T55" fmla="*/ 4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6" h="55">
                    <a:moveTo>
                      <a:pt x="56" y="55"/>
                    </a:moveTo>
                    <a:cubicBezTo>
                      <a:pt x="56" y="55"/>
                      <a:pt x="56" y="55"/>
                      <a:pt x="56" y="55"/>
                    </a:cubicBezTo>
                    <a:cubicBezTo>
                      <a:pt x="22" y="49"/>
                      <a:pt x="22" y="49"/>
                      <a:pt x="22" y="49"/>
                    </a:cubicBezTo>
                    <a:cubicBezTo>
                      <a:pt x="21" y="49"/>
                      <a:pt x="20" y="48"/>
                      <a:pt x="20" y="46"/>
                    </a:cubicBezTo>
                    <a:cubicBezTo>
                      <a:pt x="20" y="45"/>
                      <a:pt x="20" y="44"/>
                      <a:pt x="22" y="43"/>
                    </a:cubicBezTo>
                    <a:cubicBezTo>
                      <a:pt x="30" y="40"/>
                      <a:pt x="30" y="40"/>
                      <a:pt x="30" y="40"/>
                    </a:cubicBezTo>
                    <a:cubicBezTo>
                      <a:pt x="27" y="33"/>
                      <a:pt x="20" y="17"/>
                      <a:pt x="2" y="5"/>
                    </a:cubicBezTo>
                    <a:cubicBezTo>
                      <a:pt x="1" y="4"/>
                      <a:pt x="0" y="3"/>
                      <a:pt x="1" y="2"/>
                    </a:cubicBezTo>
                    <a:cubicBezTo>
                      <a:pt x="1" y="1"/>
                      <a:pt x="2" y="0"/>
                      <a:pt x="3" y="0"/>
                    </a:cubicBezTo>
                    <a:cubicBezTo>
                      <a:pt x="48" y="0"/>
                      <a:pt x="48" y="0"/>
                      <a:pt x="48" y="0"/>
                    </a:cubicBezTo>
                    <a:cubicBezTo>
                      <a:pt x="49" y="0"/>
                      <a:pt x="49" y="0"/>
                      <a:pt x="50" y="0"/>
                    </a:cubicBezTo>
                    <a:cubicBezTo>
                      <a:pt x="50" y="1"/>
                      <a:pt x="59" y="8"/>
                      <a:pt x="65" y="23"/>
                    </a:cubicBezTo>
                    <a:cubicBezTo>
                      <a:pt x="72" y="20"/>
                      <a:pt x="72" y="20"/>
                      <a:pt x="72" y="20"/>
                    </a:cubicBezTo>
                    <a:cubicBezTo>
                      <a:pt x="73" y="19"/>
                      <a:pt x="75" y="20"/>
                      <a:pt x="75" y="21"/>
                    </a:cubicBezTo>
                    <a:cubicBezTo>
                      <a:pt x="76" y="22"/>
                      <a:pt x="76" y="23"/>
                      <a:pt x="76" y="24"/>
                    </a:cubicBezTo>
                    <a:cubicBezTo>
                      <a:pt x="59" y="54"/>
                      <a:pt x="59" y="54"/>
                      <a:pt x="59" y="54"/>
                    </a:cubicBezTo>
                    <a:cubicBezTo>
                      <a:pt x="58" y="54"/>
                      <a:pt x="57" y="55"/>
                      <a:pt x="56" y="55"/>
                    </a:cubicBezTo>
                    <a:close/>
                    <a:moveTo>
                      <a:pt x="33" y="45"/>
                    </a:moveTo>
                    <a:cubicBezTo>
                      <a:pt x="55" y="49"/>
                      <a:pt x="55" y="49"/>
                      <a:pt x="55" y="49"/>
                    </a:cubicBezTo>
                    <a:cubicBezTo>
                      <a:pt x="66" y="29"/>
                      <a:pt x="66" y="29"/>
                      <a:pt x="66" y="29"/>
                    </a:cubicBezTo>
                    <a:cubicBezTo>
                      <a:pt x="64" y="30"/>
                      <a:pt x="64" y="30"/>
                      <a:pt x="64" y="30"/>
                    </a:cubicBezTo>
                    <a:cubicBezTo>
                      <a:pt x="64" y="30"/>
                      <a:pt x="63" y="30"/>
                      <a:pt x="62" y="30"/>
                    </a:cubicBezTo>
                    <a:cubicBezTo>
                      <a:pt x="61" y="30"/>
                      <a:pt x="61" y="29"/>
                      <a:pt x="60" y="28"/>
                    </a:cubicBezTo>
                    <a:cubicBezTo>
                      <a:pt x="56" y="16"/>
                      <a:pt x="49" y="8"/>
                      <a:pt x="47" y="6"/>
                    </a:cubicBezTo>
                    <a:cubicBezTo>
                      <a:pt x="12" y="6"/>
                      <a:pt x="12" y="6"/>
                      <a:pt x="12" y="6"/>
                    </a:cubicBezTo>
                    <a:cubicBezTo>
                      <a:pt x="31" y="21"/>
                      <a:pt x="36" y="39"/>
                      <a:pt x="36" y="40"/>
                    </a:cubicBezTo>
                    <a:cubicBezTo>
                      <a:pt x="37" y="42"/>
                      <a:pt x="36" y="43"/>
                      <a:pt x="35" y="44"/>
                    </a:cubicBezTo>
                    <a:lnTo>
                      <a:pt x="33" y="45"/>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51" name="íṧlïdé"/>
              <p:cNvSpPr/>
              <p:nvPr/>
            </p:nvSpPr>
            <p:spPr bwMode="auto">
              <a:xfrm>
                <a:off x="3911601" y="4983163"/>
                <a:ext cx="130175" cy="127000"/>
              </a:xfrm>
              <a:custGeom>
                <a:avLst/>
                <a:gdLst>
                  <a:gd name="T0" fmla="*/ 0 w 52"/>
                  <a:gd name="T1" fmla="*/ 22 h 51"/>
                  <a:gd name="T2" fmla="*/ 30 w 52"/>
                  <a:gd name="T3" fmla="*/ 0 h 51"/>
                  <a:gd name="T4" fmla="*/ 47 w 52"/>
                  <a:gd name="T5" fmla="*/ 39 h 51"/>
                  <a:gd name="T6" fmla="*/ 23 w 52"/>
                  <a:gd name="T7" fmla="*/ 51 h 51"/>
                  <a:gd name="T8" fmla="*/ 0 w 52"/>
                  <a:gd name="T9" fmla="*/ 22 h 51"/>
                </a:gdLst>
                <a:ahLst/>
                <a:cxnLst>
                  <a:cxn ang="0">
                    <a:pos x="T0" y="T1"/>
                  </a:cxn>
                  <a:cxn ang="0">
                    <a:pos x="T2" y="T3"/>
                  </a:cxn>
                  <a:cxn ang="0">
                    <a:pos x="T4" y="T5"/>
                  </a:cxn>
                  <a:cxn ang="0">
                    <a:pos x="T6" y="T7"/>
                  </a:cxn>
                  <a:cxn ang="0">
                    <a:pos x="T8" y="T9"/>
                  </a:cxn>
                </a:cxnLst>
                <a:rect l="0" t="0" r="r" b="b"/>
                <a:pathLst>
                  <a:path w="52" h="51">
                    <a:moveTo>
                      <a:pt x="0" y="22"/>
                    </a:moveTo>
                    <a:cubicBezTo>
                      <a:pt x="30" y="0"/>
                      <a:pt x="30" y="0"/>
                      <a:pt x="30" y="0"/>
                    </a:cubicBezTo>
                    <a:cubicBezTo>
                      <a:pt x="30" y="0"/>
                      <a:pt x="52" y="28"/>
                      <a:pt x="47" y="39"/>
                    </a:cubicBezTo>
                    <a:cubicBezTo>
                      <a:pt x="23" y="51"/>
                      <a:pt x="23" y="51"/>
                      <a:pt x="23" y="51"/>
                    </a:cubicBezTo>
                    <a:lnTo>
                      <a:pt x="0" y="2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52" name="îsḻíḓe"/>
              <p:cNvSpPr/>
              <p:nvPr/>
            </p:nvSpPr>
            <p:spPr bwMode="auto">
              <a:xfrm>
                <a:off x="3903663" y="4975225"/>
                <a:ext cx="144463" cy="142875"/>
              </a:xfrm>
              <a:custGeom>
                <a:avLst/>
                <a:gdLst>
                  <a:gd name="T0" fmla="*/ 26 w 58"/>
                  <a:gd name="T1" fmla="*/ 57 h 57"/>
                  <a:gd name="T2" fmla="*/ 23 w 58"/>
                  <a:gd name="T3" fmla="*/ 56 h 57"/>
                  <a:gd name="T4" fmla="*/ 1 w 58"/>
                  <a:gd name="T5" fmla="*/ 27 h 57"/>
                  <a:gd name="T6" fmla="*/ 2 w 58"/>
                  <a:gd name="T7" fmla="*/ 23 h 57"/>
                  <a:gd name="T8" fmla="*/ 31 w 58"/>
                  <a:gd name="T9" fmla="*/ 1 h 57"/>
                  <a:gd name="T10" fmla="*/ 35 w 58"/>
                  <a:gd name="T11" fmla="*/ 1 h 57"/>
                  <a:gd name="T12" fmla="*/ 53 w 58"/>
                  <a:gd name="T13" fmla="*/ 43 h 57"/>
                  <a:gd name="T14" fmla="*/ 52 w 58"/>
                  <a:gd name="T15" fmla="*/ 44 h 57"/>
                  <a:gd name="T16" fmla="*/ 27 w 58"/>
                  <a:gd name="T17" fmla="*/ 57 h 57"/>
                  <a:gd name="T18" fmla="*/ 26 w 58"/>
                  <a:gd name="T19" fmla="*/ 57 h 57"/>
                  <a:gd name="T20" fmla="*/ 8 w 58"/>
                  <a:gd name="T21" fmla="*/ 26 h 57"/>
                  <a:gd name="T22" fmla="*/ 26 w 58"/>
                  <a:gd name="T23" fmla="*/ 51 h 57"/>
                  <a:gd name="T24" fmla="*/ 48 w 58"/>
                  <a:gd name="T25" fmla="*/ 40 h 57"/>
                  <a:gd name="T26" fmla="*/ 32 w 58"/>
                  <a:gd name="T27" fmla="*/ 7 h 57"/>
                  <a:gd name="T28" fmla="*/ 8 w 58"/>
                  <a:gd name="T29" fmla="*/ 2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 h="57">
                    <a:moveTo>
                      <a:pt x="26" y="57"/>
                    </a:moveTo>
                    <a:cubicBezTo>
                      <a:pt x="25" y="57"/>
                      <a:pt x="24" y="57"/>
                      <a:pt x="23" y="56"/>
                    </a:cubicBezTo>
                    <a:cubicBezTo>
                      <a:pt x="1" y="27"/>
                      <a:pt x="1" y="27"/>
                      <a:pt x="1" y="27"/>
                    </a:cubicBezTo>
                    <a:cubicBezTo>
                      <a:pt x="0" y="26"/>
                      <a:pt x="0" y="24"/>
                      <a:pt x="2" y="23"/>
                    </a:cubicBezTo>
                    <a:cubicBezTo>
                      <a:pt x="31" y="1"/>
                      <a:pt x="31" y="1"/>
                      <a:pt x="31" y="1"/>
                    </a:cubicBezTo>
                    <a:cubicBezTo>
                      <a:pt x="32" y="0"/>
                      <a:pt x="34" y="0"/>
                      <a:pt x="35" y="1"/>
                    </a:cubicBezTo>
                    <a:cubicBezTo>
                      <a:pt x="39" y="6"/>
                      <a:pt x="58" y="31"/>
                      <a:pt x="53" y="43"/>
                    </a:cubicBezTo>
                    <a:cubicBezTo>
                      <a:pt x="53" y="44"/>
                      <a:pt x="52" y="44"/>
                      <a:pt x="52" y="44"/>
                    </a:cubicBezTo>
                    <a:cubicBezTo>
                      <a:pt x="27" y="57"/>
                      <a:pt x="27" y="57"/>
                      <a:pt x="27" y="57"/>
                    </a:cubicBezTo>
                    <a:cubicBezTo>
                      <a:pt x="26" y="57"/>
                      <a:pt x="26" y="57"/>
                      <a:pt x="26" y="57"/>
                    </a:cubicBezTo>
                    <a:close/>
                    <a:moveTo>
                      <a:pt x="8" y="26"/>
                    </a:moveTo>
                    <a:cubicBezTo>
                      <a:pt x="26" y="51"/>
                      <a:pt x="26" y="51"/>
                      <a:pt x="26" y="51"/>
                    </a:cubicBezTo>
                    <a:cubicBezTo>
                      <a:pt x="48" y="40"/>
                      <a:pt x="48" y="40"/>
                      <a:pt x="48" y="40"/>
                    </a:cubicBezTo>
                    <a:cubicBezTo>
                      <a:pt x="49" y="33"/>
                      <a:pt x="40" y="18"/>
                      <a:pt x="32" y="7"/>
                    </a:cubicBezTo>
                    <a:lnTo>
                      <a:pt x="8" y="2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53" name="îṧļíḋé"/>
              <p:cNvSpPr/>
              <p:nvPr/>
            </p:nvSpPr>
            <p:spPr bwMode="auto">
              <a:xfrm>
                <a:off x="3863976" y="5080000"/>
                <a:ext cx="165100" cy="139700"/>
              </a:xfrm>
              <a:custGeom>
                <a:avLst/>
                <a:gdLst>
                  <a:gd name="T0" fmla="*/ 21 w 66"/>
                  <a:gd name="T1" fmla="*/ 56 h 56"/>
                  <a:gd name="T2" fmla="*/ 0 w 66"/>
                  <a:gd name="T3" fmla="*/ 29 h 56"/>
                  <a:gd name="T4" fmla="*/ 19 w 66"/>
                  <a:gd name="T5" fmla="*/ 1 h 56"/>
                  <a:gd name="T6" fmla="*/ 19 w 66"/>
                  <a:gd name="T7" fmla="*/ 12 h 56"/>
                  <a:gd name="T8" fmla="*/ 66 w 66"/>
                  <a:gd name="T9" fmla="*/ 0 h 56"/>
                  <a:gd name="T10" fmla="*/ 49 w 66"/>
                  <a:gd name="T11" fmla="*/ 41 h 56"/>
                  <a:gd name="T12" fmla="*/ 20 w 66"/>
                  <a:gd name="T13" fmla="*/ 45 h 56"/>
                  <a:gd name="T14" fmla="*/ 21 w 66"/>
                  <a:gd name="T15" fmla="*/ 56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56">
                    <a:moveTo>
                      <a:pt x="21" y="56"/>
                    </a:moveTo>
                    <a:cubicBezTo>
                      <a:pt x="0" y="29"/>
                      <a:pt x="0" y="29"/>
                      <a:pt x="0" y="29"/>
                    </a:cubicBezTo>
                    <a:cubicBezTo>
                      <a:pt x="19" y="1"/>
                      <a:pt x="19" y="1"/>
                      <a:pt x="19" y="1"/>
                    </a:cubicBezTo>
                    <a:cubicBezTo>
                      <a:pt x="19" y="12"/>
                      <a:pt x="19" y="12"/>
                      <a:pt x="19" y="12"/>
                    </a:cubicBezTo>
                    <a:cubicBezTo>
                      <a:pt x="19" y="12"/>
                      <a:pt x="43" y="16"/>
                      <a:pt x="66" y="0"/>
                    </a:cubicBezTo>
                    <a:cubicBezTo>
                      <a:pt x="49" y="41"/>
                      <a:pt x="49" y="41"/>
                      <a:pt x="49" y="41"/>
                    </a:cubicBezTo>
                    <a:cubicBezTo>
                      <a:pt x="49" y="41"/>
                      <a:pt x="37" y="47"/>
                      <a:pt x="20" y="45"/>
                    </a:cubicBezTo>
                    <a:lnTo>
                      <a:pt x="21" y="5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54" name="ïSḻîḍe"/>
              <p:cNvSpPr/>
              <p:nvPr/>
            </p:nvSpPr>
            <p:spPr bwMode="auto">
              <a:xfrm>
                <a:off x="3856038" y="5072063"/>
                <a:ext cx="182563" cy="155575"/>
              </a:xfrm>
              <a:custGeom>
                <a:avLst/>
                <a:gdLst>
                  <a:gd name="T0" fmla="*/ 24 w 73"/>
                  <a:gd name="T1" fmla="*/ 62 h 62"/>
                  <a:gd name="T2" fmla="*/ 21 w 73"/>
                  <a:gd name="T3" fmla="*/ 61 h 62"/>
                  <a:gd name="T4" fmla="*/ 1 w 73"/>
                  <a:gd name="T5" fmla="*/ 34 h 62"/>
                  <a:gd name="T6" fmla="*/ 1 w 73"/>
                  <a:gd name="T7" fmla="*/ 31 h 62"/>
                  <a:gd name="T8" fmla="*/ 19 w 73"/>
                  <a:gd name="T9" fmla="*/ 2 h 62"/>
                  <a:gd name="T10" fmla="*/ 23 w 73"/>
                  <a:gd name="T11" fmla="*/ 1 h 62"/>
                  <a:gd name="T12" fmla="*/ 25 w 73"/>
                  <a:gd name="T13" fmla="*/ 4 h 62"/>
                  <a:gd name="T14" fmla="*/ 25 w 73"/>
                  <a:gd name="T15" fmla="*/ 13 h 62"/>
                  <a:gd name="T16" fmla="*/ 68 w 73"/>
                  <a:gd name="T17" fmla="*/ 0 h 62"/>
                  <a:gd name="T18" fmla="*/ 71 w 73"/>
                  <a:gd name="T19" fmla="*/ 0 h 62"/>
                  <a:gd name="T20" fmla="*/ 72 w 73"/>
                  <a:gd name="T21" fmla="*/ 4 h 62"/>
                  <a:gd name="T22" fmla="*/ 55 w 73"/>
                  <a:gd name="T23" fmla="*/ 45 h 62"/>
                  <a:gd name="T24" fmla="*/ 53 w 73"/>
                  <a:gd name="T25" fmla="*/ 47 h 62"/>
                  <a:gd name="T26" fmla="*/ 27 w 73"/>
                  <a:gd name="T27" fmla="*/ 51 h 62"/>
                  <a:gd name="T28" fmla="*/ 27 w 73"/>
                  <a:gd name="T29" fmla="*/ 59 h 62"/>
                  <a:gd name="T30" fmla="*/ 25 w 73"/>
                  <a:gd name="T31" fmla="*/ 62 h 62"/>
                  <a:gd name="T32" fmla="*/ 24 w 73"/>
                  <a:gd name="T33" fmla="*/ 62 h 62"/>
                  <a:gd name="T34" fmla="*/ 7 w 73"/>
                  <a:gd name="T35" fmla="*/ 32 h 62"/>
                  <a:gd name="T36" fmla="*/ 21 w 73"/>
                  <a:gd name="T37" fmla="*/ 50 h 62"/>
                  <a:gd name="T38" fmla="*/ 20 w 73"/>
                  <a:gd name="T39" fmla="*/ 48 h 62"/>
                  <a:gd name="T40" fmla="*/ 21 w 73"/>
                  <a:gd name="T41" fmla="*/ 46 h 62"/>
                  <a:gd name="T42" fmla="*/ 24 w 73"/>
                  <a:gd name="T43" fmla="*/ 45 h 62"/>
                  <a:gd name="T44" fmla="*/ 50 w 73"/>
                  <a:gd name="T45" fmla="*/ 42 h 62"/>
                  <a:gd name="T46" fmla="*/ 63 w 73"/>
                  <a:gd name="T47" fmla="*/ 10 h 62"/>
                  <a:gd name="T48" fmla="*/ 22 w 73"/>
                  <a:gd name="T49" fmla="*/ 18 h 62"/>
                  <a:gd name="T50" fmla="*/ 19 w 73"/>
                  <a:gd name="T51" fmla="*/ 16 h 62"/>
                  <a:gd name="T52" fmla="*/ 19 w 73"/>
                  <a:gd name="T53" fmla="*/ 14 h 62"/>
                  <a:gd name="T54" fmla="*/ 7 w 73"/>
                  <a:gd name="T55"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3" h="62">
                    <a:moveTo>
                      <a:pt x="24" y="62"/>
                    </a:moveTo>
                    <a:cubicBezTo>
                      <a:pt x="23" y="62"/>
                      <a:pt x="22" y="62"/>
                      <a:pt x="21" y="61"/>
                    </a:cubicBezTo>
                    <a:cubicBezTo>
                      <a:pt x="1" y="34"/>
                      <a:pt x="1" y="34"/>
                      <a:pt x="1" y="34"/>
                    </a:cubicBezTo>
                    <a:cubicBezTo>
                      <a:pt x="0" y="33"/>
                      <a:pt x="0" y="32"/>
                      <a:pt x="1" y="31"/>
                    </a:cubicBezTo>
                    <a:cubicBezTo>
                      <a:pt x="19" y="2"/>
                      <a:pt x="19" y="2"/>
                      <a:pt x="19" y="2"/>
                    </a:cubicBezTo>
                    <a:cubicBezTo>
                      <a:pt x="20" y="1"/>
                      <a:pt x="21" y="1"/>
                      <a:pt x="23" y="1"/>
                    </a:cubicBezTo>
                    <a:cubicBezTo>
                      <a:pt x="24" y="1"/>
                      <a:pt x="25" y="3"/>
                      <a:pt x="25" y="4"/>
                    </a:cubicBezTo>
                    <a:cubicBezTo>
                      <a:pt x="25" y="13"/>
                      <a:pt x="25" y="13"/>
                      <a:pt x="25" y="13"/>
                    </a:cubicBezTo>
                    <a:cubicBezTo>
                      <a:pt x="32" y="13"/>
                      <a:pt x="50" y="12"/>
                      <a:pt x="68" y="0"/>
                    </a:cubicBezTo>
                    <a:cubicBezTo>
                      <a:pt x="69" y="0"/>
                      <a:pt x="70" y="0"/>
                      <a:pt x="71" y="0"/>
                    </a:cubicBezTo>
                    <a:cubicBezTo>
                      <a:pt x="72" y="1"/>
                      <a:pt x="73" y="3"/>
                      <a:pt x="72" y="4"/>
                    </a:cubicBezTo>
                    <a:cubicBezTo>
                      <a:pt x="55" y="45"/>
                      <a:pt x="55" y="45"/>
                      <a:pt x="55" y="45"/>
                    </a:cubicBezTo>
                    <a:cubicBezTo>
                      <a:pt x="55" y="46"/>
                      <a:pt x="54" y="46"/>
                      <a:pt x="53" y="47"/>
                    </a:cubicBezTo>
                    <a:cubicBezTo>
                      <a:pt x="53" y="47"/>
                      <a:pt x="42" y="52"/>
                      <a:pt x="27" y="51"/>
                    </a:cubicBezTo>
                    <a:cubicBezTo>
                      <a:pt x="27" y="59"/>
                      <a:pt x="27" y="59"/>
                      <a:pt x="27" y="59"/>
                    </a:cubicBezTo>
                    <a:cubicBezTo>
                      <a:pt x="27" y="61"/>
                      <a:pt x="26" y="62"/>
                      <a:pt x="25" y="62"/>
                    </a:cubicBezTo>
                    <a:lnTo>
                      <a:pt x="24" y="62"/>
                    </a:lnTo>
                    <a:close/>
                    <a:moveTo>
                      <a:pt x="7" y="32"/>
                    </a:moveTo>
                    <a:cubicBezTo>
                      <a:pt x="21" y="50"/>
                      <a:pt x="21" y="50"/>
                      <a:pt x="21" y="50"/>
                    </a:cubicBezTo>
                    <a:cubicBezTo>
                      <a:pt x="20" y="48"/>
                      <a:pt x="20" y="48"/>
                      <a:pt x="20" y="48"/>
                    </a:cubicBezTo>
                    <a:cubicBezTo>
                      <a:pt x="20" y="47"/>
                      <a:pt x="21" y="47"/>
                      <a:pt x="21" y="46"/>
                    </a:cubicBezTo>
                    <a:cubicBezTo>
                      <a:pt x="22" y="45"/>
                      <a:pt x="23" y="45"/>
                      <a:pt x="24" y="45"/>
                    </a:cubicBezTo>
                    <a:cubicBezTo>
                      <a:pt x="37" y="47"/>
                      <a:pt x="47" y="43"/>
                      <a:pt x="50" y="42"/>
                    </a:cubicBezTo>
                    <a:cubicBezTo>
                      <a:pt x="63" y="10"/>
                      <a:pt x="63" y="10"/>
                      <a:pt x="63" y="10"/>
                    </a:cubicBezTo>
                    <a:cubicBezTo>
                      <a:pt x="42" y="21"/>
                      <a:pt x="23" y="19"/>
                      <a:pt x="22" y="18"/>
                    </a:cubicBezTo>
                    <a:cubicBezTo>
                      <a:pt x="20" y="18"/>
                      <a:pt x="19" y="17"/>
                      <a:pt x="19" y="16"/>
                    </a:cubicBezTo>
                    <a:cubicBezTo>
                      <a:pt x="19" y="14"/>
                      <a:pt x="19" y="14"/>
                      <a:pt x="19" y="14"/>
                    </a:cubicBezTo>
                    <a:lnTo>
                      <a:pt x="7" y="32"/>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55" name="iṣ1ïḑè"/>
              <p:cNvSpPr/>
              <p:nvPr/>
            </p:nvSpPr>
            <p:spPr bwMode="auto">
              <a:xfrm>
                <a:off x="3616326" y="5002213"/>
                <a:ext cx="122238" cy="179388"/>
              </a:xfrm>
              <a:custGeom>
                <a:avLst/>
                <a:gdLst>
                  <a:gd name="T0" fmla="*/ 0 w 49"/>
                  <a:gd name="T1" fmla="*/ 5 h 72"/>
                  <a:gd name="T2" fmla="*/ 33 w 49"/>
                  <a:gd name="T3" fmla="*/ 0 h 72"/>
                  <a:gd name="T4" fmla="*/ 49 w 49"/>
                  <a:gd name="T5" fmla="*/ 30 h 72"/>
                  <a:gd name="T6" fmla="*/ 39 w 49"/>
                  <a:gd name="T7" fmla="*/ 25 h 72"/>
                  <a:gd name="T8" fmla="*/ 28 w 49"/>
                  <a:gd name="T9" fmla="*/ 72 h 72"/>
                  <a:gd name="T10" fmla="*/ 0 w 49"/>
                  <a:gd name="T11" fmla="*/ 37 h 72"/>
                  <a:gd name="T12" fmla="*/ 10 w 49"/>
                  <a:gd name="T13" fmla="*/ 10 h 72"/>
                  <a:gd name="T14" fmla="*/ 0 w 49"/>
                  <a:gd name="T15" fmla="*/ 5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72">
                    <a:moveTo>
                      <a:pt x="0" y="5"/>
                    </a:moveTo>
                    <a:cubicBezTo>
                      <a:pt x="33" y="0"/>
                      <a:pt x="33" y="0"/>
                      <a:pt x="33" y="0"/>
                    </a:cubicBezTo>
                    <a:cubicBezTo>
                      <a:pt x="49" y="30"/>
                      <a:pt x="49" y="30"/>
                      <a:pt x="49" y="30"/>
                    </a:cubicBezTo>
                    <a:cubicBezTo>
                      <a:pt x="39" y="25"/>
                      <a:pt x="39" y="25"/>
                      <a:pt x="39" y="25"/>
                    </a:cubicBezTo>
                    <a:cubicBezTo>
                      <a:pt x="39" y="25"/>
                      <a:pt x="25" y="44"/>
                      <a:pt x="28" y="72"/>
                    </a:cubicBezTo>
                    <a:cubicBezTo>
                      <a:pt x="0" y="37"/>
                      <a:pt x="0" y="37"/>
                      <a:pt x="0" y="37"/>
                    </a:cubicBezTo>
                    <a:cubicBezTo>
                      <a:pt x="0" y="37"/>
                      <a:pt x="0" y="24"/>
                      <a:pt x="10" y="10"/>
                    </a:cubicBez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56" name="ïŝḷiďe"/>
              <p:cNvSpPr/>
              <p:nvPr/>
            </p:nvSpPr>
            <p:spPr bwMode="auto">
              <a:xfrm>
                <a:off x="3606801" y="4995863"/>
                <a:ext cx="139700" cy="193675"/>
              </a:xfrm>
              <a:custGeom>
                <a:avLst/>
                <a:gdLst>
                  <a:gd name="T0" fmla="*/ 32 w 56"/>
                  <a:gd name="T1" fmla="*/ 78 h 78"/>
                  <a:gd name="T2" fmla="*/ 29 w 56"/>
                  <a:gd name="T3" fmla="*/ 77 h 78"/>
                  <a:gd name="T4" fmla="*/ 1 w 56"/>
                  <a:gd name="T5" fmla="*/ 42 h 78"/>
                  <a:gd name="T6" fmla="*/ 1 w 56"/>
                  <a:gd name="T7" fmla="*/ 40 h 78"/>
                  <a:gd name="T8" fmla="*/ 9 w 56"/>
                  <a:gd name="T9" fmla="*/ 14 h 78"/>
                  <a:gd name="T10" fmla="*/ 2 w 56"/>
                  <a:gd name="T11" fmla="*/ 11 h 78"/>
                  <a:gd name="T12" fmla="*/ 1 w 56"/>
                  <a:gd name="T13" fmla="*/ 8 h 78"/>
                  <a:gd name="T14" fmla="*/ 3 w 56"/>
                  <a:gd name="T15" fmla="*/ 5 h 78"/>
                  <a:gd name="T16" fmla="*/ 37 w 56"/>
                  <a:gd name="T17" fmla="*/ 0 h 78"/>
                  <a:gd name="T18" fmla="*/ 40 w 56"/>
                  <a:gd name="T19" fmla="*/ 1 h 78"/>
                  <a:gd name="T20" fmla="*/ 56 w 56"/>
                  <a:gd name="T21" fmla="*/ 31 h 78"/>
                  <a:gd name="T22" fmla="*/ 55 w 56"/>
                  <a:gd name="T23" fmla="*/ 35 h 78"/>
                  <a:gd name="T24" fmla="*/ 52 w 56"/>
                  <a:gd name="T25" fmla="*/ 35 h 78"/>
                  <a:gd name="T26" fmla="*/ 44 w 56"/>
                  <a:gd name="T27" fmla="*/ 32 h 78"/>
                  <a:gd name="T28" fmla="*/ 35 w 56"/>
                  <a:gd name="T29" fmla="*/ 75 h 78"/>
                  <a:gd name="T30" fmla="*/ 33 w 56"/>
                  <a:gd name="T31" fmla="*/ 78 h 78"/>
                  <a:gd name="T32" fmla="*/ 32 w 56"/>
                  <a:gd name="T33" fmla="*/ 78 h 78"/>
                  <a:gd name="T34" fmla="*/ 7 w 56"/>
                  <a:gd name="T35" fmla="*/ 39 h 78"/>
                  <a:gd name="T36" fmla="*/ 28 w 56"/>
                  <a:gd name="T37" fmla="*/ 66 h 78"/>
                  <a:gd name="T38" fmla="*/ 41 w 56"/>
                  <a:gd name="T39" fmla="*/ 26 h 78"/>
                  <a:gd name="T40" fmla="*/ 44 w 56"/>
                  <a:gd name="T41" fmla="*/ 25 h 78"/>
                  <a:gd name="T42" fmla="*/ 46 w 56"/>
                  <a:gd name="T43" fmla="*/ 26 h 78"/>
                  <a:gd name="T44" fmla="*/ 36 w 56"/>
                  <a:gd name="T45" fmla="*/ 6 h 78"/>
                  <a:gd name="T46" fmla="*/ 13 w 56"/>
                  <a:gd name="T47" fmla="*/ 10 h 78"/>
                  <a:gd name="T48" fmla="*/ 15 w 56"/>
                  <a:gd name="T49" fmla="*/ 10 h 78"/>
                  <a:gd name="T50" fmla="*/ 16 w 56"/>
                  <a:gd name="T51" fmla="*/ 12 h 78"/>
                  <a:gd name="T52" fmla="*/ 16 w 56"/>
                  <a:gd name="T53" fmla="*/ 15 h 78"/>
                  <a:gd name="T54" fmla="*/ 7 w 56"/>
                  <a:gd name="T5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 h="78">
                    <a:moveTo>
                      <a:pt x="32" y="78"/>
                    </a:moveTo>
                    <a:cubicBezTo>
                      <a:pt x="31" y="78"/>
                      <a:pt x="30" y="78"/>
                      <a:pt x="29" y="77"/>
                    </a:cubicBezTo>
                    <a:cubicBezTo>
                      <a:pt x="1" y="42"/>
                      <a:pt x="1" y="42"/>
                      <a:pt x="1" y="42"/>
                    </a:cubicBezTo>
                    <a:cubicBezTo>
                      <a:pt x="1" y="41"/>
                      <a:pt x="1" y="41"/>
                      <a:pt x="1" y="40"/>
                    </a:cubicBezTo>
                    <a:cubicBezTo>
                      <a:pt x="1" y="40"/>
                      <a:pt x="1" y="28"/>
                      <a:pt x="9" y="14"/>
                    </a:cubicBezTo>
                    <a:cubicBezTo>
                      <a:pt x="2" y="11"/>
                      <a:pt x="2" y="11"/>
                      <a:pt x="2" y="11"/>
                    </a:cubicBezTo>
                    <a:cubicBezTo>
                      <a:pt x="1" y="10"/>
                      <a:pt x="0" y="9"/>
                      <a:pt x="1" y="8"/>
                    </a:cubicBezTo>
                    <a:cubicBezTo>
                      <a:pt x="1" y="6"/>
                      <a:pt x="2" y="5"/>
                      <a:pt x="3" y="5"/>
                    </a:cubicBezTo>
                    <a:cubicBezTo>
                      <a:pt x="37" y="0"/>
                      <a:pt x="37" y="0"/>
                      <a:pt x="37" y="0"/>
                    </a:cubicBezTo>
                    <a:cubicBezTo>
                      <a:pt x="38" y="0"/>
                      <a:pt x="39" y="0"/>
                      <a:pt x="40" y="1"/>
                    </a:cubicBezTo>
                    <a:cubicBezTo>
                      <a:pt x="56" y="31"/>
                      <a:pt x="56" y="31"/>
                      <a:pt x="56" y="31"/>
                    </a:cubicBezTo>
                    <a:cubicBezTo>
                      <a:pt x="56" y="32"/>
                      <a:pt x="56" y="34"/>
                      <a:pt x="55" y="35"/>
                    </a:cubicBezTo>
                    <a:cubicBezTo>
                      <a:pt x="54" y="36"/>
                      <a:pt x="53" y="36"/>
                      <a:pt x="52" y="35"/>
                    </a:cubicBezTo>
                    <a:cubicBezTo>
                      <a:pt x="44" y="32"/>
                      <a:pt x="44" y="32"/>
                      <a:pt x="44" y="32"/>
                    </a:cubicBezTo>
                    <a:cubicBezTo>
                      <a:pt x="41" y="37"/>
                      <a:pt x="33" y="53"/>
                      <a:pt x="35" y="75"/>
                    </a:cubicBezTo>
                    <a:cubicBezTo>
                      <a:pt x="35" y="76"/>
                      <a:pt x="34" y="77"/>
                      <a:pt x="33" y="78"/>
                    </a:cubicBezTo>
                    <a:cubicBezTo>
                      <a:pt x="32" y="78"/>
                      <a:pt x="32" y="78"/>
                      <a:pt x="32" y="78"/>
                    </a:cubicBezTo>
                    <a:close/>
                    <a:moveTo>
                      <a:pt x="7" y="39"/>
                    </a:moveTo>
                    <a:cubicBezTo>
                      <a:pt x="28" y="66"/>
                      <a:pt x="28" y="66"/>
                      <a:pt x="28" y="66"/>
                    </a:cubicBezTo>
                    <a:cubicBezTo>
                      <a:pt x="29" y="42"/>
                      <a:pt x="40" y="27"/>
                      <a:pt x="41" y="26"/>
                    </a:cubicBezTo>
                    <a:cubicBezTo>
                      <a:pt x="41" y="25"/>
                      <a:pt x="43" y="24"/>
                      <a:pt x="44" y="25"/>
                    </a:cubicBezTo>
                    <a:cubicBezTo>
                      <a:pt x="46" y="26"/>
                      <a:pt x="46" y="26"/>
                      <a:pt x="46" y="26"/>
                    </a:cubicBezTo>
                    <a:cubicBezTo>
                      <a:pt x="36" y="6"/>
                      <a:pt x="36" y="6"/>
                      <a:pt x="36" y="6"/>
                    </a:cubicBezTo>
                    <a:cubicBezTo>
                      <a:pt x="13" y="10"/>
                      <a:pt x="13" y="10"/>
                      <a:pt x="13" y="10"/>
                    </a:cubicBezTo>
                    <a:cubicBezTo>
                      <a:pt x="15" y="10"/>
                      <a:pt x="15" y="10"/>
                      <a:pt x="15" y="10"/>
                    </a:cubicBezTo>
                    <a:cubicBezTo>
                      <a:pt x="16" y="11"/>
                      <a:pt x="16" y="11"/>
                      <a:pt x="16" y="12"/>
                    </a:cubicBezTo>
                    <a:cubicBezTo>
                      <a:pt x="17" y="13"/>
                      <a:pt x="17" y="14"/>
                      <a:pt x="16" y="15"/>
                    </a:cubicBezTo>
                    <a:cubicBezTo>
                      <a:pt x="9" y="26"/>
                      <a:pt x="7" y="36"/>
                      <a:pt x="7" y="39"/>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57" name="iṥlíḋê"/>
              <p:cNvSpPr/>
              <p:nvPr/>
            </p:nvSpPr>
            <p:spPr bwMode="auto">
              <a:xfrm>
                <a:off x="3616326" y="5094288"/>
                <a:ext cx="174625" cy="111125"/>
              </a:xfrm>
              <a:custGeom>
                <a:avLst/>
                <a:gdLst>
                  <a:gd name="T0" fmla="*/ 65 w 70"/>
                  <a:gd name="T1" fmla="*/ 2 h 44"/>
                  <a:gd name="T2" fmla="*/ 70 w 70"/>
                  <a:gd name="T3" fmla="*/ 38 h 44"/>
                  <a:gd name="T4" fmla="*/ 28 w 70"/>
                  <a:gd name="T5" fmla="*/ 35 h 44"/>
                  <a:gd name="T6" fmla="*/ 0 w 70"/>
                  <a:gd name="T7" fmla="*/ 0 h 44"/>
                  <a:gd name="T8" fmla="*/ 35 w 70"/>
                  <a:gd name="T9" fmla="*/ 3 h 44"/>
                  <a:gd name="T10" fmla="*/ 65 w 70"/>
                  <a:gd name="T11" fmla="*/ 2 h 44"/>
                </a:gdLst>
                <a:ahLst/>
                <a:cxnLst>
                  <a:cxn ang="0">
                    <a:pos x="T0" y="T1"/>
                  </a:cxn>
                  <a:cxn ang="0">
                    <a:pos x="T2" y="T3"/>
                  </a:cxn>
                  <a:cxn ang="0">
                    <a:pos x="T4" y="T5"/>
                  </a:cxn>
                  <a:cxn ang="0">
                    <a:pos x="T6" y="T7"/>
                  </a:cxn>
                  <a:cxn ang="0">
                    <a:pos x="T8" y="T9"/>
                  </a:cxn>
                  <a:cxn ang="0">
                    <a:pos x="T10" y="T11"/>
                  </a:cxn>
                </a:cxnLst>
                <a:rect l="0" t="0" r="r" b="b"/>
                <a:pathLst>
                  <a:path w="70" h="44">
                    <a:moveTo>
                      <a:pt x="65" y="2"/>
                    </a:moveTo>
                    <a:cubicBezTo>
                      <a:pt x="70" y="38"/>
                      <a:pt x="70" y="38"/>
                      <a:pt x="70" y="38"/>
                    </a:cubicBezTo>
                    <a:cubicBezTo>
                      <a:pt x="70" y="38"/>
                      <a:pt x="35" y="44"/>
                      <a:pt x="28" y="35"/>
                    </a:cubicBezTo>
                    <a:cubicBezTo>
                      <a:pt x="0" y="0"/>
                      <a:pt x="0" y="0"/>
                      <a:pt x="0" y="0"/>
                    </a:cubicBezTo>
                    <a:cubicBezTo>
                      <a:pt x="11" y="3"/>
                      <a:pt x="23" y="4"/>
                      <a:pt x="35" y="3"/>
                    </a:cubicBezTo>
                    <a:lnTo>
                      <a:pt x="65" y="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58" name="ïs1ïḑé"/>
              <p:cNvSpPr/>
              <p:nvPr/>
            </p:nvSpPr>
            <p:spPr bwMode="auto">
              <a:xfrm>
                <a:off x="3609976" y="5087938"/>
                <a:ext cx="188913" cy="114300"/>
              </a:xfrm>
              <a:custGeom>
                <a:avLst/>
                <a:gdLst>
                  <a:gd name="T0" fmla="*/ 50 w 76"/>
                  <a:gd name="T1" fmla="*/ 46 h 46"/>
                  <a:gd name="T2" fmla="*/ 28 w 76"/>
                  <a:gd name="T3" fmla="*/ 40 h 46"/>
                  <a:gd name="T4" fmla="*/ 0 w 76"/>
                  <a:gd name="T5" fmla="*/ 5 h 46"/>
                  <a:gd name="T6" fmla="*/ 0 w 76"/>
                  <a:gd name="T7" fmla="*/ 2 h 46"/>
                  <a:gd name="T8" fmla="*/ 3 w 76"/>
                  <a:gd name="T9" fmla="*/ 0 h 46"/>
                  <a:gd name="T10" fmla="*/ 38 w 76"/>
                  <a:gd name="T11" fmla="*/ 3 h 46"/>
                  <a:gd name="T12" fmla="*/ 67 w 76"/>
                  <a:gd name="T13" fmla="*/ 2 h 46"/>
                  <a:gd name="T14" fmla="*/ 71 w 76"/>
                  <a:gd name="T15" fmla="*/ 4 h 46"/>
                  <a:gd name="T16" fmla="*/ 76 w 76"/>
                  <a:gd name="T17" fmla="*/ 40 h 46"/>
                  <a:gd name="T18" fmla="*/ 74 w 76"/>
                  <a:gd name="T19" fmla="*/ 44 h 46"/>
                  <a:gd name="T20" fmla="*/ 50 w 76"/>
                  <a:gd name="T21" fmla="*/ 46 h 46"/>
                  <a:gd name="T22" fmla="*/ 10 w 76"/>
                  <a:gd name="T23" fmla="*/ 8 h 46"/>
                  <a:gd name="T24" fmla="*/ 33 w 76"/>
                  <a:gd name="T25" fmla="*/ 36 h 46"/>
                  <a:gd name="T26" fmla="*/ 70 w 76"/>
                  <a:gd name="T27" fmla="*/ 38 h 46"/>
                  <a:gd name="T28" fmla="*/ 65 w 76"/>
                  <a:gd name="T29" fmla="*/ 8 h 46"/>
                  <a:gd name="T30" fmla="*/ 38 w 76"/>
                  <a:gd name="T31" fmla="*/ 9 h 46"/>
                  <a:gd name="T32" fmla="*/ 10 w 76"/>
                  <a:gd name="T33" fmla="*/ 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46">
                    <a:moveTo>
                      <a:pt x="50" y="46"/>
                    </a:moveTo>
                    <a:cubicBezTo>
                      <a:pt x="41" y="46"/>
                      <a:pt x="32" y="45"/>
                      <a:pt x="28" y="40"/>
                    </a:cubicBezTo>
                    <a:cubicBezTo>
                      <a:pt x="0" y="5"/>
                      <a:pt x="0" y="5"/>
                      <a:pt x="0" y="5"/>
                    </a:cubicBezTo>
                    <a:cubicBezTo>
                      <a:pt x="0" y="4"/>
                      <a:pt x="0" y="3"/>
                      <a:pt x="0" y="2"/>
                    </a:cubicBezTo>
                    <a:cubicBezTo>
                      <a:pt x="1" y="0"/>
                      <a:pt x="2" y="0"/>
                      <a:pt x="3" y="0"/>
                    </a:cubicBezTo>
                    <a:cubicBezTo>
                      <a:pt x="15" y="3"/>
                      <a:pt x="26" y="4"/>
                      <a:pt x="38" y="3"/>
                    </a:cubicBezTo>
                    <a:cubicBezTo>
                      <a:pt x="67" y="2"/>
                      <a:pt x="67" y="2"/>
                      <a:pt x="67" y="2"/>
                    </a:cubicBezTo>
                    <a:cubicBezTo>
                      <a:pt x="69" y="1"/>
                      <a:pt x="70" y="3"/>
                      <a:pt x="71" y="4"/>
                    </a:cubicBezTo>
                    <a:cubicBezTo>
                      <a:pt x="76" y="40"/>
                      <a:pt x="76" y="40"/>
                      <a:pt x="76" y="40"/>
                    </a:cubicBezTo>
                    <a:cubicBezTo>
                      <a:pt x="76" y="42"/>
                      <a:pt x="75" y="43"/>
                      <a:pt x="74" y="44"/>
                    </a:cubicBezTo>
                    <a:cubicBezTo>
                      <a:pt x="70" y="44"/>
                      <a:pt x="60" y="46"/>
                      <a:pt x="50" y="46"/>
                    </a:cubicBezTo>
                    <a:close/>
                    <a:moveTo>
                      <a:pt x="10" y="8"/>
                    </a:moveTo>
                    <a:cubicBezTo>
                      <a:pt x="33" y="36"/>
                      <a:pt x="33" y="36"/>
                      <a:pt x="33" y="36"/>
                    </a:cubicBezTo>
                    <a:cubicBezTo>
                      <a:pt x="37" y="41"/>
                      <a:pt x="56" y="40"/>
                      <a:pt x="70" y="38"/>
                    </a:cubicBezTo>
                    <a:cubicBezTo>
                      <a:pt x="65" y="8"/>
                      <a:pt x="65" y="8"/>
                      <a:pt x="65" y="8"/>
                    </a:cubicBezTo>
                    <a:cubicBezTo>
                      <a:pt x="38" y="9"/>
                      <a:pt x="38" y="9"/>
                      <a:pt x="38" y="9"/>
                    </a:cubicBezTo>
                    <a:cubicBezTo>
                      <a:pt x="29" y="10"/>
                      <a:pt x="19" y="9"/>
                      <a:pt x="10"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59" name="iṧļïḓè"/>
              <p:cNvSpPr/>
              <p:nvPr/>
            </p:nvSpPr>
            <p:spPr bwMode="auto">
              <a:xfrm>
                <a:off x="8324851" y="3714750"/>
                <a:ext cx="120650" cy="1808163"/>
              </a:xfrm>
              <a:custGeom>
                <a:avLst/>
                <a:gdLst>
                  <a:gd name="T0" fmla="*/ 76 w 76"/>
                  <a:gd name="T1" fmla="*/ 1139 h 1139"/>
                  <a:gd name="T2" fmla="*/ 0 w 76"/>
                  <a:gd name="T3" fmla="*/ 1139 h 1139"/>
                  <a:gd name="T4" fmla="*/ 0 w 76"/>
                  <a:gd name="T5" fmla="*/ 0 h 1139"/>
                  <a:gd name="T6" fmla="*/ 76 w 76"/>
                  <a:gd name="T7" fmla="*/ 0 h 1139"/>
                  <a:gd name="T8" fmla="*/ 76 w 76"/>
                  <a:gd name="T9" fmla="*/ 1139 h 1139"/>
                  <a:gd name="T10" fmla="*/ 13 w 76"/>
                  <a:gd name="T11" fmla="*/ 1127 h 1139"/>
                  <a:gd name="T12" fmla="*/ 63 w 76"/>
                  <a:gd name="T13" fmla="*/ 1127 h 1139"/>
                  <a:gd name="T14" fmla="*/ 63 w 76"/>
                  <a:gd name="T15" fmla="*/ 12 h 1139"/>
                  <a:gd name="T16" fmla="*/ 13 w 76"/>
                  <a:gd name="T17" fmla="*/ 12 h 1139"/>
                  <a:gd name="T18" fmla="*/ 13 w 76"/>
                  <a:gd name="T19" fmla="*/ 1127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1139">
                    <a:moveTo>
                      <a:pt x="76" y="1139"/>
                    </a:moveTo>
                    <a:lnTo>
                      <a:pt x="0" y="1139"/>
                    </a:lnTo>
                    <a:lnTo>
                      <a:pt x="0" y="0"/>
                    </a:lnTo>
                    <a:lnTo>
                      <a:pt x="76" y="0"/>
                    </a:lnTo>
                    <a:lnTo>
                      <a:pt x="76" y="1139"/>
                    </a:lnTo>
                    <a:close/>
                    <a:moveTo>
                      <a:pt x="13" y="1127"/>
                    </a:moveTo>
                    <a:lnTo>
                      <a:pt x="63" y="1127"/>
                    </a:lnTo>
                    <a:lnTo>
                      <a:pt x="63" y="12"/>
                    </a:lnTo>
                    <a:lnTo>
                      <a:pt x="13" y="12"/>
                    </a:lnTo>
                    <a:lnTo>
                      <a:pt x="13" y="1127"/>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60" name="íŝľïďè"/>
              <p:cNvSpPr/>
              <p:nvPr/>
            </p:nvSpPr>
            <p:spPr bwMode="auto">
              <a:xfrm>
                <a:off x="8324851" y="3714750"/>
                <a:ext cx="120650" cy="1808163"/>
              </a:xfrm>
              <a:custGeom>
                <a:avLst/>
                <a:gdLst>
                  <a:gd name="T0" fmla="*/ 76 w 76"/>
                  <a:gd name="T1" fmla="*/ 1139 h 1139"/>
                  <a:gd name="T2" fmla="*/ 0 w 76"/>
                  <a:gd name="T3" fmla="*/ 1139 h 1139"/>
                  <a:gd name="T4" fmla="*/ 0 w 76"/>
                  <a:gd name="T5" fmla="*/ 0 h 1139"/>
                  <a:gd name="T6" fmla="*/ 76 w 76"/>
                  <a:gd name="T7" fmla="*/ 0 h 1139"/>
                  <a:gd name="T8" fmla="*/ 76 w 76"/>
                  <a:gd name="T9" fmla="*/ 1139 h 1139"/>
                  <a:gd name="T10" fmla="*/ 13 w 76"/>
                  <a:gd name="T11" fmla="*/ 1127 h 1139"/>
                  <a:gd name="T12" fmla="*/ 63 w 76"/>
                  <a:gd name="T13" fmla="*/ 1127 h 1139"/>
                  <a:gd name="T14" fmla="*/ 63 w 76"/>
                  <a:gd name="T15" fmla="*/ 12 h 1139"/>
                  <a:gd name="T16" fmla="*/ 13 w 76"/>
                  <a:gd name="T17" fmla="*/ 12 h 1139"/>
                  <a:gd name="T18" fmla="*/ 13 w 76"/>
                  <a:gd name="T19" fmla="*/ 1127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1139">
                    <a:moveTo>
                      <a:pt x="76" y="1139"/>
                    </a:moveTo>
                    <a:lnTo>
                      <a:pt x="0" y="1139"/>
                    </a:lnTo>
                    <a:lnTo>
                      <a:pt x="0" y="0"/>
                    </a:lnTo>
                    <a:lnTo>
                      <a:pt x="76" y="0"/>
                    </a:lnTo>
                    <a:lnTo>
                      <a:pt x="76" y="1139"/>
                    </a:lnTo>
                    <a:moveTo>
                      <a:pt x="13" y="1127"/>
                    </a:moveTo>
                    <a:lnTo>
                      <a:pt x="63" y="1127"/>
                    </a:lnTo>
                    <a:lnTo>
                      <a:pt x="63" y="12"/>
                    </a:lnTo>
                    <a:lnTo>
                      <a:pt x="13" y="12"/>
                    </a:lnTo>
                    <a:lnTo>
                      <a:pt x="13" y="112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61" name="îṥľîḑe"/>
              <p:cNvSpPr/>
              <p:nvPr/>
            </p:nvSpPr>
            <p:spPr bwMode="auto">
              <a:xfrm>
                <a:off x="3217863" y="5516563"/>
                <a:ext cx="5759450" cy="61913"/>
              </a:xfrm>
              <a:prstGeom prst="rect">
                <a:avLst/>
              </a:prstGeom>
              <a:solidFill>
                <a:srgbClr val="369ED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62" name="íṥḻîdé"/>
              <p:cNvSpPr/>
              <p:nvPr/>
            </p:nvSpPr>
            <p:spPr bwMode="auto">
              <a:xfrm>
                <a:off x="3217863" y="5516563"/>
                <a:ext cx="5759450" cy="6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63" name="íṣḷiďè"/>
              <p:cNvSpPr/>
              <p:nvPr/>
            </p:nvSpPr>
            <p:spPr bwMode="auto">
              <a:xfrm>
                <a:off x="4356101" y="5516563"/>
                <a:ext cx="3473450" cy="61913"/>
              </a:xfrm>
              <a:custGeom>
                <a:avLst/>
                <a:gdLst>
                  <a:gd name="T0" fmla="*/ 2188 w 2188"/>
                  <a:gd name="T1" fmla="*/ 0 h 39"/>
                  <a:gd name="T2" fmla="*/ 1645 w 2188"/>
                  <a:gd name="T3" fmla="*/ 0 h 39"/>
                  <a:gd name="T4" fmla="*/ 1520 w 2188"/>
                  <a:gd name="T5" fmla="*/ 0 h 39"/>
                  <a:gd name="T6" fmla="*/ 1452 w 2188"/>
                  <a:gd name="T7" fmla="*/ 0 h 39"/>
                  <a:gd name="T8" fmla="*/ 988 w 2188"/>
                  <a:gd name="T9" fmla="*/ 0 h 39"/>
                  <a:gd name="T10" fmla="*/ 773 w 2188"/>
                  <a:gd name="T11" fmla="*/ 0 h 39"/>
                  <a:gd name="T12" fmla="*/ 339 w 2188"/>
                  <a:gd name="T13" fmla="*/ 0 h 39"/>
                  <a:gd name="T14" fmla="*/ 309 w 2188"/>
                  <a:gd name="T15" fmla="*/ 0 h 39"/>
                  <a:gd name="T16" fmla="*/ 0 w 2188"/>
                  <a:gd name="T17" fmla="*/ 0 h 39"/>
                  <a:gd name="T18" fmla="*/ 6 w 2188"/>
                  <a:gd name="T19" fmla="*/ 39 h 39"/>
                  <a:gd name="T20" fmla="*/ 2175 w 2188"/>
                  <a:gd name="T21" fmla="*/ 39 h 39"/>
                  <a:gd name="T22" fmla="*/ 2188 w 2188"/>
                  <a:gd name="T2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88" h="39">
                    <a:moveTo>
                      <a:pt x="2188" y="0"/>
                    </a:moveTo>
                    <a:lnTo>
                      <a:pt x="1645" y="0"/>
                    </a:lnTo>
                    <a:lnTo>
                      <a:pt x="1520" y="0"/>
                    </a:lnTo>
                    <a:lnTo>
                      <a:pt x="1452" y="0"/>
                    </a:lnTo>
                    <a:lnTo>
                      <a:pt x="988" y="0"/>
                    </a:lnTo>
                    <a:lnTo>
                      <a:pt x="773" y="0"/>
                    </a:lnTo>
                    <a:lnTo>
                      <a:pt x="339" y="0"/>
                    </a:lnTo>
                    <a:lnTo>
                      <a:pt x="309" y="0"/>
                    </a:lnTo>
                    <a:lnTo>
                      <a:pt x="0" y="0"/>
                    </a:lnTo>
                    <a:lnTo>
                      <a:pt x="6" y="39"/>
                    </a:lnTo>
                    <a:lnTo>
                      <a:pt x="2175" y="39"/>
                    </a:lnTo>
                    <a:lnTo>
                      <a:pt x="2188" y="0"/>
                    </a:lnTo>
                    <a:close/>
                  </a:path>
                </a:pathLst>
              </a:custGeom>
              <a:solidFill>
                <a:srgbClr val="2584C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64" name="is1îďê"/>
              <p:cNvSpPr/>
              <p:nvPr/>
            </p:nvSpPr>
            <p:spPr bwMode="auto">
              <a:xfrm>
                <a:off x="4356101" y="5516563"/>
                <a:ext cx="3473450" cy="61913"/>
              </a:xfrm>
              <a:custGeom>
                <a:avLst/>
                <a:gdLst>
                  <a:gd name="T0" fmla="*/ 2188 w 2188"/>
                  <a:gd name="T1" fmla="*/ 0 h 39"/>
                  <a:gd name="T2" fmla="*/ 1645 w 2188"/>
                  <a:gd name="T3" fmla="*/ 0 h 39"/>
                  <a:gd name="T4" fmla="*/ 1520 w 2188"/>
                  <a:gd name="T5" fmla="*/ 0 h 39"/>
                  <a:gd name="T6" fmla="*/ 1452 w 2188"/>
                  <a:gd name="T7" fmla="*/ 0 h 39"/>
                  <a:gd name="T8" fmla="*/ 988 w 2188"/>
                  <a:gd name="T9" fmla="*/ 0 h 39"/>
                  <a:gd name="T10" fmla="*/ 773 w 2188"/>
                  <a:gd name="T11" fmla="*/ 0 h 39"/>
                  <a:gd name="T12" fmla="*/ 339 w 2188"/>
                  <a:gd name="T13" fmla="*/ 0 h 39"/>
                  <a:gd name="T14" fmla="*/ 309 w 2188"/>
                  <a:gd name="T15" fmla="*/ 0 h 39"/>
                  <a:gd name="T16" fmla="*/ 0 w 2188"/>
                  <a:gd name="T17" fmla="*/ 0 h 39"/>
                  <a:gd name="T18" fmla="*/ 6 w 2188"/>
                  <a:gd name="T19" fmla="*/ 39 h 39"/>
                  <a:gd name="T20" fmla="*/ 2175 w 2188"/>
                  <a:gd name="T21" fmla="*/ 39 h 39"/>
                  <a:gd name="T22" fmla="*/ 2188 w 2188"/>
                  <a:gd name="T2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88" h="39">
                    <a:moveTo>
                      <a:pt x="2188" y="0"/>
                    </a:moveTo>
                    <a:lnTo>
                      <a:pt x="1645" y="0"/>
                    </a:lnTo>
                    <a:lnTo>
                      <a:pt x="1520" y="0"/>
                    </a:lnTo>
                    <a:lnTo>
                      <a:pt x="1452" y="0"/>
                    </a:lnTo>
                    <a:lnTo>
                      <a:pt x="988" y="0"/>
                    </a:lnTo>
                    <a:lnTo>
                      <a:pt x="773" y="0"/>
                    </a:lnTo>
                    <a:lnTo>
                      <a:pt x="339" y="0"/>
                    </a:lnTo>
                    <a:lnTo>
                      <a:pt x="309" y="0"/>
                    </a:lnTo>
                    <a:lnTo>
                      <a:pt x="0" y="0"/>
                    </a:lnTo>
                    <a:lnTo>
                      <a:pt x="6" y="39"/>
                    </a:lnTo>
                    <a:lnTo>
                      <a:pt x="2175" y="39"/>
                    </a:lnTo>
                    <a:lnTo>
                      <a:pt x="218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65" name="îšḻíḓe"/>
              <p:cNvSpPr/>
              <p:nvPr/>
            </p:nvSpPr>
            <p:spPr bwMode="auto">
              <a:xfrm>
                <a:off x="4475163" y="4741863"/>
                <a:ext cx="3232150" cy="144463"/>
              </a:xfrm>
              <a:custGeom>
                <a:avLst/>
                <a:gdLst>
                  <a:gd name="T0" fmla="*/ 1266 w 1295"/>
                  <a:gd name="T1" fmla="*/ 58 h 58"/>
                  <a:gd name="T2" fmla="*/ 29 w 1295"/>
                  <a:gd name="T3" fmla="*/ 58 h 58"/>
                  <a:gd name="T4" fmla="*/ 0 w 1295"/>
                  <a:gd name="T5" fmla="*/ 29 h 58"/>
                  <a:gd name="T6" fmla="*/ 29 w 1295"/>
                  <a:gd name="T7" fmla="*/ 0 h 58"/>
                  <a:gd name="T8" fmla="*/ 1266 w 1295"/>
                  <a:gd name="T9" fmla="*/ 0 h 58"/>
                  <a:gd name="T10" fmla="*/ 1295 w 1295"/>
                  <a:gd name="T11" fmla="*/ 29 h 58"/>
                  <a:gd name="T12" fmla="*/ 1266 w 1295"/>
                  <a:gd name="T13" fmla="*/ 58 h 58"/>
                </a:gdLst>
                <a:ahLst/>
                <a:cxnLst>
                  <a:cxn ang="0">
                    <a:pos x="T0" y="T1"/>
                  </a:cxn>
                  <a:cxn ang="0">
                    <a:pos x="T2" y="T3"/>
                  </a:cxn>
                  <a:cxn ang="0">
                    <a:pos x="T4" y="T5"/>
                  </a:cxn>
                  <a:cxn ang="0">
                    <a:pos x="T6" y="T7"/>
                  </a:cxn>
                  <a:cxn ang="0">
                    <a:pos x="T8" y="T9"/>
                  </a:cxn>
                  <a:cxn ang="0">
                    <a:pos x="T10" y="T11"/>
                  </a:cxn>
                  <a:cxn ang="0">
                    <a:pos x="T12" y="T13"/>
                  </a:cxn>
                </a:cxnLst>
                <a:rect l="0" t="0" r="r" b="b"/>
                <a:pathLst>
                  <a:path w="1295" h="58">
                    <a:moveTo>
                      <a:pt x="1266" y="58"/>
                    </a:moveTo>
                    <a:cubicBezTo>
                      <a:pt x="29" y="58"/>
                      <a:pt x="29" y="58"/>
                      <a:pt x="29" y="58"/>
                    </a:cubicBezTo>
                    <a:cubicBezTo>
                      <a:pt x="13" y="58"/>
                      <a:pt x="0" y="45"/>
                      <a:pt x="0" y="29"/>
                    </a:cubicBezTo>
                    <a:cubicBezTo>
                      <a:pt x="0" y="13"/>
                      <a:pt x="13" y="0"/>
                      <a:pt x="29" y="0"/>
                    </a:cubicBezTo>
                    <a:cubicBezTo>
                      <a:pt x="1266" y="0"/>
                      <a:pt x="1266" y="0"/>
                      <a:pt x="1266" y="0"/>
                    </a:cubicBezTo>
                    <a:cubicBezTo>
                      <a:pt x="1282" y="0"/>
                      <a:pt x="1295" y="13"/>
                      <a:pt x="1295" y="29"/>
                    </a:cubicBezTo>
                    <a:cubicBezTo>
                      <a:pt x="1295" y="45"/>
                      <a:pt x="1282" y="58"/>
                      <a:pt x="1266" y="58"/>
                    </a:cubicBezTo>
                  </a:path>
                </a:pathLst>
              </a:custGeom>
              <a:solidFill>
                <a:srgbClr val="BBE5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66" name="î$ḷïḓé"/>
              <p:cNvSpPr/>
              <p:nvPr/>
            </p:nvSpPr>
            <p:spPr bwMode="auto">
              <a:xfrm>
                <a:off x="4465638" y="4730750"/>
                <a:ext cx="3251200" cy="165100"/>
              </a:xfrm>
              <a:custGeom>
                <a:avLst/>
                <a:gdLst>
                  <a:gd name="T0" fmla="*/ 1270 w 1303"/>
                  <a:gd name="T1" fmla="*/ 66 h 66"/>
                  <a:gd name="T2" fmla="*/ 33 w 1303"/>
                  <a:gd name="T3" fmla="*/ 66 h 66"/>
                  <a:gd name="T4" fmla="*/ 0 w 1303"/>
                  <a:gd name="T5" fmla="*/ 33 h 66"/>
                  <a:gd name="T6" fmla="*/ 33 w 1303"/>
                  <a:gd name="T7" fmla="*/ 0 h 66"/>
                  <a:gd name="T8" fmla="*/ 1270 w 1303"/>
                  <a:gd name="T9" fmla="*/ 0 h 66"/>
                  <a:gd name="T10" fmla="*/ 1303 w 1303"/>
                  <a:gd name="T11" fmla="*/ 33 h 66"/>
                  <a:gd name="T12" fmla="*/ 1270 w 1303"/>
                  <a:gd name="T13" fmla="*/ 66 h 66"/>
                  <a:gd name="T14" fmla="*/ 33 w 1303"/>
                  <a:gd name="T15" fmla="*/ 8 h 66"/>
                  <a:gd name="T16" fmla="*/ 8 w 1303"/>
                  <a:gd name="T17" fmla="*/ 33 h 66"/>
                  <a:gd name="T18" fmla="*/ 33 w 1303"/>
                  <a:gd name="T19" fmla="*/ 58 h 66"/>
                  <a:gd name="T20" fmla="*/ 1270 w 1303"/>
                  <a:gd name="T21" fmla="*/ 58 h 66"/>
                  <a:gd name="T22" fmla="*/ 1295 w 1303"/>
                  <a:gd name="T23" fmla="*/ 33 h 66"/>
                  <a:gd name="T24" fmla="*/ 1270 w 1303"/>
                  <a:gd name="T25" fmla="*/ 8 h 66"/>
                  <a:gd name="T26" fmla="*/ 33 w 1303"/>
                  <a:gd name="T27" fmla="*/ 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03" h="66">
                    <a:moveTo>
                      <a:pt x="1270" y="66"/>
                    </a:moveTo>
                    <a:cubicBezTo>
                      <a:pt x="33" y="66"/>
                      <a:pt x="33" y="66"/>
                      <a:pt x="33" y="66"/>
                    </a:cubicBezTo>
                    <a:cubicBezTo>
                      <a:pt x="15" y="66"/>
                      <a:pt x="0" y="51"/>
                      <a:pt x="0" y="33"/>
                    </a:cubicBezTo>
                    <a:cubicBezTo>
                      <a:pt x="0" y="15"/>
                      <a:pt x="15" y="0"/>
                      <a:pt x="33" y="0"/>
                    </a:cubicBezTo>
                    <a:cubicBezTo>
                      <a:pt x="1270" y="0"/>
                      <a:pt x="1270" y="0"/>
                      <a:pt x="1270" y="0"/>
                    </a:cubicBezTo>
                    <a:cubicBezTo>
                      <a:pt x="1289" y="0"/>
                      <a:pt x="1303" y="15"/>
                      <a:pt x="1303" y="33"/>
                    </a:cubicBezTo>
                    <a:cubicBezTo>
                      <a:pt x="1303" y="51"/>
                      <a:pt x="1289" y="66"/>
                      <a:pt x="1270" y="66"/>
                    </a:cubicBezTo>
                    <a:moveTo>
                      <a:pt x="33" y="8"/>
                    </a:moveTo>
                    <a:cubicBezTo>
                      <a:pt x="20" y="8"/>
                      <a:pt x="8" y="20"/>
                      <a:pt x="8" y="33"/>
                    </a:cubicBezTo>
                    <a:cubicBezTo>
                      <a:pt x="8" y="47"/>
                      <a:pt x="20" y="58"/>
                      <a:pt x="33" y="58"/>
                    </a:cubicBezTo>
                    <a:cubicBezTo>
                      <a:pt x="1270" y="58"/>
                      <a:pt x="1270" y="58"/>
                      <a:pt x="1270" y="58"/>
                    </a:cubicBezTo>
                    <a:cubicBezTo>
                      <a:pt x="1284" y="58"/>
                      <a:pt x="1295" y="47"/>
                      <a:pt x="1295" y="33"/>
                    </a:cubicBezTo>
                    <a:cubicBezTo>
                      <a:pt x="1295" y="20"/>
                      <a:pt x="1284" y="8"/>
                      <a:pt x="1270" y="8"/>
                    </a:cubicBezTo>
                    <a:cubicBezTo>
                      <a:pt x="33" y="8"/>
                      <a:pt x="33" y="8"/>
                      <a:pt x="33" y="8"/>
                    </a:cubicBezTo>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67" name="ísļiḓê"/>
              <p:cNvSpPr/>
              <p:nvPr/>
            </p:nvSpPr>
            <p:spPr bwMode="auto">
              <a:xfrm>
                <a:off x="4308476" y="2871788"/>
                <a:ext cx="3565525" cy="314325"/>
              </a:xfrm>
              <a:custGeom>
                <a:avLst/>
                <a:gdLst>
                  <a:gd name="T0" fmla="*/ 1429 w 1429"/>
                  <a:gd name="T1" fmla="*/ 126 h 126"/>
                  <a:gd name="T2" fmla="*/ 0 w 1429"/>
                  <a:gd name="T3" fmla="*/ 126 h 126"/>
                  <a:gd name="T4" fmla="*/ 0 w 1429"/>
                  <a:gd name="T5" fmla="*/ 122 h 126"/>
                  <a:gd name="T6" fmla="*/ 122 w 1429"/>
                  <a:gd name="T7" fmla="*/ 0 h 126"/>
                  <a:gd name="T8" fmla="*/ 1307 w 1429"/>
                  <a:gd name="T9" fmla="*/ 0 h 126"/>
                  <a:gd name="T10" fmla="*/ 1429 w 1429"/>
                  <a:gd name="T11" fmla="*/ 122 h 126"/>
                  <a:gd name="T12" fmla="*/ 1429 w 1429"/>
                  <a:gd name="T13" fmla="*/ 126 h 126"/>
                  <a:gd name="T14" fmla="*/ 9 w 1429"/>
                  <a:gd name="T15" fmla="*/ 118 h 126"/>
                  <a:gd name="T16" fmla="*/ 1421 w 1429"/>
                  <a:gd name="T17" fmla="*/ 118 h 126"/>
                  <a:gd name="T18" fmla="*/ 1307 w 1429"/>
                  <a:gd name="T19" fmla="*/ 8 h 126"/>
                  <a:gd name="T20" fmla="*/ 122 w 1429"/>
                  <a:gd name="T21" fmla="*/ 8 h 126"/>
                  <a:gd name="T22" fmla="*/ 9 w 1429"/>
                  <a:gd name="T23" fmla="*/ 118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29" h="126">
                    <a:moveTo>
                      <a:pt x="1429" y="126"/>
                    </a:moveTo>
                    <a:cubicBezTo>
                      <a:pt x="0" y="126"/>
                      <a:pt x="0" y="126"/>
                      <a:pt x="0" y="126"/>
                    </a:cubicBezTo>
                    <a:cubicBezTo>
                      <a:pt x="0" y="122"/>
                      <a:pt x="0" y="122"/>
                      <a:pt x="0" y="122"/>
                    </a:cubicBezTo>
                    <a:cubicBezTo>
                      <a:pt x="0" y="55"/>
                      <a:pt x="55" y="0"/>
                      <a:pt x="122" y="0"/>
                    </a:cubicBezTo>
                    <a:cubicBezTo>
                      <a:pt x="1307" y="0"/>
                      <a:pt x="1307" y="0"/>
                      <a:pt x="1307" y="0"/>
                    </a:cubicBezTo>
                    <a:cubicBezTo>
                      <a:pt x="1375" y="0"/>
                      <a:pt x="1429" y="55"/>
                      <a:pt x="1429" y="122"/>
                    </a:cubicBezTo>
                    <a:lnTo>
                      <a:pt x="1429" y="126"/>
                    </a:lnTo>
                    <a:close/>
                    <a:moveTo>
                      <a:pt x="9" y="118"/>
                    </a:moveTo>
                    <a:cubicBezTo>
                      <a:pt x="1421" y="118"/>
                      <a:pt x="1421" y="118"/>
                      <a:pt x="1421" y="118"/>
                    </a:cubicBezTo>
                    <a:cubicBezTo>
                      <a:pt x="1419" y="57"/>
                      <a:pt x="1369" y="8"/>
                      <a:pt x="1307" y="8"/>
                    </a:cubicBezTo>
                    <a:cubicBezTo>
                      <a:pt x="122" y="8"/>
                      <a:pt x="122" y="8"/>
                      <a:pt x="122" y="8"/>
                    </a:cubicBezTo>
                    <a:cubicBezTo>
                      <a:pt x="61" y="8"/>
                      <a:pt x="11" y="57"/>
                      <a:pt x="9" y="11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68" name="îṥļïḍe"/>
              <p:cNvSpPr/>
              <p:nvPr/>
            </p:nvSpPr>
            <p:spPr bwMode="auto">
              <a:xfrm>
                <a:off x="4487863" y="4751388"/>
                <a:ext cx="3208338" cy="53975"/>
              </a:xfrm>
              <a:custGeom>
                <a:avLst/>
                <a:gdLst>
                  <a:gd name="T0" fmla="*/ 1261 w 1286"/>
                  <a:gd name="T1" fmla="*/ 0 h 22"/>
                  <a:gd name="T2" fmla="*/ 24 w 1286"/>
                  <a:gd name="T3" fmla="*/ 0 h 22"/>
                  <a:gd name="T4" fmla="*/ 0 w 1286"/>
                  <a:gd name="T5" fmla="*/ 22 h 22"/>
                  <a:gd name="T6" fmla="*/ 1286 w 1286"/>
                  <a:gd name="T7" fmla="*/ 22 h 22"/>
                  <a:gd name="T8" fmla="*/ 1261 w 1286"/>
                  <a:gd name="T9" fmla="*/ 0 h 22"/>
                </a:gdLst>
                <a:ahLst/>
                <a:cxnLst>
                  <a:cxn ang="0">
                    <a:pos x="T0" y="T1"/>
                  </a:cxn>
                  <a:cxn ang="0">
                    <a:pos x="T2" y="T3"/>
                  </a:cxn>
                  <a:cxn ang="0">
                    <a:pos x="T4" y="T5"/>
                  </a:cxn>
                  <a:cxn ang="0">
                    <a:pos x="T6" y="T7"/>
                  </a:cxn>
                  <a:cxn ang="0">
                    <a:pos x="T8" y="T9"/>
                  </a:cxn>
                </a:cxnLst>
                <a:rect l="0" t="0" r="r" b="b"/>
                <a:pathLst>
                  <a:path w="1286" h="22">
                    <a:moveTo>
                      <a:pt x="1261" y="0"/>
                    </a:moveTo>
                    <a:cubicBezTo>
                      <a:pt x="24" y="0"/>
                      <a:pt x="24" y="0"/>
                      <a:pt x="24" y="0"/>
                    </a:cubicBezTo>
                    <a:cubicBezTo>
                      <a:pt x="12" y="0"/>
                      <a:pt x="2" y="10"/>
                      <a:pt x="0" y="22"/>
                    </a:cubicBezTo>
                    <a:cubicBezTo>
                      <a:pt x="1286" y="22"/>
                      <a:pt x="1286" y="22"/>
                      <a:pt x="1286" y="22"/>
                    </a:cubicBezTo>
                    <a:cubicBezTo>
                      <a:pt x="1284" y="10"/>
                      <a:pt x="1274" y="0"/>
                      <a:pt x="1261" y="0"/>
                    </a:cubicBezTo>
                  </a:path>
                </a:pathLst>
              </a:custGeom>
              <a:solidFill>
                <a:srgbClr val="A1D6F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69" name="î$ḷiďê"/>
              <p:cNvSpPr/>
              <p:nvPr/>
            </p:nvSpPr>
            <p:spPr bwMode="auto">
              <a:xfrm>
                <a:off x="4478338" y="4741863"/>
                <a:ext cx="3228975" cy="63500"/>
              </a:xfrm>
              <a:custGeom>
                <a:avLst/>
                <a:gdLst>
                  <a:gd name="T0" fmla="*/ 1265 w 1294"/>
                  <a:gd name="T1" fmla="*/ 0 h 26"/>
                  <a:gd name="T2" fmla="*/ 28 w 1294"/>
                  <a:gd name="T3" fmla="*/ 0 h 26"/>
                  <a:gd name="T4" fmla="*/ 0 w 1294"/>
                  <a:gd name="T5" fmla="*/ 26 h 26"/>
                  <a:gd name="T6" fmla="*/ 4 w 1294"/>
                  <a:gd name="T7" fmla="*/ 26 h 26"/>
                  <a:gd name="T8" fmla="*/ 28 w 1294"/>
                  <a:gd name="T9" fmla="*/ 4 h 26"/>
                  <a:gd name="T10" fmla="*/ 1265 w 1294"/>
                  <a:gd name="T11" fmla="*/ 4 h 26"/>
                  <a:gd name="T12" fmla="*/ 1290 w 1294"/>
                  <a:gd name="T13" fmla="*/ 26 h 26"/>
                  <a:gd name="T14" fmla="*/ 1294 w 1294"/>
                  <a:gd name="T15" fmla="*/ 26 h 26"/>
                  <a:gd name="T16" fmla="*/ 1265 w 1294"/>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4" h="26">
                    <a:moveTo>
                      <a:pt x="1265" y="0"/>
                    </a:moveTo>
                    <a:cubicBezTo>
                      <a:pt x="28" y="0"/>
                      <a:pt x="28" y="0"/>
                      <a:pt x="28" y="0"/>
                    </a:cubicBezTo>
                    <a:cubicBezTo>
                      <a:pt x="14" y="0"/>
                      <a:pt x="2" y="11"/>
                      <a:pt x="0" y="26"/>
                    </a:cubicBezTo>
                    <a:cubicBezTo>
                      <a:pt x="4" y="26"/>
                      <a:pt x="4" y="26"/>
                      <a:pt x="4" y="26"/>
                    </a:cubicBezTo>
                    <a:cubicBezTo>
                      <a:pt x="6" y="14"/>
                      <a:pt x="16" y="4"/>
                      <a:pt x="28" y="4"/>
                    </a:cubicBezTo>
                    <a:cubicBezTo>
                      <a:pt x="1265" y="4"/>
                      <a:pt x="1265" y="4"/>
                      <a:pt x="1265" y="4"/>
                    </a:cubicBezTo>
                    <a:cubicBezTo>
                      <a:pt x="1278" y="4"/>
                      <a:pt x="1288" y="14"/>
                      <a:pt x="1290" y="26"/>
                    </a:cubicBezTo>
                    <a:cubicBezTo>
                      <a:pt x="1294" y="26"/>
                      <a:pt x="1294" y="26"/>
                      <a:pt x="1294" y="26"/>
                    </a:cubicBezTo>
                    <a:cubicBezTo>
                      <a:pt x="1292" y="11"/>
                      <a:pt x="1280" y="0"/>
                      <a:pt x="1265" y="0"/>
                    </a:cubicBezTo>
                  </a:path>
                </a:pathLst>
              </a:custGeom>
              <a:solidFill>
                <a:srgbClr val="3C8FC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70" name="iSḷîďé"/>
              <p:cNvSpPr/>
              <p:nvPr/>
            </p:nvSpPr>
            <p:spPr bwMode="auto">
              <a:xfrm>
                <a:off x="4465638" y="4730750"/>
                <a:ext cx="3251200" cy="165100"/>
              </a:xfrm>
              <a:custGeom>
                <a:avLst/>
                <a:gdLst>
                  <a:gd name="T0" fmla="*/ 1270 w 1303"/>
                  <a:gd name="T1" fmla="*/ 66 h 66"/>
                  <a:gd name="T2" fmla="*/ 33 w 1303"/>
                  <a:gd name="T3" fmla="*/ 66 h 66"/>
                  <a:gd name="T4" fmla="*/ 0 w 1303"/>
                  <a:gd name="T5" fmla="*/ 33 h 66"/>
                  <a:gd name="T6" fmla="*/ 33 w 1303"/>
                  <a:gd name="T7" fmla="*/ 0 h 66"/>
                  <a:gd name="T8" fmla="*/ 1270 w 1303"/>
                  <a:gd name="T9" fmla="*/ 0 h 66"/>
                  <a:gd name="T10" fmla="*/ 1303 w 1303"/>
                  <a:gd name="T11" fmla="*/ 33 h 66"/>
                  <a:gd name="T12" fmla="*/ 1270 w 1303"/>
                  <a:gd name="T13" fmla="*/ 66 h 66"/>
                  <a:gd name="T14" fmla="*/ 33 w 1303"/>
                  <a:gd name="T15" fmla="*/ 8 h 66"/>
                  <a:gd name="T16" fmla="*/ 8 w 1303"/>
                  <a:gd name="T17" fmla="*/ 33 h 66"/>
                  <a:gd name="T18" fmla="*/ 33 w 1303"/>
                  <a:gd name="T19" fmla="*/ 58 h 66"/>
                  <a:gd name="T20" fmla="*/ 1270 w 1303"/>
                  <a:gd name="T21" fmla="*/ 58 h 66"/>
                  <a:gd name="T22" fmla="*/ 1295 w 1303"/>
                  <a:gd name="T23" fmla="*/ 33 h 66"/>
                  <a:gd name="T24" fmla="*/ 1270 w 1303"/>
                  <a:gd name="T25" fmla="*/ 8 h 66"/>
                  <a:gd name="T26" fmla="*/ 33 w 1303"/>
                  <a:gd name="T27" fmla="*/ 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03" h="66">
                    <a:moveTo>
                      <a:pt x="1270" y="66"/>
                    </a:moveTo>
                    <a:cubicBezTo>
                      <a:pt x="33" y="66"/>
                      <a:pt x="33" y="66"/>
                      <a:pt x="33" y="66"/>
                    </a:cubicBezTo>
                    <a:cubicBezTo>
                      <a:pt x="15" y="66"/>
                      <a:pt x="0" y="51"/>
                      <a:pt x="0" y="33"/>
                    </a:cubicBezTo>
                    <a:cubicBezTo>
                      <a:pt x="0" y="15"/>
                      <a:pt x="15" y="0"/>
                      <a:pt x="33" y="0"/>
                    </a:cubicBezTo>
                    <a:cubicBezTo>
                      <a:pt x="1270" y="0"/>
                      <a:pt x="1270" y="0"/>
                      <a:pt x="1270" y="0"/>
                    </a:cubicBezTo>
                    <a:cubicBezTo>
                      <a:pt x="1289" y="0"/>
                      <a:pt x="1303" y="15"/>
                      <a:pt x="1303" y="33"/>
                    </a:cubicBezTo>
                    <a:cubicBezTo>
                      <a:pt x="1303" y="51"/>
                      <a:pt x="1289" y="66"/>
                      <a:pt x="1270" y="66"/>
                    </a:cubicBezTo>
                    <a:close/>
                    <a:moveTo>
                      <a:pt x="33" y="8"/>
                    </a:moveTo>
                    <a:cubicBezTo>
                      <a:pt x="20" y="8"/>
                      <a:pt x="8" y="20"/>
                      <a:pt x="8" y="33"/>
                    </a:cubicBezTo>
                    <a:cubicBezTo>
                      <a:pt x="8" y="47"/>
                      <a:pt x="20" y="58"/>
                      <a:pt x="33" y="58"/>
                    </a:cubicBezTo>
                    <a:cubicBezTo>
                      <a:pt x="1270" y="58"/>
                      <a:pt x="1270" y="58"/>
                      <a:pt x="1270" y="58"/>
                    </a:cubicBezTo>
                    <a:cubicBezTo>
                      <a:pt x="1284" y="58"/>
                      <a:pt x="1295" y="47"/>
                      <a:pt x="1295" y="33"/>
                    </a:cubicBezTo>
                    <a:cubicBezTo>
                      <a:pt x="1295" y="20"/>
                      <a:pt x="1284" y="8"/>
                      <a:pt x="1270" y="8"/>
                    </a:cubicBezTo>
                    <a:lnTo>
                      <a:pt x="33" y="8"/>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71" name="išḷïdê"/>
              <p:cNvSpPr/>
              <p:nvPr/>
            </p:nvSpPr>
            <p:spPr bwMode="auto">
              <a:xfrm>
                <a:off x="8335963" y="5513388"/>
                <a:ext cx="98425" cy="3175"/>
              </a:xfrm>
              <a:custGeom>
                <a:avLst/>
                <a:gdLst>
                  <a:gd name="T0" fmla="*/ 62 w 62"/>
                  <a:gd name="T1" fmla="*/ 0 h 2"/>
                  <a:gd name="T2" fmla="*/ 0 w 62"/>
                  <a:gd name="T3" fmla="*/ 0 h 2"/>
                  <a:gd name="T4" fmla="*/ 0 w 62"/>
                  <a:gd name="T5" fmla="*/ 2 h 2"/>
                  <a:gd name="T6" fmla="*/ 61 w 62"/>
                  <a:gd name="T7" fmla="*/ 2 h 2"/>
                  <a:gd name="T8" fmla="*/ 62 w 62"/>
                  <a:gd name="T9" fmla="*/ 0 h 2"/>
                </a:gdLst>
                <a:ahLst/>
                <a:cxnLst>
                  <a:cxn ang="0">
                    <a:pos x="T0" y="T1"/>
                  </a:cxn>
                  <a:cxn ang="0">
                    <a:pos x="T2" y="T3"/>
                  </a:cxn>
                  <a:cxn ang="0">
                    <a:pos x="T4" y="T5"/>
                  </a:cxn>
                  <a:cxn ang="0">
                    <a:pos x="T6" y="T7"/>
                  </a:cxn>
                  <a:cxn ang="0">
                    <a:pos x="T8" y="T9"/>
                  </a:cxn>
                </a:cxnLst>
                <a:rect l="0" t="0" r="r" b="b"/>
                <a:pathLst>
                  <a:path w="62" h="2">
                    <a:moveTo>
                      <a:pt x="62" y="0"/>
                    </a:moveTo>
                    <a:lnTo>
                      <a:pt x="0" y="0"/>
                    </a:lnTo>
                    <a:lnTo>
                      <a:pt x="0" y="2"/>
                    </a:lnTo>
                    <a:lnTo>
                      <a:pt x="61" y="2"/>
                    </a:lnTo>
                    <a:lnTo>
                      <a:pt x="62" y="0"/>
                    </a:lnTo>
                    <a:close/>
                  </a:path>
                </a:pathLst>
              </a:custGeom>
              <a:solidFill>
                <a:srgbClr val="146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72" name="iṣḻiḓê"/>
              <p:cNvSpPr/>
              <p:nvPr/>
            </p:nvSpPr>
            <p:spPr bwMode="auto">
              <a:xfrm>
                <a:off x="8335963" y="5513388"/>
                <a:ext cx="98425" cy="3175"/>
              </a:xfrm>
              <a:custGeom>
                <a:avLst/>
                <a:gdLst>
                  <a:gd name="T0" fmla="*/ 62 w 62"/>
                  <a:gd name="T1" fmla="*/ 0 h 2"/>
                  <a:gd name="T2" fmla="*/ 0 w 62"/>
                  <a:gd name="T3" fmla="*/ 0 h 2"/>
                  <a:gd name="T4" fmla="*/ 0 w 62"/>
                  <a:gd name="T5" fmla="*/ 2 h 2"/>
                  <a:gd name="T6" fmla="*/ 61 w 62"/>
                  <a:gd name="T7" fmla="*/ 2 h 2"/>
                  <a:gd name="T8" fmla="*/ 62 w 62"/>
                  <a:gd name="T9" fmla="*/ 0 h 2"/>
                </a:gdLst>
                <a:ahLst/>
                <a:cxnLst>
                  <a:cxn ang="0">
                    <a:pos x="T0" y="T1"/>
                  </a:cxn>
                  <a:cxn ang="0">
                    <a:pos x="T2" y="T3"/>
                  </a:cxn>
                  <a:cxn ang="0">
                    <a:pos x="T4" y="T5"/>
                  </a:cxn>
                  <a:cxn ang="0">
                    <a:pos x="T6" y="T7"/>
                  </a:cxn>
                  <a:cxn ang="0">
                    <a:pos x="T8" y="T9"/>
                  </a:cxn>
                </a:cxnLst>
                <a:rect l="0" t="0" r="r" b="b"/>
                <a:pathLst>
                  <a:path w="62" h="2">
                    <a:moveTo>
                      <a:pt x="62" y="0"/>
                    </a:moveTo>
                    <a:lnTo>
                      <a:pt x="0" y="0"/>
                    </a:lnTo>
                    <a:lnTo>
                      <a:pt x="0" y="2"/>
                    </a:lnTo>
                    <a:lnTo>
                      <a:pt x="61" y="2"/>
                    </a:lnTo>
                    <a:lnTo>
                      <a:pt x="6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73" name="îsľiḓè"/>
              <p:cNvSpPr/>
              <p:nvPr/>
            </p:nvSpPr>
            <p:spPr bwMode="auto">
              <a:xfrm>
                <a:off x="8335963" y="5516563"/>
                <a:ext cx="96838" cy="61913"/>
              </a:xfrm>
              <a:custGeom>
                <a:avLst/>
                <a:gdLst>
                  <a:gd name="T0" fmla="*/ 61 w 61"/>
                  <a:gd name="T1" fmla="*/ 0 h 39"/>
                  <a:gd name="T2" fmla="*/ 0 w 61"/>
                  <a:gd name="T3" fmla="*/ 0 h 39"/>
                  <a:gd name="T4" fmla="*/ 3 w 61"/>
                  <a:gd name="T5" fmla="*/ 39 h 39"/>
                  <a:gd name="T6" fmla="*/ 55 w 61"/>
                  <a:gd name="T7" fmla="*/ 39 h 39"/>
                  <a:gd name="T8" fmla="*/ 61 w 61"/>
                  <a:gd name="T9" fmla="*/ 0 h 39"/>
                </a:gdLst>
                <a:ahLst/>
                <a:cxnLst>
                  <a:cxn ang="0">
                    <a:pos x="T0" y="T1"/>
                  </a:cxn>
                  <a:cxn ang="0">
                    <a:pos x="T2" y="T3"/>
                  </a:cxn>
                  <a:cxn ang="0">
                    <a:pos x="T4" y="T5"/>
                  </a:cxn>
                  <a:cxn ang="0">
                    <a:pos x="T6" y="T7"/>
                  </a:cxn>
                  <a:cxn ang="0">
                    <a:pos x="T8" y="T9"/>
                  </a:cxn>
                </a:cxnLst>
                <a:rect l="0" t="0" r="r" b="b"/>
                <a:pathLst>
                  <a:path w="61" h="39">
                    <a:moveTo>
                      <a:pt x="61" y="0"/>
                    </a:moveTo>
                    <a:lnTo>
                      <a:pt x="0" y="0"/>
                    </a:lnTo>
                    <a:lnTo>
                      <a:pt x="3" y="39"/>
                    </a:lnTo>
                    <a:lnTo>
                      <a:pt x="55" y="39"/>
                    </a:lnTo>
                    <a:lnTo>
                      <a:pt x="61" y="0"/>
                    </a:lnTo>
                    <a:close/>
                  </a:path>
                </a:pathLst>
              </a:custGeom>
              <a:solidFill>
                <a:srgbClr val="2584C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74" name="iŝľïḓé"/>
              <p:cNvSpPr/>
              <p:nvPr/>
            </p:nvSpPr>
            <p:spPr bwMode="auto">
              <a:xfrm>
                <a:off x="8335963" y="5516563"/>
                <a:ext cx="96838" cy="61913"/>
              </a:xfrm>
              <a:custGeom>
                <a:avLst/>
                <a:gdLst>
                  <a:gd name="T0" fmla="*/ 61 w 61"/>
                  <a:gd name="T1" fmla="*/ 0 h 39"/>
                  <a:gd name="T2" fmla="*/ 0 w 61"/>
                  <a:gd name="T3" fmla="*/ 0 h 39"/>
                  <a:gd name="T4" fmla="*/ 3 w 61"/>
                  <a:gd name="T5" fmla="*/ 39 h 39"/>
                  <a:gd name="T6" fmla="*/ 55 w 61"/>
                  <a:gd name="T7" fmla="*/ 39 h 39"/>
                  <a:gd name="T8" fmla="*/ 61 w 61"/>
                  <a:gd name="T9" fmla="*/ 0 h 39"/>
                </a:gdLst>
                <a:ahLst/>
                <a:cxnLst>
                  <a:cxn ang="0">
                    <a:pos x="T0" y="T1"/>
                  </a:cxn>
                  <a:cxn ang="0">
                    <a:pos x="T2" y="T3"/>
                  </a:cxn>
                  <a:cxn ang="0">
                    <a:pos x="T4" y="T5"/>
                  </a:cxn>
                  <a:cxn ang="0">
                    <a:pos x="T6" y="T7"/>
                  </a:cxn>
                  <a:cxn ang="0">
                    <a:pos x="T8" y="T9"/>
                  </a:cxn>
                </a:cxnLst>
                <a:rect l="0" t="0" r="r" b="b"/>
                <a:pathLst>
                  <a:path w="61" h="39">
                    <a:moveTo>
                      <a:pt x="61" y="0"/>
                    </a:moveTo>
                    <a:lnTo>
                      <a:pt x="0" y="0"/>
                    </a:lnTo>
                    <a:lnTo>
                      <a:pt x="3" y="39"/>
                    </a:lnTo>
                    <a:lnTo>
                      <a:pt x="55" y="39"/>
                    </a:lnTo>
                    <a:lnTo>
                      <a:pt x="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75" name="íṡlïḑé"/>
              <p:cNvSpPr/>
              <p:nvPr/>
            </p:nvSpPr>
            <p:spPr bwMode="auto">
              <a:xfrm>
                <a:off x="4052888" y="5516563"/>
                <a:ext cx="7938" cy="0"/>
              </a:xfrm>
              <a:custGeom>
                <a:avLst/>
                <a:gdLst>
                  <a:gd name="T0" fmla="*/ 3 w 3"/>
                  <a:gd name="T1" fmla="*/ 0 w 3"/>
                  <a:gd name="T2" fmla="*/ 3 w 3"/>
                  <a:gd name="T3" fmla="*/ 3 w 3"/>
                </a:gdLst>
                <a:ahLst/>
                <a:cxnLst>
                  <a:cxn ang="0">
                    <a:pos x="T0" y="0"/>
                  </a:cxn>
                  <a:cxn ang="0">
                    <a:pos x="T1" y="0"/>
                  </a:cxn>
                  <a:cxn ang="0">
                    <a:pos x="T2" y="0"/>
                  </a:cxn>
                  <a:cxn ang="0">
                    <a:pos x="T3" y="0"/>
                  </a:cxn>
                </a:cxnLst>
                <a:rect l="0" t="0" r="r" b="b"/>
                <a:pathLst>
                  <a:path w="3">
                    <a:moveTo>
                      <a:pt x="3" y="0"/>
                    </a:moveTo>
                    <a:cubicBezTo>
                      <a:pt x="2" y="0"/>
                      <a:pt x="1" y="0"/>
                      <a:pt x="0" y="0"/>
                    </a:cubicBezTo>
                    <a:cubicBezTo>
                      <a:pt x="3" y="0"/>
                      <a:pt x="3" y="0"/>
                      <a:pt x="3" y="0"/>
                    </a:cubicBezTo>
                    <a:cubicBezTo>
                      <a:pt x="3" y="0"/>
                      <a:pt x="3" y="0"/>
                      <a:pt x="3" y="0"/>
                    </a:cubicBezTo>
                  </a:path>
                </a:pathLst>
              </a:custGeom>
              <a:solidFill>
                <a:srgbClr val="80B1C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76" name="ïṣlïďê"/>
              <p:cNvSpPr/>
              <p:nvPr/>
            </p:nvSpPr>
            <p:spPr bwMode="auto">
              <a:xfrm>
                <a:off x="3609976" y="5505450"/>
                <a:ext cx="450850" cy="11113"/>
              </a:xfrm>
              <a:custGeom>
                <a:avLst/>
                <a:gdLst>
                  <a:gd name="T0" fmla="*/ 160 w 181"/>
                  <a:gd name="T1" fmla="*/ 0 h 4"/>
                  <a:gd name="T2" fmla="*/ 25 w 181"/>
                  <a:gd name="T3" fmla="*/ 0 h 4"/>
                  <a:gd name="T4" fmla="*/ 0 w 181"/>
                  <a:gd name="T5" fmla="*/ 4 h 4"/>
                  <a:gd name="T6" fmla="*/ 178 w 181"/>
                  <a:gd name="T7" fmla="*/ 4 h 4"/>
                  <a:gd name="T8" fmla="*/ 181 w 181"/>
                  <a:gd name="T9" fmla="*/ 4 h 4"/>
                  <a:gd name="T10" fmla="*/ 160 w 181"/>
                  <a:gd name="T11" fmla="*/ 0 h 4"/>
                </a:gdLst>
                <a:ahLst/>
                <a:cxnLst>
                  <a:cxn ang="0">
                    <a:pos x="T0" y="T1"/>
                  </a:cxn>
                  <a:cxn ang="0">
                    <a:pos x="T2" y="T3"/>
                  </a:cxn>
                  <a:cxn ang="0">
                    <a:pos x="T4" y="T5"/>
                  </a:cxn>
                  <a:cxn ang="0">
                    <a:pos x="T6" y="T7"/>
                  </a:cxn>
                  <a:cxn ang="0">
                    <a:pos x="T8" y="T9"/>
                  </a:cxn>
                  <a:cxn ang="0">
                    <a:pos x="T10" y="T11"/>
                  </a:cxn>
                </a:cxnLst>
                <a:rect l="0" t="0" r="r" b="b"/>
                <a:pathLst>
                  <a:path w="181" h="4">
                    <a:moveTo>
                      <a:pt x="160" y="0"/>
                    </a:moveTo>
                    <a:cubicBezTo>
                      <a:pt x="25" y="0"/>
                      <a:pt x="25" y="0"/>
                      <a:pt x="25" y="0"/>
                    </a:cubicBezTo>
                    <a:cubicBezTo>
                      <a:pt x="17" y="0"/>
                      <a:pt x="8" y="1"/>
                      <a:pt x="0" y="4"/>
                    </a:cubicBezTo>
                    <a:cubicBezTo>
                      <a:pt x="178" y="4"/>
                      <a:pt x="178" y="4"/>
                      <a:pt x="178" y="4"/>
                    </a:cubicBezTo>
                    <a:cubicBezTo>
                      <a:pt x="179" y="4"/>
                      <a:pt x="180" y="4"/>
                      <a:pt x="181" y="4"/>
                    </a:cubicBezTo>
                    <a:cubicBezTo>
                      <a:pt x="174" y="1"/>
                      <a:pt x="167" y="0"/>
                      <a:pt x="160" y="0"/>
                    </a:cubicBezTo>
                  </a:path>
                </a:pathLst>
              </a:custGeom>
              <a:solidFill>
                <a:srgbClr val="146CA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77" name="işļîďê"/>
              <p:cNvSpPr/>
              <p:nvPr/>
            </p:nvSpPr>
            <p:spPr bwMode="auto">
              <a:xfrm>
                <a:off x="3519488" y="5516563"/>
                <a:ext cx="614363" cy="61913"/>
              </a:xfrm>
              <a:custGeom>
                <a:avLst/>
                <a:gdLst>
                  <a:gd name="T0" fmla="*/ 217 w 246"/>
                  <a:gd name="T1" fmla="*/ 0 h 25"/>
                  <a:gd name="T2" fmla="*/ 214 w 246"/>
                  <a:gd name="T3" fmla="*/ 0 h 25"/>
                  <a:gd name="T4" fmla="*/ 36 w 246"/>
                  <a:gd name="T5" fmla="*/ 0 h 25"/>
                  <a:gd name="T6" fmla="*/ 0 w 246"/>
                  <a:gd name="T7" fmla="*/ 25 h 25"/>
                  <a:gd name="T8" fmla="*/ 246 w 246"/>
                  <a:gd name="T9" fmla="*/ 25 h 25"/>
                  <a:gd name="T10" fmla="*/ 217 w 246"/>
                  <a:gd name="T11" fmla="*/ 0 h 25"/>
                </a:gdLst>
                <a:ahLst/>
                <a:cxnLst>
                  <a:cxn ang="0">
                    <a:pos x="T0" y="T1"/>
                  </a:cxn>
                  <a:cxn ang="0">
                    <a:pos x="T2" y="T3"/>
                  </a:cxn>
                  <a:cxn ang="0">
                    <a:pos x="T4" y="T5"/>
                  </a:cxn>
                  <a:cxn ang="0">
                    <a:pos x="T6" y="T7"/>
                  </a:cxn>
                  <a:cxn ang="0">
                    <a:pos x="T8" y="T9"/>
                  </a:cxn>
                  <a:cxn ang="0">
                    <a:pos x="T10" y="T11"/>
                  </a:cxn>
                </a:cxnLst>
                <a:rect l="0" t="0" r="r" b="b"/>
                <a:pathLst>
                  <a:path w="246" h="25">
                    <a:moveTo>
                      <a:pt x="217" y="0"/>
                    </a:moveTo>
                    <a:cubicBezTo>
                      <a:pt x="214" y="0"/>
                      <a:pt x="214" y="0"/>
                      <a:pt x="214" y="0"/>
                    </a:cubicBezTo>
                    <a:cubicBezTo>
                      <a:pt x="36" y="0"/>
                      <a:pt x="36" y="0"/>
                      <a:pt x="36" y="0"/>
                    </a:cubicBezTo>
                    <a:cubicBezTo>
                      <a:pt x="22" y="5"/>
                      <a:pt x="10" y="13"/>
                      <a:pt x="0" y="25"/>
                    </a:cubicBezTo>
                    <a:cubicBezTo>
                      <a:pt x="246" y="25"/>
                      <a:pt x="246" y="25"/>
                      <a:pt x="246" y="25"/>
                    </a:cubicBezTo>
                    <a:cubicBezTo>
                      <a:pt x="239" y="13"/>
                      <a:pt x="229" y="5"/>
                      <a:pt x="217" y="0"/>
                    </a:cubicBezTo>
                  </a:path>
                </a:pathLst>
              </a:custGeom>
              <a:solidFill>
                <a:srgbClr val="2584C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78" name="iṩľiḍê"/>
              <p:cNvSpPr/>
              <p:nvPr/>
            </p:nvSpPr>
            <p:spPr bwMode="auto">
              <a:xfrm>
                <a:off x="8108951" y="3925888"/>
                <a:ext cx="547688" cy="1905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79" name="íSlíḍe"/>
              <p:cNvSpPr/>
              <p:nvPr/>
            </p:nvSpPr>
            <p:spPr bwMode="auto">
              <a:xfrm>
                <a:off x="8097838" y="3916363"/>
                <a:ext cx="569913" cy="209550"/>
              </a:xfrm>
              <a:custGeom>
                <a:avLst/>
                <a:gdLst>
                  <a:gd name="T0" fmla="*/ 359 w 359"/>
                  <a:gd name="T1" fmla="*/ 132 h 132"/>
                  <a:gd name="T2" fmla="*/ 0 w 359"/>
                  <a:gd name="T3" fmla="*/ 132 h 132"/>
                  <a:gd name="T4" fmla="*/ 0 w 359"/>
                  <a:gd name="T5" fmla="*/ 0 h 132"/>
                  <a:gd name="T6" fmla="*/ 359 w 359"/>
                  <a:gd name="T7" fmla="*/ 0 h 132"/>
                  <a:gd name="T8" fmla="*/ 359 w 359"/>
                  <a:gd name="T9" fmla="*/ 132 h 132"/>
                  <a:gd name="T10" fmla="*/ 13 w 359"/>
                  <a:gd name="T11" fmla="*/ 119 h 132"/>
                  <a:gd name="T12" fmla="*/ 346 w 359"/>
                  <a:gd name="T13" fmla="*/ 119 h 132"/>
                  <a:gd name="T14" fmla="*/ 346 w 359"/>
                  <a:gd name="T15" fmla="*/ 12 h 132"/>
                  <a:gd name="T16" fmla="*/ 13 w 359"/>
                  <a:gd name="T17" fmla="*/ 12 h 132"/>
                  <a:gd name="T18" fmla="*/ 13 w 359"/>
                  <a:gd name="T19" fmla="*/ 11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9" h="132">
                    <a:moveTo>
                      <a:pt x="359" y="132"/>
                    </a:moveTo>
                    <a:lnTo>
                      <a:pt x="0" y="132"/>
                    </a:lnTo>
                    <a:lnTo>
                      <a:pt x="0" y="0"/>
                    </a:lnTo>
                    <a:lnTo>
                      <a:pt x="359" y="0"/>
                    </a:lnTo>
                    <a:lnTo>
                      <a:pt x="359" y="132"/>
                    </a:lnTo>
                    <a:close/>
                    <a:moveTo>
                      <a:pt x="13" y="119"/>
                    </a:moveTo>
                    <a:lnTo>
                      <a:pt x="346" y="119"/>
                    </a:lnTo>
                    <a:lnTo>
                      <a:pt x="346" y="12"/>
                    </a:lnTo>
                    <a:lnTo>
                      <a:pt x="13" y="12"/>
                    </a:lnTo>
                    <a:lnTo>
                      <a:pt x="13" y="119"/>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80" name="iṡ1iḑé"/>
              <p:cNvSpPr/>
              <p:nvPr/>
            </p:nvSpPr>
            <p:spPr bwMode="auto">
              <a:xfrm>
                <a:off x="8158163" y="3963988"/>
                <a:ext cx="446088" cy="114300"/>
              </a:xfrm>
              <a:prstGeom prst="rect">
                <a:avLst/>
              </a:prstGeom>
              <a:solidFill>
                <a:srgbClr val="86CBF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81" name="îSḻíde"/>
              <p:cNvSpPr/>
              <p:nvPr/>
            </p:nvSpPr>
            <p:spPr bwMode="auto">
              <a:xfrm>
                <a:off x="7904163" y="2822575"/>
                <a:ext cx="960438" cy="957263"/>
              </a:xfrm>
              <a:prstGeom prst="ellipse">
                <a:avLst/>
              </a:prstGeom>
              <a:solidFill>
                <a:srgbClr val="BBE5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82" name="îšlîdê"/>
              <p:cNvSpPr/>
              <p:nvPr/>
            </p:nvSpPr>
            <p:spPr bwMode="auto">
              <a:xfrm>
                <a:off x="7893051" y="2811463"/>
                <a:ext cx="981075" cy="977900"/>
              </a:xfrm>
              <a:custGeom>
                <a:avLst/>
                <a:gdLst>
                  <a:gd name="T0" fmla="*/ 197 w 393"/>
                  <a:gd name="T1" fmla="*/ 392 h 392"/>
                  <a:gd name="T2" fmla="*/ 0 w 393"/>
                  <a:gd name="T3" fmla="*/ 196 h 392"/>
                  <a:gd name="T4" fmla="*/ 197 w 393"/>
                  <a:gd name="T5" fmla="*/ 0 h 392"/>
                  <a:gd name="T6" fmla="*/ 393 w 393"/>
                  <a:gd name="T7" fmla="*/ 196 h 392"/>
                  <a:gd name="T8" fmla="*/ 197 w 393"/>
                  <a:gd name="T9" fmla="*/ 392 h 392"/>
                  <a:gd name="T10" fmla="*/ 197 w 393"/>
                  <a:gd name="T11" fmla="*/ 8 h 392"/>
                  <a:gd name="T12" fmla="*/ 8 w 393"/>
                  <a:gd name="T13" fmla="*/ 196 h 392"/>
                  <a:gd name="T14" fmla="*/ 197 w 393"/>
                  <a:gd name="T15" fmla="*/ 384 h 392"/>
                  <a:gd name="T16" fmla="*/ 385 w 393"/>
                  <a:gd name="T17" fmla="*/ 196 h 392"/>
                  <a:gd name="T18" fmla="*/ 197 w 393"/>
                  <a:gd name="T19" fmla="*/ 8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3" h="392">
                    <a:moveTo>
                      <a:pt x="197" y="392"/>
                    </a:moveTo>
                    <a:cubicBezTo>
                      <a:pt x="88" y="392"/>
                      <a:pt x="0" y="304"/>
                      <a:pt x="0" y="196"/>
                    </a:cubicBezTo>
                    <a:cubicBezTo>
                      <a:pt x="0" y="88"/>
                      <a:pt x="88" y="0"/>
                      <a:pt x="197" y="0"/>
                    </a:cubicBezTo>
                    <a:cubicBezTo>
                      <a:pt x="305" y="0"/>
                      <a:pt x="393" y="88"/>
                      <a:pt x="393" y="196"/>
                    </a:cubicBezTo>
                    <a:cubicBezTo>
                      <a:pt x="393" y="304"/>
                      <a:pt x="305" y="392"/>
                      <a:pt x="197" y="392"/>
                    </a:cubicBezTo>
                    <a:close/>
                    <a:moveTo>
                      <a:pt x="197" y="8"/>
                    </a:moveTo>
                    <a:cubicBezTo>
                      <a:pt x="93" y="8"/>
                      <a:pt x="8" y="92"/>
                      <a:pt x="8" y="196"/>
                    </a:cubicBezTo>
                    <a:cubicBezTo>
                      <a:pt x="8" y="300"/>
                      <a:pt x="93" y="384"/>
                      <a:pt x="197" y="384"/>
                    </a:cubicBezTo>
                    <a:cubicBezTo>
                      <a:pt x="300" y="384"/>
                      <a:pt x="385" y="300"/>
                      <a:pt x="385" y="196"/>
                    </a:cubicBezTo>
                    <a:cubicBezTo>
                      <a:pt x="385" y="92"/>
                      <a:pt x="300" y="8"/>
                      <a:pt x="197"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83" name="ïṥḻîḑè"/>
              <p:cNvSpPr/>
              <p:nvPr/>
            </p:nvSpPr>
            <p:spPr bwMode="auto">
              <a:xfrm>
                <a:off x="7969251" y="2884488"/>
                <a:ext cx="830263" cy="830263"/>
              </a:xfrm>
              <a:prstGeom prst="ellipse">
                <a:avLst/>
              </a:pr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84" name="i$ḻîḑé"/>
              <p:cNvSpPr/>
              <p:nvPr/>
            </p:nvSpPr>
            <p:spPr bwMode="auto">
              <a:xfrm>
                <a:off x="7958138" y="2874963"/>
                <a:ext cx="850900" cy="849313"/>
              </a:xfrm>
              <a:custGeom>
                <a:avLst/>
                <a:gdLst>
                  <a:gd name="T0" fmla="*/ 171 w 341"/>
                  <a:gd name="T1" fmla="*/ 341 h 341"/>
                  <a:gd name="T2" fmla="*/ 0 w 341"/>
                  <a:gd name="T3" fmla="*/ 171 h 341"/>
                  <a:gd name="T4" fmla="*/ 171 w 341"/>
                  <a:gd name="T5" fmla="*/ 0 h 341"/>
                  <a:gd name="T6" fmla="*/ 341 w 341"/>
                  <a:gd name="T7" fmla="*/ 171 h 341"/>
                  <a:gd name="T8" fmla="*/ 171 w 341"/>
                  <a:gd name="T9" fmla="*/ 341 h 341"/>
                  <a:gd name="T10" fmla="*/ 171 w 341"/>
                  <a:gd name="T11" fmla="*/ 8 h 341"/>
                  <a:gd name="T12" fmla="*/ 8 w 341"/>
                  <a:gd name="T13" fmla="*/ 171 h 341"/>
                  <a:gd name="T14" fmla="*/ 171 w 341"/>
                  <a:gd name="T15" fmla="*/ 333 h 341"/>
                  <a:gd name="T16" fmla="*/ 333 w 341"/>
                  <a:gd name="T17" fmla="*/ 171 h 341"/>
                  <a:gd name="T18" fmla="*/ 171 w 341"/>
                  <a:gd name="T19" fmla="*/ 8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1" h="341">
                    <a:moveTo>
                      <a:pt x="171" y="341"/>
                    </a:moveTo>
                    <a:cubicBezTo>
                      <a:pt x="77" y="341"/>
                      <a:pt x="0" y="265"/>
                      <a:pt x="0" y="171"/>
                    </a:cubicBezTo>
                    <a:cubicBezTo>
                      <a:pt x="0" y="77"/>
                      <a:pt x="77" y="0"/>
                      <a:pt x="171" y="0"/>
                    </a:cubicBezTo>
                    <a:cubicBezTo>
                      <a:pt x="265" y="0"/>
                      <a:pt x="341" y="77"/>
                      <a:pt x="341" y="171"/>
                    </a:cubicBezTo>
                    <a:cubicBezTo>
                      <a:pt x="341" y="265"/>
                      <a:pt x="265" y="341"/>
                      <a:pt x="171" y="341"/>
                    </a:cubicBezTo>
                    <a:close/>
                    <a:moveTo>
                      <a:pt x="171" y="8"/>
                    </a:moveTo>
                    <a:cubicBezTo>
                      <a:pt x="81" y="8"/>
                      <a:pt x="8" y="81"/>
                      <a:pt x="8" y="171"/>
                    </a:cubicBezTo>
                    <a:cubicBezTo>
                      <a:pt x="8" y="261"/>
                      <a:pt x="81" y="333"/>
                      <a:pt x="171" y="333"/>
                    </a:cubicBezTo>
                    <a:cubicBezTo>
                      <a:pt x="260" y="333"/>
                      <a:pt x="333" y="261"/>
                      <a:pt x="333" y="171"/>
                    </a:cubicBezTo>
                    <a:cubicBezTo>
                      <a:pt x="333" y="81"/>
                      <a:pt x="260" y="8"/>
                      <a:pt x="171"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85" name="íṣ1ïḓé"/>
              <p:cNvSpPr/>
              <p:nvPr/>
            </p:nvSpPr>
            <p:spPr bwMode="auto">
              <a:xfrm>
                <a:off x="8061326" y="3106738"/>
                <a:ext cx="646113" cy="331788"/>
              </a:xfrm>
              <a:custGeom>
                <a:avLst/>
                <a:gdLst>
                  <a:gd name="T0" fmla="*/ 259 w 259"/>
                  <a:gd name="T1" fmla="*/ 29 h 133"/>
                  <a:gd name="T2" fmla="*/ 259 w 259"/>
                  <a:gd name="T3" fmla="*/ 110 h 133"/>
                  <a:gd name="T4" fmla="*/ 236 w 259"/>
                  <a:gd name="T5" fmla="*/ 133 h 133"/>
                  <a:gd name="T6" fmla="*/ 23 w 259"/>
                  <a:gd name="T7" fmla="*/ 133 h 133"/>
                  <a:gd name="T8" fmla="*/ 0 w 259"/>
                  <a:gd name="T9" fmla="*/ 110 h 133"/>
                  <a:gd name="T10" fmla="*/ 0 w 259"/>
                  <a:gd name="T11" fmla="*/ 89 h 133"/>
                  <a:gd name="T12" fmla="*/ 1 w 259"/>
                  <a:gd name="T13" fmla="*/ 80 h 133"/>
                  <a:gd name="T14" fmla="*/ 9 w 259"/>
                  <a:gd name="T15" fmla="*/ 46 h 133"/>
                  <a:gd name="T16" fmla="*/ 17 w 259"/>
                  <a:gd name="T17" fmla="*/ 24 h 133"/>
                  <a:gd name="T18" fmla="*/ 18 w 259"/>
                  <a:gd name="T19" fmla="*/ 21 h 133"/>
                  <a:gd name="T20" fmla="*/ 45 w 259"/>
                  <a:gd name="T21" fmla="*/ 0 h 133"/>
                  <a:gd name="T22" fmla="*/ 230 w 259"/>
                  <a:gd name="T23" fmla="*/ 0 h 133"/>
                  <a:gd name="T24" fmla="*/ 258 w 259"/>
                  <a:gd name="T25" fmla="*/ 24 h 133"/>
                  <a:gd name="T26" fmla="*/ 259 w 259"/>
                  <a:gd name="T27" fmla="*/ 2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9" h="133">
                    <a:moveTo>
                      <a:pt x="259" y="29"/>
                    </a:moveTo>
                    <a:cubicBezTo>
                      <a:pt x="259" y="110"/>
                      <a:pt x="259" y="110"/>
                      <a:pt x="259" y="110"/>
                    </a:cubicBezTo>
                    <a:cubicBezTo>
                      <a:pt x="259" y="123"/>
                      <a:pt x="249" y="133"/>
                      <a:pt x="236" y="133"/>
                    </a:cubicBezTo>
                    <a:cubicBezTo>
                      <a:pt x="23" y="133"/>
                      <a:pt x="23" y="133"/>
                      <a:pt x="23" y="133"/>
                    </a:cubicBezTo>
                    <a:cubicBezTo>
                      <a:pt x="10" y="133"/>
                      <a:pt x="0" y="123"/>
                      <a:pt x="0" y="110"/>
                    </a:cubicBezTo>
                    <a:cubicBezTo>
                      <a:pt x="0" y="89"/>
                      <a:pt x="0" y="89"/>
                      <a:pt x="0" y="89"/>
                    </a:cubicBezTo>
                    <a:cubicBezTo>
                      <a:pt x="0" y="86"/>
                      <a:pt x="0" y="83"/>
                      <a:pt x="1" y="80"/>
                    </a:cubicBezTo>
                    <a:cubicBezTo>
                      <a:pt x="2" y="68"/>
                      <a:pt x="4" y="57"/>
                      <a:pt x="9" y="46"/>
                    </a:cubicBezTo>
                    <a:cubicBezTo>
                      <a:pt x="12" y="39"/>
                      <a:pt x="15" y="32"/>
                      <a:pt x="17" y="24"/>
                    </a:cubicBezTo>
                    <a:cubicBezTo>
                      <a:pt x="17" y="23"/>
                      <a:pt x="17" y="22"/>
                      <a:pt x="18" y="21"/>
                    </a:cubicBezTo>
                    <a:cubicBezTo>
                      <a:pt x="21" y="9"/>
                      <a:pt x="32" y="0"/>
                      <a:pt x="45" y="0"/>
                    </a:cubicBezTo>
                    <a:cubicBezTo>
                      <a:pt x="230" y="0"/>
                      <a:pt x="230" y="0"/>
                      <a:pt x="230" y="0"/>
                    </a:cubicBezTo>
                    <a:cubicBezTo>
                      <a:pt x="244" y="0"/>
                      <a:pt x="256" y="10"/>
                      <a:pt x="258" y="24"/>
                    </a:cubicBezTo>
                    <a:cubicBezTo>
                      <a:pt x="259" y="25"/>
                      <a:pt x="259" y="27"/>
                      <a:pt x="259" y="29"/>
                    </a:cubicBezTo>
                    <a:close/>
                  </a:path>
                </a:pathLst>
              </a:cu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86" name="îşľïdê"/>
              <p:cNvSpPr/>
              <p:nvPr/>
            </p:nvSpPr>
            <p:spPr bwMode="auto">
              <a:xfrm>
                <a:off x="8050213" y="3095625"/>
                <a:ext cx="666750" cy="352425"/>
              </a:xfrm>
              <a:custGeom>
                <a:avLst/>
                <a:gdLst>
                  <a:gd name="T0" fmla="*/ 240 w 267"/>
                  <a:gd name="T1" fmla="*/ 141 h 141"/>
                  <a:gd name="T2" fmla="*/ 27 w 267"/>
                  <a:gd name="T3" fmla="*/ 141 h 141"/>
                  <a:gd name="T4" fmla="*/ 0 w 267"/>
                  <a:gd name="T5" fmla="*/ 114 h 141"/>
                  <a:gd name="T6" fmla="*/ 0 w 267"/>
                  <a:gd name="T7" fmla="*/ 93 h 141"/>
                  <a:gd name="T8" fmla="*/ 1 w 267"/>
                  <a:gd name="T9" fmla="*/ 84 h 141"/>
                  <a:gd name="T10" fmla="*/ 9 w 267"/>
                  <a:gd name="T11" fmla="*/ 49 h 141"/>
                  <a:gd name="T12" fmla="*/ 17 w 267"/>
                  <a:gd name="T13" fmla="*/ 27 h 141"/>
                  <a:gd name="T14" fmla="*/ 18 w 267"/>
                  <a:gd name="T15" fmla="*/ 24 h 141"/>
                  <a:gd name="T16" fmla="*/ 49 w 267"/>
                  <a:gd name="T17" fmla="*/ 0 h 141"/>
                  <a:gd name="T18" fmla="*/ 234 w 267"/>
                  <a:gd name="T19" fmla="*/ 0 h 141"/>
                  <a:gd name="T20" fmla="*/ 266 w 267"/>
                  <a:gd name="T21" fmla="*/ 27 h 141"/>
                  <a:gd name="T22" fmla="*/ 267 w 267"/>
                  <a:gd name="T23" fmla="*/ 33 h 141"/>
                  <a:gd name="T24" fmla="*/ 267 w 267"/>
                  <a:gd name="T25" fmla="*/ 114 h 141"/>
                  <a:gd name="T26" fmla="*/ 240 w 267"/>
                  <a:gd name="T27" fmla="*/ 141 h 141"/>
                  <a:gd name="T28" fmla="*/ 49 w 267"/>
                  <a:gd name="T29" fmla="*/ 8 h 141"/>
                  <a:gd name="T30" fmla="*/ 26 w 267"/>
                  <a:gd name="T31" fmla="*/ 26 h 141"/>
                  <a:gd name="T32" fmla="*/ 25 w 267"/>
                  <a:gd name="T33" fmla="*/ 29 h 141"/>
                  <a:gd name="T34" fmla="*/ 17 w 267"/>
                  <a:gd name="T35" fmla="*/ 52 h 141"/>
                  <a:gd name="T36" fmla="*/ 9 w 267"/>
                  <a:gd name="T37" fmla="*/ 84 h 141"/>
                  <a:gd name="T38" fmla="*/ 8 w 267"/>
                  <a:gd name="T39" fmla="*/ 93 h 141"/>
                  <a:gd name="T40" fmla="*/ 8 w 267"/>
                  <a:gd name="T41" fmla="*/ 114 h 141"/>
                  <a:gd name="T42" fmla="*/ 27 w 267"/>
                  <a:gd name="T43" fmla="*/ 133 h 141"/>
                  <a:gd name="T44" fmla="*/ 240 w 267"/>
                  <a:gd name="T45" fmla="*/ 133 h 141"/>
                  <a:gd name="T46" fmla="*/ 259 w 267"/>
                  <a:gd name="T47" fmla="*/ 114 h 141"/>
                  <a:gd name="T48" fmla="*/ 259 w 267"/>
                  <a:gd name="T49" fmla="*/ 33 h 141"/>
                  <a:gd name="T50" fmla="*/ 259 w 267"/>
                  <a:gd name="T51" fmla="*/ 29 h 141"/>
                  <a:gd name="T52" fmla="*/ 234 w 267"/>
                  <a:gd name="T53" fmla="*/ 8 h 141"/>
                  <a:gd name="T54" fmla="*/ 49 w 267"/>
                  <a:gd name="T55" fmla="*/ 8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67" h="141">
                    <a:moveTo>
                      <a:pt x="240" y="141"/>
                    </a:moveTo>
                    <a:cubicBezTo>
                      <a:pt x="27" y="141"/>
                      <a:pt x="27" y="141"/>
                      <a:pt x="27" y="141"/>
                    </a:cubicBezTo>
                    <a:cubicBezTo>
                      <a:pt x="12" y="141"/>
                      <a:pt x="0" y="129"/>
                      <a:pt x="0" y="114"/>
                    </a:cubicBezTo>
                    <a:cubicBezTo>
                      <a:pt x="0" y="93"/>
                      <a:pt x="0" y="93"/>
                      <a:pt x="0" y="93"/>
                    </a:cubicBezTo>
                    <a:cubicBezTo>
                      <a:pt x="0" y="90"/>
                      <a:pt x="0" y="87"/>
                      <a:pt x="1" y="84"/>
                    </a:cubicBezTo>
                    <a:cubicBezTo>
                      <a:pt x="2" y="72"/>
                      <a:pt x="4" y="60"/>
                      <a:pt x="9" y="49"/>
                    </a:cubicBezTo>
                    <a:cubicBezTo>
                      <a:pt x="12" y="42"/>
                      <a:pt x="14" y="35"/>
                      <a:pt x="17" y="27"/>
                    </a:cubicBezTo>
                    <a:cubicBezTo>
                      <a:pt x="17" y="26"/>
                      <a:pt x="18" y="25"/>
                      <a:pt x="18" y="24"/>
                    </a:cubicBezTo>
                    <a:cubicBezTo>
                      <a:pt x="22" y="10"/>
                      <a:pt x="35" y="0"/>
                      <a:pt x="49" y="0"/>
                    </a:cubicBezTo>
                    <a:cubicBezTo>
                      <a:pt x="234" y="0"/>
                      <a:pt x="234" y="0"/>
                      <a:pt x="234" y="0"/>
                    </a:cubicBezTo>
                    <a:cubicBezTo>
                      <a:pt x="250" y="0"/>
                      <a:pt x="264" y="11"/>
                      <a:pt x="266" y="27"/>
                    </a:cubicBezTo>
                    <a:cubicBezTo>
                      <a:pt x="267" y="29"/>
                      <a:pt x="267" y="31"/>
                      <a:pt x="267" y="33"/>
                    </a:cubicBezTo>
                    <a:cubicBezTo>
                      <a:pt x="267" y="114"/>
                      <a:pt x="267" y="114"/>
                      <a:pt x="267" y="114"/>
                    </a:cubicBezTo>
                    <a:cubicBezTo>
                      <a:pt x="267" y="129"/>
                      <a:pt x="255" y="141"/>
                      <a:pt x="240" y="141"/>
                    </a:cubicBezTo>
                    <a:close/>
                    <a:moveTo>
                      <a:pt x="49" y="8"/>
                    </a:moveTo>
                    <a:cubicBezTo>
                      <a:pt x="38" y="8"/>
                      <a:pt x="29" y="15"/>
                      <a:pt x="26" y="26"/>
                    </a:cubicBezTo>
                    <a:cubicBezTo>
                      <a:pt x="25" y="27"/>
                      <a:pt x="25" y="28"/>
                      <a:pt x="25" y="29"/>
                    </a:cubicBezTo>
                    <a:cubicBezTo>
                      <a:pt x="22" y="36"/>
                      <a:pt x="20" y="44"/>
                      <a:pt x="17" y="52"/>
                    </a:cubicBezTo>
                    <a:cubicBezTo>
                      <a:pt x="12" y="62"/>
                      <a:pt x="9" y="73"/>
                      <a:pt x="9" y="84"/>
                    </a:cubicBezTo>
                    <a:cubicBezTo>
                      <a:pt x="8" y="87"/>
                      <a:pt x="8" y="90"/>
                      <a:pt x="8" y="93"/>
                    </a:cubicBezTo>
                    <a:cubicBezTo>
                      <a:pt x="8" y="114"/>
                      <a:pt x="8" y="114"/>
                      <a:pt x="8" y="114"/>
                    </a:cubicBezTo>
                    <a:cubicBezTo>
                      <a:pt x="8" y="125"/>
                      <a:pt x="17" y="133"/>
                      <a:pt x="27" y="133"/>
                    </a:cubicBezTo>
                    <a:cubicBezTo>
                      <a:pt x="240" y="133"/>
                      <a:pt x="240" y="133"/>
                      <a:pt x="240" y="133"/>
                    </a:cubicBezTo>
                    <a:cubicBezTo>
                      <a:pt x="250" y="133"/>
                      <a:pt x="259" y="125"/>
                      <a:pt x="259" y="114"/>
                    </a:cubicBezTo>
                    <a:cubicBezTo>
                      <a:pt x="259" y="33"/>
                      <a:pt x="259" y="33"/>
                      <a:pt x="259" y="33"/>
                    </a:cubicBezTo>
                    <a:cubicBezTo>
                      <a:pt x="259" y="31"/>
                      <a:pt x="259" y="30"/>
                      <a:pt x="259" y="29"/>
                    </a:cubicBezTo>
                    <a:cubicBezTo>
                      <a:pt x="256" y="17"/>
                      <a:pt x="246" y="8"/>
                      <a:pt x="234" y="8"/>
                    </a:cubicBezTo>
                    <a:lnTo>
                      <a:pt x="49" y="8"/>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87" name="ïşliḍé"/>
              <p:cNvSpPr/>
              <p:nvPr/>
            </p:nvSpPr>
            <p:spPr bwMode="auto">
              <a:xfrm>
                <a:off x="8153401" y="3373438"/>
                <a:ext cx="122238" cy="122238"/>
              </a:xfrm>
              <a:prstGeom prst="ellipse">
                <a:avLst/>
              </a:pr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88" name="îŝ1íḑê"/>
              <p:cNvSpPr/>
              <p:nvPr/>
            </p:nvSpPr>
            <p:spPr bwMode="auto">
              <a:xfrm>
                <a:off x="8143876" y="3362325"/>
                <a:ext cx="141288" cy="142875"/>
              </a:xfrm>
              <a:custGeom>
                <a:avLst/>
                <a:gdLst>
                  <a:gd name="T0" fmla="*/ 28 w 57"/>
                  <a:gd name="T1" fmla="*/ 57 h 57"/>
                  <a:gd name="T2" fmla="*/ 0 w 57"/>
                  <a:gd name="T3" fmla="*/ 28 h 57"/>
                  <a:gd name="T4" fmla="*/ 28 w 57"/>
                  <a:gd name="T5" fmla="*/ 0 h 57"/>
                  <a:gd name="T6" fmla="*/ 57 w 57"/>
                  <a:gd name="T7" fmla="*/ 28 h 57"/>
                  <a:gd name="T8" fmla="*/ 28 w 57"/>
                  <a:gd name="T9" fmla="*/ 57 h 57"/>
                  <a:gd name="T10" fmla="*/ 28 w 57"/>
                  <a:gd name="T11" fmla="*/ 8 h 57"/>
                  <a:gd name="T12" fmla="*/ 8 w 57"/>
                  <a:gd name="T13" fmla="*/ 28 h 57"/>
                  <a:gd name="T14" fmla="*/ 28 w 57"/>
                  <a:gd name="T15" fmla="*/ 49 h 57"/>
                  <a:gd name="T16" fmla="*/ 49 w 57"/>
                  <a:gd name="T17" fmla="*/ 28 h 57"/>
                  <a:gd name="T18" fmla="*/ 28 w 57"/>
                  <a:gd name="T19" fmla="*/ 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7">
                    <a:moveTo>
                      <a:pt x="28" y="57"/>
                    </a:moveTo>
                    <a:cubicBezTo>
                      <a:pt x="12" y="57"/>
                      <a:pt x="0" y="44"/>
                      <a:pt x="0" y="28"/>
                    </a:cubicBezTo>
                    <a:cubicBezTo>
                      <a:pt x="0" y="13"/>
                      <a:pt x="12" y="0"/>
                      <a:pt x="28" y="0"/>
                    </a:cubicBezTo>
                    <a:cubicBezTo>
                      <a:pt x="44" y="0"/>
                      <a:pt x="57" y="13"/>
                      <a:pt x="57" y="28"/>
                    </a:cubicBezTo>
                    <a:cubicBezTo>
                      <a:pt x="57" y="44"/>
                      <a:pt x="44" y="57"/>
                      <a:pt x="28" y="57"/>
                    </a:cubicBezTo>
                    <a:close/>
                    <a:moveTo>
                      <a:pt x="28" y="8"/>
                    </a:moveTo>
                    <a:cubicBezTo>
                      <a:pt x="17" y="8"/>
                      <a:pt x="8" y="17"/>
                      <a:pt x="8" y="28"/>
                    </a:cubicBezTo>
                    <a:cubicBezTo>
                      <a:pt x="8" y="40"/>
                      <a:pt x="17" y="49"/>
                      <a:pt x="28" y="49"/>
                    </a:cubicBezTo>
                    <a:cubicBezTo>
                      <a:pt x="39" y="49"/>
                      <a:pt x="49" y="40"/>
                      <a:pt x="49" y="28"/>
                    </a:cubicBezTo>
                    <a:cubicBezTo>
                      <a:pt x="49" y="17"/>
                      <a:pt x="39" y="8"/>
                      <a:pt x="28"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89" name="íṥḷïďè"/>
              <p:cNvSpPr/>
              <p:nvPr/>
            </p:nvSpPr>
            <p:spPr bwMode="auto">
              <a:xfrm>
                <a:off x="8515351" y="3373438"/>
                <a:ext cx="122238" cy="122238"/>
              </a:xfrm>
              <a:prstGeom prst="ellipse">
                <a:avLst/>
              </a:pr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90" name="îsľíďé"/>
              <p:cNvSpPr/>
              <p:nvPr/>
            </p:nvSpPr>
            <p:spPr bwMode="auto">
              <a:xfrm>
                <a:off x="8505826" y="3362325"/>
                <a:ext cx="141288" cy="142875"/>
              </a:xfrm>
              <a:custGeom>
                <a:avLst/>
                <a:gdLst>
                  <a:gd name="T0" fmla="*/ 29 w 57"/>
                  <a:gd name="T1" fmla="*/ 57 h 57"/>
                  <a:gd name="T2" fmla="*/ 0 w 57"/>
                  <a:gd name="T3" fmla="*/ 28 h 57"/>
                  <a:gd name="T4" fmla="*/ 29 w 57"/>
                  <a:gd name="T5" fmla="*/ 0 h 57"/>
                  <a:gd name="T6" fmla="*/ 57 w 57"/>
                  <a:gd name="T7" fmla="*/ 28 h 57"/>
                  <a:gd name="T8" fmla="*/ 29 w 57"/>
                  <a:gd name="T9" fmla="*/ 57 h 57"/>
                  <a:gd name="T10" fmla="*/ 29 w 57"/>
                  <a:gd name="T11" fmla="*/ 8 h 57"/>
                  <a:gd name="T12" fmla="*/ 8 w 57"/>
                  <a:gd name="T13" fmla="*/ 28 h 57"/>
                  <a:gd name="T14" fmla="*/ 29 w 57"/>
                  <a:gd name="T15" fmla="*/ 49 h 57"/>
                  <a:gd name="T16" fmla="*/ 49 w 57"/>
                  <a:gd name="T17" fmla="*/ 28 h 57"/>
                  <a:gd name="T18" fmla="*/ 29 w 57"/>
                  <a:gd name="T19" fmla="*/ 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7">
                    <a:moveTo>
                      <a:pt x="29" y="57"/>
                    </a:moveTo>
                    <a:cubicBezTo>
                      <a:pt x="13" y="57"/>
                      <a:pt x="0" y="44"/>
                      <a:pt x="0" y="28"/>
                    </a:cubicBezTo>
                    <a:cubicBezTo>
                      <a:pt x="0" y="13"/>
                      <a:pt x="13" y="0"/>
                      <a:pt x="29" y="0"/>
                    </a:cubicBezTo>
                    <a:cubicBezTo>
                      <a:pt x="44" y="0"/>
                      <a:pt x="57" y="13"/>
                      <a:pt x="57" y="28"/>
                    </a:cubicBezTo>
                    <a:cubicBezTo>
                      <a:pt x="57" y="44"/>
                      <a:pt x="44" y="57"/>
                      <a:pt x="29" y="57"/>
                    </a:cubicBezTo>
                    <a:close/>
                    <a:moveTo>
                      <a:pt x="29" y="8"/>
                    </a:moveTo>
                    <a:cubicBezTo>
                      <a:pt x="17" y="8"/>
                      <a:pt x="8" y="17"/>
                      <a:pt x="8" y="28"/>
                    </a:cubicBezTo>
                    <a:cubicBezTo>
                      <a:pt x="8" y="40"/>
                      <a:pt x="17" y="49"/>
                      <a:pt x="29" y="49"/>
                    </a:cubicBezTo>
                    <a:cubicBezTo>
                      <a:pt x="40" y="49"/>
                      <a:pt x="49" y="40"/>
                      <a:pt x="49" y="28"/>
                    </a:cubicBezTo>
                    <a:cubicBezTo>
                      <a:pt x="49" y="17"/>
                      <a:pt x="40" y="8"/>
                      <a:pt x="29"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91" name="iṣ1îďe"/>
              <p:cNvSpPr/>
              <p:nvPr/>
            </p:nvSpPr>
            <p:spPr bwMode="auto">
              <a:xfrm>
                <a:off x="8551863" y="3409950"/>
                <a:ext cx="47625" cy="47625"/>
              </a:xfrm>
              <a:prstGeom prst="ellipse">
                <a:avLst/>
              </a:pr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92" name="íšļiḓé"/>
              <p:cNvSpPr/>
              <p:nvPr/>
            </p:nvSpPr>
            <p:spPr bwMode="auto">
              <a:xfrm>
                <a:off x="8542338" y="3400425"/>
                <a:ext cx="68263" cy="66675"/>
              </a:xfrm>
              <a:custGeom>
                <a:avLst/>
                <a:gdLst>
                  <a:gd name="T0" fmla="*/ 14 w 27"/>
                  <a:gd name="T1" fmla="*/ 27 h 27"/>
                  <a:gd name="T2" fmla="*/ 0 w 27"/>
                  <a:gd name="T3" fmla="*/ 13 h 27"/>
                  <a:gd name="T4" fmla="*/ 14 w 27"/>
                  <a:gd name="T5" fmla="*/ 0 h 27"/>
                  <a:gd name="T6" fmla="*/ 27 w 27"/>
                  <a:gd name="T7" fmla="*/ 13 h 27"/>
                  <a:gd name="T8" fmla="*/ 14 w 27"/>
                  <a:gd name="T9" fmla="*/ 27 h 27"/>
                  <a:gd name="T10" fmla="*/ 14 w 27"/>
                  <a:gd name="T11" fmla="*/ 8 h 27"/>
                  <a:gd name="T12" fmla="*/ 8 w 27"/>
                  <a:gd name="T13" fmla="*/ 13 h 27"/>
                  <a:gd name="T14" fmla="*/ 14 w 27"/>
                  <a:gd name="T15" fmla="*/ 19 h 27"/>
                  <a:gd name="T16" fmla="*/ 19 w 27"/>
                  <a:gd name="T17" fmla="*/ 13 h 27"/>
                  <a:gd name="T18" fmla="*/ 14 w 27"/>
                  <a:gd name="T19"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7">
                    <a:moveTo>
                      <a:pt x="14" y="27"/>
                    </a:moveTo>
                    <a:cubicBezTo>
                      <a:pt x="6" y="27"/>
                      <a:pt x="0" y="21"/>
                      <a:pt x="0" y="13"/>
                    </a:cubicBezTo>
                    <a:cubicBezTo>
                      <a:pt x="0" y="6"/>
                      <a:pt x="6" y="0"/>
                      <a:pt x="14" y="0"/>
                    </a:cubicBezTo>
                    <a:cubicBezTo>
                      <a:pt x="21" y="0"/>
                      <a:pt x="27" y="6"/>
                      <a:pt x="27" y="13"/>
                    </a:cubicBezTo>
                    <a:cubicBezTo>
                      <a:pt x="27" y="21"/>
                      <a:pt x="21" y="27"/>
                      <a:pt x="14" y="27"/>
                    </a:cubicBezTo>
                    <a:close/>
                    <a:moveTo>
                      <a:pt x="14" y="8"/>
                    </a:moveTo>
                    <a:cubicBezTo>
                      <a:pt x="11" y="8"/>
                      <a:pt x="8" y="10"/>
                      <a:pt x="8" y="13"/>
                    </a:cubicBezTo>
                    <a:cubicBezTo>
                      <a:pt x="8" y="16"/>
                      <a:pt x="11" y="19"/>
                      <a:pt x="14" y="19"/>
                    </a:cubicBezTo>
                    <a:cubicBezTo>
                      <a:pt x="17" y="19"/>
                      <a:pt x="19" y="16"/>
                      <a:pt x="19" y="13"/>
                    </a:cubicBezTo>
                    <a:cubicBezTo>
                      <a:pt x="19" y="10"/>
                      <a:pt x="17" y="8"/>
                      <a:pt x="14"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93" name="ïSḷíďê"/>
              <p:cNvSpPr/>
              <p:nvPr/>
            </p:nvSpPr>
            <p:spPr bwMode="auto">
              <a:xfrm>
                <a:off x="8189913" y="3409950"/>
                <a:ext cx="46038" cy="47625"/>
              </a:xfrm>
              <a:prstGeom prst="ellipse">
                <a:avLst/>
              </a:pr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94" name="îS1íḑe"/>
              <p:cNvSpPr/>
              <p:nvPr/>
            </p:nvSpPr>
            <p:spPr bwMode="auto">
              <a:xfrm>
                <a:off x="8180388" y="3400425"/>
                <a:ext cx="65088" cy="66675"/>
              </a:xfrm>
              <a:custGeom>
                <a:avLst/>
                <a:gdLst>
                  <a:gd name="T0" fmla="*/ 13 w 26"/>
                  <a:gd name="T1" fmla="*/ 27 h 27"/>
                  <a:gd name="T2" fmla="*/ 0 w 26"/>
                  <a:gd name="T3" fmla="*/ 13 h 27"/>
                  <a:gd name="T4" fmla="*/ 13 w 26"/>
                  <a:gd name="T5" fmla="*/ 0 h 27"/>
                  <a:gd name="T6" fmla="*/ 26 w 26"/>
                  <a:gd name="T7" fmla="*/ 13 h 27"/>
                  <a:gd name="T8" fmla="*/ 13 w 26"/>
                  <a:gd name="T9" fmla="*/ 27 h 27"/>
                  <a:gd name="T10" fmla="*/ 13 w 26"/>
                  <a:gd name="T11" fmla="*/ 8 h 27"/>
                  <a:gd name="T12" fmla="*/ 8 w 26"/>
                  <a:gd name="T13" fmla="*/ 13 h 27"/>
                  <a:gd name="T14" fmla="*/ 13 w 26"/>
                  <a:gd name="T15" fmla="*/ 19 h 27"/>
                  <a:gd name="T16" fmla="*/ 18 w 26"/>
                  <a:gd name="T17" fmla="*/ 13 h 27"/>
                  <a:gd name="T18" fmla="*/ 13 w 26"/>
                  <a:gd name="T19"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7">
                    <a:moveTo>
                      <a:pt x="13" y="27"/>
                    </a:moveTo>
                    <a:cubicBezTo>
                      <a:pt x="6" y="27"/>
                      <a:pt x="0" y="21"/>
                      <a:pt x="0" y="13"/>
                    </a:cubicBezTo>
                    <a:cubicBezTo>
                      <a:pt x="0" y="6"/>
                      <a:pt x="6" y="0"/>
                      <a:pt x="13" y="0"/>
                    </a:cubicBezTo>
                    <a:cubicBezTo>
                      <a:pt x="20" y="0"/>
                      <a:pt x="26" y="6"/>
                      <a:pt x="26" y="13"/>
                    </a:cubicBezTo>
                    <a:cubicBezTo>
                      <a:pt x="26" y="21"/>
                      <a:pt x="20" y="27"/>
                      <a:pt x="13" y="27"/>
                    </a:cubicBezTo>
                    <a:close/>
                    <a:moveTo>
                      <a:pt x="13" y="8"/>
                    </a:moveTo>
                    <a:cubicBezTo>
                      <a:pt x="10" y="8"/>
                      <a:pt x="8" y="10"/>
                      <a:pt x="8" y="13"/>
                    </a:cubicBezTo>
                    <a:cubicBezTo>
                      <a:pt x="8" y="16"/>
                      <a:pt x="10" y="19"/>
                      <a:pt x="13" y="19"/>
                    </a:cubicBezTo>
                    <a:cubicBezTo>
                      <a:pt x="16" y="19"/>
                      <a:pt x="18" y="16"/>
                      <a:pt x="18" y="13"/>
                    </a:cubicBezTo>
                    <a:cubicBezTo>
                      <a:pt x="18" y="10"/>
                      <a:pt x="16" y="8"/>
                      <a:pt x="13" y="8"/>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95" name="ïş1idê"/>
              <p:cNvSpPr/>
              <p:nvPr/>
            </p:nvSpPr>
            <p:spPr bwMode="auto">
              <a:xfrm>
                <a:off x="8213726" y="3165475"/>
                <a:ext cx="174625" cy="1397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96" name="íṡ1ïdê"/>
              <p:cNvSpPr/>
              <p:nvPr/>
            </p:nvSpPr>
            <p:spPr bwMode="auto">
              <a:xfrm>
                <a:off x="8202613" y="3155950"/>
                <a:ext cx="195263" cy="160338"/>
              </a:xfrm>
              <a:custGeom>
                <a:avLst/>
                <a:gdLst>
                  <a:gd name="T0" fmla="*/ 123 w 123"/>
                  <a:gd name="T1" fmla="*/ 101 h 101"/>
                  <a:gd name="T2" fmla="*/ 0 w 123"/>
                  <a:gd name="T3" fmla="*/ 101 h 101"/>
                  <a:gd name="T4" fmla="*/ 0 w 123"/>
                  <a:gd name="T5" fmla="*/ 0 h 101"/>
                  <a:gd name="T6" fmla="*/ 123 w 123"/>
                  <a:gd name="T7" fmla="*/ 0 h 101"/>
                  <a:gd name="T8" fmla="*/ 123 w 123"/>
                  <a:gd name="T9" fmla="*/ 101 h 101"/>
                  <a:gd name="T10" fmla="*/ 13 w 123"/>
                  <a:gd name="T11" fmla="*/ 88 h 101"/>
                  <a:gd name="T12" fmla="*/ 110 w 123"/>
                  <a:gd name="T13" fmla="*/ 88 h 101"/>
                  <a:gd name="T14" fmla="*/ 110 w 123"/>
                  <a:gd name="T15" fmla="*/ 13 h 101"/>
                  <a:gd name="T16" fmla="*/ 13 w 123"/>
                  <a:gd name="T17" fmla="*/ 13 h 101"/>
                  <a:gd name="T18" fmla="*/ 13 w 123"/>
                  <a:gd name="T19" fmla="*/ 8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101">
                    <a:moveTo>
                      <a:pt x="123" y="101"/>
                    </a:moveTo>
                    <a:lnTo>
                      <a:pt x="0" y="101"/>
                    </a:lnTo>
                    <a:lnTo>
                      <a:pt x="0" y="0"/>
                    </a:lnTo>
                    <a:lnTo>
                      <a:pt x="123" y="0"/>
                    </a:lnTo>
                    <a:lnTo>
                      <a:pt x="123" y="101"/>
                    </a:lnTo>
                    <a:close/>
                    <a:moveTo>
                      <a:pt x="13" y="88"/>
                    </a:moveTo>
                    <a:lnTo>
                      <a:pt x="110" y="88"/>
                    </a:lnTo>
                    <a:lnTo>
                      <a:pt x="110" y="13"/>
                    </a:lnTo>
                    <a:lnTo>
                      <a:pt x="13" y="13"/>
                    </a:lnTo>
                    <a:lnTo>
                      <a:pt x="13" y="88"/>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97" name="íşḻïďé"/>
              <p:cNvSpPr/>
              <p:nvPr/>
            </p:nvSpPr>
            <p:spPr bwMode="auto">
              <a:xfrm>
                <a:off x="8412163" y="3165475"/>
                <a:ext cx="198438" cy="139700"/>
              </a:xfrm>
              <a:prstGeom prst="rect">
                <a:avLst/>
              </a:prstGeom>
              <a:solidFill>
                <a:srgbClr val="EEFA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98" name="íṡḷiḓê"/>
              <p:cNvSpPr/>
              <p:nvPr/>
            </p:nvSpPr>
            <p:spPr bwMode="auto">
              <a:xfrm>
                <a:off x="8402638" y="3155950"/>
                <a:ext cx="217488" cy="160338"/>
              </a:xfrm>
              <a:custGeom>
                <a:avLst/>
                <a:gdLst>
                  <a:gd name="T0" fmla="*/ 137 w 137"/>
                  <a:gd name="T1" fmla="*/ 101 h 101"/>
                  <a:gd name="T2" fmla="*/ 0 w 137"/>
                  <a:gd name="T3" fmla="*/ 101 h 101"/>
                  <a:gd name="T4" fmla="*/ 0 w 137"/>
                  <a:gd name="T5" fmla="*/ 0 h 101"/>
                  <a:gd name="T6" fmla="*/ 137 w 137"/>
                  <a:gd name="T7" fmla="*/ 0 h 101"/>
                  <a:gd name="T8" fmla="*/ 137 w 137"/>
                  <a:gd name="T9" fmla="*/ 101 h 101"/>
                  <a:gd name="T10" fmla="*/ 13 w 137"/>
                  <a:gd name="T11" fmla="*/ 88 h 101"/>
                  <a:gd name="T12" fmla="*/ 124 w 137"/>
                  <a:gd name="T13" fmla="*/ 88 h 101"/>
                  <a:gd name="T14" fmla="*/ 124 w 137"/>
                  <a:gd name="T15" fmla="*/ 13 h 101"/>
                  <a:gd name="T16" fmla="*/ 13 w 137"/>
                  <a:gd name="T17" fmla="*/ 13 h 101"/>
                  <a:gd name="T18" fmla="*/ 13 w 137"/>
                  <a:gd name="T19" fmla="*/ 8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101">
                    <a:moveTo>
                      <a:pt x="137" y="101"/>
                    </a:moveTo>
                    <a:lnTo>
                      <a:pt x="0" y="101"/>
                    </a:lnTo>
                    <a:lnTo>
                      <a:pt x="0" y="0"/>
                    </a:lnTo>
                    <a:lnTo>
                      <a:pt x="137" y="0"/>
                    </a:lnTo>
                    <a:lnTo>
                      <a:pt x="137" y="101"/>
                    </a:lnTo>
                    <a:close/>
                    <a:moveTo>
                      <a:pt x="13" y="88"/>
                    </a:moveTo>
                    <a:lnTo>
                      <a:pt x="124" y="88"/>
                    </a:lnTo>
                    <a:lnTo>
                      <a:pt x="124" y="13"/>
                    </a:lnTo>
                    <a:lnTo>
                      <a:pt x="13" y="13"/>
                    </a:lnTo>
                    <a:lnTo>
                      <a:pt x="13" y="88"/>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899" name="îṩ1îďê"/>
              <p:cNvSpPr/>
              <p:nvPr/>
            </p:nvSpPr>
            <p:spPr bwMode="auto">
              <a:xfrm>
                <a:off x="8062913" y="3165475"/>
                <a:ext cx="125413" cy="139700"/>
              </a:xfrm>
              <a:custGeom>
                <a:avLst/>
                <a:gdLst>
                  <a:gd name="T0" fmla="*/ 50 w 50"/>
                  <a:gd name="T1" fmla="*/ 0 h 56"/>
                  <a:gd name="T2" fmla="*/ 16 w 50"/>
                  <a:gd name="T3" fmla="*/ 0 h 56"/>
                  <a:gd name="T4" fmla="*/ 8 w 50"/>
                  <a:gd name="T5" fmla="*/ 22 h 56"/>
                  <a:gd name="T6" fmla="*/ 0 w 50"/>
                  <a:gd name="T7" fmla="*/ 56 h 56"/>
                  <a:gd name="T8" fmla="*/ 34 w 50"/>
                  <a:gd name="T9" fmla="*/ 56 h 56"/>
                  <a:gd name="T10" fmla="*/ 50 w 50"/>
                  <a:gd name="T11" fmla="*/ 37 h 56"/>
                  <a:gd name="T12" fmla="*/ 50 w 50"/>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50" h="56">
                    <a:moveTo>
                      <a:pt x="50" y="0"/>
                    </a:moveTo>
                    <a:cubicBezTo>
                      <a:pt x="16" y="0"/>
                      <a:pt x="16" y="0"/>
                      <a:pt x="16" y="0"/>
                    </a:cubicBezTo>
                    <a:cubicBezTo>
                      <a:pt x="14" y="8"/>
                      <a:pt x="11" y="15"/>
                      <a:pt x="8" y="22"/>
                    </a:cubicBezTo>
                    <a:cubicBezTo>
                      <a:pt x="3" y="33"/>
                      <a:pt x="1" y="44"/>
                      <a:pt x="0" y="56"/>
                    </a:cubicBezTo>
                    <a:cubicBezTo>
                      <a:pt x="34" y="56"/>
                      <a:pt x="34" y="56"/>
                      <a:pt x="34" y="56"/>
                    </a:cubicBezTo>
                    <a:cubicBezTo>
                      <a:pt x="50" y="37"/>
                      <a:pt x="50" y="37"/>
                      <a:pt x="50" y="37"/>
                    </a:cubicBezTo>
                    <a:lnTo>
                      <a:pt x="50" y="0"/>
                    </a:lnTo>
                    <a:close/>
                  </a:path>
                </a:pathLst>
              </a:cu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00" name="íṧ1ïḓê"/>
              <p:cNvSpPr/>
              <p:nvPr/>
            </p:nvSpPr>
            <p:spPr bwMode="auto">
              <a:xfrm>
                <a:off x="8050213" y="3155950"/>
                <a:ext cx="147638" cy="160338"/>
              </a:xfrm>
              <a:custGeom>
                <a:avLst/>
                <a:gdLst>
                  <a:gd name="T0" fmla="*/ 41 w 59"/>
                  <a:gd name="T1" fmla="*/ 64 h 64"/>
                  <a:gd name="T2" fmla="*/ 0 w 59"/>
                  <a:gd name="T3" fmla="*/ 64 h 64"/>
                  <a:gd name="T4" fmla="*/ 1 w 59"/>
                  <a:gd name="T5" fmla="*/ 60 h 64"/>
                  <a:gd name="T6" fmla="*/ 9 w 59"/>
                  <a:gd name="T7" fmla="*/ 25 h 64"/>
                  <a:gd name="T8" fmla="*/ 17 w 59"/>
                  <a:gd name="T9" fmla="*/ 3 h 64"/>
                  <a:gd name="T10" fmla="*/ 18 w 59"/>
                  <a:gd name="T11" fmla="*/ 0 h 64"/>
                  <a:gd name="T12" fmla="*/ 59 w 59"/>
                  <a:gd name="T13" fmla="*/ 0 h 64"/>
                  <a:gd name="T14" fmla="*/ 59 w 59"/>
                  <a:gd name="T15" fmla="*/ 43 h 64"/>
                  <a:gd name="T16" fmla="*/ 41 w 59"/>
                  <a:gd name="T17" fmla="*/ 64 h 64"/>
                  <a:gd name="T18" fmla="*/ 9 w 59"/>
                  <a:gd name="T19" fmla="*/ 56 h 64"/>
                  <a:gd name="T20" fmla="*/ 38 w 59"/>
                  <a:gd name="T21" fmla="*/ 56 h 64"/>
                  <a:gd name="T22" fmla="*/ 51 w 59"/>
                  <a:gd name="T23" fmla="*/ 40 h 64"/>
                  <a:gd name="T24" fmla="*/ 51 w 59"/>
                  <a:gd name="T25" fmla="*/ 8 h 64"/>
                  <a:gd name="T26" fmla="*/ 24 w 59"/>
                  <a:gd name="T27" fmla="*/ 8 h 64"/>
                  <a:gd name="T28" fmla="*/ 17 w 59"/>
                  <a:gd name="T29" fmla="*/ 28 h 64"/>
                  <a:gd name="T30" fmla="*/ 9 w 59"/>
                  <a:gd name="T31" fmla="*/ 5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 h="64">
                    <a:moveTo>
                      <a:pt x="41" y="64"/>
                    </a:moveTo>
                    <a:cubicBezTo>
                      <a:pt x="0" y="64"/>
                      <a:pt x="0" y="64"/>
                      <a:pt x="0" y="64"/>
                    </a:cubicBezTo>
                    <a:cubicBezTo>
                      <a:pt x="1" y="60"/>
                      <a:pt x="1" y="60"/>
                      <a:pt x="1" y="60"/>
                    </a:cubicBezTo>
                    <a:cubicBezTo>
                      <a:pt x="2" y="48"/>
                      <a:pt x="4" y="36"/>
                      <a:pt x="9" y="25"/>
                    </a:cubicBezTo>
                    <a:cubicBezTo>
                      <a:pt x="12" y="18"/>
                      <a:pt x="14" y="11"/>
                      <a:pt x="17" y="3"/>
                    </a:cubicBezTo>
                    <a:cubicBezTo>
                      <a:pt x="18" y="0"/>
                      <a:pt x="18" y="0"/>
                      <a:pt x="18" y="0"/>
                    </a:cubicBezTo>
                    <a:cubicBezTo>
                      <a:pt x="59" y="0"/>
                      <a:pt x="59" y="0"/>
                      <a:pt x="59" y="0"/>
                    </a:cubicBezTo>
                    <a:cubicBezTo>
                      <a:pt x="59" y="43"/>
                      <a:pt x="59" y="43"/>
                      <a:pt x="59" y="43"/>
                    </a:cubicBezTo>
                    <a:lnTo>
                      <a:pt x="41" y="64"/>
                    </a:lnTo>
                    <a:close/>
                    <a:moveTo>
                      <a:pt x="9" y="56"/>
                    </a:moveTo>
                    <a:cubicBezTo>
                      <a:pt x="38" y="56"/>
                      <a:pt x="38" y="56"/>
                      <a:pt x="38" y="56"/>
                    </a:cubicBezTo>
                    <a:cubicBezTo>
                      <a:pt x="51" y="40"/>
                      <a:pt x="51" y="40"/>
                      <a:pt x="51" y="40"/>
                    </a:cubicBezTo>
                    <a:cubicBezTo>
                      <a:pt x="51" y="8"/>
                      <a:pt x="51" y="8"/>
                      <a:pt x="51" y="8"/>
                    </a:cubicBezTo>
                    <a:cubicBezTo>
                      <a:pt x="24" y="8"/>
                      <a:pt x="24" y="8"/>
                      <a:pt x="24" y="8"/>
                    </a:cubicBezTo>
                    <a:cubicBezTo>
                      <a:pt x="22" y="14"/>
                      <a:pt x="19" y="21"/>
                      <a:pt x="17" y="28"/>
                    </a:cubicBezTo>
                    <a:cubicBezTo>
                      <a:pt x="13" y="37"/>
                      <a:pt x="10" y="46"/>
                      <a:pt x="9" y="56"/>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01" name="iṩḷîḑè"/>
              <p:cNvSpPr/>
              <p:nvPr/>
            </p:nvSpPr>
            <p:spPr bwMode="auto">
              <a:xfrm>
                <a:off x="8634413" y="3165475"/>
                <a:ext cx="73025" cy="139700"/>
              </a:xfrm>
              <a:custGeom>
                <a:avLst/>
                <a:gdLst>
                  <a:gd name="T0" fmla="*/ 28 w 29"/>
                  <a:gd name="T1" fmla="*/ 0 h 56"/>
                  <a:gd name="T2" fmla="*/ 0 w 29"/>
                  <a:gd name="T3" fmla="*/ 0 h 56"/>
                  <a:gd name="T4" fmla="*/ 0 w 29"/>
                  <a:gd name="T5" fmla="*/ 56 h 56"/>
                  <a:gd name="T6" fmla="*/ 29 w 29"/>
                  <a:gd name="T7" fmla="*/ 56 h 56"/>
                  <a:gd name="T8" fmla="*/ 29 w 29"/>
                  <a:gd name="T9" fmla="*/ 5 h 56"/>
                  <a:gd name="T10" fmla="*/ 28 w 29"/>
                  <a:gd name="T11" fmla="*/ 0 h 56"/>
                </a:gdLst>
                <a:ahLst/>
                <a:cxnLst>
                  <a:cxn ang="0">
                    <a:pos x="T0" y="T1"/>
                  </a:cxn>
                  <a:cxn ang="0">
                    <a:pos x="T2" y="T3"/>
                  </a:cxn>
                  <a:cxn ang="0">
                    <a:pos x="T4" y="T5"/>
                  </a:cxn>
                  <a:cxn ang="0">
                    <a:pos x="T6" y="T7"/>
                  </a:cxn>
                  <a:cxn ang="0">
                    <a:pos x="T8" y="T9"/>
                  </a:cxn>
                  <a:cxn ang="0">
                    <a:pos x="T10" y="T11"/>
                  </a:cxn>
                </a:cxnLst>
                <a:rect l="0" t="0" r="r" b="b"/>
                <a:pathLst>
                  <a:path w="29" h="56">
                    <a:moveTo>
                      <a:pt x="28" y="0"/>
                    </a:moveTo>
                    <a:cubicBezTo>
                      <a:pt x="0" y="0"/>
                      <a:pt x="0" y="0"/>
                      <a:pt x="0" y="0"/>
                    </a:cubicBezTo>
                    <a:cubicBezTo>
                      <a:pt x="0" y="56"/>
                      <a:pt x="0" y="56"/>
                      <a:pt x="0" y="56"/>
                    </a:cubicBezTo>
                    <a:cubicBezTo>
                      <a:pt x="29" y="56"/>
                      <a:pt x="29" y="56"/>
                      <a:pt x="29" y="56"/>
                    </a:cubicBezTo>
                    <a:cubicBezTo>
                      <a:pt x="29" y="5"/>
                      <a:pt x="29" y="5"/>
                      <a:pt x="29" y="5"/>
                    </a:cubicBezTo>
                    <a:cubicBezTo>
                      <a:pt x="29" y="3"/>
                      <a:pt x="29" y="1"/>
                      <a:pt x="28" y="0"/>
                    </a:cubicBezTo>
                    <a:close/>
                  </a:path>
                </a:pathLst>
              </a:custGeom>
              <a:solidFill>
                <a:srgbClr val="EEFA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02" name="î$ḻïḓe"/>
              <p:cNvSpPr/>
              <p:nvPr/>
            </p:nvSpPr>
            <p:spPr bwMode="auto">
              <a:xfrm>
                <a:off x="8624888" y="3155950"/>
                <a:ext cx="92075" cy="160338"/>
              </a:xfrm>
              <a:custGeom>
                <a:avLst/>
                <a:gdLst>
                  <a:gd name="T0" fmla="*/ 37 w 37"/>
                  <a:gd name="T1" fmla="*/ 64 h 64"/>
                  <a:gd name="T2" fmla="*/ 0 w 37"/>
                  <a:gd name="T3" fmla="*/ 64 h 64"/>
                  <a:gd name="T4" fmla="*/ 0 w 37"/>
                  <a:gd name="T5" fmla="*/ 0 h 64"/>
                  <a:gd name="T6" fmla="*/ 36 w 37"/>
                  <a:gd name="T7" fmla="*/ 0 h 64"/>
                  <a:gd name="T8" fmla="*/ 36 w 37"/>
                  <a:gd name="T9" fmla="*/ 3 h 64"/>
                  <a:gd name="T10" fmla="*/ 37 w 37"/>
                  <a:gd name="T11" fmla="*/ 9 h 64"/>
                  <a:gd name="T12" fmla="*/ 37 w 37"/>
                  <a:gd name="T13" fmla="*/ 64 h 64"/>
                  <a:gd name="T14" fmla="*/ 8 w 37"/>
                  <a:gd name="T15" fmla="*/ 56 h 64"/>
                  <a:gd name="T16" fmla="*/ 29 w 37"/>
                  <a:gd name="T17" fmla="*/ 56 h 64"/>
                  <a:gd name="T18" fmla="*/ 29 w 37"/>
                  <a:gd name="T19" fmla="*/ 9 h 64"/>
                  <a:gd name="T20" fmla="*/ 29 w 37"/>
                  <a:gd name="T21" fmla="*/ 8 h 64"/>
                  <a:gd name="T22" fmla="*/ 8 w 37"/>
                  <a:gd name="T23" fmla="*/ 8 h 64"/>
                  <a:gd name="T24" fmla="*/ 8 w 37"/>
                  <a:gd name="T25" fmla="*/ 5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64">
                    <a:moveTo>
                      <a:pt x="37" y="64"/>
                    </a:moveTo>
                    <a:cubicBezTo>
                      <a:pt x="0" y="64"/>
                      <a:pt x="0" y="64"/>
                      <a:pt x="0" y="64"/>
                    </a:cubicBezTo>
                    <a:cubicBezTo>
                      <a:pt x="0" y="0"/>
                      <a:pt x="0" y="0"/>
                      <a:pt x="0" y="0"/>
                    </a:cubicBezTo>
                    <a:cubicBezTo>
                      <a:pt x="36" y="0"/>
                      <a:pt x="36" y="0"/>
                      <a:pt x="36" y="0"/>
                    </a:cubicBezTo>
                    <a:cubicBezTo>
                      <a:pt x="36" y="3"/>
                      <a:pt x="36" y="3"/>
                      <a:pt x="36" y="3"/>
                    </a:cubicBezTo>
                    <a:cubicBezTo>
                      <a:pt x="37" y="5"/>
                      <a:pt x="37" y="7"/>
                      <a:pt x="37" y="9"/>
                    </a:cubicBezTo>
                    <a:lnTo>
                      <a:pt x="37" y="64"/>
                    </a:lnTo>
                    <a:close/>
                    <a:moveTo>
                      <a:pt x="8" y="56"/>
                    </a:moveTo>
                    <a:cubicBezTo>
                      <a:pt x="29" y="56"/>
                      <a:pt x="29" y="56"/>
                      <a:pt x="29" y="56"/>
                    </a:cubicBezTo>
                    <a:cubicBezTo>
                      <a:pt x="29" y="9"/>
                      <a:pt x="29" y="9"/>
                      <a:pt x="29" y="9"/>
                    </a:cubicBezTo>
                    <a:cubicBezTo>
                      <a:pt x="29" y="9"/>
                      <a:pt x="29" y="8"/>
                      <a:pt x="29" y="8"/>
                    </a:cubicBezTo>
                    <a:cubicBezTo>
                      <a:pt x="8" y="8"/>
                      <a:pt x="8" y="8"/>
                      <a:pt x="8" y="8"/>
                    </a:cubicBezTo>
                    <a:lnTo>
                      <a:pt x="8" y="5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03" name="iṣ1íďe"/>
              <p:cNvSpPr/>
              <p:nvPr/>
            </p:nvSpPr>
            <p:spPr bwMode="auto">
              <a:xfrm>
                <a:off x="8220076" y="4921250"/>
                <a:ext cx="322263" cy="595313"/>
              </a:xfrm>
              <a:prstGeom prst="rect">
                <a:avLst/>
              </a:prstGeom>
              <a:solidFill>
                <a:srgbClr val="76BDF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04" name="íṧliḍé"/>
              <p:cNvSpPr/>
              <p:nvPr/>
            </p:nvSpPr>
            <p:spPr bwMode="auto">
              <a:xfrm>
                <a:off x="8210551" y="4910138"/>
                <a:ext cx="341313" cy="615950"/>
              </a:xfrm>
              <a:custGeom>
                <a:avLst/>
                <a:gdLst>
                  <a:gd name="T0" fmla="*/ 215 w 215"/>
                  <a:gd name="T1" fmla="*/ 388 h 388"/>
                  <a:gd name="T2" fmla="*/ 0 w 215"/>
                  <a:gd name="T3" fmla="*/ 388 h 388"/>
                  <a:gd name="T4" fmla="*/ 0 w 215"/>
                  <a:gd name="T5" fmla="*/ 0 h 388"/>
                  <a:gd name="T6" fmla="*/ 215 w 215"/>
                  <a:gd name="T7" fmla="*/ 0 h 388"/>
                  <a:gd name="T8" fmla="*/ 215 w 215"/>
                  <a:gd name="T9" fmla="*/ 388 h 388"/>
                  <a:gd name="T10" fmla="*/ 13 w 215"/>
                  <a:gd name="T11" fmla="*/ 375 h 388"/>
                  <a:gd name="T12" fmla="*/ 203 w 215"/>
                  <a:gd name="T13" fmla="*/ 375 h 388"/>
                  <a:gd name="T14" fmla="*/ 203 w 215"/>
                  <a:gd name="T15" fmla="*/ 13 h 388"/>
                  <a:gd name="T16" fmla="*/ 13 w 215"/>
                  <a:gd name="T17" fmla="*/ 13 h 388"/>
                  <a:gd name="T18" fmla="*/ 13 w 215"/>
                  <a:gd name="T19" fmla="*/ 375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388">
                    <a:moveTo>
                      <a:pt x="215" y="388"/>
                    </a:moveTo>
                    <a:lnTo>
                      <a:pt x="0" y="388"/>
                    </a:lnTo>
                    <a:lnTo>
                      <a:pt x="0" y="0"/>
                    </a:lnTo>
                    <a:lnTo>
                      <a:pt x="215" y="0"/>
                    </a:lnTo>
                    <a:lnTo>
                      <a:pt x="215" y="388"/>
                    </a:lnTo>
                    <a:close/>
                    <a:moveTo>
                      <a:pt x="13" y="375"/>
                    </a:moveTo>
                    <a:lnTo>
                      <a:pt x="203" y="375"/>
                    </a:lnTo>
                    <a:lnTo>
                      <a:pt x="203" y="13"/>
                    </a:lnTo>
                    <a:lnTo>
                      <a:pt x="13" y="13"/>
                    </a:lnTo>
                    <a:lnTo>
                      <a:pt x="13" y="375"/>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05" name="ïṧļiḋè"/>
              <p:cNvSpPr/>
              <p:nvPr/>
            </p:nvSpPr>
            <p:spPr bwMode="auto">
              <a:xfrm>
                <a:off x="8220076" y="4813300"/>
                <a:ext cx="322263" cy="107950"/>
              </a:xfrm>
              <a:custGeom>
                <a:avLst/>
                <a:gdLst>
                  <a:gd name="T0" fmla="*/ 184 w 203"/>
                  <a:gd name="T1" fmla="*/ 0 h 68"/>
                  <a:gd name="T2" fmla="*/ 25 w 203"/>
                  <a:gd name="T3" fmla="*/ 0 h 68"/>
                  <a:gd name="T4" fmla="*/ 0 w 203"/>
                  <a:gd name="T5" fmla="*/ 68 h 68"/>
                  <a:gd name="T6" fmla="*/ 203 w 203"/>
                  <a:gd name="T7" fmla="*/ 68 h 68"/>
                  <a:gd name="T8" fmla="*/ 184 w 203"/>
                  <a:gd name="T9" fmla="*/ 0 h 68"/>
                </a:gdLst>
                <a:ahLst/>
                <a:cxnLst>
                  <a:cxn ang="0">
                    <a:pos x="T0" y="T1"/>
                  </a:cxn>
                  <a:cxn ang="0">
                    <a:pos x="T2" y="T3"/>
                  </a:cxn>
                  <a:cxn ang="0">
                    <a:pos x="T4" y="T5"/>
                  </a:cxn>
                  <a:cxn ang="0">
                    <a:pos x="T6" y="T7"/>
                  </a:cxn>
                  <a:cxn ang="0">
                    <a:pos x="T8" y="T9"/>
                  </a:cxn>
                </a:cxnLst>
                <a:rect l="0" t="0" r="r" b="b"/>
                <a:pathLst>
                  <a:path w="203" h="68">
                    <a:moveTo>
                      <a:pt x="184" y="0"/>
                    </a:moveTo>
                    <a:lnTo>
                      <a:pt x="25" y="0"/>
                    </a:lnTo>
                    <a:lnTo>
                      <a:pt x="0" y="68"/>
                    </a:lnTo>
                    <a:lnTo>
                      <a:pt x="203" y="68"/>
                    </a:lnTo>
                    <a:lnTo>
                      <a:pt x="184" y="0"/>
                    </a:lnTo>
                    <a:close/>
                  </a:path>
                </a:pathLst>
              </a:custGeom>
              <a:solidFill>
                <a:srgbClr val="76BDF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06" name="îṩ1ïďè"/>
              <p:cNvSpPr/>
              <p:nvPr/>
            </p:nvSpPr>
            <p:spPr bwMode="auto">
              <a:xfrm>
                <a:off x="8205788" y="4803775"/>
                <a:ext cx="352425" cy="127000"/>
              </a:xfrm>
              <a:custGeom>
                <a:avLst/>
                <a:gdLst>
                  <a:gd name="T0" fmla="*/ 222 w 222"/>
                  <a:gd name="T1" fmla="*/ 80 h 80"/>
                  <a:gd name="T2" fmla="*/ 0 w 222"/>
                  <a:gd name="T3" fmla="*/ 80 h 80"/>
                  <a:gd name="T4" fmla="*/ 30 w 222"/>
                  <a:gd name="T5" fmla="*/ 0 h 80"/>
                  <a:gd name="T6" fmla="*/ 198 w 222"/>
                  <a:gd name="T7" fmla="*/ 0 h 80"/>
                  <a:gd name="T8" fmla="*/ 222 w 222"/>
                  <a:gd name="T9" fmla="*/ 80 h 80"/>
                  <a:gd name="T10" fmla="*/ 19 w 222"/>
                  <a:gd name="T11" fmla="*/ 67 h 80"/>
                  <a:gd name="T12" fmla="*/ 204 w 222"/>
                  <a:gd name="T13" fmla="*/ 67 h 80"/>
                  <a:gd name="T14" fmla="*/ 189 w 222"/>
                  <a:gd name="T15" fmla="*/ 12 h 80"/>
                  <a:gd name="T16" fmla="*/ 39 w 222"/>
                  <a:gd name="T17" fmla="*/ 12 h 80"/>
                  <a:gd name="T18" fmla="*/ 19 w 222"/>
                  <a:gd name="T19" fmla="*/ 67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80">
                    <a:moveTo>
                      <a:pt x="222" y="80"/>
                    </a:moveTo>
                    <a:lnTo>
                      <a:pt x="0" y="80"/>
                    </a:lnTo>
                    <a:lnTo>
                      <a:pt x="30" y="0"/>
                    </a:lnTo>
                    <a:lnTo>
                      <a:pt x="198" y="0"/>
                    </a:lnTo>
                    <a:lnTo>
                      <a:pt x="222" y="80"/>
                    </a:lnTo>
                    <a:close/>
                    <a:moveTo>
                      <a:pt x="19" y="67"/>
                    </a:moveTo>
                    <a:lnTo>
                      <a:pt x="204" y="67"/>
                    </a:lnTo>
                    <a:lnTo>
                      <a:pt x="189" y="12"/>
                    </a:lnTo>
                    <a:lnTo>
                      <a:pt x="39" y="12"/>
                    </a:lnTo>
                    <a:lnTo>
                      <a:pt x="19" y="67"/>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07" name="ïŝḷíḍé"/>
              <p:cNvSpPr/>
              <p:nvPr/>
            </p:nvSpPr>
            <p:spPr bwMode="auto">
              <a:xfrm>
                <a:off x="8262938" y="4979988"/>
                <a:ext cx="239713" cy="476250"/>
              </a:xfrm>
              <a:prstGeom prst="rect">
                <a:avLst/>
              </a:prstGeom>
              <a:solidFill>
                <a:srgbClr val="BBE5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08" name="ïŝḷiḑè"/>
              <p:cNvSpPr/>
              <p:nvPr/>
            </p:nvSpPr>
            <p:spPr bwMode="auto">
              <a:xfrm>
                <a:off x="8253413" y="4970463"/>
                <a:ext cx="258763" cy="495300"/>
              </a:xfrm>
              <a:custGeom>
                <a:avLst/>
                <a:gdLst>
                  <a:gd name="T0" fmla="*/ 163 w 163"/>
                  <a:gd name="T1" fmla="*/ 312 h 312"/>
                  <a:gd name="T2" fmla="*/ 0 w 163"/>
                  <a:gd name="T3" fmla="*/ 312 h 312"/>
                  <a:gd name="T4" fmla="*/ 0 w 163"/>
                  <a:gd name="T5" fmla="*/ 0 h 312"/>
                  <a:gd name="T6" fmla="*/ 163 w 163"/>
                  <a:gd name="T7" fmla="*/ 0 h 312"/>
                  <a:gd name="T8" fmla="*/ 163 w 163"/>
                  <a:gd name="T9" fmla="*/ 312 h 312"/>
                  <a:gd name="T10" fmla="*/ 12 w 163"/>
                  <a:gd name="T11" fmla="*/ 300 h 312"/>
                  <a:gd name="T12" fmla="*/ 151 w 163"/>
                  <a:gd name="T13" fmla="*/ 300 h 312"/>
                  <a:gd name="T14" fmla="*/ 151 w 163"/>
                  <a:gd name="T15" fmla="*/ 13 h 312"/>
                  <a:gd name="T16" fmla="*/ 12 w 163"/>
                  <a:gd name="T17" fmla="*/ 13 h 312"/>
                  <a:gd name="T18" fmla="*/ 12 w 163"/>
                  <a:gd name="T19" fmla="*/ 30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312">
                    <a:moveTo>
                      <a:pt x="163" y="312"/>
                    </a:moveTo>
                    <a:lnTo>
                      <a:pt x="0" y="312"/>
                    </a:lnTo>
                    <a:lnTo>
                      <a:pt x="0" y="0"/>
                    </a:lnTo>
                    <a:lnTo>
                      <a:pt x="163" y="0"/>
                    </a:lnTo>
                    <a:lnTo>
                      <a:pt x="163" y="312"/>
                    </a:lnTo>
                    <a:close/>
                    <a:moveTo>
                      <a:pt x="12" y="300"/>
                    </a:moveTo>
                    <a:lnTo>
                      <a:pt x="151" y="300"/>
                    </a:lnTo>
                    <a:lnTo>
                      <a:pt x="151" y="13"/>
                    </a:lnTo>
                    <a:lnTo>
                      <a:pt x="12" y="13"/>
                    </a:lnTo>
                    <a:lnTo>
                      <a:pt x="12" y="300"/>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09" name="îsḻïḑê"/>
              <p:cNvSpPr/>
              <p:nvPr/>
            </p:nvSpPr>
            <p:spPr bwMode="auto">
              <a:xfrm>
                <a:off x="8259763" y="4741863"/>
                <a:ext cx="252413" cy="71438"/>
              </a:xfrm>
              <a:custGeom>
                <a:avLst/>
                <a:gdLst>
                  <a:gd name="T0" fmla="*/ 107 w 159"/>
                  <a:gd name="T1" fmla="*/ 0 h 45"/>
                  <a:gd name="T2" fmla="*/ 48 w 159"/>
                  <a:gd name="T3" fmla="*/ 0 h 45"/>
                  <a:gd name="T4" fmla="*/ 0 w 159"/>
                  <a:gd name="T5" fmla="*/ 45 h 45"/>
                  <a:gd name="T6" fmla="*/ 159 w 159"/>
                  <a:gd name="T7" fmla="*/ 45 h 45"/>
                  <a:gd name="T8" fmla="*/ 107 w 159"/>
                  <a:gd name="T9" fmla="*/ 0 h 45"/>
                </a:gdLst>
                <a:ahLst/>
                <a:cxnLst>
                  <a:cxn ang="0">
                    <a:pos x="T0" y="T1"/>
                  </a:cxn>
                  <a:cxn ang="0">
                    <a:pos x="T2" y="T3"/>
                  </a:cxn>
                  <a:cxn ang="0">
                    <a:pos x="T4" y="T5"/>
                  </a:cxn>
                  <a:cxn ang="0">
                    <a:pos x="T6" y="T7"/>
                  </a:cxn>
                  <a:cxn ang="0">
                    <a:pos x="T8" y="T9"/>
                  </a:cxn>
                </a:cxnLst>
                <a:rect l="0" t="0" r="r" b="b"/>
                <a:pathLst>
                  <a:path w="159" h="45">
                    <a:moveTo>
                      <a:pt x="107" y="0"/>
                    </a:moveTo>
                    <a:lnTo>
                      <a:pt x="48" y="0"/>
                    </a:lnTo>
                    <a:lnTo>
                      <a:pt x="0" y="45"/>
                    </a:lnTo>
                    <a:lnTo>
                      <a:pt x="159" y="45"/>
                    </a:lnTo>
                    <a:lnTo>
                      <a:pt x="107" y="0"/>
                    </a:lnTo>
                    <a:close/>
                  </a:path>
                </a:pathLst>
              </a:custGeom>
              <a:solidFill>
                <a:srgbClr val="BBE5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10" name="ïš1iďê"/>
              <p:cNvSpPr/>
              <p:nvPr/>
            </p:nvSpPr>
            <p:spPr bwMode="auto">
              <a:xfrm>
                <a:off x="8235951" y="4730750"/>
                <a:ext cx="301625" cy="92075"/>
              </a:xfrm>
              <a:custGeom>
                <a:avLst/>
                <a:gdLst>
                  <a:gd name="T0" fmla="*/ 190 w 190"/>
                  <a:gd name="T1" fmla="*/ 58 h 58"/>
                  <a:gd name="T2" fmla="*/ 0 w 190"/>
                  <a:gd name="T3" fmla="*/ 58 h 58"/>
                  <a:gd name="T4" fmla="*/ 59 w 190"/>
                  <a:gd name="T5" fmla="*/ 0 h 58"/>
                  <a:gd name="T6" fmla="*/ 124 w 190"/>
                  <a:gd name="T7" fmla="*/ 0 h 58"/>
                  <a:gd name="T8" fmla="*/ 190 w 190"/>
                  <a:gd name="T9" fmla="*/ 58 h 58"/>
                  <a:gd name="T10" fmla="*/ 31 w 190"/>
                  <a:gd name="T11" fmla="*/ 46 h 58"/>
                  <a:gd name="T12" fmla="*/ 157 w 190"/>
                  <a:gd name="T13" fmla="*/ 46 h 58"/>
                  <a:gd name="T14" fmla="*/ 119 w 190"/>
                  <a:gd name="T15" fmla="*/ 13 h 58"/>
                  <a:gd name="T16" fmla="*/ 64 w 190"/>
                  <a:gd name="T17" fmla="*/ 13 h 58"/>
                  <a:gd name="T18" fmla="*/ 31 w 190"/>
                  <a:gd name="T19" fmla="*/ 46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0" h="58">
                    <a:moveTo>
                      <a:pt x="190" y="58"/>
                    </a:moveTo>
                    <a:lnTo>
                      <a:pt x="0" y="58"/>
                    </a:lnTo>
                    <a:lnTo>
                      <a:pt x="59" y="0"/>
                    </a:lnTo>
                    <a:lnTo>
                      <a:pt x="124" y="0"/>
                    </a:lnTo>
                    <a:lnTo>
                      <a:pt x="190" y="58"/>
                    </a:lnTo>
                    <a:close/>
                    <a:moveTo>
                      <a:pt x="31" y="46"/>
                    </a:moveTo>
                    <a:lnTo>
                      <a:pt x="157" y="46"/>
                    </a:lnTo>
                    <a:lnTo>
                      <a:pt x="119" y="13"/>
                    </a:lnTo>
                    <a:lnTo>
                      <a:pt x="64" y="13"/>
                    </a:lnTo>
                    <a:lnTo>
                      <a:pt x="31" y="46"/>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11" name="ïṡḻîdè"/>
              <p:cNvSpPr/>
              <p:nvPr/>
            </p:nvSpPr>
            <p:spPr bwMode="auto">
              <a:xfrm>
                <a:off x="3479801" y="4533900"/>
                <a:ext cx="693738" cy="144463"/>
              </a:xfrm>
              <a:custGeom>
                <a:avLst/>
                <a:gdLst>
                  <a:gd name="T0" fmla="*/ 437 w 437"/>
                  <a:gd name="T1" fmla="*/ 91 h 91"/>
                  <a:gd name="T2" fmla="*/ 0 w 437"/>
                  <a:gd name="T3" fmla="*/ 91 h 91"/>
                  <a:gd name="T4" fmla="*/ 0 w 437"/>
                  <a:gd name="T5" fmla="*/ 0 h 91"/>
                  <a:gd name="T6" fmla="*/ 437 w 437"/>
                  <a:gd name="T7" fmla="*/ 0 h 91"/>
                  <a:gd name="T8" fmla="*/ 437 w 437"/>
                  <a:gd name="T9" fmla="*/ 91 h 91"/>
                  <a:gd name="T10" fmla="*/ 13 w 437"/>
                  <a:gd name="T11" fmla="*/ 79 h 91"/>
                  <a:gd name="T12" fmla="*/ 424 w 437"/>
                  <a:gd name="T13" fmla="*/ 79 h 91"/>
                  <a:gd name="T14" fmla="*/ 424 w 437"/>
                  <a:gd name="T15" fmla="*/ 13 h 91"/>
                  <a:gd name="T16" fmla="*/ 13 w 437"/>
                  <a:gd name="T17" fmla="*/ 13 h 91"/>
                  <a:gd name="T18" fmla="*/ 13 w 437"/>
                  <a:gd name="T19" fmla="*/ 7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7" h="91">
                    <a:moveTo>
                      <a:pt x="437" y="91"/>
                    </a:moveTo>
                    <a:lnTo>
                      <a:pt x="0" y="91"/>
                    </a:lnTo>
                    <a:lnTo>
                      <a:pt x="0" y="0"/>
                    </a:lnTo>
                    <a:lnTo>
                      <a:pt x="437" y="0"/>
                    </a:lnTo>
                    <a:lnTo>
                      <a:pt x="437" y="91"/>
                    </a:lnTo>
                    <a:close/>
                    <a:moveTo>
                      <a:pt x="13" y="79"/>
                    </a:moveTo>
                    <a:lnTo>
                      <a:pt x="424" y="79"/>
                    </a:lnTo>
                    <a:lnTo>
                      <a:pt x="424" y="13"/>
                    </a:lnTo>
                    <a:lnTo>
                      <a:pt x="13" y="13"/>
                    </a:lnTo>
                    <a:lnTo>
                      <a:pt x="13" y="79"/>
                    </a:ln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12" name="ïsļîḍe"/>
              <p:cNvSpPr/>
              <p:nvPr/>
            </p:nvSpPr>
            <p:spPr bwMode="auto">
              <a:xfrm>
                <a:off x="3509963" y="4248150"/>
                <a:ext cx="633413" cy="303213"/>
              </a:xfrm>
              <a:custGeom>
                <a:avLst/>
                <a:gdLst>
                  <a:gd name="T0" fmla="*/ 254 w 254"/>
                  <a:gd name="T1" fmla="*/ 122 h 122"/>
                  <a:gd name="T2" fmla="*/ 0 w 254"/>
                  <a:gd name="T3" fmla="*/ 122 h 122"/>
                  <a:gd name="T4" fmla="*/ 0 w 254"/>
                  <a:gd name="T5" fmla="*/ 118 h 122"/>
                  <a:gd name="T6" fmla="*/ 20 w 254"/>
                  <a:gd name="T7" fmla="*/ 52 h 122"/>
                  <a:gd name="T8" fmla="*/ 35 w 254"/>
                  <a:gd name="T9" fmla="*/ 35 h 122"/>
                  <a:gd name="T10" fmla="*/ 118 w 254"/>
                  <a:gd name="T11" fmla="*/ 0 h 122"/>
                  <a:gd name="T12" fmla="*/ 136 w 254"/>
                  <a:gd name="T13" fmla="*/ 0 h 122"/>
                  <a:gd name="T14" fmla="*/ 235 w 254"/>
                  <a:gd name="T15" fmla="*/ 55 h 122"/>
                  <a:gd name="T16" fmla="*/ 254 w 254"/>
                  <a:gd name="T17" fmla="*/ 118 h 122"/>
                  <a:gd name="T18" fmla="*/ 254 w 254"/>
                  <a:gd name="T19" fmla="*/ 122 h 122"/>
                  <a:gd name="T20" fmla="*/ 8 w 254"/>
                  <a:gd name="T21" fmla="*/ 114 h 122"/>
                  <a:gd name="T22" fmla="*/ 246 w 254"/>
                  <a:gd name="T23" fmla="*/ 114 h 122"/>
                  <a:gd name="T24" fmla="*/ 229 w 254"/>
                  <a:gd name="T25" fmla="*/ 60 h 122"/>
                  <a:gd name="T26" fmla="*/ 136 w 254"/>
                  <a:gd name="T27" fmla="*/ 8 h 122"/>
                  <a:gd name="T28" fmla="*/ 118 w 254"/>
                  <a:gd name="T29" fmla="*/ 8 h 122"/>
                  <a:gd name="T30" fmla="*/ 40 w 254"/>
                  <a:gd name="T31" fmla="*/ 41 h 122"/>
                  <a:gd name="T32" fmla="*/ 27 w 254"/>
                  <a:gd name="T33" fmla="*/ 57 h 122"/>
                  <a:gd name="T34" fmla="*/ 8 w 254"/>
                  <a:gd name="T35" fmla="*/ 11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4" h="122">
                    <a:moveTo>
                      <a:pt x="254" y="122"/>
                    </a:moveTo>
                    <a:cubicBezTo>
                      <a:pt x="0" y="122"/>
                      <a:pt x="0" y="122"/>
                      <a:pt x="0" y="122"/>
                    </a:cubicBezTo>
                    <a:cubicBezTo>
                      <a:pt x="0" y="118"/>
                      <a:pt x="0" y="118"/>
                      <a:pt x="0" y="118"/>
                    </a:cubicBezTo>
                    <a:cubicBezTo>
                      <a:pt x="0" y="95"/>
                      <a:pt x="7" y="72"/>
                      <a:pt x="20" y="52"/>
                    </a:cubicBezTo>
                    <a:cubicBezTo>
                      <a:pt x="24" y="46"/>
                      <a:pt x="29" y="40"/>
                      <a:pt x="35" y="35"/>
                    </a:cubicBezTo>
                    <a:cubicBezTo>
                      <a:pt x="57" y="13"/>
                      <a:pt x="87" y="0"/>
                      <a:pt x="118" y="0"/>
                    </a:cubicBezTo>
                    <a:cubicBezTo>
                      <a:pt x="136" y="0"/>
                      <a:pt x="136" y="0"/>
                      <a:pt x="136" y="0"/>
                    </a:cubicBezTo>
                    <a:cubicBezTo>
                      <a:pt x="176" y="0"/>
                      <a:pt x="214" y="21"/>
                      <a:pt x="235" y="55"/>
                    </a:cubicBezTo>
                    <a:cubicBezTo>
                      <a:pt x="247" y="74"/>
                      <a:pt x="254" y="96"/>
                      <a:pt x="254" y="118"/>
                    </a:cubicBezTo>
                    <a:lnTo>
                      <a:pt x="254" y="122"/>
                    </a:lnTo>
                    <a:close/>
                    <a:moveTo>
                      <a:pt x="8" y="114"/>
                    </a:moveTo>
                    <a:cubicBezTo>
                      <a:pt x="246" y="114"/>
                      <a:pt x="246" y="114"/>
                      <a:pt x="246" y="114"/>
                    </a:cubicBezTo>
                    <a:cubicBezTo>
                      <a:pt x="245" y="95"/>
                      <a:pt x="239" y="76"/>
                      <a:pt x="229" y="60"/>
                    </a:cubicBezTo>
                    <a:cubicBezTo>
                      <a:pt x="208" y="27"/>
                      <a:pt x="174" y="8"/>
                      <a:pt x="136" y="8"/>
                    </a:cubicBezTo>
                    <a:cubicBezTo>
                      <a:pt x="118" y="8"/>
                      <a:pt x="118" y="8"/>
                      <a:pt x="118" y="8"/>
                    </a:cubicBezTo>
                    <a:cubicBezTo>
                      <a:pt x="89" y="8"/>
                      <a:pt x="61" y="20"/>
                      <a:pt x="40" y="41"/>
                    </a:cubicBezTo>
                    <a:cubicBezTo>
                      <a:pt x="35" y="46"/>
                      <a:pt x="31" y="51"/>
                      <a:pt x="27" y="57"/>
                    </a:cubicBezTo>
                    <a:cubicBezTo>
                      <a:pt x="15" y="74"/>
                      <a:pt x="9" y="94"/>
                      <a:pt x="8" y="114"/>
                    </a:cubicBezTo>
                    <a:close/>
                  </a:path>
                </a:pathLst>
              </a:custGeom>
              <a:solidFill>
                <a:srgbClr val="1873A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13" name="ísľîḋé"/>
              <p:cNvSpPr/>
              <p:nvPr/>
            </p:nvSpPr>
            <p:spPr bwMode="auto">
              <a:xfrm>
                <a:off x="8716963" y="3379788"/>
                <a:ext cx="79375" cy="20638"/>
              </a:xfrm>
              <a:prstGeom prst="rect">
                <a:avLst/>
              </a:prstGeom>
              <a:solidFill>
                <a:srgbClr val="1873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14" name="ïṧlíḑe"/>
              <p:cNvSpPr/>
              <p:nvPr/>
            </p:nvSpPr>
            <p:spPr bwMode="auto">
              <a:xfrm>
                <a:off x="7993063" y="3370263"/>
                <a:ext cx="80963" cy="20638"/>
              </a:xfrm>
              <a:prstGeom prst="rect">
                <a:avLst/>
              </a:prstGeom>
              <a:solidFill>
                <a:srgbClr val="1873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grpSp>
        <p:grpSp>
          <p:nvGrpSpPr>
            <p:cNvPr id="602" name="组合 60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p:nvPr/>
          </p:nvGrpSpPr>
          <p:grpSpPr>
            <a:xfrm>
              <a:off x="1160441" y="5588755"/>
              <a:ext cx="561423" cy="352580"/>
              <a:chOff x="2695576" y="1768476"/>
              <a:chExt cx="6724650" cy="3279775"/>
            </a:xfrm>
          </p:grpSpPr>
          <p:sp>
            <p:nvSpPr>
              <p:cNvPr id="624" name="îŝ1îḑe"/>
              <p:cNvSpPr/>
              <p:nvPr/>
            </p:nvSpPr>
            <p:spPr bwMode="auto">
              <a:xfrm>
                <a:off x="3492501" y="1768476"/>
                <a:ext cx="1101725" cy="539750"/>
              </a:xfrm>
              <a:custGeom>
                <a:avLst/>
                <a:gdLst>
                  <a:gd name="T0" fmla="*/ 0 w 29"/>
                  <a:gd name="T1" fmla="*/ 6 h 14"/>
                  <a:gd name="T2" fmla="*/ 0 w 29"/>
                  <a:gd name="T3" fmla="*/ 8 h 14"/>
                  <a:gd name="T4" fmla="*/ 6 w 29"/>
                  <a:gd name="T5" fmla="*/ 14 h 14"/>
                  <a:gd name="T6" fmla="*/ 23 w 29"/>
                  <a:gd name="T7" fmla="*/ 14 h 14"/>
                  <a:gd name="T8" fmla="*/ 29 w 29"/>
                  <a:gd name="T9" fmla="*/ 8 h 14"/>
                  <a:gd name="T10" fmla="*/ 29 w 29"/>
                  <a:gd name="T11" fmla="*/ 6 h 14"/>
                  <a:gd name="T12" fmla="*/ 22 w 29"/>
                  <a:gd name="T13" fmla="*/ 0 h 14"/>
                  <a:gd name="T14" fmla="*/ 6 w 29"/>
                  <a:gd name="T15" fmla="*/ 0 h 14"/>
                  <a:gd name="T16" fmla="*/ 0 w 29"/>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4">
                    <a:moveTo>
                      <a:pt x="0" y="6"/>
                    </a:moveTo>
                    <a:cubicBezTo>
                      <a:pt x="0" y="8"/>
                      <a:pt x="0" y="8"/>
                      <a:pt x="0" y="8"/>
                    </a:cubicBezTo>
                    <a:cubicBezTo>
                      <a:pt x="0" y="11"/>
                      <a:pt x="3" y="14"/>
                      <a:pt x="6" y="14"/>
                    </a:cubicBezTo>
                    <a:cubicBezTo>
                      <a:pt x="23" y="14"/>
                      <a:pt x="23" y="14"/>
                      <a:pt x="23" y="14"/>
                    </a:cubicBezTo>
                    <a:cubicBezTo>
                      <a:pt x="26" y="14"/>
                      <a:pt x="29" y="11"/>
                      <a:pt x="29" y="8"/>
                    </a:cubicBezTo>
                    <a:cubicBezTo>
                      <a:pt x="29" y="6"/>
                      <a:pt x="29" y="6"/>
                      <a:pt x="29" y="6"/>
                    </a:cubicBezTo>
                    <a:cubicBezTo>
                      <a:pt x="29" y="3"/>
                      <a:pt x="26" y="0"/>
                      <a:pt x="22" y="0"/>
                    </a:cubicBezTo>
                    <a:cubicBezTo>
                      <a:pt x="6" y="0"/>
                      <a:pt x="6" y="0"/>
                      <a:pt x="6" y="0"/>
                    </a:cubicBezTo>
                    <a:cubicBezTo>
                      <a:pt x="2" y="0"/>
                      <a:pt x="0" y="3"/>
                      <a:pt x="0" y="6"/>
                    </a:cubicBezTo>
                    <a:close/>
                  </a:path>
                </a:pathLst>
              </a:custGeom>
              <a:solidFill>
                <a:srgbClr val="3030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25" name="iṡľîdê"/>
              <p:cNvSpPr/>
              <p:nvPr/>
            </p:nvSpPr>
            <p:spPr bwMode="auto">
              <a:xfrm>
                <a:off x="2695576" y="2038351"/>
                <a:ext cx="6724650" cy="2508250"/>
              </a:xfrm>
              <a:custGeom>
                <a:avLst/>
                <a:gdLst>
                  <a:gd name="T0" fmla="*/ 111 w 177"/>
                  <a:gd name="T1" fmla="*/ 1 h 65"/>
                  <a:gd name="T2" fmla="*/ 112 w 177"/>
                  <a:gd name="T3" fmla="*/ 1 h 65"/>
                  <a:gd name="T4" fmla="*/ 113 w 177"/>
                  <a:gd name="T5" fmla="*/ 1 h 65"/>
                  <a:gd name="T6" fmla="*/ 139 w 177"/>
                  <a:gd name="T7" fmla="*/ 1 h 65"/>
                  <a:gd name="T8" fmla="*/ 170 w 177"/>
                  <a:gd name="T9" fmla="*/ 1 h 65"/>
                  <a:gd name="T10" fmla="*/ 175 w 177"/>
                  <a:gd name="T11" fmla="*/ 5 h 65"/>
                  <a:gd name="T12" fmla="*/ 176 w 177"/>
                  <a:gd name="T13" fmla="*/ 12 h 65"/>
                  <a:gd name="T14" fmla="*/ 177 w 177"/>
                  <a:gd name="T15" fmla="*/ 50 h 65"/>
                  <a:gd name="T16" fmla="*/ 177 w 177"/>
                  <a:gd name="T17" fmla="*/ 57 h 65"/>
                  <a:gd name="T18" fmla="*/ 160 w 177"/>
                  <a:gd name="T19" fmla="*/ 62 h 65"/>
                  <a:gd name="T20" fmla="*/ 146 w 177"/>
                  <a:gd name="T21" fmla="*/ 62 h 65"/>
                  <a:gd name="T22" fmla="*/ 140 w 177"/>
                  <a:gd name="T23" fmla="*/ 63 h 65"/>
                  <a:gd name="T24" fmla="*/ 139 w 177"/>
                  <a:gd name="T25" fmla="*/ 63 h 65"/>
                  <a:gd name="T26" fmla="*/ 125 w 177"/>
                  <a:gd name="T27" fmla="*/ 63 h 65"/>
                  <a:gd name="T28" fmla="*/ 48 w 177"/>
                  <a:gd name="T29" fmla="*/ 63 h 65"/>
                  <a:gd name="T30" fmla="*/ 16 w 177"/>
                  <a:gd name="T31" fmla="*/ 63 h 65"/>
                  <a:gd name="T32" fmla="*/ 3 w 177"/>
                  <a:gd name="T33" fmla="*/ 59 h 65"/>
                  <a:gd name="T34" fmla="*/ 1 w 177"/>
                  <a:gd name="T35" fmla="*/ 42 h 65"/>
                  <a:gd name="T36" fmla="*/ 1 w 177"/>
                  <a:gd name="T37" fmla="*/ 24 h 65"/>
                  <a:gd name="T38" fmla="*/ 7 w 177"/>
                  <a:gd name="T39" fmla="*/ 1 h 65"/>
                  <a:gd name="T40" fmla="*/ 67 w 177"/>
                  <a:gd name="T41" fmla="*/ 1 h 65"/>
                  <a:gd name="T42" fmla="*/ 94 w 177"/>
                  <a:gd name="T43" fmla="*/ 1 h 65"/>
                  <a:gd name="T44" fmla="*/ 103 w 177"/>
                  <a:gd name="T45" fmla="*/ 1 h 65"/>
                  <a:gd name="T46" fmla="*/ 113 w 177"/>
                  <a:gd name="T47" fmla="*/ 1 h 65"/>
                  <a:gd name="T48" fmla="*/ 111 w 177"/>
                  <a:gd name="T49" fmla="*/ 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7" h="65">
                    <a:moveTo>
                      <a:pt x="111" y="1"/>
                    </a:moveTo>
                    <a:cubicBezTo>
                      <a:pt x="112" y="1"/>
                      <a:pt x="112" y="1"/>
                      <a:pt x="112" y="1"/>
                    </a:cubicBezTo>
                    <a:cubicBezTo>
                      <a:pt x="113" y="1"/>
                      <a:pt x="113" y="1"/>
                      <a:pt x="113" y="1"/>
                    </a:cubicBezTo>
                    <a:cubicBezTo>
                      <a:pt x="122" y="1"/>
                      <a:pt x="131" y="1"/>
                      <a:pt x="139" y="1"/>
                    </a:cubicBezTo>
                    <a:cubicBezTo>
                      <a:pt x="149" y="1"/>
                      <a:pt x="160" y="0"/>
                      <a:pt x="170" y="1"/>
                    </a:cubicBezTo>
                    <a:cubicBezTo>
                      <a:pt x="172" y="1"/>
                      <a:pt x="174" y="3"/>
                      <a:pt x="175" y="5"/>
                    </a:cubicBezTo>
                    <a:cubicBezTo>
                      <a:pt x="176" y="7"/>
                      <a:pt x="176" y="9"/>
                      <a:pt x="176" y="12"/>
                    </a:cubicBezTo>
                    <a:cubicBezTo>
                      <a:pt x="177" y="24"/>
                      <a:pt x="177" y="37"/>
                      <a:pt x="177" y="50"/>
                    </a:cubicBezTo>
                    <a:cubicBezTo>
                      <a:pt x="177" y="52"/>
                      <a:pt x="177" y="55"/>
                      <a:pt x="177" y="57"/>
                    </a:cubicBezTo>
                    <a:cubicBezTo>
                      <a:pt x="174" y="65"/>
                      <a:pt x="166" y="62"/>
                      <a:pt x="160" y="62"/>
                    </a:cubicBezTo>
                    <a:cubicBezTo>
                      <a:pt x="155" y="62"/>
                      <a:pt x="150" y="62"/>
                      <a:pt x="146" y="62"/>
                    </a:cubicBezTo>
                    <a:cubicBezTo>
                      <a:pt x="144" y="63"/>
                      <a:pt x="142" y="63"/>
                      <a:pt x="140" y="63"/>
                    </a:cubicBezTo>
                    <a:cubicBezTo>
                      <a:pt x="140" y="63"/>
                      <a:pt x="139" y="63"/>
                      <a:pt x="139" y="63"/>
                    </a:cubicBezTo>
                    <a:cubicBezTo>
                      <a:pt x="134" y="63"/>
                      <a:pt x="130" y="63"/>
                      <a:pt x="125" y="63"/>
                    </a:cubicBezTo>
                    <a:cubicBezTo>
                      <a:pt x="100" y="63"/>
                      <a:pt x="74" y="63"/>
                      <a:pt x="48" y="63"/>
                    </a:cubicBezTo>
                    <a:cubicBezTo>
                      <a:pt x="38" y="63"/>
                      <a:pt x="27" y="63"/>
                      <a:pt x="16" y="63"/>
                    </a:cubicBezTo>
                    <a:cubicBezTo>
                      <a:pt x="11" y="63"/>
                      <a:pt x="6" y="64"/>
                      <a:pt x="3" y="59"/>
                    </a:cubicBezTo>
                    <a:cubicBezTo>
                      <a:pt x="1" y="54"/>
                      <a:pt x="1" y="47"/>
                      <a:pt x="1" y="42"/>
                    </a:cubicBezTo>
                    <a:cubicBezTo>
                      <a:pt x="1" y="36"/>
                      <a:pt x="1" y="30"/>
                      <a:pt x="1" y="24"/>
                    </a:cubicBezTo>
                    <a:cubicBezTo>
                      <a:pt x="2" y="19"/>
                      <a:pt x="0" y="1"/>
                      <a:pt x="7" y="1"/>
                    </a:cubicBezTo>
                    <a:cubicBezTo>
                      <a:pt x="27" y="1"/>
                      <a:pt x="47" y="1"/>
                      <a:pt x="67" y="1"/>
                    </a:cubicBezTo>
                    <a:cubicBezTo>
                      <a:pt x="76" y="1"/>
                      <a:pt x="85" y="1"/>
                      <a:pt x="94" y="1"/>
                    </a:cubicBezTo>
                    <a:cubicBezTo>
                      <a:pt x="97" y="1"/>
                      <a:pt x="100" y="1"/>
                      <a:pt x="103" y="1"/>
                    </a:cubicBezTo>
                    <a:cubicBezTo>
                      <a:pt x="106" y="1"/>
                      <a:pt x="111" y="0"/>
                      <a:pt x="113" y="1"/>
                    </a:cubicBezTo>
                    <a:cubicBezTo>
                      <a:pt x="112" y="1"/>
                      <a:pt x="112" y="1"/>
                      <a:pt x="111" y="1"/>
                    </a:cubicBezTo>
                    <a:close/>
                  </a:path>
                </a:pathLst>
              </a:custGeom>
              <a:solidFill>
                <a:srgbClr val="C045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26" name="ïṣlíḓé"/>
              <p:cNvSpPr/>
              <p:nvPr/>
            </p:nvSpPr>
            <p:spPr bwMode="auto">
              <a:xfrm>
                <a:off x="7254876" y="4044951"/>
                <a:ext cx="987425" cy="927100"/>
              </a:xfrm>
              <a:custGeom>
                <a:avLst/>
                <a:gdLst>
                  <a:gd name="T0" fmla="*/ 2 w 26"/>
                  <a:gd name="T1" fmla="*/ 8 h 24"/>
                  <a:gd name="T2" fmla="*/ 5 w 26"/>
                  <a:gd name="T3" fmla="*/ 5 h 24"/>
                  <a:gd name="T4" fmla="*/ 7 w 26"/>
                  <a:gd name="T5" fmla="*/ 4 h 24"/>
                  <a:gd name="T6" fmla="*/ 24 w 26"/>
                  <a:gd name="T7" fmla="*/ 15 h 24"/>
                  <a:gd name="T8" fmla="*/ 24 w 26"/>
                  <a:gd name="T9" fmla="*/ 15 h 24"/>
                  <a:gd name="T10" fmla="*/ 22 w 26"/>
                  <a:gd name="T11" fmla="*/ 20 h 24"/>
                  <a:gd name="T12" fmla="*/ 15 w 26"/>
                  <a:gd name="T13" fmla="*/ 23 h 24"/>
                  <a:gd name="T14" fmla="*/ 4 w 26"/>
                  <a:gd name="T15" fmla="*/ 20 h 24"/>
                  <a:gd name="T16" fmla="*/ 2 w 26"/>
                  <a:gd name="T17" fmla="*/ 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4">
                    <a:moveTo>
                      <a:pt x="2" y="8"/>
                    </a:moveTo>
                    <a:cubicBezTo>
                      <a:pt x="3" y="7"/>
                      <a:pt x="4" y="6"/>
                      <a:pt x="5" y="5"/>
                    </a:cubicBezTo>
                    <a:cubicBezTo>
                      <a:pt x="6" y="5"/>
                      <a:pt x="6" y="4"/>
                      <a:pt x="7" y="4"/>
                    </a:cubicBezTo>
                    <a:cubicBezTo>
                      <a:pt x="14" y="0"/>
                      <a:pt x="26" y="6"/>
                      <a:pt x="24" y="15"/>
                    </a:cubicBezTo>
                    <a:cubicBezTo>
                      <a:pt x="24" y="15"/>
                      <a:pt x="24" y="15"/>
                      <a:pt x="24" y="15"/>
                    </a:cubicBezTo>
                    <a:cubicBezTo>
                      <a:pt x="24" y="17"/>
                      <a:pt x="23" y="18"/>
                      <a:pt x="22" y="20"/>
                    </a:cubicBezTo>
                    <a:cubicBezTo>
                      <a:pt x="20" y="22"/>
                      <a:pt x="18" y="23"/>
                      <a:pt x="15" y="23"/>
                    </a:cubicBezTo>
                    <a:cubicBezTo>
                      <a:pt x="11" y="24"/>
                      <a:pt x="7" y="23"/>
                      <a:pt x="4" y="20"/>
                    </a:cubicBezTo>
                    <a:cubicBezTo>
                      <a:pt x="1" y="17"/>
                      <a:pt x="0" y="12"/>
                      <a:pt x="2" y="8"/>
                    </a:cubicBezTo>
                    <a:close/>
                  </a:path>
                </a:pathLst>
              </a:custGeom>
              <a:solidFill>
                <a:srgbClr val="29292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27" name="îṣľídé"/>
              <p:cNvSpPr/>
              <p:nvPr/>
            </p:nvSpPr>
            <p:spPr bwMode="auto">
              <a:xfrm>
                <a:off x="7519988" y="4392613"/>
                <a:ext cx="379413" cy="269875"/>
              </a:xfrm>
              <a:custGeom>
                <a:avLst/>
                <a:gdLst>
                  <a:gd name="T0" fmla="*/ 5 w 10"/>
                  <a:gd name="T1" fmla="*/ 0 h 7"/>
                  <a:gd name="T2" fmla="*/ 5 w 10"/>
                  <a:gd name="T3" fmla="*/ 7 h 7"/>
                  <a:gd name="T4" fmla="*/ 5 w 10"/>
                  <a:gd name="T5" fmla="*/ 0 h 7"/>
                </a:gdLst>
                <a:ahLst/>
                <a:cxnLst>
                  <a:cxn ang="0">
                    <a:pos x="T0" y="T1"/>
                  </a:cxn>
                  <a:cxn ang="0">
                    <a:pos x="T2" y="T3"/>
                  </a:cxn>
                  <a:cxn ang="0">
                    <a:pos x="T4" y="T5"/>
                  </a:cxn>
                </a:cxnLst>
                <a:rect l="0" t="0" r="r" b="b"/>
                <a:pathLst>
                  <a:path w="10" h="7">
                    <a:moveTo>
                      <a:pt x="5" y="0"/>
                    </a:moveTo>
                    <a:cubicBezTo>
                      <a:pt x="10" y="0"/>
                      <a:pt x="10" y="7"/>
                      <a:pt x="5" y="7"/>
                    </a:cubicBezTo>
                    <a:cubicBezTo>
                      <a:pt x="0" y="7"/>
                      <a:pt x="0" y="0"/>
                      <a:pt x="5" y="0"/>
                    </a:cubicBezTo>
                    <a:close/>
                  </a:path>
                </a:pathLst>
              </a:custGeom>
              <a:solidFill>
                <a:srgbClr val="D0D0D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28" name="íṥlíḓê"/>
              <p:cNvSpPr/>
              <p:nvPr/>
            </p:nvSpPr>
            <p:spPr bwMode="auto">
              <a:xfrm>
                <a:off x="3417888" y="4006851"/>
                <a:ext cx="1139825" cy="1041400"/>
              </a:xfrm>
              <a:custGeom>
                <a:avLst/>
                <a:gdLst>
                  <a:gd name="T0" fmla="*/ 3 w 30"/>
                  <a:gd name="T1" fmla="*/ 9 h 27"/>
                  <a:gd name="T2" fmla="*/ 6 w 30"/>
                  <a:gd name="T3" fmla="*/ 6 h 27"/>
                  <a:gd name="T4" fmla="*/ 8 w 30"/>
                  <a:gd name="T5" fmla="*/ 5 h 27"/>
                  <a:gd name="T6" fmla="*/ 27 w 30"/>
                  <a:gd name="T7" fmla="*/ 17 h 27"/>
                  <a:gd name="T8" fmla="*/ 27 w 30"/>
                  <a:gd name="T9" fmla="*/ 17 h 27"/>
                  <a:gd name="T10" fmla="*/ 25 w 30"/>
                  <a:gd name="T11" fmla="*/ 22 h 27"/>
                  <a:gd name="T12" fmla="*/ 17 w 30"/>
                  <a:gd name="T13" fmla="*/ 26 h 27"/>
                  <a:gd name="T14" fmla="*/ 5 w 30"/>
                  <a:gd name="T15" fmla="*/ 23 h 27"/>
                  <a:gd name="T16" fmla="*/ 3 w 30"/>
                  <a:gd name="T17" fmla="*/ 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7">
                    <a:moveTo>
                      <a:pt x="3" y="9"/>
                    </a:moveTo>
                    <a:cubicBezTo>
                      <a:pt x="4" y="8"/>
                      <a:pt x="5" y="7"/>
                      <a:pt x="6" y="6"/>
                    </a:cubicBezTo>
                    <a:cubicBezTo>
                      <a:pt x="7" y="5"/>
                      <a:pt x="7" y="5"/>
                      <a:pt x="8" y="5"/>
                    </a:cubicBezTo>
                    <a:cubicBezTo>
                      <a:pt x="15" y="0"/>
                      <a:pt x="30" y="7"/>
                      <a:pt x="27" y="17"/>
                    </a:cubicBezTo>
                    <a:cubicBezTo>
                      <a:pt x="27" y="17"/>
                      <a:pt x="27" y="17"/>
                      <a:pt x="27" y="17"/>
                    </a:cubicBezTo>
                    <a:cubicBezTo>
                      <a:pt x="27" y="19"/>
                      <a:pt x="26" y="21"/>
                      <a:pt x="25" y="22"/>
                    </a:cubicBezTo>
                    <a:cubicBezTo>
                      <a:pt x="23" y="24"/>
                      <a:pt x="20" y="26"/>
                      <a:pt x="17" y="26"/>
                    </a:cubicBezTo>
                    <a:cubicBezTo>
                      <a:pt x="13" y="27"/>
                      <a:pt x="8" y="26"/>
                      <a:pt x="5" y="23"/>
                    </a:cubicBezTo>
                    <a:cubicBezTo>
                      <a:pt x="1" y="19"/>
                      <a:pt x="0" y="14"/>
                      <a:pt x="3" y="9"/>
                    </a:cubicBezTo>
                    <a:close/>
                  </a:path>
                </a:pathLst>
              </a:custGeom>
              <a:solidFill>
                <a:srgbClr val="29292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29" name="íSḻide"/>
              <p:cNvSpPr/>
              <p:nvPr/>
            </p:nvSpPr>
            <p:spPr bwMode="auto">
              <a:xfrm>
                <a:off x="3721101" y="4392613"/>
                <a:ext cx="417513" cy="309563"/>
              </a:xfrm>
              <a:custGeom>
                <a:avLst/>
                <a:gdLst>
                  <a:gd name="T0" fmla="*/ 6 w 11"/>
                  <a:gd name="T1" fmla="*/ 0 h 8"/>
                  <a:gd name="T2" fmla="*/ 6 w 11"/>
                  <a:gd name="T3" fmla="*/ 8 h 8"/>
                  <a:gd name="T4" fmla="*/ 6 w 11"/>
                  <a:gd name="T5" fmla="*/ 0 h 8"/>
                </a:gdLst>
                <a:ahLst/>
                <a:cxnLst>
                  <a:cxn ang="0">
                    <a:pos x="T0" y="T1"/>
                  </a:cxn>
                  <a:cxn ang="0">
                    <a:pos x="T2" y="T3"/>
                  </a:cxn>
                  <a:cxn ang="0">
                    <a:pos x="T4" y="T5"/>
                  </a:cxn>
                </a:cxnLst>
                <a:rect l="0" t="0" r="r" b="b"/>
                <a:pathLst>
                  <a:path w="11" h="8">
                    <a:moveTo>
                      <a:pt x="6" y="0"/>
                    </a:moveTo>
                    <a:cubicBezTo>
                      <a:pt x="11" y="0"/>
                      <a:pt x="11" y="8"/>
                      <a:pt x="6" y="8"/>
                    </a:cubicBezTo>
                    <a:cubicBezTo>
                      <a:pt x="0" y="8"/>
                      <a:pt x="0" y="0"/>
                      <a:pt x="6" y="0"/>
                    </a:cubicBezTo>
                    <a:close/>
                  </a:path>
                </a:pathLst>
              </a:custGeom>
              <a:solidFill>
                <a:srgbClr val="D0D0D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30" name="îšlíḋe"/>
              <p:cNvSpPr/>
              <p:nvPr/>
            </p:nvSpPr>
            <p:spPr bwMode="auto">
              <a:xfrm>
                <a:off x="3855268" y="2386015"/>
                <a:ext cx="1366835" cy="1119189"/>
              </a:xfrm>
              <a:custGeom>
                <a:avLst/>
                <a:gdLst>
                  <a:gd name="T0" fmla="*/ 3 w 36"/>
                  <a:gd name="T1" fmla="*/ 29 h 29"/>
                  <a:gd name="T2" fmla="*/ 33 w 36"/>
                  <a:gd name="T3" fmla="*/ 29 h 29"/>
                  <a:gd name="T4" fmla="*/ 36 w 36"/>
                  <a:gd name="T5" fmla="*/ 26 h 29"/>
                  <a:gd name="T6" fmla="*/ 36 w 36"/>
                  <a:gd name="T7" fmla="*/ 3 h 29"/>
                  <a:gd name="T8" fmla="*/ 33 w 36"/>
                  <a:gd name="T9" fmla="*/ 0 h 29"/>
                  <a:gd name="T10" fmla="*/ 3 w 36"/>
                  <a:gd name="T11" fmla="*/ 0 h 29"/>
                  <a:gd name="T12" fmla="*/ 0 w 36"/>
                  <a:gd name="T13" fmla="*/ 3 h 29"/>
                  <a:gd name="T14" fmla="*/ 0 w 36"/>
                  <a:gd name="T15" fmla="*/ 26 h 29"/>
                  <a:gd name="T16" fmla="*/ 3 w 36"/>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29">
                    <a:moveTo>
                      <a:pt x="3" y="29"/>
                    </a:moveTo>
                    <a:cubicBezTo>
                      <a:pt x="33" y="29"/>
                      <a:pt x="33" y="29"/>
                      <a:pt x="33" y="29"/>
                    </a:cubicBezTo>
                    <a:cubicBezTo>
                      <a:pt x="34" y="29"/>
                      <a:pt x="36" y="28"/>
                      <a:pt x="36" y="26"/>
                    </a:cubicBezTo>
                    <a:cubicBezTo>
                      <a:pt x="36" y="3"/>
                      <a:pt x="36" y="3"/>
                      <a:pt x="36" y="3"/>
                    </a:cubicBezTo>
                    <a:cubicBezTo>
                      <a:pt x="36" y="1"/>
                      <a:pt x="34" y="0"/>
                      <a:pt x="33" y="0"/>
                    </a:cubicBezTo>
                    <a:cubicBezTo>
                      <a:pt x="3" y="0"/>
                      <a:pt x="3" y="0"/>
                      <a:pt x="3" y="0"/>
                    </a:cubicBezTo>
                    <a:cubicBezTo>
                      <a:pt x="1" y="0"/>
                      <a:pt x="0" y="1"/>
                      <a:pt x="0" y="3"/>
                    </a:cubicBezTo>
                    <a:cubicBezTo>
                      <a:pt x="0" y="26"/>
                      <a:pt x="0" y="26"/>
                      <a:pt x="0" y="26"/>
                    </a:cubicBezTo>
                    <a:cubicBezTo>
                      <a:pt x="0" y="28"/>
                      <a:pt x="1" y="29"/>
                      <a:pt x="3" y="2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31" name="îṩļíḋé"/>
              <p:cNvSpPr/>
              <p:nvPr/>
            </p:nvSpPr>
            <p:spPr bwMode="auto">
              <a:xfrm>
                <a:off x="6456363" y="2347913"/>
                <a:ext cx="1368425" cy="1157288"/>
              </a:xfrm>
              <a:custGeom>
                <a:avLst/>
                <a:gdLst>
                  <a:gd name="T0" fmla="*/ 3 w 36"/>
                  <a:gd name="T1" fmla="*/ 30 h 30"/>
                  <a:gd name="T2" fmla="*/ 33 w 36"/>
                  <a:gd name="T3" fmla="*/ 30 h 30"/>
                  <a:gd name="T4" fmla="*/ 36 w 36"/>
                  <a:gd name="T5" fmla="*/ 27 h 30"/>
                  <a:gd name="T6" fmla="*/ 36 w 36"/>
                  <a:gd name="T7" fmla="*/ 4 h 30"/>
                  <a:gd name="T8" fmla="*/ 33 w 36"/>
                  <a:gd name="T9" fmla="*/ 0 h 30"/>
                  <a:gd name="T10" fmla="*/ 3 w 36"/>
                  <a:gd name="T11" fmla="*/ 0 h 30"/>
                  <a:gd name="T12" fmla="*/ 0 w 36"/>
                  <a:gd name="T13" fmla="*/ 4 h 30"/>
                  <a:gd name="T14" fmla="*/ 0 w 36"/>
                  <a:gd name="T15" fmla="*/ 27 h 30"/>
                  <a:gd name="T16" fmla="*/ 3 w 36"/>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0">
                    <a:moveTo>
                      <a:pt x="3" y="30"/>
                    </a:moveTo>
                    <a:cubicBezTo>
                      <a:pt x="33" y="30"/>
                      <a:pt x="33" y="30"/>
                      <a:pt x="33" y="30"/>
                    </a:cubicBezTo>
                    <a:cubicBezTo>
                      <a:pt x="35" y="30"/>
                      <a:pt x="36" y="28"/>
                      <a:pt x="36" y="27"/>
                    </a:cubicBezTo>
                    <a:cubicBezTo>
                      <a:pt x="36" y="4"/>
                      <a:pt x="36" y="4"/>
                      <a:pt x="36" y="4"/>
                    </a:cubicBezTo>
                    <a:cubicBezTo>
                      <a:pt x="36" y="2"/>
                      <a:pt x="35" y="0"/>
                      <a:pt x="33" y="0"/>
                    </a:cubicBezTo>
                    <a:cubicBezTo>
                      <a:pt x="3" y="0"/>
                      <a:pt x="3" y="0"/>
                      <a:pt x="3" y="0"/>
                    </a:cubicBezTo>
                    <a:cubicBezTo>
                      <a:pt x="1" y="0"/>
                      <a:pt x="0" y="2"/>
                      <a:pt x="0" y="4"/>
                    </a:cubicBezTo>
                    <a:cubicBezTo>
                      <a:pt x="0" y="27"/>
                      <a:pt x="0" y="27"/>
                      <a:pt x="0" y="27"/>
                    </a:cubicBezTo>
                    <a:cubicBezTo>
                      <a:pt x="0" y="28"/>
                      <a:pt x="1" y="30"/>
                      <a:pt x="3" y="3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32" name="íṧļidé"/>
              <p:cNvSpPr/>
              <p:nvPr/>
            </p:nvSpPr>
            <p:spPr bwMode="auto">
              <a:xfrm>
                <a:off x="8013701" y="2386013"/>
                <a:ext cx="1025525" cy="1119188"/>
              </a:xfrm>
              <a:custGeom>
                <a:avLst/>
                <a:gdLst>
                  <a:gd name="T0" fmla="*/ 2 w 27"/>
                  <a:gd name="T1" fmla="*/ 29 h 29"/>
                  <a:gd name="T2" fmla="*/ 25 w 27"/>
                  <a:gd name="T3" fmla="*/ 29 h 29"/>
                  <a:gd name="T4" fmla="*/ 27 w 27"/>
                  <a:gd name="T5" fmla="*/ 26 h 29"/>
                  <a:gd name="T6" fmla="*/ 27 w 27"/>
                  <a:gd name="T7" fmla="*/ 3 h 29"/>
                  <a:gd name="T8" fmla="*/ 25 w 27"/>
                  <a:gd name="T9" fmla="*/ 0 h 29"/>
                  <a:gd name="T10" fmla="*/ 2 w 27"/>
                  <a:gd name="T11" fmla="*/ 0 h 29"/>
                  <a:gd name="T12" fmla="*/ 0 w 27"/>
                  <a:gd name="T13" fmla="*/ 3 h 29"/>
                  <a:gd name="T14" fmla="*/ 0 w 27"/>
                  <a:gd name="T15" fmla="*/ 26 h 29"/>
                  <a:gd name="T16" fmla="*/ 2 w 27"/>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9">
                    <a:moveTo>
                      <a:pt x="2" y="29"/>
                    </a:moveTo>
                    <a:cubicBezTo>
                      <a:pt x="25" y="29"/>
                      <a:pt x="25" y="29"/>
                      <a:pt x="25" y="29"/>
                    </a:cubicBezTo>
                    <a:cubicBezTo>
                      <a:pt x="26" y="29"/>
                      <a:pt x="27" y="28"/>
                      <a:pt x="27" y="26"/>
                    </a:cubicBezTo>
                    <a:cubicBezTo>
                      <a:pt x="27" y="3"/>
                      <a:pt x="27" y="3"/>
                      <a:pt x="27" y="3"/>
                    </a:cubicBezTo>
                    <a:cubicBezTo>
                      <a:pt x="27" y="1"/>
                      <a:pt x="26" y="0"/>
                      <a:pt x="25" y="0"/>
                    </a:cubicBezTo>
                    <a:cubicBezTo>
                      <a:pt x="2" y="0"/>
                      <a:pt x="2" y="0"/>
                      <a:pt x="2" y="0"/>
                    </a:cubicBezTo>
                    <a:cubicBezTo>
                      <a:pt x="1" y="0"/>
                      <a:pt x="0" y="1"/>
                      <a:pt x="0" y="3"/>
                    </a:cubicBezTo>
                    <a:cubicBezTo>
                      <a:pt x="0" y="26"/>
                      <a:pt x="0" y="26"/>
                      <a:pt x="0" y="26"/>
                    </a:cubicBezTo>
                    <a:cubicBezTo>
                      <a:pt x="0" y="28"/>
                      <a:pt x="1" y="29"/>
                      <a:pt x="2" y="2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33" name="î$ļíḋê"/>
              <p:cNvSpPr/>
              <p:nvPr/>
            </p:nvSpPr>
            <p:spPr bwMode="auto">
              <a:xfrm>
                <a:off x="3227388" y="2347913"/>
                <a:ext cx="1366838" cy="1119188"/>
              </a:xfrm>
              <a:custGeom>
                <a:avLst/>
                <a:gdLst>
                  <a:gd name="T0" fmla="*/ 6 w 36"/>
                  <a:gd name="T1" fmla="*/ 29 h 29"/>
                  <a:gd name="T2" fmla="*/ 31 w 36"/>
                  <a:gd name="T3" fmla="*/ 29 h 29"/>
                  <a:gd name="T4" fmla="*/ 36 w 36"/>
                  <a:gd name="T5" fmla="*/ 24 h 29"/>
                  <a:gd name="T6" fmla="*/ 36 w 36"/>
                  <a:gd name="T7" fmla="*/ 6 h 29"/>
                  <a:gd name="T8" fmla="*/ 31 w 36"/>
                  <a:gd name="T9" fmla="*/ 0 h 29"/>
                  <a:gd name="T10" fmla="*/ 6 w 36"/>
                  <a:gd name="T11" fmla="*/ 0 h 29"/>
                  <a:gd name="T12" fmla="*/ 0 w 36"/>
                  <a:gd name="T13" fmla="*/ 6 h 29"/>
                  <a:gd name="T14" fmla="*/ 0 w 36"/>
                  <a:gd name="T15" fmla="*/ 24 h 29"/>
                  <a:gd name="T16" fmla="*/ 6 w 36"/>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29">
                    <a:moveTo>
                      <a:pt x="6" y="29"/>
                    </a:moveTo>
                    <a:cubicBezTo>
                      <a:pt x="31" y="29"/>
                      <a:pt x="31" y="29"/>
                      <a:pt x="31" y="29"/>
                    </a:cubicBezTo>
                    <a:cubicBezTo>
                      <a:pt x="34" y="29"/>
                      <a:pt x="36" y="27"/>
                      <a:pt x="36" y="24"/>
                    </a:cubicBezTo>
                    <a:cubicBezTo>
                      <a:pt x="36" y="6"/>
                      <a:pt x="36" y="6"/>
                      <a:pt x="36" y="6"/>
                    </a:cubicBezTo>
                    <a:cubicBezTo>
                      <a:pt x="36" y="3"/>
                      <a:pt x="34" y="0"/>
                      <a:pt x="31" y="0"/>
                    </a:cubicBezTo>
                    <a:cubicBezTo>
                      <a:pt x="6" y="0"/>
                      <a:pt x="6" y="0"/>
                      <a:pt x="6" y="0"/>
                    </a:cubicBezTo>
                    <a:cubicBezTo>
                      <a:pt x="3" y="0"/>
                      <a:pt x="0" y="3"/>
                      <a:pt x="0" y="6"/>
                    </a:cubicBezTo>
                    <a:cubicBezTo>
                      <a:pt x="0" y="24"/>
                      <a:pt x="0" y="24"/>
                      <a:pt x="0" y="24"/>
                    </a:cubicBezTo>
                    <a:cubicBezTo>
                      <a:pt x="0" y="27"/>
                      <a:pt x="3" y="29"/>
                      <a:pt x="6" y="2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grpSp>
        <p:sp>
          <p:nvSpPr>
            <p:cNvPr id="603" name="one-man-walking_76905"/>
            <p:cNvSpPr>
              <a:spLocks noChangeAspect="1"/>
            </p:cNvSpPr>
            <p:nvPr/>
          </p:nvSpPr>
          <p:spPr bwMode="auto">
            <a:xfrm>
              <a:off x="1878611" y="5488691"/>
              <a:ext cx="222424" cy="425657"/>
            </a:xfrm>
            <a:custGeom>
              <a:avLst/>
              <a:gdLst>
                <a:gd name="connsiteX0" fmla="*/ 91760 w 314856"/>
                <a:gd name="connsiteY0" fmla="*/ 154225 h 602546"/>
                <a:gd name="connsiteX1" fmla="*/ 185968 w 314856"/>
                <a:gd name="connsiteY1" fmla="*/ 154225 h 602546"/>
                <a:gd name="connsiteX2" fmla="*/ 205096 w 314856"/>
                <a:gd name="connsiteY2" fmla="*/ 169981 h 602546"/>
                <a:gd name="connsiteX3" fmla="*/ 224703 w 314856"/>
                <a:gd name="connsiteY3" fmla="*/ 246849 h 602546"/>
                <a:gd name="connsiteX4" fmla="*/ 235702 w 314856"/>
                <a:gd name="connsiteY4" fmla="*/ 262128 h 602546"/>
                <a:gd name="connsiteX5" fmla="*/ 305999 w 314856"/>
                <a:gd name="connsiteY5" fmla="*/ 306530 h 602546"/>
                <a:gd name="connsiteX6" fmla="*/ 312216 w 314856"/>
                <a:gd name="connsiteY6" fmla="*/ 333267 h 602546"/>
                <a:gd name="connsiteX7" fmla="*/ 306956 w 314856"/>
                <a:gd name="connsiteY7" fmla="*/ 341383 h 602546"/>
                <a:gd name="connsiteX8" fmla="*/ 290218 w 314856"/>
                <a:gd name="connsiteY8" fmla="*/ 350932 h 602546"/>
                <a:gd name="connsiteX9" fmla="*/ 280654 w 314856"/>
                <a:gd name="connsiteY9" fmla="*/ 348068 h 602546"/>
                <a:gd name="connsiteX10" fmla="*/ 205096 w 314856"/>
                <a:gd name="connsiteY10" fmla="*/ 304620 h 602546"/>
                <a:gd name="connsiteX11" fmla="*/ 205096 w 314856"/>
                <a:gd name="connsiteY11" fmla="*/ 368120 h 602546"/>
                <a:gd name="connsiteX12" fmla="*/ 204618 w 314856"/>
                <a:gd name="connsiteY12" fmla="*/ 372417 h 602546"/>
                <a:gd name="connsiteX13" fmla="*/ 212748 w 314856"/>
                <a:gd name="connsiteY13" fmla="*/ 430666 h 602546"/>
                <a:gd name="connsiteX14" fmla="*/ 216095 w 314856"/>
                <a:gd name="connsiteY14" fmla="*/ 464087 h 602546"/>
                <a:gd name="connsiteX15" fmla="*/ 221834 w 314856"/>
                <a:gd name="connsiteY15" fmla="*/ 574377 h 602546"/>
                <a:gd name="connsiteX16" fmla="*/ 200792 w 314856"/>
                <a:gd name="connsiteY16" fmla="*/ 599681 h 602546"/>
                <a:gd name="connsiteX17" fmla="*/ 180229 w 314856"/>
                <a:gd name="connsiteY17" fmla="*/ 602546 h 602546"/>
                <a:gd name="connsiteX18" fmla="*/ 176882 w 314856"/>
                <a:gd name="connsiteY18" fmla="*/ 602546 h 602546"/>
                <a:gd name="connsiteX19" fmla="*/ 156318 w 314856"/>
                <a:gd name="connsiteY19" fmla="*/ 582016 h 602546"/>
                <a:gd name="connsiteX20" fmla="*/ 153449 w 314856"/>
                <a:gd name="connsiteY20" fmla="*/ 472681 h 602546"/>
                <a:gd name="connsiteX21" fmla="*/ 150102 w 314856"/>
                <a:gd name="connsiteY21" fmla="*/ 441170 h 602546"/>
                <a:gd name="connsiteX22" fmla="*/ 139103 w 314856"/>
                <a:gd name="connsiteY22" fmla="*/ 387218 h 602546"/>
                <a:gd name="connsiteX23" fmla="*/ 134321 w 314856"/>
                <a:gd name="connsiteY23" fmla="*/ 387218 h 602546"/>
                <a:gd name="connsiteX24" fmla="*/ 75022 w 314856"/>
                <a:gd name="connsiteY24" fmla="*/ 572467 h 602546"/>
                <a:gd name="connsiteX25" fmla="*/ 43460 w 314856"/>
                <a:gd name="connsiteY25" fmla="*/ 595384 h 602546"/>
                <a:gd name="connsiteX26" fmla="*/ 34852 w 314856"/>
                <a:gd name="connsiteY26" fmla="*/ 594429 h 602546"/>
                <a:gd name="connsiteX27" fmla="*/ 31026 w 314856"/>
                <a:gd name="connsiteY27" fmla="*/ 592997 h 602546"/>
                <a:gd name="connsiteX28" fmla="*/ 11898 w 314856"/>
                <a:gd name="connsiteY28" fmla="*/ 578196 h 602546"/>
                <a:gd name="connsiteX29" fmla="*/ 9507 w 314856"/>
                <a:gd name="connsiteY29" fmla="*/ 554324 h 602546"/>
                <a:gd name="connsiteX30" fmla="*/ 72153 w 314856"/>
                <a:gd name="connsiteY30" fmla="*/ 359049 h 602546"/>
                <a:gd name="connsiteX31" fmla="*/ 72631 w 314856"/>
                <a:gd name="connsiteY31" fmla="*/ 358094 h 602546"/>
                <a:gd name="connsiteX32" fmla="*/ 72631 w 314856"/>
                <a:gd name="connsiteY32" fmla="*/ 232049 h 602546"/>
                <a:gd name="connsiteX33" fmla="*/ 60197 w 314856"/>
                <a:gd name="connsiteY33" fmla="*/ 241120 h 602546"/>
                <a:gd name="connsiteX34" fmla="*/ 54459 w 314856"/>
                <a:gd name="connsiteY34" fmla="*/ 254488 h 602546"/>
                <a:gd name="connsiteX35" fmla="*/ 68806 w 314856"/>
                <a:gd name="connsiteY35" fmla="*/ 340429 h 602546"/>
                <a:gd name="connsiteX36" fmla="*/ 65458 w 314856"/>
                <a:gd name="connsiteY36" fmla="*/ 354275 h 602546"/>
                <a:gd name="connsiteX37" fmla="*/ 52546 w 314856"/>
                <a:gd name="connsiteY37" fmla="*/ 360959 h 602546"/>
                <a:gd name="connsiteX38" fmla="*/ 42025 w 314856"/>
                <a:gd name="connsiteY38" fmla="*/ 361436 h 602546"/>
                <a:gd name="connsiteX39" fmla="*/ 20984 w 314856"/>
                <a:gd name="connsiteY39" fmla="*/ 344248 h 602546"/>
                <a:gd name="connsiteX40" fmla="*/ 421 w 314856"/>
                <a:gd name="connsiteY40" fmla="*/ 233481 h 602546"/>
                <a:gd name="connsiteX41" fmla="*/ 10941 w 314856"/>
                <a:gd name="connsiteY41" fmla="*/ 207221 h 602546"/>
                <a:gd name="connsiteX42" fmla="*/ 78370 w 314856"/>
                <a:gd name="connsiteY42" fmla="*/ 158999 h 602546"/>
                <a:gd name="connsiteX43" fmla="*/ 80283 w 314856"/>
                <a:gd name="connsiteY43" fmla="*/ 158045 h 602546"/>
                <a:gd name="connsiteX44" fmla="*/ 91760 w 314856"/>
                <a:gd name="connsiteY44" fmla="*/ 154225 h 602546"/>
                <a:gd name="connsiteX45" fmla="*/ 132621 w 314856"/>
                <a:gd name="connsiteY45" fmla="*/ 0 h 602546"/>
                <a:gd name="connsiteX46" fmla="*/ 201712 w 314856"/>
                <a:gd name="connsiteY46" fmla="*/ 69014 h 602546"/>
                <a:gd name="connsiteX47" fmla="*/ 132621 w 314856"/>
                <a:gd name="connsiteY47" fmla="*/ 138028 h 602546"/>
                <a:gd name="connsiteX48" fmla="*/ 63530 w 314856"/>
                <a:gd name="connsiteY48" fmla="*/ 69014 h 602546"/>
                <a:gd name="connsiteX49" fmla="*/ 132621 w 314856"/>
                <a:gd name="connsiteY49" fmla="*/ 0 h 602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14856" h="602546">
                  <a:moveTo>
                    <a:pt x="91760" y="154225"/>
                  </a:moveTo>
                  <a:lnTo>
                    <a:pt x="185968" y="154225"/>
                  </a:lnTo>
                  <a:cubicBezTo>
                    <a:pt x="195532" y="154225"/>
                    <a:pt x="203183" y="160909"/>
                    <a:pt x="205096" y="169981"/>
                  </a:cubicBezTo>
                  <a:lnTo>
                    <a:pt x="224703" y="246849"/>
                  </a:lnTo>
                  <a:cubicBezTo>
                    <a:pt x="225659" y="252101"/>
                    <a:pt x="230920" y="259263"/>
                    <a:pt x="235702" y="262128"/>
                  </a:cubicBezTo>
                  <a:lnTo>
                    <a:pt x="305999" y="306530"/>
                  </a:lnTo>
                  <a:cubicBezTo>
                    <a:pt x="314607" y="312259"/>
                    <a:pt x="317476" y="324195"/>
                    <a:pt x="312216" y="333267"/>
                  </a:cubicBezTo>
                  <a:lnTo>
                    <a:pt x="306956" y="341383"/>
                  </a:lnTo>
                  <a:cubicBezTo>
                    <a:pt x="303608" y="347113"/>
                    <a:pt x="297391" y="350932"/>
                    <a:pt x="290218" y="350932"/>
                  </a:cubicBezTo>
                  <a:cubicBezTo>
                    <a:pt x="286871" y="350932"/>
                    <a:pt x="283523" y="349978"/>
                    <a:pt x="280654" y="348068"/>
                  </a:cubicBezTo>
                  <a:lnTo>
                    <a:pt x="205096" y="304620"/>
                  </a:lnTo>
                  <a:lnTo>
                    <a:pt x="205096" y="368120"/>
                  </a:lnTo>
                  <a:cubicBezTo>
                    <a:pt x="205096" y="369553"/>
                    <a:pt x="205096" y="370985"/>
                    <a:pt x="204618" y="372417"/>
                  </a:cubicBezTo>
                  <a:lnTo>
                    <a:pt x="212748" y="430666"/>
                  </a:lnTo>
                  <a:cubicBezTo>
                    <a:pt x="214182" y="440215"/>
                    <a:pt x="215617" y="455015"/>
                    <a:pt x="216095" y="464087"/>
                  </a:cubicBezTo>
                  <a:lnTo>
                    <a:pt x="221834" y="574377"/>
                  </a:lnTo>
                  <a:cubicBezTo>
                    <a:pt x="222312" y="586790"/>
                    <a:pt x="212748" y="597772"/>
                    <a:pt x="200792" y="599681"/>
                  </a:cubicBezTo>
                  <a:lnTo>
                    <a:pt x="180229" y="602546"/>
                  </a:lnTo>
                  <a:cubicBezTo>
                    <a:pt x="179273" y="602546"/>
                    <a:pt x="177838" y="602546"/>
                    <a:pt x="176882" y="602546"/>
                  </a:cubicBezTo>
                  <a:cubicBezTo>
                    <a:pt x="165405" y="602546"/>
                    <a:pt x="156318" y="593952"/>
                    <a:pt x="156318" y="582016"/>
                  </a:cubicBezTo>
                  <a:lnTo>
                    <a:pt x="153449" y="472681"/>
                  </a:lnTo>
                  <a:cubicBezTo>
                    <a:pt x="153449" y="464087"/>
                    <a:pt x="152015" y="449286"/>
                    <a:pt x="150102" y="441170"/>
                  </a:cubicBezTo>
                  <a:lnTo>
                    <a:pt x="139103" y="387218"/>
                  </a:lnTo>
                  <a:lnTo>
                    <a:pt x="134321" y="387218"/>
                  </a:lnTo>
                  <a:lnTo>
                    <a:pt x="75022" y="572467"/>
                  </a:lnTo>
                  <a:cubicBezTo>
                    <a:pt x="70718" y="585835"/>
                    <a:pt x="57806" y="595384"/>
                    <a:pt x="43460" y="595384"/>
                  </a:cubicBezTo>
                  <a:cubicBezTo>
                    <a:pt x="40590" y="595384"/>
                    <a:pt x="37721" y="594907"/>
                    <a:pt x="34852" y="594429"/>
                  </a:cubicBezTo>
                  <a:lnTo>
                    <a:pt x="31026" y="592997"/>
                  </a:lnTo>
                  <a:cubicBezTo>
                    <a:pt x="22897" y="591087"/>
                    <a:pt x="15723" y="585835"/>
                    <a:pt x="11898" y="578196"/>
                  </a:cubicBezTo>
                  <a:cubicBezTo>
                    <a:pt x="7594" y="571035"/>
                    <a:pt x="7116" y="562441"/>
                    <a:pt x="9507" y="554324"/>
                  </a:cubicBezTo>
                  <a:lnTo>
                    <a:pt x="72153" y="359049"/>
                  </a:lnTo>
                  <a:cubicBezTo>
                    <a:pt x="72153" y="358572"/>
                    <a:pt x="72153" y="358572"/>
                    <a:pt x="72631" y="358094"/>
                  </a:cubicBezTo>
                  <a:lnTo>
                    <a:pt x="72631" y="232049"/>
                  </a:lnTo>
                  <a:lnTo>
                    <a:pt x="60197" y="241120"/>
                  </a:lnTo>
                  <a:cubicBezTo>
                    <a:pt x="56372" y="243507"/>
                    <a:pt x="53502" y="250191"/>
                    <a:pt x="54459" y="254488"/>
                  </a:cubicBezTo>
                  <a:lnTo>
                    <a:pt x="68806" y="340429"/>
                  </a:lnTo>
                  <a:cubicBezTo>
                    <a:pt x="69762" y="345203"/>
                    <a:pt x="68806" y="350455"/>
                    <a:pt x="65458" y="354275"/>
                  </a:cubicBezTo>
                  <a:cubicBezTo>
                    <a:pt x="62588" y="358094"/>
                    <a:pt x="57806" y="360481"/>
                    <a:pt x="52546" y="360959"/>
                  </a:cubicBezTo>
                  <a:lnTo>
                    <a:pt x="42025" y="361436"/>
                  </a:lnTo>
                  <a:cubicBezTo>
                    <a:pt x="31983" y="361436"/>
                    <a:pt x="22897" y="353797"/>
                    <a:pt x="20984" y="344248"/>
                  </a:cubicBezTo>
                  <a:lnTo>
                    <a:pt x="421" y="233481"/>
                  </a:lnTo>
                  <a:cubicBezTo>
                    <a:pt x="-1492" y="223932"/>
                    <a:pt x="3290" y="212473"/>
                    <a:pt x="10941" y="207221"/>
                  </a:cubicBezTo>
                  <a:lnTo>
                    <a:pt x="78370" y="158999"/>
                  </a:lnTo>
                  <a:cubicBezTo>
                    <a:pt x="78848" y="158999"/>
                    <a:pt x="79326" y="158522"/>
                    <a:pt x="80283" y="158045"/>
                  </a:cubicBezTo>
                  <a:cubicBezTo>
                    <a:pt x="83152" y="155657"/>
                    <a:pt x="87456" y="154225"/>
                    <a:pt x="91760" y="154225"/>
                  </a:cubicBezTo>
                  <a:close/>
                  <a:moveTo>
                    <a:pt x="132621" y="0"/>
                  </a:moveTo>
                  <a:cubicBezTo>
                    <a:pt x="170779" y="0"/>
                    <a:pt x="201712" y="30899"/>
                    <a:pt x="201712" y="69014"/>
                  </a:cubicBezTo>
                  <a:cubicBezTo>
                    <a:pt x="201712" y="107129"/>
                    <a:pt x="170779" y="138028"/>
                    <a:pt x="132621" y="138028"/>
                  </a:cubicBezTo>
                  <a:cubicBezTo>
                    <a:pt x="94463" y="138028"/>
                    <a:pt x="63530" y="107129"/>
                    <a:pt x="63530" y="69014"/>
                  </a:cubicBezTo>
                  <a:cubicBezTo>
                    <a:pt x="63530" y="30899"/>
                    <a:pt x="94463" y="0"/>
                    <a:pt x="132621" y="0"/>
                  </a:cubicBezTo>
                  <a:close/>
                </a:path>
              </a:pathLst>
            </a:custGeom>
            <a:solidFill>
              <a:srgbClr val="C00000"/>
            </a:solidFill>
            <a:ln>
              <a:noFill/>
            </a:ln>
          </p:spPr>
          <p:txBody>
            <a:bodyPr/>
            <a:lstStyle/>
            <a:p>
              <a:pPr defTabSz="896386"/>
              <a:endParaRPr lang="zh-CN" altLang="en-US" sz="1765">
                <a:solidFill>
                  <a:prstClr val="black"/>
                </a:solidFill>
                <a:latin typeface="Segoe UI" panose="020B0502040204020203" pitchFamily="34" charset="0"/>
                <a:cs typeface="Segoe UI" panose="020B0502040204020203" pitchFamily="34" charset="0"/>
                <a:sym typeface="+mn-lt"/>
              </a:endParaRPr>
            </a:p>
          </p:txBody>
        </p:sp>
        <p:cxnSp>
          <p:nvCxnSpPr>
            <p:cNvPr id="604" name="直接箭头连接符 603"/>
            <p:cNvCxnSpPr/>
            <p:nvPr/>
          </p:nvCxnSpPr>
          <p:spPr>
            <a:xfrm>
              <a:off x="2471742" y="5779722"/>
              <a:ext cx="385069" cy="0"/>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nvGrpSpPr>
            <p:cNvPr id="605" name="组合 604"/>
            <p:cNvGrpSpPr/>
            <p:nvPr/>
          </p:nvGrpSpPr>
          <p:grpSpPr>
            <a:xfrm>
              <a:off x="3020957" y="5566894"/>
              <a:ext cx="940594" cy="425657"/>
              <a:chOff x="3054875" y="3204207"/>
              <a:chExt cx="940594" cy="425657"/>
            </a:xfrm>
          </p:grpSpPr>
          <p:grpSp>
            <p:nvGrpSpPr>
              <p:cNvPr id="612" name="组合 61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p:nvPr/>
            </p:nvGrpSpPr>
            <p:grpSpPr>
              <a:xfrm>
                <a:off x="3054875" y="3240745"/>
                <a:ext cx="561423" cy="352580"/>
                <a:chOff x="2695576" y="1768476"/>
                <a:chExt cx="6724650" cy="3279775"/>
              </a:xfrm>
            </p:grpSpPr>
            <p:sp>
              <p:nvSpPr>
                <p:cNvPr id="614" name="îŝ1îḑe"/>
                <p:cNvSpPr/>
                <p:nvPr/>
              </p:nvSpPr>
              <p:spPr bwMode="auto">
                <a:xfrm>
                  <a:off x="3492501" y="1768476"/>
                  <a:ext cx="1101725" cy="539750"/>
                </a:xfrm>
                <a:custGeom>
                  <a:avLst/>
                  <a:gdLst>
                    <a:gd name="T0" fmla="*/ 0 w 29"/>
                    <a:gd name="T1" fmla="*/ 6 h 14"/>
                    <a:gd name="T2" fmla="*/ 0 w 29"/>
                    <a:gd name="T3" fmla="*/ 8 h 14"/>
                    <a:gd name="T4" fmla="*/ 6 w 29"/>
                    <a:gd name="T5" fmla="*/ 14 h 14"/>
                    <a:gd name="T6" fmla="*/ 23 w 29"/>
                    <a:gd name="T7" fmla="*/ 14 h 14"/>
                    <a:gd name="T8" fmla="*/ 29 w 29"/>
                    <a:gd name="T9" fmla="*/ 8 h 14"/>
                    <a:gd name="T10" fmla="*/ 29 w 29"/>
                    <a:gd name="T11" fmla="*/ 6 h 14"/>
                    <a:gd name="T12" fmla="*/ 22 w 29"/>
                    <a:gd name="T13" fmla="*/ 0 h 14"/>
                    <a:gd name="T14" fmla="*/ 6 w 29"/>
                    <a:gd name="T15" fmla="*/ 0 h 14"/>
                    <a:gd name="T16" fmla="*/ 0 w 29"/>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4">
                      <a:moveTo>
                        <a:pt x="0" y="6"/>
                      </a:moveTo>
                      <a:cubicBezTo>
                        <a:pt x="0" y="8"/>
                        <a:pt x="0" y="8"/>
                        <a:pt x="0" y="8"/>
                      </a:cubicBezTo>
                      <a:cubicBezTo>
                        <a:pt x="0" y="11"/>
                        <a:pt x="3" y="14"/>
                        <a:pt x="6" y="14"/>
                      </a:cubicBezTo>
                      <a:cubicBezTo>
                        <a:pt x="23" y="14"/>
                        <a:pt x="23" y="14"/>
                        <a:pt x="23" y="14"/>
                      </a:cubicBezTo>
                      <a:cubicBezTo>
                        <a:pt x="26" y="14"/>
                        <a:pt x="29" y="11"/>
                        <a:pt x="29" y="8"/>
                      </a:cubicBezTo>
                      <a:cubicBezTo>
                        <a:pt x="29" y="6"/>
                        <a:pt x="29" y="6"/>
                        <a:pt x="29" y="6"/>
                      </a:cubicBezTo>
                      <a:cubicBezTo>
                        <a:pt x="29" y="3"/>
                        <a:pt x="26" y="0"/>
                        <a:pt x="22" y="0"/>
                      </a:cubicBezTo>
                      <a:cubicBezTo>
                        <a:pt x="6" y="0"/>
                        <a:pt x="6" y="0"/>
                        <a:pt x="6" y="0"/>
                      </a:cubicBezTo>
                      <a:cubicBezTo>
                        <a:pt x="2" y="0"/>
                        <a:pt x="0" y="3"/>
                        <a:pt x="0" y="6"/>
                      </a:cubicBezTo>
                      <a:close/>
                    </a:path>
                  </a:pathLst>
                </a:custGeom>
                <a:solidFill>
                  <a:srgbClr val="3030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15" name="iṡľîdê"/>
                <p:cNvSpPr/>
                <p:nvPr/>
              </p:nvSpPr>
              <p:spPr bwMode="auto">
                <a:xfrm>
                  <a:off x="2695576" y="2038351"/>
                  <a:ext cx="6724650" cy="2508250"/>
                </a:xfrm>
                <a:custGeom>
                  <a:avLst/>
                  <a:gdLst>
                    <a:gd name="T0" fmla="*/ 111 w 177"/>
                    <a:gd name="T1" fmla="*/ 1 h 65"/>
                    <a:gd name="T2" fmla="*/ 112 w 177"/>
                    <a:gd name="T3" fmla="*/ 1 h 65"/>
                    <a:gd name="T4" fmla="*/ 113 w 177"/>
                    <a:gd name="T5" fmla="*/ 1 h 65"/>
                    <a:gd name="T6" fmla="*/ 139 w 177"/>
                    <a:gd name="T7" fmla="*/ 1 h 65"/>
                    <a:gd name="T8" fmla="*/ 170 w 177"/>
                    <a:gd name="T9" fmla="*/ 1 h 65"/>
                    <a:gd name="T10" fmla="*/ 175 w 177"/>
                    <a:gd name="T11" fmla="*/ 5 h 65"/>
                    <a:gd name="T12" fmla="*/ 176 w 177"/>
                    <a:gd name="T13" fmla="*/ 12 h 65"/>
                    <a:gd name="T14" fmla="*/ 177 w 177"/>
                    <a:gd name="T15" fmla="*/ 50 h 65"/>
                    <a:gd name="T16" fmla="*/ 177 w 177"/>
                    <a:gd name="T17" fmla="*/ 57 h 65"/>
                    <a:gd name="T18" fmla="*/ 160 w 177"/>
                    <a:gd name="T19" fmla="*/ 62 h 65"/>
                    <a:gd name="T20" fmla="*/ 146 w 177"/>
                    <a:gd name="T21" fmla="*/ 62 h 65"/>
                    <a:gd name="T22" fmla="*/ 140 w 177"/>
                    <a:gd name="T23" fmla="*/ 63 h 65"/>
                    <a:gd name="T24" fmla="*/ 139 w 177"/>
                    <a:gd name="T25" fmla="*/ 63 h 65"/>
                    <a:gd name="T26" fmla="*/ 125 w 177"/>
                    <a:gd name="T27" fmla="*/ 63 h 65"/>
                    <a:gd name="T28" fmla="*/ 48 w 177"/>
                    <a:gd name="T29" fmla="*/ 63 h 65"/>
                    <a:gd name="T30" fmla="*/ 16 w 177"/>
                    <a:gd name="T31" fmla="*/ 63 h 65"/>
                    <a:gd name="T32" fmla="*/ 3 w 177"/>
                    <a:gd name="T33" fmla="*/ 59 h 65"/>
                    <a:gd name="T34" fmla="*/ 1 w 177"/>
                    <a:gd name="T35" fmla="*/ 42 h 65"/>
                    <a:gd name="T36" fmla="*/ 1 w 177"/>
                    <a:gd name="T37" fmla="*/ 24 h 65"/>
                    <a:gd name="T38" fmla="*/ 7 w 177"/>
                    <a:gd name="T39" fmla="*/ 1 h 65"/>
                    <a:gd name="T40" fmla="*/ 67 w 177"/>
                    <a:gd name="T41" fmla="*/ 1 h 65"/>
                    <a:gd name="T42" fmla="*/ 94 w 177"/>
                    <a:gd name="T43" fmla="*/ 1 h 65"/>
                    <a:gd name="T44" fmla="*/ 103 w 177"/>
                    <a:gd name="T45" fmla="*/ 1 h 65"/>
                    <a:gd name="T46" fmla="*/ 113 w 177"/>
                    <a:gd name="T47" fmla="*/ 1 h 65"/>
                    <a:gd name="T48" fmla="*/ 111 w 177"/>
                    <a:gd name="T49" fmla="*/ 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7" h="65">
                      <a:moveTo>
                        <a:pt x="111" y="1"/>
                      </a:moveTo>
                      <a:cubicBezTo>
                        <a:pt x="112" y="1"/>
                        <a:pt x="112" y="1"/>
                        <a:pt x="112" y="1"/>
                      </a:cubicBezTo>
                      <a:cubicBezTo>
                        <a:pt x="113" y="1"/>
                        <a:pt x="113" y="1"/>
                        <a:pt x="113" y="1"/>
                      </a:cubicBezTo>
                      <a:cubicBezTo>
                        <a:pt x="122" y="1"/>
                        <a:pt x="131" y="1"/>
                        <a:pt x="139" y="1"/>
                      </a:cubicBezTo>
                      <a:cubicBezTo>
                        <a:pt x="149" y="1"/>
                        <a:pt x="160" y="0"/>
                        <a:pt x="170" y="1"/>
                      </a:cubicBezTo>
                      <a:cubicBezTo>
                        <a:pt x="172" y="1"/>
                        <a:pt x="174" y="3"/>
                        <a:pt x="175" y="5"/>
                      </a:cubicBezTo>
                      <a:cubicBezTo>
                        <a:pt x="176" y="7"/>
                        <a:pt x="176" y="9"/>
                        <a:pt x="176" y="12"/>
                      </a:cubicBezTo>
                      <a:cubicBezTo>
                        <a:pt x="177" y="24"/>
                        <a:pt x="177" y="37"/>
                        <a:pt x="177" y="50"/>
                      </a:cubicBezTo>
                      <a:cubicBezTo>
                        <a:pt x="177" y="52"/>
                        <a:pt x="177" y="55"/>
                        <a:pt x="177" y="57"/>
                      </a:cubicBezTo>
                      <a:cubicBezTo>
                        <a:pt x="174" y="65"/>
                        <a:pt x="166" y="62"/>
                        <a:pt x="160" y="62"/>
                      </a:cubicBezTo>
                      <a:cubicBezTo>
                        <a:pt x="155" y="62"/>
                        <a:pt x="150" y="62"/>
                        <a:pt x="146" y="62"/>
                      </a:cubicBezTo>
                      <a:cubicBezTo>
                        <a:pt x="144" y="63"/>
                        <a:pt x="142" y="63"/>
                        <a:pt x="140" y="63"/>
                      </a:cubicBezTo>
                      <a:cubicBezTo>
                        <a:pt x="140" y="63"/>
                        <a:pt x="139" y="63"/>
                        <a:pt x="139" y="63"/>
                      </a:cubicBezTo>
                      <a:cubicBezTo>
                        <a:pt x="134" y="63"/>
                        <a:pt x="130" y="63"/>
                        <a:pt x="125" y="63"/>
                      </a:cubicBezTo>
                      <a:cubicBezTo>
                        <a:pt x="100" y="63"/>
                        <a:pt x="74" y="63"/>
                        <a:pt x="48" y="63"/>
                      </a:cubicBezTo>
                      <a:cubicBezTo>
                        <a:pt x="38" y="63"/>
                        <a:pt x="27" y="63"/>
                        <a:pt x="16" y="63"/>
                      </a:cubicBezTo>
                      <a:cubicBezTo>
                        <a:pt x="11" y="63"/>
                        <a:pt x="6" y="64"/>
                        <a:pt x="3" y="59"/>
                      </a:cubicBezTo>
                      <a:cubicBezTo>
                        <a:pt x="1" y="54"/>
                        <a:pt x="1" y="47"/>
                        <a:pt x="1" y="42"/>
                      </a:cubicBezTo>
                      <a:cubicBezTo>
                        <a:pt x="1" y="36"/>
                        <a:pt x="1" y="30"/>
                        <a:pt x="1" y="24"/>
                      </a:cubicBezTo>
                      <a:cubicBezTo>
                        <a:pt x="2" y="19"/>
                        <a:pt x="0" y="1"/>
                        <a:pt x="7" y="1"/>
                      </a:cubicBezTo>
                      <a:cubicBezTo>
                        <a:pt x="27" y="1"/>
                        <a:pt x="47" y="1"/>
                        <a:pt x="67" y="1"/>
                      </a:cubicBezTo>
                      <a:cubicBezTo>
                        <a:pt x="76" y="1"/>
                        <a:pt x="85" y="1"/>
                        <a:pt x="94" y="1"/>
                      </a:cubicBezTo>
                      <a:cubicBezTo>
                        <a:pt x="97" y="1"/>
                        <a:pt x="100" y="1"/>
                        <a:pt x="103" y="1"/>
                      </a:cubicBezTo>
                      <a:cubicBezTo>
                        <a:pt x="106" y="1"/>
                        <a:pt x="111" y="0"/>
                        <a:pt x="113" y="1"/>
                      </a:cubicBezTo>
                      <a:cubicBezTo>
                        <a:pt x="112" y="1"/>
                        <a:pt x="112" y="1"/>
                        <a:pt x="111" y="1"/>
                      </a:cubicBezTo>
                      <a:close/>
                    </a:path>
                  </a:pathLst>
                </a:custGeom>
                <a:solidFill>
                  <a:srgbClr val="C0454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16" name="ïṣlíḓé"/>
                <p:cNvSpPr/>
                <p:nvPr/>
              </p:nvSpPr>
              <p:spPr bwMode="auto">
                <a:xfrm>
                  <a:off x="7254876" y="4044951"/>
                  <a:ext cx="987425" cy="927100"/>
                </a:xfrm>
                <a:custGeom>
                  <a:avLst/>
                  <a:gdLst>
                    <a:gd name="T0" fmla="*/ 2 w 26"/>
                    <a:gd name="T1" fmla="*/ 8 h 24"/>
                    <a:gd name="T2" fmla="*/ 5 w 26"/>
                    <a:gd name="T3" fmla="*/ 5 h 24"/>
                    <a:gd name="T4" fmla="*/ 7 w 26"/>
                    <a:gd name="T5" fmla="*/ 4 h 24"/>
                    <a:gd name="T6" fmla="*/ 24 w 26"/>
                    <a:gd name="T7" fmla="*/ 15 h 24"/>
                    <a:gd name="T8" fmla="*/ 24 w 26"/>
                    <a:gd name="T9" fmla="*/ 15 h 24"/>
                    <a:gd name="T10" fmla="*/ 22 w 26"/>
                    <a:gd name="T11" fmla="*/ 20 h 24"/>
                    <a:gd name="T12" fmla="*/ 15 w 26"/>
                    <a:gd name="T13" fmla="*/ 23 h 24"/>
                    <a:gd name="T14" fmla="*/ 4 w 26"/>
                    <a:gd name="T15" fmla="*/ 20 h 24"/>
                    <a:gd name="T16" fmla="*/ 2 w 26"/>
                    <a:gd name="T17" fmla="*/ 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4">
                      <a:moveTo>
                        <a:pt x="2" y="8"/>
                      </a:moveTo>
                      <a:cubicBezTo>
                        <a:pt x="3" y="7"/>
                        <a:pt x="4" y="6"/>
                        <a:pt x="5" y="5"/>
                      </a:cubicBezTo>
                      <a:cubicBezTo>
                        <a:pt x="6" y="5"/>
                        <a:pt x="6" y="4"/>
                        <a:pt x="7" y="4"/>
                      </a:cubicBezTo>
                      <a:cubicBezTo>
                        <a:pt x="14" y="0"/>
                        <a:pt x="26" y="6"/>
                        <a:pt x="24" y="15"/>
                      </a:cubicBezTo>
                      <a:cubicBezTo>
                        <a:pt x="24" y="15"/>
                        <a:pt x="24" y="15"/>
                        <a:pt x="24" y="15"/>
                      </a:cubicBezTo>
                      <a:cubicBezTo>
                        <a:pt x="24" y="17"/>
                        <a:pt x="23" y="18"/>
                        <a:pt x="22" y="20"/>
                      </a:cubicBezTo>
                      <a:cubicBezTo>
                        <a:pt x="20" y="22"/>
                        <a:pt x="18" y="23"/>
                        <a:pt x="15" y="23"/>
                      </a:cubicBezTo>
                      <a:cubicBezTo>
                        <a:pt x="11" y="24"/>
                        <a:pt x="7" y="23"/>
                        <a:pt x="4" y="20"/>
                      </a:cubicBezTo>
                      <a:cubicBezTo>
                        <a:pt x="1" y="17"/>
                        <a:pt x="0" y="12"/>
                        <a:pt x="2" y="8"/>
                      </a:cubicBezTo>
                      <a:close/>
                    </a:path>
                  </a:pathLst>
                </a:custGeom>
                <a:solidFill>
                  <a:srgbClr val="29292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17" name="îṣľídé"/>
                <p:cNvSpPr/>
                <p:nvPr/>
              </p:nvSpPr>
              <p:spPr bwMode="auto">
                <a:xfrm>
                  <a:off x="7519988" y="4392613"/>
                  <a:ext cx="379413" cy="269875"/>
                </a:xfrm>
                <a:custGeom>
                  <a:avLst/>
                  <a:gdLst>
                    <a:gd name="T0" fmla="*/ 5 w 10"/>
                    <a:gd name="T1" fmla="*/ 0 h 7"/>
                    <a:gd name="T2" fmla="*/ 5 w 10"/>
                    <a:gd name="T3" fmla="*/ 7 h 7"/>
                    <a:gd name="T4" fmla="*/ 5 w 10"/>
                    <a:gd name="T5" fmla="*/ 0 h 7"/>
                  </a:gdLst>
                  <a:ahLst/>
                  <a:cxnLst>
                    <a:cxn ang="0">
                      <a:pos x="T0" y="T1"/>
                    </a:cxn>
                    <a:cxn ang="0">
                      <a:pos x="T2" y="T3"/>
                    </a:cxn>
                    <a:cxn ang="0">
                      <a:pos x="T4" y="T5"/>
                    </a:cxn>
                  </a:cxnLst>
                  <a:rect l="0" t="0" r="r" b="b"/>
                  <a:pathLst>
                    <a:path w="10" h="7">
                      <a:moveTo>
                        <a:pt x="5" y="0"/>
                      </a:moveTo>
                      <a:cubicBezTo>
                        <a:pt x="10" y="0"/>
                        <a:pt x="10" y="7"/>
                        <a:pt x="5" y="7"/>
                      </a:cubicBezTo>
                      <a:cubicBezTo>
                        <a:pt x="0" y="7"/>
                        <a:pt x="0" y="0"/>
                        <a:pt x="5" y="0"/>
                      </a:cubicBezTo>
                      <a:close/>
                    </a:path>
                  </a:pathLst>
                </a:custGeom>
                <a:solidFill>
                  <a:srgbClr val="D0D0D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18" name="íṥlíḓê"/>
                <p:cNvSpPr/>
                <p:nvPr/>
              </p:nvSpPr>
              <p:spPr bwMode="auto">
                <a:xfrm>
                  <a:off x="3417888" y="4006851"/>
                  <a:ext cx="1139825" cy="1041400"/>
                </a:xfrm>
                <a:custGeom>
                  <a:avLst/>
                  <a:gdLst>
                    <a:gd name="T0" fmla="*/ 3 w 30"/>
                    <a:gd name="T1" fmla="*/ 9 h 27"/>
                    <a:gd name="T2" fmla="*/ 6 w 30"/>
                    <a:gd name="T3" fmla="*/ 6 h 27"/>
                    <a:gd name="T4" fmla="*/ 8 w 30"/>
                    <a:gd name="T5" fmla="*/ 5 h 27"/>
                    <a:gd name="T6" fmla="*/ 27 w 30"/>
                    <a:gd name="T7" fmla="*/ 17 h 27"/>
                    <a:gd name="T8" fmla="*/ 27 w 30"/>
                    <a:gd name="T9" fmla="*/ 17 h 27"/>
                    <a:gd name="T10" fmla="*/ 25 w 30"/>
                    <a:gd name="T11" fmla="*/ 22 h 27"/>
                    <a:gd name="T12" fmla="*/ 17 w 30"/>
                    <a:gd name="T13" fmla="*/ 26 h 27"/>
                    <a:gd name="T14" fmla="*/ 5 w 30"/>
                    <a:gd name="T15" fmla="*/ 23 h 27"/>
                    <a:gd name="T16" fmla="*/ 3 w 30"/>
                    <a:gd name="T17" fmla="*/ 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7">
                      <a:moveTo>
                        <a:pt x="3" y="9"/>
                      </a:moveTo>
                      <a:cubicBezTo>
                        <a:pt x="4" y="8"/>
                        <a:pt x="5" y="7"/>
                        <a:pt x="6" y="6"/>
                      </a:cubicBezTo>
                      <a:cubicBezTo>
                        <a:pt x="7" y="5"/>
                        <a:pt x="7" y="5"/>
                        <a:pt x="8" y="5"/>
                      </a:cubicBezTo>
                      <a:cubicBezTo>
                        <a:pt x="15" y="0"/>
                        <a:pt x="30" y="7"/>
                        <a:pt x="27" y="17"/>
                      </a:cubicBezTo>
                      <a:cubicBezTo>
                        <a:pt x="27" y="17"/>
                        <a:pt x="27" y="17"/>
                        <a:pt x="27" y="17"/>
                      </a:cubicBezTo>
                      <a:cubicBezTo>
                        <a:pt x="27" y="19"/>
                        <a:pt x="26" y="21"/>
                        <a:pt x="25" y="22"/>
                      </a:cubicBezTo>
                      <a:cubicBezTo>
                        <a:pt x="23" y="24"/>
                        <a:pt x="20" y="26"/>
                        <a:pt x="17" y="26"/>
                      </a:cubicBezTo>
                      <a:cubicBezTo>
                        <a:pt x="13" y="27"/>
                        <a:pt x="8" y="26"/>
                        <a:pt x="5" y="23"/>
                      </a:cubicBezTo>
                      <a:cubicBezTo>
                        <a:pt x="1" y="19"/>
                        <a:pt x="0" y="14"/>
                        <a:pt x="3" y="9"/>
                      </a:cubicBezTo>
                      <a:close/>
                    </a:path>
                  </a:pathLst>
                </a:custGeom>
                <a:solidFill>
                  <a:srgbClr val="29292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19" name="íSḻide"/>
                <p:cNvSpPr/>
                <p:nvPr/>
              </p:nvSpPr>
              <p:spPr bwMode="auto">
                <a:xfrm>
                  <a:off x="3721101" y="4392613"/>
                  <a:ext cx="417513" cy="309563"/>
                </a:xfrm>
                <a:custGeom>
                  <a:avLst/>
                  <a:gdLst>
                    <a:gd name="T0" fmla="*/ 6 w 11"/>
                    <a:gd name="T1" fmla="*/ 0 h 8"/>
                    <a:gd name="T2" fmla="*/ 6 w 11"/>
                    <a:gd name="T3" fmla="*/ 8 h 8"/>
                    <a:gd name="T4" fmla="*/ 6 w 11"/>
                    <a:gd name="T5" fmla="*/ 0 h 8"/>
                  </a:gdLst>
                  <a:ahLst/>
                  <a:cxnLst>
                    <a:cxn ang="0">
                      <a:pos x="T0" y="T1"/>
                    </a:cxn>
                    <a:cxn ang="0">
                      <a:pos x="T2" y="T3"/>
                    </a:cxn>
                    <a:cxn ang="0">
                      <a:pos x="T4" y="T5"/>
                    </a:cxn>
                  </a:cxnLst>
                  <a:rect l="0" t="0" r="r" b="b"/>
                  <a:pathLst>
                    <a:path w="11" h="8">
                      <a:moveTo>
                        <a:pt x="6" y="0"/>
                      </a:moveTo>
                      <a:cubicBezTo>
                        <a:pt x="11" y="0"/>
                        <a:pt x="11" y="8"/>
                        <a:pt x="6" y="8"/>
                      </a:cubicBezTo>
                      <a:cubicBezTo>
                        <a:pt x="0" y="8"/>
                        <a:pt x="0" y="0"/>
                        <a:pt x="6" y="0"/>
                      </a:cubicBezTo>
                      <a:close/>
                    </a:path>
                  </a:pathLst>
                </a:custGeom>
                <a:solidFill>
                  <a:srgbClr val="D0D0D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20" name="îšlíḋe"/>
                <p:cNvSpPr/>
                <p:nvPr/>
              </p:nvSpPr>
              <p:spPr bwMode="auto">
                <a:xfrm>
                  <a:off x="3855268" y="2386015"/>
                  <a:ext cx="1366835" cy="1119189"/>
                </a:xfrm>
                <a:custGeom>
                  <a:avLst/>
                  <a:gdLst>
                    <a:gd name="T0" fmla="*/ 3 w 36"/>
                    <a:gd name="T1" fmla="*/ 29 h 29"/>
                    <a:gd name="T2" fmla="*/ 33 w 36"/>
                    <a:gd name="T3" fmla="*/ 29 h 29"/>
                    <a:gd name="T4" fmla="*/ 36 w 36"/>
                    <a:gd name="T5" fmla="*/ 26 h 29"/>
                    <a:gd name="T6" fmla="*/ 36 w 36"/>
                    <a:gd name="T7" fmla="*/ 3 h 29"/>
                    <a:gd name="T8" fmla="*/ 33 w 36"/>
                    <a:gd name="T9" fmla="*/ 0 h 29"/>
                    <a:gd name="T10" fmla="*/ 3 w 36"/>
                    <a:gd name="T11" fmla="*/ 0 h 29"/>
                    <a:gd name="T12" fmla="*/ 0 w 36"/>
                    <a:gd name="T13" fmla="*/ 3 h 29"/>
                    <a:gd name="T14" fmla="*/ 0 w 36"/>
                    <a:gd name="T15" fmla="*/ 26 h 29"/>
                    <a:gd name="T16" fmla="*/ 3 w 36"/>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29">
                      <a:moveTo>
                        <a:pt x="3" y="29"/>
                      </a:moveTo>
                      <a:cubicBezTo>
                        <a:pt x="33" y="29"/>
                        <a:pt x="33" y="29"/>
                        <a:pt x="33" y="29"/>
                      </a:cubicBezTo>
                      <a:cubicBezTo>
                        <a:pt x="34" y="29"/>
                        <a:pt x="36" y="28"/>
                        <a:pt x="36" y="26"/>
                      </a:cubicBezTo>
                      <a:cubicBezTo>
                        <a:pt x="36" y="3"/>
                        <a:pt x="36" y="3"/>
                        <a:pt x="36" y="3"/>
                      </a:cubicBezTo>
                      <a:cubicBezTo>
                        <a:pt x="36" y="1"/>
                        <a:pt x="34" y="0"/>
                        <a:pt x="33" y="0"/>
                      </a:cubicBezTo>
                      <a:cubicBezTo>
                        <a:pt x="3" y="0"/>
                        <a:pt x="3" y="0"/>
                        <a:pt x="3" y="0"/>
                      </a:cubicBezTo>
                      <a:cubicBezTo>
                        <a:pt x="1" y="0"/>
                        <a:pt x="0" y="1"/>
                        <a:pt x="0" y="3"/>
                      </a:cubicBezTo>
                      <a:cubicBezTo>
                        <a:pt x="0" y="26"/>
                        <a:pt x="0" y="26"/>
                        <a:pt x="0" y="26"/>
                      </a:cubicBezTo>
                      <a:cubicBezTo>
                        <a:pt x="0" y="28"/>
                        <a:pt x="1" y="29"/>
                        <a:pt x="3" y="2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21" name="îṩļíḋé"/>
                <p:cNvSpPr/>
                <p:nvPr/>
              </p:nvSpPr>
              <p:spPr bwMode="auto">
                <a:xfrm>
                  <a:off x="6456363" y="2347913"/>
                  <a:ext cx="1368425" cy="1157288"/>
                </a:xfrm>
                <a:custGeom>
                  <a:avLst/>
                  <a:gdLst>
                    <a:gd name="T0" fmla="*/ 3 w 36"/>
                    <a:gd name="T1" fmla="*/ 30 h 30"/>
                    <a:gd name="T2" fmla="*/ 33 w 36"/>
                    <a:gd name="T3" fmla="*/ 30 h 30"/>
                    <a:gd name="T4" fmla="*/ 36 w 36"/>
                    <a:gd name="T5" fmla="*/ 27 h 30"/>
                    <a:gd name="T6" fmla="*/ 36 w 36"/>
                    <a:gd name="T7" fmla="*/ 4 h 30"/>
                    <a:gd name="T8" fmla="*/ 33 w 36"/>
                    <a:gd name="T9" fmla="*/ 0 h 30"/>
                    <a:gd name="T10" fmla="*/ 3 w 36"/>
                    <a:gd name="T11" fmla="*/ 0 h 30"/>
                    <a:gd name="T12" fmla="*/ 0 w 36"/>
                    <a:gd name="T13" fmla="*/ 4 h 30"/>
                    <a:gd name="T14" fmla="*/ 0 w 36"/>
                    <a:gd name="T15" fmla="*/ 27 h 30"/>
                    <a:gd name="T16" fmla="*/ 3 w 36"/>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0">
                      <a:moveTo>
                        <a:pt x="3" y="30"/>
                      </a:moveTo>
                      <a:cubicBezTo>
                        <a:pt x="33" y="30"/>
                        <a:pt x="33" y="30"/>
                        <a:pt x="33" y="30"/>
                      </a:cubicBezTo>
                      <a:cubicBezTo>
                        <a:pt x="35" y="30"/>
                        <a:pt x="36" y="28"/>
                        <a:pt x="36" y="27"/>
                      </a:cubicBezTo>
                      <a:cubicBezTo>
                        <a:pt x="36" y="4"/>
                        <a:pt x="36" y="4"/>
                        <a:pt x="36" y="4"/>
                      </a:cubicBezTo>
                      <a:cubicBezTo>
                        <a:pt x="36" y="2"/>
                        <a:pt x="35" y="0"/>
                        <a:pt x="33" y="0"/>
                      </a:cubicBezTo>
                      <a:cubicBezTo>
                        <a:pt x="3" y="0"/>
                        <a:pt x="3" y="0"/>
                        <a:pt x="3" y="0"/>
                      </a:cubicBezTo>
                      <a:cubicBezTo>
                        <a:pt x="1" y="0"/>
                        <a:pt x="0" y="2"/>
                        <a:pt x="0" y="4"/>
                      </a:cubicBezTo>
                      <a:cubicBezTo>
                        <a:pt x="0" y="27"/>
                        <a:pt x="0" y="27"/>
                        <a:pt x="0" y="27"/>
                      </a:cubicBezTo>
                      <a:cubicBezTo>
                        <a:pt x="0" y="28"/>
                        <a:pt x="1" y="30"/>
                        <a:pt x="3" y="3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22" name="íṧļidé"/>
                <p:cNvSpPr/>
                <p:nvPr/>
              </p:nvSpPr>
              <p:spPr bwMode="auto">
                <a:xfrm>
                  <a:off x="8013701" y="2386013"/>
                  <a:ext cx="1025525" cy="1119188"/>
                </a:xfrm>
                <a:custGeom>
                  <a:avLst/>
                  <a:gdLst>
                    <a:gd name="T0" fmla="*/ 2 w 27"/>
                    <a:gd name="T1" fmla="*/ 29 h 29"/>
                    <a:gd name="T2" fmla="*/ 25 w 27"/>
                    <a:gd name="T3" fmla="*/ 29 h 29"/>
                    <a:gd name="T4" fmla="*/ 27 w 27"/>
                    <a:gd name="T5" fmla="*/ 26 h 29"/>
                    <a:gd name="T6" fmla="*/ 27 w 27"/>
                    <a:gd name="T7" fmla="*/ 3 h 29"/>
                    <a:gd name="T8" fmla="*/ 25 w 27"/>
                    <a:gd name="T9" fmla="*/ 0 h 29"/>
                    <a:gd name="T10" fmla="*/ 2 w 27"/>
                    <a:gd name="T11" fmla="*/ 0 h 29"/>
                    <a:gd name="T12" fmla="*/ 0 w 27"/>
                    <a:gd name="T13" fmla="*/ 3 h 29"/>
                    <a:gd name="T14" fmla="*/ 0 w 27"/>
                    <a:gd name="T15" fmla="*/ 26 h 29"/>
                    <a:gd name="T16" fmla="*/ 2 w 27"/>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9">
                      <a:moveTo>
                        <a:pt x="2" y="29"/>
                      </a:moveTo>
                      <a:cubicBezTo>
                        <a:pt x="25" y="29"/>
                        <a:pt x="25" y="29"/>
                        <a:pt x="25" y="29"/>
                      </a:cubicBezTo>
                      <a:cubicBezTo>
                        <a:pt x="26" y="29"/>
                        <a:pt x="27" y="28"/>
                        <a:pt x="27" y="26"/>
                      </a:cubicBezTo>
                      <a:cubicBezTo>
                        <a:pt x="27" y="3"/>
                        <a:pt x="27" y="3"/>
                        <a:pt x="27" y="3"/>
                      </a:cubicBezTo>
                      <a:cubicBezTo>
                        <a:pt x="27" y="1"/>
                        <a:pt x="26" y="0"/>
                        <a:pt x="25" y="0"/>
                      </a:cubicBezTo>
                      <a:cubicBezTo>
                        <a:pt x="2" y="0"/>
                        <a:pt x="2" y="0"/>
                        <a:pt x="2" y="0"/>
                      </a:cubicBezTo>
                      <a:cubicBezTo>
                        <a:pt x="1" y="0"/>
                        <a:pt x="0" y="1"/>
                        <a:pt x="0" y="3"/>
                      </a:cubicBezTo>
                      <a:cubicBezTo>
                        <a:pt x="0" y="26"/>
                        <a:pt x="0" y="26"/>
                        <a:pt x="0" y="26"/>
                      </a:cubicBezTo>
                      <a:cubicBezTo>
                        <a:pt x="0" y="28"/>
                        <a:pt x="1" y="29"/>
                        <a:pt x="2" y="2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623" name="î$ļíḋê"/>
                <p:cNvSpPr/>
                <p:nvPr/>
              </p:nvSpPr>
              <p:spPr bwMode="auto">
                <a:xfrm>
                  <a:off x="3227388" y="2347913"/>
                  <a:ext cx="1366838" cy="1119188"/>
                </a:xfrm>
                <a:custGeom>
                  <a:avLst/>
                  <a:gdLst>
                    <a:gd name="T0" fmla="*/ 6 w 36"/>
                    <a:gd name="T1" fmla="*/ 29 h 29"/>
                    <a:gd name="T2" fmla="*/ 31 w 36"/>
                    <a:gd name="T3" fmla="*/ 29 h 29"/>
                    <a:gd name="T4" fmla="*/ 36 w 36"/>
                    <a:gd name="T5" fmla="*/ 24 h 29"/>
                    <a:gd name="T6" fmla="*/ 36 w 36"/>
                    <a:gd name="T7" fmla="*/ 6 h 29"/>
                    <a:gd name="T8" fmla="*/ 31 w 36"/>
                    <a:gd name="T9" fmla="*/ 0 h 29"/>
                    <a:gd name="T10" fmla="*/ 6 w 36"/>
                    <a:gd name="T11" fmla="*/ 0 h 29"/>
                    <a:gd name="T12" fmla="*/ 0 w 36"/>
                    <a:gd name="T13" fmla="*/ 6 h 29"/>
                    <a:gd name="T14" fmla="*/ 0 w 36"/>
                    <a:gd name="T15" fmla="*/ 24 h 29"/>
                    <a:gd name="T16" fmla="*/ 6 w 36"/>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29">
                      <a:moveTo>
                        <a:pt x="6" y="29"/>
                      </a:moveTo>
                      <a:cubicBezTo>
                        <a:pt x="31" y="29"/>
                        <a:pt x="31" y="29"/>
                        <a:pt x="31" y="29"/>
                      </a:cubicBezTo>
                      <a:cubicBezTo>
                        <a:pt x="34" y="29"/>
                        <a:pt x="36" y="27"/>
                        <a:pt x="36" y="24"/>
                      </a:cubicBezTo>
                      <a:cubicBezTo>
                        <a:pt x="36" y="6"/>
                        <a:pt x="36" y="6"/>
                        <a:pt x="36" y="6"/>
                      </a:cubicBezTo>
                      <a:cubicBezTo>
                        <a:pt x="36" y="3"/>
                        <a:pt x="34" y="0"/>
                        <a:pt x="31" y="0"/>
                      </a:cubicBezTo>
                      <a:cubicBezTo>
                        <a:pt x="6" y="0"/>
                        <a:pt x="6" y="0"/>
                        <a:pt x="6" y="0"/>
                      </a:cubicBezTo>
                      <a:cubicBezTo>
                        <a:pt x="3" y="0"/>
                        <a:pt x="0" y="3"/>
                        <a:pt x="0" y="6"/>
                      </a:cubicBezTo>
                      <a:cubicBezTo>
                        <a:pt x="0" y="24"/>
                        <a:pt x="0" y="24"/>
                        <a:pt x="0" y="24"/>
                      </a:cubicBezTo>
                      <a:cubicBezTo>
                        <a:pt x="0" y="27"/>
                        <a:pt x="3" y="29"/>
                        <a:pt x="6" y="2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grpSp>
          <p:sp>
            <p:nvSpPr>
              <p:cNvPr id="613" name="one-man-walking_76905"/>
              <p:cNvSpPr>
                <a:spLocks noChangeAspect="1"/>
              </p:cNvSpPr>
              <p:nvPr/>
            </p:nvSpPr>
            <p:spPr bwMode="auto">
              <a:xfrm>
                <a:off x="3773045" y="3204207"/>
                <a:ext cx="222424" cy="425657"/>
              </a:xfrm>
              <a:custGeom>
                <a:avLst/>
                <a:gdLst>
                  <a:gd name="connsiteX0" fmla="*/ 91760 w 314856"/>
                  <a:gd name="connsiteY0" fmla="*/ 154225 h 602546"/>
                  <a:gd name="connsiteX1" fmla="*/ 185968 w 314856"/>
                  <a:gd name="connsiteY1" fmla="*/ 154225 h 602546"/>
                  <a:gd name="connsiteX2" fmla="*/ 205096 w 314856"/>
                  <a:gd name="connsiteY2" fmla="*/ 169981 h 602546"/>
                  <a:gd name="connsiteX3" fmla="*/ 224703 w 314856"/>
                  <a:gd name="connsiteY3" fmla="*/ 246849 h 602546"/>
                  <a:gd name="connsiteX4" fmla="*/ 235702 w 314856"/>
                  <a:gd name="connsiteY4" fmla="*/ 262128 h 602546"/>
                  <a:gd name="connsiteX5" fmla="*/ 305999 w 314856"/>
                  <a:gd name="connsiteY5" fmla="*/ 306530 h 602546"/>
                  <a:gd name="connsiteX6" fmla="*/ 312216 w 314856"/>
                  <a:gd name="connsiteY6" fmla="*/ 333267 h 602546"/>
                  <a:gd name="connsiteX7" fmla="*/ 306956 w 314856"/>
                  <a:gd name="connsiteY7" fmla="*/ 341383 h 602546"/>
                  <a:gd name="connsiteX8" fmla="*/ 290218 w 314856"/>
                  <a:gd name="connsiteY8" fmla="*/ 350932 h 602546"/>
                  <a:gd name="connsiteX9" fmla="*/ 280654 w 314856"/>
                  <a:gd name="connsiteY9" fmla="*/ 348068 h 602546"/>
                  <a:gd name="connsiteX10" fmla="*/ 205096 w 314856"/>
                  <a:gd name="connsiteY10" fmla="*/ 304620 h 602546"/>
                  <a:gd name="connsiteX11" fmla="*/ 205096 w 314856"/>
                  <a:gd name="connsiteY11" fmla="*/ 368120 h 602546"/>
                  <a:gd name="connsiteX12" fmla="*/ 204618 w 314856"/>
                  <a:gd name="connsiteY12" fmla="*/ 372417 h 602546"/>
                  <a:gd name="connsiteX13" fmla="*/ 212748 w 314856"/>
                  <a:gd name="connsiteY13" fmla="*/ 430666 h 602546"/>
                  <a:gd name="connsiteX14" fmla="*/ 216095 w 314856"/>
                  <a:gd name="connsiteY14" fmla="*/ 464087 h 602546"/>
                  <a:gd name="connsiteX15" fmla="*/ 221834 w 314856"/>
                  <a:gd name="connsiteY15" fmla="*/ 574377 h 602546"/>
                  <a:gd name="connsiteX16" fmla="*/ 200792 w 314856"/>
                  <a:gd name="connsiteY16" fmla="*/ 599681 h 602546"/>
                  <a:gd name="connsiteX17" fmla="*/ 180229 w 314856"/>
                  <a:gd name="connsiteY17" fmla="*/ 602546 h 602546"/>
                  <a:gd name="connsiteX18" fmla="*/ 176882 w 314856"/>
                  <a:gd name="connsiteY18" fmla="*/ 602546 h 602546"/>
                  <a:gd name="connsiteX19" fmla="*/ 156318 w 314856"/>
                  <a:gd name="connsiteY19" fmla="*/ 582016 h 602546"/>
                  <a:gd name="connsiteX20" fmla="*/ 153449 w 314856"/>
                  <a:gd name="connsiteY20" fmla="*/ 472681 h 602546"/>
                  <a:gd name="connsiteX21" fmla="*/ 150102 w 314856"/>
                  <a:gd name="connsiteY21" fmla="*/ 441170 h 602546"/>
                  <a:gd name="connsiteX22" fmla="*/ 139103 w 314856"/>
                  <a:gd name="connsiteY22" fmla="*/ 387218 h 602546"/>
                  <a:gd name="connsiteX23" fmla="*/ 134321 w 314856"/>
                  <a:gd name="connsiteY23" fmla="*/ 387218 h 602546"/>
                  <a:gd name="connsiteX24" fmla="*/ 75022 w 314856"/>
                  <a:gd name="connsiteY24" fmla="*/ 572467 h 602546"/>
                  <a:gd name="connsiteX25" fmla="*/ 43460 w 314856"/>
                  <a:gd name="connsiteY25" fmla="*/ 595384 h 602546"/>
                  <a:gd name="connsiteX26" fmla="*/ 34852 w 314856"/>
                  <a:gd name="connsiteY26" fmla="*/ 594429 h 602546"/>
                  <a:gd name="connsiteX27" fmla="*/ 31026 w 314856"/>
                  <a:gd name="connsiteY27" fmla="*/ 592997 h 602546"/>
                  <a:gd name="connsiteX28" fmla="*/ 11898 w 314856"/>
                  <a:gd name="connsiteY28" fmla="*/ 578196 h 602546"/>
                  <a:gd name="connsiteX29" fmla="*/ 9507 w 314856"/>
                  <a:gd name="connsiteY29" fmla="*/ 554324 h 602546"/>
                  <a:gd name="connsiteX30" fmla="*/ 72153 w 314856"/>
                  <a:gd name="connsiteY30" fmla="*/ 359049 h 602546"/>
                  <a:gd name="connsiteX31" fmla="*/ 72631 w 314856"/>
                  <a:gd name="connsiteY31" fmla="*/ 358094 h 602546"/>
                  <a:gd name="connsiteX32" fmla="*/ 72631 w 314856"/>
                  <a:gd name="connsiteY32" fmla="*/ 232049 h 602546"/>
                  <a:gd name="connsiteX33" fmla="*/ 60197 w 314856"/>
                  <a:gd name="connsiteY33" fmla="*/ 241120 h 602546"/>
                  <a:gd name="connsiteX34" fmla="*/ 54459 w 314856"/>
                  <a:gd name="connsiteY34" fmla="*/ 254488 h 602546"/>
                  <a:gd name="connsiteX35" fmla="*/ 68806 w 314856"/>
                  <a:gd name="connsiteY35" fmla="*/ 340429 h 602546"/>
                  <a:gd name="connsiteX36" fmla="*/ 65458 w 314856"/>
                  <a:gd name="connsiteY36" fmla="*/ 354275 h 602546"/>
                  <a:gd name="connsiteX37" fmla="*/ 52546 w 314856"/>
                  <a:gd name="connsiteY37" fmla="*/ 360959 h 602546"/>
                  <a:gd name="connsiteX38" fmla="*/ 42025 w 314856"/>
                  <a:gd name="connsiteY38" fmla="*/ 361436 h 602546"/>
                  <a:gd name="connsiteX39" fmla="*/ 20984 w 314856"/>
                  <a:gd name="connsiteY39" fmla="*/ 344248 h 602546"/>
                  <a:gd name="connsiteX40" fmla="*/ 421 w 314856"/>
                  <a:gd name="connsiteY40" fmla="*/ 233481 h 602546"/>
                  <a:gd name="connsiteX41" fmla="*/ 10941 w 314856"/>
                  <a:gd name="connsiteY41" fmla="*/ 207221 h 602546"/>
                  <a:gd name="connsiteX42" fmla="*/ 78370 w 314856"/>
                  <a:gd name="connsiteY42" fmla="*/ 158999 h 602546"/>
                  <a:gd name="connsiteX43" fmla="*/ 80283 w 314856"/>
                  <a:gd name="connsiteY43" fmla="*/ 158045 h 602546"/>
                  <a:gd name="connsiteX44" fmla="*/ 91760 w 314856"/>
                  <a:gd name="connsiteY44" fmla="*/ 154225 h 602546"/>
                  <a:gd name="connsiteX45" fmla="*/ 132621 w 314856"/>
                  <a:gd name="connsiteY45" fmla="*/ 0 h 602546"/>
                  <a:gd name="connsiteX46" fmla="*/ 201712 w 314856"/>
                  <a:gd name="connsiteY46" fmla="*/ 69014 h 602546"/>
                  <a:gd name="connsiteX47" fmla="*/ 132621 w 314856"/>
                  <a:gd name="connsiteY47" fmla="*/ 138028 h 602546"/>
                  <a:gd name="connsiteX48" fmla="*/ 63530 w 314856"/>
                  <a:gd name="connsiteY48" fmla="*/ 69014 h 602546"/>
                  <a:gd name="connsiteX49" fmla="*/ 132621 w 314856"/>
                  <a:gd name="connsiteY49" fmla="*/ 0 h 602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14856" h="602546">
                    <a:moveTo>
                      <a:pt x="91760" y="154225"/>
                    </a:moveTo>
                    <a:lnTo>
                      <a:pt x="185968" y="154225"/>
                    </a:lnTo>
                    <a:cubicBezTo>
                      <a:pt x="195532" y="154225"/>
                      <a:pt x="203183" y="160909"/>
                      <a:pt x="205096" y="169981"/>
                    </a:cubicBezTo>
                    <a:lnTo>
                      <a:pt x="224703" y="246849"/>
                    </a:lnTo>
                    <a:cubicBezTo>
                      <a:pt x="225659" y="252101"/>
                      <a:pt x="230920" y="259263"/>
                      <a:pt x="235702" y="262128"/>
                    </a:cubicBezTo>
                    <a:lnTo>
                      <a:pt x="305999" y="306530"/>
                    </a:lnTo>
                    <a:cubicBezTo>
                      <a:pt x="314607" y="312259"/>
                      <a:pt x="317476" y="324195"/>
                      <a:pt x="312216" y="333267"/>
                    </a:cubicBezTo>
                    <a:lnTo>
                      <a:pt x="306956" y="341383"/>
                    </a:lnTo>
                    <a:cubicBezTo>
                      <a:pt x="303608" y="347113"/>
                      <a:pt x="297391" y="350932"/>
                      <a:pt x="290218" y="350932"/>
                    </a:cubicBezTo>
                    <a:cubicBezTo>
                      <a:pt x="286871" y="350932"/>
                      <a:pt x="283523" y="349978"/>
                      <a:pt x="280654" y="348068"/>
                    </a:cubicBezTo>
                    <a:lnTo>
                      <a:pt x="205096" y="304620"/>
                    </a:lnTo>
                    <a:lnTo>
                      <a:pt x="205096" y="368120"/>
                    </a:lnTo>
                    <a:cubicBezTo>
                      <a:pt x="205096" y="369553"/>
                      <a:pt x="205096" y="370985"/>
                      <a:pt x="204618" y="372417"/>
                    </a:cubicBezTo>
                    <a:lnTo>
                      <a:pt x="212748" y="430666"/>
                    </a:lnTo>
                    <a:cubicBezTo>
                      <a:pt x="214182" y="440215"/>
                      <a:pt x="215617" y="455015"/>
                      <a:pt x="216095" y="464087"/>
                    </a:cubicBezTo>
                    <a:lnTo>
                      <a:pt x="221834" y="574377"/>
                    </a:lnTo>
                    <a:cubicBezTo>
                      <a:pt x="222312" y="586790"/>
                      <a:pt x="212748" y="597772"/>
                      <a:pt x="200792" y="599681"/>
                    </a:cubicBezTo>
                    <a:lnTo>
                      <a:pt x="180229" y="602546"/>
                    </a:lnTo>
                    <a:cubicBezTo>
                      <a:pt x="179273" y="602546"/>
                      <a:pt x="177838" y="602546"/>
                      <a:pt x="176882" y="602546"/>
                    </a:cubicBezTo>
                    <a:cubicBezTo>
                      <a:pt x="165405" y="602546"/>
                      <a:pt x="156318" y="593952"/>
                      <a:pt x="156318" y="582016"/>
                    </a:cubicBezTo>
                    <a:lnTo>
                      <a:pt x="153449" y="472681"/>
                    </a:lnTo>
                    <a:cubicBezTo>
                      <a:pt x="153449" y="464087"/>
                      <a:pt x="152015" y="449286"/>
                      <a:pt x="150102" y="441170"/>
                    </a:cubicBezTo>
                    <a:lnTo>
                      <a:pt x="139103" y="387218"/>
                    </a:lnTo>
                    <a:lnTo>
                      <a:pt x="134321" y="387218"/>
                    </a:lnTo>
                    <a:lnTo>
                      <a:pt x="75022" y="572467"/>
                    </a:lnTo>
                    <a:cubicBezTo>
                      <a:pt x="70718" y="585835"/>
                      <a:pt x="57806" y="595384"/>
                      <a:pt x="43460" y="595384"/>
                    </a:cubicBezTo>
                    <a:cubicBezTo>
                      <a:pt x="40590" y="595384"/>
                      <a:pt x="37721" y="594907"/>
                      <a:pt x="34852" y="594429"/>
                    </a:cubicBezTo>
                    <a:lnTo>
                      <a:pt x="31026" y="592997"/>
                    </a:lnTo>
                    <a:cubicBezTo>
                      <a:pt x="22897" y="591087"/>
                      <a:pt x="15723" y="585835"/>
                      <a:pt x="11898" y="578196"/>
                    </a:cubicBezTo>
                    <a:cubicBezTo>
                      <a:pt x="7594" y="571035"/>
                      <a:pt x="7116" y="562441"/>
                      <a:pt x="9507" y="554324"/>
                    </a:cubicBezTo>
                    <a:lnTo>
                      <a:pt x="72153" y="359049"/>
                    </a:lnTo>
                    <a:cubicBezTo>
                      <a:pt x="72153" y="358572"/>
                      <a:pt x="72153" y="358572"/>
                      <a:pt x="72631" y="358094"/>
                    </a:cubicBezTo>
                    <a:lnTo>
                      <a:pt x="72631" y="232049"/>
                    </a:lnTo>
                    <a:lnTo>
                      <a:pt x="60197" y="241120"/>
                    </a:lnTo>
                    <a:cubicBezTo>
                      <a:pt x="56372" y="243507"/>
                      <a:pt x="53502" y="250191"/>
                      <a:pt x="54459" y="254488"/>
                    </a:cubicBezTo>
                    <a:lnTo>
                      <a:pt x="68806" y="340429"/>
                    </a:lnTo>
                    <a:cubicBezTo>
                      <a:pt x="69762" y="345203"/>
                      <a:pt x="68806" y="350455"/>
                      <a:pt x="65458" y="354275"/>
                    </a:cubicBezTo>
                    <a:cubicBezTo>
                      <a:pt x="62588" y="358094"/>
                      <a:pt x="57806" y="360481"/>
                      <a:pt x="52546" y="360959"/>
                    </a:cubicBezTo>
                    <a:lnTo>
                      <a:pt x="42025" y="361436"/>
                    </a:lnTo>
                    <a:cubicBezTo>
                      <a:pt x="31983" y="361436"/>
                      <a:pt x="22897" y="353797"/>
                      <a:pt x="20984" y="344248"/>
                    </a:cubicBezTo>
                    <a:lnTo>
                      <a:pt x="421" y="233481"/>
                    </a:lnTo>
                    <a:cubicBezTo>
                      <a:pt x="-1492" y="223932"/>
                      <a:pt x="3290" y="212473"/>
                      <a:pt x="10941" y="207221"/>
                    </a:cubicBezTo>
                    <a:lnTo>
                      <a:pt x="78370" y="158999"/>
                    </a:lnTo>
                    <a:cubicBezTo>
                      <a:pt x="78848" y="158999"/>
                      <a:pt x="79326" y="158522"/>
                      <a:pt x="80283" y="158045"/>
                    </a:cubicBezTo>
                    <a:cubicBezTo>
                      <a:pt x="83152" y="155657"/>
                      <a:pt x="87456" y="154225"/>
                      <a:pt x="91760" y="154225"/>
                    </a:cubicBezTo>
                    <a:close/>
                    <a:moveTo>
                      <a:pt x="132621" y="0"/>
                    </a:moveTo>
                    <a:cubicBezTo>
                      <a:pt x="170779" y="0"/>
                      <a:pt x="201712" y="30899"/>
                      <a:pt x="201712" y="69014"/>
                    </a:cubicBezTo>
                    <a:cubicBezTo>
                      <a:pt x="201712" y="107129"/>
                      <a:pt x="170779" y="138028"/>
                      <a:pt x="132621" y="138028"/>
                    </a:cubicBezTo>
                    <a:cubicBezTo>
                      <a:pt x="94463" y="138028"/>
                      <a:pt x="63530" y="107129"/>
                      <a:pt x="63530" y="69014"/>
                    </a:cubicBezTo>
                    <a:cubicBezTo>
                      <a:pt x="63530" y="30899"/>
                      <a:pt x="94463" y="0"/>
                      <a:pt x="132621" y="0"/>
                    </a:cubicBezTo>
                    <a:close/>
                  </a:path>
                </a:pathLst>
              </a:custGeom>
              <a:solidFill>
                <a:srgbClr val="C00000"/>
              </a:solidFill>
              <a:ln>
                <a:noFill/>
              </a:ln>
            </p:spPr>
            <p:txBody>
              <a:bodyPr/>
              <a:lstStyle/>
              <a:p>
                <a:pPr defTabSz="896386"/>
                <a:endParaRPr lang="zh-CN" altLang="en-US" sz="1765">
                  <a:solidFill>
                    <a:prstClr val="black"/>
                  </a:solidFill>
                  <a:latin typeface="Segoe UI" panose="020B0502040204020203" pitchFamily="34" charset="0"/>
                  <a:cs typeface="Segoe UI" panose="020B0502040204020203" pitchFamily="34" charset="0"/>
                  <a:sym typeface="+mn-lt"/>
                </a:endParaRPr>
              </a:p>
            </p:txBody>
          </p:sp>
        </p:grpSp>
        <p:cxnSp>
          <p:nvCxnSpPr>
            <p:cNvPr id="606" name="直接箭头连接符 605"/>
            <p:cNvCxnSpPr/>
            <p:nvPr/>
          </p:nvCxnSpPr>
          <p:spPr>
            <a:xfrm>
              <a:off x="4332082" y="5124804"/>
              <a:ext cx="385069" cy="0"/>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07" name="直接箭头连接符 606"/>
            <p:cNvCxnSpPr/>
            <p:nvPr/>
          </p:nvCxnSpPr>
          <p:spPr>
            <a:xfrm>
              <a:off x="4332082" y="5779722"/>
              <a:ext cx="385069" cy="0"/>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nvGrpSpPr>
            <p:cNvPr id="608" name="组合 607"/>
            <p:cNvGrpSpPr/>
            <p:nvPr/>
          </p:nvGrpSpPr>
          <p:grpSpPr>
            <a:xfrm>
              <a:off x="5156307" y="3655902"/>
              <a:ext cx="549661" cy="3479741"/>
              <a:chOff x="5546740" y="1111158"/>
              <a:chExt cx="549661" cy="3479741"/>
            </a:xfrm>
          </p:grpSpPr>
          <p:sp>
            <p:nvSpPr>
              <p:cNvPr id="610" name="矩形 609"/>
              <p:cNvSpPr/>
              <p:nvPr/>
            </p:nvSpPr>
            <p:spPr>
              <a:xfrm>
                <a:off x="5546740" y="1111158"/>
                <a:ext cx="549260" cy="2963550"/>
              </a:xfrm>
              <a:prstGeom prst="rect">
                <a:avLst/>
              </a:prstGeom>
              <a:solidFill>
                <a:srgbClr val="FFC000"/>
              </a:solidFill>
              <a:ln>
                <a:noFill/>
              </a:ln>
            </p:spPr>
            <p:txBody>
              <a:bodyPr wrap="square" rtlCol="0" anchor="ctr">
                <a:spAutoFit/>
              </a:bodyPr>
              <a:lstStyle/>
              <a:p>
                <a:pPr algn="ctr"/>
                <a:endParaRPr lang="zh-CN" altLang="en-US" sz="16273" dirty="0">
                  <a:solidFill>
                    <a:schemeClr val="accent5">
                      <a:alpha val="10000"/>
                    </a:schemeClr>
                  </a:solidFill>
                  <a:latin typeface="Segoe UI" panose="020B0502040204020203" pitchFamily="34" charset="0"/>
                  <a:ea typeface="站酷高端黑" panose="02010600030101010101" pitchFamily="2" charset="-122"/>
                  <a:cs typeface="Segoe UI" panose="020B0502040204020203" pitchFamily="34" charset="0"/>
                  <a:sym typeface="+mn-lt"/>
                </a:endParaRPr>
              </a:p>
            </p:txBody>
          </p:sp>
          <p:sp>
            <p:nvSpPr>
              <p:cNvPr id="611" name="矩形 610"/>
              <p:cNvSpPr/>
              <p:nvPr/>
            </p:nvSpPr>
            <p:spPr>
              <a:xfrm>
                <a:off x="5547141" y="1627350"/>
                <a:ext cx="549260" cy="2963549"/>
              </a:xfrm>
              <a:prstGeom prst="rect">
                <a:avLst/>
              </a:prstGeom>
              <a:solidFill>
                <a:srgbClr val="00B0F0"/>
              </a:solidFill>
              <a:ln>
                <a:noFill/>
              </a:ln>
            </p:spPr>
            <p:txBody>
              <a:bodyPr wrap="square" rtlCol="0" anchor="ctr">
                <a:spAutoFit/>
              </a:bodyPr>
              <a:lstStyle/>
              <a:p>
                <a:pPr algn="ctr"/>
                <a:endParaRPr lang="zh-CN" altLang="en-US" sz="16273" dirty="0">
                  <a:solidFill>
                    <a:schemeClr val="accent5">
                      <a:alpha val="10000"/>
                    </a:schemeClr>
                  </a:solidFill>
                  <a:latin typeface="Segoe UI" panose="020B0502040204020203" pitchFamily="34" charset="0"/>
                  <a:ea typeface="站酷高端黑" panose="02010600030101010101" pitchFamily="2" charset="-122"/>
                  <a:cs typeface="Segoe UI" panose="020B0502040204020203" pitchFamily="34" charset="0"/>
                  <a:sym typeface="+mn-lt"/>
                </a:endParaRPr>
              </a:p>
            </p:txBody>
          </p:sp>
        </p:grpSp>
        <p:pic>
          <p:nvPicPr>
            <p:cNvPr id="609" name="图片 608"/>
            <p:cNvPicPr>
              <a:picLocks noChangeAspect="1"/>
            </p:cNvPicPr>
            <p:nvPr/>
          </p:nvPicPr>
          <p:blipFill rotWithShape="1">
            <a:blip r:embed="rId5" cstate="print">
              <a:extLst>
                <a:ext uri="{28A0092B-C50C-407E-A947-70E740481C1C}">
                  <a14:useLocalDpi xmlns:a14="http://schemas.microsoft.com/office/drawing/2010/main" val="0"/>
                </a:ext>
              </a:extLst>
            </a:blip>
            <a:srcRect r="8049"/>
            <a:stretch>
              <a:fillRect/>
            </a:stretch>
          </p:blipFill>
          <p:spPr>
            <a:xfrm>
              <a:off x="3020831" y="4770717"/>
              <a:ext cx="695262" cy="708174"/>
            </a:xfrm>
            <a:prstGeom prst="rect">
              <a:avLst/>
            </a:prstGeom>
          </p:spPr>
        </p:pic>
      </p:grpSp>
      <p:sp>
        <p:nvSpPr>
          <p:cNvPr id="915" name="矩形 914"/>
          <p:cNvSpPr/>
          <p:nvPr/>
        </p:nvSpPr>
        <p:spPr>
          <a:xfrm>
            <a:off x="866856" y="2653674"/>
            <a:ext cx="4109011" cy="2596545"/>
          </a:xfrm>
          <a:prstGeom prst="rect">
            <a:avLst/>
          </a:prstGeom>
          <a:noFill/>
          <a:ln>
            <a:solidFill>
              <a:schemeClr val="bg1"/>
            </a:solidFill>
            <a:prstDash val="dash"/>
          </a:ln>
        </p:spPr>
        <p:txBody>
          <a:bodyPr wrap="square" rtlCol="0" anchor="ctr">
            <a:spAutoFit/>
          </a:bodyPr>
          <a:lstStyle/>
          <a:p>
            <a:pPr algn="ctr"/>
            <a:endParaRPr lang="zh-CN" altLang="en-US" sz="16273" dirty="0">
              <a:solidFill>
                <a:schemeClr val="accent5">
                  <a:alpha val="10000"/>
                </a:schemeClr>
              </a:solidFill>
              <a:latin typeface="Segoe UI" panose="020B0502040204020203" pitchFamily="34" charset="0"/>
              <a:ea typeface="站酷高端黑" panose="02010600030101010101" pitchFamily="2" charset="-122"/>
              <a:cs typeface="Segoe UI" panose="020B0502040204020203" pitchFamily="34" charset="0"/>
              <a:sym typeface="+mn-lt"/>
            </a:endParaRPr>
          </a:p>
        </p:txBody>
      </p:sp>
      <p:sp>
        <p:nvSpPr>
          <p:cNvPr id="916" name="矩形 915"/>
          <p:cNvSpPr/>
          <p:nvPr/>
        </p:nvSpPr>
        <p:spPr>
          <a:xfrm>
            <a:off x="8597129" y="2748781"/>
            <a:ext cx="184731" cy="2596545"/>
          </a:xfrm>
          <a:prstGeom prst="rect">
            <a:avLst/>
          </a:prstGeom>
          <a:noFill/>
          <a:ln>
            <a:solidFill>
              <a:schemeClr val="bg1"/>
            </a:solidFill>
            <a:prstDash val="dash"/>
          </a:ln>
        </p:spPr>
        <p:txBody>
          <a:bodyPr wrap="none" rtlCol="0" anchor="ctr">
            <a:spAutoFit/>
          </a:bodyPr>
          <a:lstStyle/>
          <a:p>
            <a:pPr algn="ctr"/>
            <a:endParaRPr lang="zh-CN" altLang="en-US" sz="16273" dirty="0">
              <a:solidFill>
                <a:schemeClr val="accent5">
                  <a:alpha val="10000"/>
                </a:schemeClr>
              </a:solidFill>
              <a:latin typeface="Segoe UI" panose="020B0502040204020203" pitchFamily="34" charset="0"/>
              <a:ea typeface="站酷高端黑" panose="02010600030101010101" pitchFamily="2" charset="-122"/>
              <a:cs typeface="Segoe UI" panose="020B0502040204020203" pitchFamily="34" charset="0"/>
              <a:sym typeface="+mn-lt"/>
            </a:endParaRPr>
          </a:p>
        </p:txBody>
      </p:sp>
      <p:sp>
        <p:nvSpPr>
          <p:cNvPr id="917" name="文本框 916"/>
          <p:cNvSpPr txBox="1"/>
          <p:nvPr/>
        </p:nvSpPr>
        <p:spPr>
          <a:xfrm>
            <a:off x="5065958" y="3759456"/>
            <a:ext cx="409019" cy="362072"/>
          </a:xfrm>
          <a:prstGeom prst="rect">
            <a:avLst/>
          </a:prstGeom>
          <a:noFill/>
        </p:spPr>
        <p:txBody>
          <a:bodyPr wrap="square" rtlCol="0">
            <a:spAutoFit/>
          </a:bodyPr>
          <a:lstStyle/>
          <a:p>
            <a:pPr algn="ctr"/>
            <a:r>
              <a:rPr lang="en-US" altLang="zh-CN" sz="1765" b="1" dirty="0">
                <a:latin typeface="Segoe UI" panose="020B0502040204020203" pitchFamily="34" charset="0"/>
                <a:cs typeface="Segoe UI" panose="020B0502040204020203" pitchFamily="34" charset="0"/>
              </a:rPr>
              <a:t>B</a:t>
            </a:r>
            <a:endParaRPr lang="zh-CN" altLang="en-US" sz="1765" b="1" dirty="0">
              <a:latin typeface="Segoe UI" panose="020B0502040204020203" pitchFamily="34" charset="0"/>
              <a:cs typeface="Segoe UI" panose="020B0502040204020203" pitchFamily="34" charset="0"/>
            </a:endParaRPr>
          </a:p>
        </p:txBody>
      </p:sp>
      <p:sp>
        <p:nvSpPr>
          <p:cNvPr id="918" name="文本框 917"/>
          <p:cNvSpPr txBox="1"/>
          <p:nvPr/>
        </p:nvSpPr>
        <p:spPr>
          <a:xfrm>
            <a:off x="10138427" y="3695070"/>
            <a:ext cx="413160" cy="363946"/>
          </a:xfrm>
          <a:prstGeom prst="rect">
            <a:avLst/>
          </a:prstGeom>
          <a:noFill/>
        </p:spPr>
        <p:txBody>
          <a:bodyPr wrap="square" rtlCol="0">
            <a:spAutoFit/>
          </a:bodyPr>
          <a:lstStyle/>
          <a:p>
            <a:pPr algn="ctr"/>
            <a:r>
              <a:rPr lang="en-US" altLang="zh-CN" sz="1765" b="1" dirty="0">
                <a:latin typeface="Segoe UI" panose="020B0502040204020203" pitchFamily="34" charset="0"/>
                <a:cs typeface="Segoe UI" panose="020B0502040204020203" pitchFamily="34" charset="0"/>
              </a:rPr>
              <a:t>B</a:t>
            </a:r>
            <a:endParaRPr lang="zh-CN" altLang="en-US" sz="1765" b="1" dirty="0">
              <a:latin typeface="Segoe UI" panose="020B0502040204020203" pitchFamily="34" charset="0"/>
              <a:cs typeface="Segoe UI" panose="020B0502040204020203" pitchFamily="34" charset="0"/>
            </a:endParaRPr>
          </a:p>
        </p:txBody>
      </p:sp>
      <p:sp>
        <p:nvSpPr>
          <p:cNvPr id="919" name="文本框 918"/>
          <p:cNvSpPr txBox="1"/>
          <p:nvPr/>
        </p:nvSpPr>
        <p:spPr>
          <a:xfrm>
            <a:off x="10138125" y="4160020"/>
            <a:ext cx="413764" cy="363946"/>
          </a:xfrm>
          <a:prstGeom prst="rect">
            <a:avLst/>
          </a:prstGeom>
          <a:noFill/>
        </p:spPr>
        <p:txBody>
          <a:bodyPr wrap="square" rtlCol="0">
            <a:spAutoFit/>
          </a:bodyPr>
          <a:lstStyle/>
          <a:p>
            <a:pPr algn="ctr"/>
            <a:r>
              <a:rPr lang="en-US" altLang="zh-CN" sz="1765" b="1" dirty="0">
                <a:latin typeface="Segoe UI" panose="020B0502040204020203" pitchFamily="34" charset="0"/>
                <a:cs typeface="Segoe UI" panose="020B0502040204020203" pitchFamily="34" charset="0"/>
              </a:rPr>
              <a:t>T</a:t>
            </a:r>
            <a:endParaRPr lang="zh-CN" altLang="en-US" sz="1765" b="1" dirty="0">
              <a:latin typeface="Segoe UI" panose="020B0502040204020203" pitchFamily="34" charset="0"/>
              <a:cs typeface="Segoe UI" panose="020B0502040204020203" pitchFamily="34" charset="0"/>
            </a:endParaRPr>
          </a:p>
        </p:txBody>
      </p:sp>
      <p:sp>
        <p:nvSpPr>
          <p:cNvPr id="920" name="文本框 919"/>
          <p:cNvSpPr txBox="1"/>
          <p:nvPr/>
        </p:nvSpPr>
        <p:spPr>
          <a:xfrm>
            <a:off x="1253483" y="2978577"/>
            <a:ext cx="2160873" cy="362072"/>
          </a:xfrm>
          <a:prstGeom prst="rect">
            <a:avLst/>
          </a:prstGeom>
          <a:noFill/>
        </p:spPr>
        <p:txBody>
          <a:bodyPr wrap="square" rtlCol="0">
            <a:spAutoFit/>
          </a:bodyPr>
          <a:lstStyle/>
          <a:p>
            <a:r>
              <a:rPr lang="en-US" altLang="zh-CN" sz="1765" b="1" dirty="0">
                <a:latin typeface="Segoe UI" panose="020B0502040204020203" pitchFamily="34" charset="0"/>
                <a:cs typeface="Segoe UI" panose="020B0502040204020203" pitchFamily="34" charset="0"/>
              </a:rPr>
              <a:t>H.265 Encoding</a:t>
            </a:r>
            <a:endParaRPr lang="zh-CN" altLang="en-US" sz="1765" b="1" dirty="0">
              <a:latin typeface="Segoe UI" panose="020B0502040204020203" pitchFamily="34" charset="0"/>
              <a:cs typeface="Segoe UI" panose="020B0502040204020203" pitchFamily="34" charset="0"/>
            </a:endParaRPr>
          </a:p>
        </p:txBody>
      </p:sp>
      <p:sp>
        <p:nvSpPr>
          <p:cNvPr id="921" name="文本框 920"/>
          <p:cNvSpPr txBox="1"/>
          <p:nvPr/>
        </p:nvSpPr>
        <p:spPr>
          <a:xfrm>
            <a:off x="6779705" y="2969675"/>
            <a:ext cx="1614224" cy="362072"/>
          </a:xfrm>
          <a:prstGeom prst="rect">
            <a:avLst/>
          </a:prstGeom>
          <a:noFill/>
        </p:spPr>
        <p:txBody>
          <a:bodyPr wrap="square" rtlCol="0">
            <a:spAutoFit/>
          </a:bodyPr>
          <a:lstStyle/>
          <a:p>
            <a:r>
              <a:rPr lang="en-US" altLang="zh-CN" sz="1765" b="1" dirty="0">
                <a:latin typeface="Segoe UI" panose="020B0502040204020203" pitchFamily="34" charset="0"/>
                <a:cs typeface="Segoe UI" panose="020B0502040204020203" pitchFamily="34" charset="0"/>
              </a:rPr>
              <a:t>AI Coding</a:t>
            </a:r>
            <a:endParaRPr lang="zh-CN" altLang="en-US" sz="1765" b="1" dirty="0">
              <a:latin typeface="Segoe UI" panose="020B0502040204020203" pitchFamily="34" charset="0"/>
              <a:cs typeface="Segoe UI" panose="020B0502040204020203" pitchFamily="34" charset="0"/>
            </a:endParaRPr>
          </a:p>
        </p:txBody>
      </p:sp>
      <p:sp>
        <p:nvSpPr>
          <p:cNvPr id="927" name="文本框 926"/>
          <p:cNvSpPr txBox="1"/>
          <p:nvPr/>
        </p:nvSpPr>
        <p:spPr>
          <a:xfrm>
            <a:off x="9603062" y="5693369"/>
            <a:ext cx="1590367" cy="422417"/>
          </a:xfrm>
          <a:prstGeom prst="rect">
            <a:avLst/>
          </a:prstGeom>
          <a:noFill/>
        </p:spPr>
        <p:txBody>
          <a:bodyPr wrap="square" rtlCol="0">
            <a:spAutoFit/>
          </a:bodyPr>
          <a:lstStyle/>
          <a:p>
            <a:r>
              <a:rPr lang="en-US" altLang="zh-CN" sz="1078" i="1" dirty="0">
                <a:latin typeface="Segoe UI" panose="020B0502040204020203" pitchFamily="34" charset="0"/>
                <a:cs typeface="Segoe UI" panose="020B0502040204020203" pitchFamily="34" charset="0"/>
              </a:rPr>
              <a:t>B: Background</a:t>
            </a:r>
          </a:p>
          <a:p>
            <a:r>
              <a:rPr lang="en-US" altLang="zh-CN" sz="1078" i="1" dirty="0">
                <a:latin typeface="Segoe UI" panose="020B0502040204020203" pitchFamily="34" charset="0"/>
                <a:cs typeface="Segoe UI" panose="020B0502040204020203" pitchFamily="34" charset="0"/>
              </a:rPr>
              <a:t>T: Target</a:t>
            </a:r>
            <a:endParaRPr lang="zh-CN" altLang="en-US" sz="1078" i="1" dirty="0">
              <a:latin typeface="Segoe UI" panose="020B0502040204020203" pitchFamily="34" charset="0"/>
              <a:cs typeface="Segoe UI" panose="020B0502040204020203" pitchFamily="34" charset="0"/>
            </a:endParaRPr>
          </a:p>
        </p:txBody>
      </p:sp>
      <p:sp>
        <p:nvSpPr>
          <p:cNvPr id="928" name="矩形 927"/>
          <p:cNvSpPr/>
          <p:nvPr/>
        </p:nvSpPr>
        <p:spPr>
          <a:xfrm>
            <a:off x="967787" y="1335719"/>
            <a:ext cx="10177170" cy="907171"/>
          </a:xfrm>
          <a:prstGeom prst="rect">
            <a:avLst/>
          </a:prstGeom>
        </p:spPr>
        <p:txBody>
          <a:bodyPr wrap="square">
            <a:spAutoFit/>
          </a:bodyPr>
          <a:lstStyle/>
          <a:p>
            <a:r>
              <a:rPr lang="vi-VN" altLang="zh-CN" sz="1765" dirty="0">
                <a:latin typeface="Segoe UI Semibold" panose="020B0702040204020203" pitchFamily="34" charset="0"/>
                <a:cs typeface="Segoe UI Semibold" panose="020B0702040204020203" pitchFamily="34" charset="0"/>
              </a:rPr>
              <a:t>AI Coding có thể phân bổ tốc độ bit, cung cấp mục tiêu rõ ràng về con người và phương tiện trong khi tiết kiệm tối đa khoảng </a:t>
            </a:r>
            <a:r>
              <a:rPr lang="vi-VN" altLang="zh-CN" sz="1765" dirty="0">
                <a:solidFill>
                  <a:srgbClr val="FF0000"/>
                </a:solidFill>
                <a:latin typeface="Segoe UI Semibold" panose="020B0702040204020203" pitchFamily="34" charset="0"/>
                <a:cs typeface="Segoe UI Semibold" panose="020B0702040204020203" pitchFamily="34" charset="0"/>
              </a:rPr>
              <a:t>25%</a:t>
            </a:r>
            <a:r>
              <a:rPr lang="vi-VN" altLang="zh-CN" sz="1765" dirty="0">
                <a:latin typeface="Segoe UI Semibold" panose="020B0702040204020203" pitchFamily="34" charset="0"/>
                <a:cs typeface="Segoe UI Semibold" panose="020B0702040204020203" pitchFamily="34" charset="0"/>
              </a:rPr>
              <a:t> tốc độ bit so với H.265. Nó có thể làm giảm không gian lưu trữ của video một cách hiệu quả.</a:t>
            </a:r>
            <a:endParaRPr lang="zh-CN" altLang="en-US" sz="1765" dirty="0">
              <a:latin typeface="Segoe UI Semibold" panose="020B0702040204020203" pitchFamily="34" charset="0"/>
              <a:cs typeface="Segoe UI Semibold" panose="020B0702040204020203" pitchFamily="34" charset="0"/>
            </a:endParaRPr>
          </a:p>
        </p:txBody>
      </p:sp>
      <p:grpSp>
        <p:nvGrpSpPr>
          <p:cNvPr id="929" name="组合 928"/>
          <p:cNvGrpSpPr/>
          <p:nvPr/>
        </p:nvGrpSpPr>
        <p:grpSpPr>
          <a:xfrm>
            <a:off x="3482370" y="4267537"/>
            <a:ext cx="674521" cy="360402"/>
            <a:chOff x="3054875" y="3159512"/>
            <a:chExt cx="963948" cy="515046"/>
          </a:xfrm>
          <a:solidFill>
            <a:schemeClr val="accent2">
              <a:lumMod val="40000"/>
              <a:lumOff val="60000"/>
            </a:schemeClr>
          </a:solidFill>
        </p:grpSpPr>
        <p:grpSp>
          <p:nvGrpSpPr>
            <p:cNvPr id="930" name="组合 929"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p:nvPr/>
          </p:nvGrpSpPr>
          <p:grpSpPr>
            <a:xfrm>
              <a:off x="3054875" y="3240745"/>
              <a:ext cx="561423" cy="352580"/>
              <a:chOff x="2695576" y="1768476"/>
              <a:chExt cx="6724650" cy="3279775"/>
            </a:xfrm>
            <a:grpFill/>
          </p:grpSpPr>
          <p:sp>
            <p:nvSpPr>
              <p:cNvPr id="932" name="îŝ1îḑe"/>
              <p:cNvSpPr/>
              <p:nvPr/>
            </p:nvSpPr>
            <p:spPr bwMode="auto">
              <a:xfrm>
                <a:off x="3492501" y="1768476"/>
                <a:ext cx="1101725" cy="539750"/>
              </a:xfrm>
              <a:custGeom>
                <a:avLst/>
                <a:gdLst>
                  <a:gd name="T0" fmla="*/ 0 w 29"/>
                  <a:gd name="T1" fmla="*/ 6 h 14"/>
                  <a:gd name="T2" fmla="*/ 0 w 29"/>
                  <a:gd name="T3" fmla="*/ 8 h 14"/>
                  <a:gd name="T4" fmla="*/ 6 w 29"/>
                  <a:gd name="T5" fmla="*/ 14 h 14"/>
                  <a:gd name="T6" fmla="*/ 23 w 29"/>
                  <a:gd name="T7" fmla="*/ 14 h 14"/>
                  <a:gd name="T8" fmla="*/ 29 w 29"/>
                  <a:gd name="T9" fmla="*/ 8 h 14"/>
                  <a:gd name="T10" fmla="*/ 29 w 29"/>
                  <a:gd name="T11" fmla="*/ 6 h 14"/>
                  <a:gd name="T12" fmla="*/ 22 w 29"/>
                  <a:gd name="T13" fmla="*/ 0 h 14"/>
                  <a:gd name="T14" fmla="*/ 6 w 29"/>
                  <a:gd name="T15" fmla="*/ 0 h 14"/>
                  <a:gd name="T16" fmla="*/ 0 w 29"/>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4">
                    <a:moveTo>
                      <a:pt x="0" y="6"/>
                    </a:moveTo>
                    <a:cubicBezTo>
                      <a:pt x="0" y="8"/>
                      <a:pt x="0" y="8"/>
                      <a:pt x="0" y="8"/>
                    </a:cubicBezTo>
                    <a:cubicBezTo>
                      <a:pt x="0" y="11"/>
                      <a:pt x="3" y="14"/>
                      <a:pt x="6" y="14"/>
                    </a:cubicBezTo>
                    <a:cubicBezTo>
                      <a:pt x="23" y="14"/>
                      <a:pt x="23" y="14"/>
                      <a:pt x="23" y="14"/>
                    </a:cubicBezTo>
                    <a:cubicBezTo>
                      <a:pt x="26" y="14"/>
                      <a:pt x="29" y="11"/>
                      <a:pt x="29" y="8"/>
                    </a:cubicBezTo>
                    <a:cubicBezTo>
                      <a:pt x="29" y="6"/>
                      <a:pt x="29" y="6"/>
                      <a:pt x="29" y="6"/>
                    </a:cubicBezTo>
                    <a:cubicBezTo>
                      <a:pt x="29" y="3"/>
                      <a:pt x="26" y="0"/>
                      <a:pt x="22" y="0"/>
                    </a:cubicBezTo>
                    <a:cubicBezTo>
                      <a:pt x="6" y="0"/>
                      <a:pt x="6" y="0"/>
                      <a:pt x="6" y="0"/>
                    </a:cubicBezTo>
                    <a:cubicBezTo>
                      <a:pt x="2" y="0"/>
                      <a:pt x="0" y="3"/>
                      <a:pt x="0"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33" name="iṡľîdê"/>
              <p:cNvSpPr/>
              <p:nvPr/>
            </p:nvSpPr>
            <p:spPr bwMode="auto">
              <a:xfrm>
                <a:off x="2695576" y="2038351"/>
                <a:ext cx="6724650" cy="2508250"/>
              </a:xfrm>
              <a:custGeom>
                <a:avLst/>
                <a:gdLst>
                  <a:gd name="T0" fmla="*/ 111 w 177"/>
                  <a:gd name="T1" fmla="*/ 1 h 65"/>
                  <a:gd name="T2" fmla="*/ 112 w 177"/>
                  <a:gd name="T3" fmla="*/ 1 h 65"/>
                  <a:gd name="T4" fmla="*/ 113 w 177"/>
                  <a:gd name="T5" fmla="*/ 1 h 65"/>
                  <a:gd name="T6" fmla="*/ 139 w 177"/>
                  <a:gd name="T7" fmla="*/ 1 h 65"/>
                  <a:gd name="T8" fmla="*/ 170 w 177"/>
                  <a:gd name="T9" fmla="*/ 1 h 65"/>
                  <a:gd name="T10" fmla="*/ 175 w 177"/>
                  <a:gd name="T11" fmla="*/ 5 h 65"/>
                  <a:gd name="T12" fmla="*/ 176 w 177"/>
                  <a:gd name="T13" fmla="*/ 12 h 65"/>
                  <a:gd name="T14" fmla="*/ 177 w 177"/>
                  <a:gd name="T15" fmla="*/ 50 h 65"/>
                  <a:gd name="T16" fmla="*/ 177 w 177"/>
                  <a:gd name="T17" fmla="*/ 57 h 65"/>
                  <a:gd name="T18" fmla="*/ 160 w 177"/>
                  <a:gd name="T19" fmla="*/ 62 h 65"/>
                  <a:gd name="T20" fmla="*/ 146 w 177"/>
                  <a:gd name="T21" fmla="*/ 62 h 65"/>
                  <a:gd name="T22" fmla="*/ 140 w 177"/>
                  <a:gd name="T23" fmla="*/ 63 h 65"/>
                  <a:gd name="T24" fmla="*/ 139 w 177"/>
                  <a:gd name="T25" fmla="*/ 63 h 65"/>
                  <a:gd name="T26" fmla="*/ 125 w 177"/>
                  <a:gd name="T27" fmla="*/ 63 h 65"/>
                  <a:gd name="T28" fmla="*/ 48 w 177"/>
                  <a:gd name="T29" fmla="*/ 63 h 65"/>
                  <a:gd name="T30" fmla="*/ 16 w 177"/>
                  <a:gd name="T31" fmla="*/ 63 h 65"/>
                  <a:gd name="T32" fmla="*/ 3 w 177"/>
                  <a:gd name="T33" fmla="*/ 59 h 65"/>
                  <a:gd name="T34" fmla="*/ 1 w 177"/>
                  <a:gd name="T35" fmla="*/ 42 h 65"/>
                  <a:gd name="T36" fmla="*/ 1 w 177"/>
                  <a:gd name="T37" fmla="*/ 24 h 65"/>
                  <a:gd name="T38" fmla="*/ 7 w 177"/>
                  <a:gd name="T39" fmla="*/ 1 h 65"/>
                  <a:gd name="T40" fmla="*/ 67 w 177"/>
                  <a:gd name="T41" fmla="*/ 1 h 65"/>
                  <a:gd name="T42" fmla="*/ 94 w 177"/>
                  <a:gd name="T43" fmla="*/ 1 h 65"/>
                  <a:gd name="T44" fmla="*/ 103 w 177"/>
                  <a:gd name="T45" fmla="*/ 1 h 65"/>
                  <a:gd name="T46" fmla="*/ 113 w 177"/>
                  <a:gd name="T47" fmla="*/ 1 h 65"/>
                  <a:gd name="T48" fmla="*/ 111 w 177"/>
                  <a:gd name="T49" fmla="*/ 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7" h="65">
                    <a:moveTo>
                      <a:pt x="111" y="1"/>
                    </a:moveTo>
                    <a:cubicBezTo>
                      <a:pt x="112" y="1"/>
                      <a:pt x="112" y="1"/>
                      <a:pt x="112" y="1"/>
                    </a:cubicBezTo>
                    <a:cubicBezTo>
                      <a:pt x="113" y="1"/>
                      <a:pt x="113" y="1"/>
                      <a:pt x="113" y="1"/>
                    </a:cubicBezTo>
                    <a:cubicBezTo>
                      <a:pt x="122" y="1"/>
                      <a:pt x="131" y="1"/>
                      <a:pt x="139" y="1"/>
                    </a:cubicBezTo>
                    <a:cubicBezTo>
                      <a:pt x="149" y="1"/>
                      <a:pt x="160" y="0"/>
                      <a:pt x="170" y="1"/>
                    </a:cubicBezTo>
                    <a:cubicBezTo>
                      <a:pt x="172" y="1"/>
                      <a:pt x="174" y="3"/>
                      <a:pt x="175" y="5"/>
                    </a:cubicBezTo>
                    <a:cubicBezTo>
                      <a:pt x="176" y="7"/>
                      <a:pt x="176" y="9"/>
                      <a:pt x="176" y="12"/>
                    </a:cubicBezTo>
                    <a:cubicBezTo>
                      <a:pt x="177" y="24"/>
                      <a:pt x="177" y="37"/>
                      <a:pt x="177" y="50"/>
                    </a:cubicBezTo>
                    <a:cubicBezTo>
                      <a:pt x="177" y="52"/>
                      <a:pt x="177" y="55"/>
                      <a:pt x="177" y="57"/>
                    </a:cubicBezTo>
                    <a:cubicBezTo>
                      <a:pt x="174" y="65"/>
                      <a:pt x="166" y="62"/>
                      <a:pt x="160" y="62"/>
                    </a:cubicBezTo>
                    <a:cubicBezTo>
                      <a:pt x="155" y="62"/>
                      <a:pt x="150" y="62"/>
                      <a:pt x="146" y="62"/>
                    </a:cubicBezTo>
                    <a:cubicBezTo>
                      <a:pt x="144" y="63"/>
                      <a:pt x="142" y="63"/>
                      <a:pt x="140" y="63"/>
                    </a:cubicBezTo>
                    <a:cubicBezTo>
                      <a:pt x="140" y="63"/>
                      <a:pt x="139" y="63"/>
                      <a:pt x="139" y="63"/>
                    </a:cubicBezTo>
                    <a:cubicBezTo>
                      <a:pt x="134" y="63"/>
                      <a:pt x="130" y="63"/>
                      <a:pt x="125" y="63"/>
                    </a:cubicBezTo>
                    <a:cubicBezTo>
                      <a:pt x="100" y="63"/>
                      <a:pt x="74" y="63"/>
                      <a:pt x="48" y="63"/>
                    </a:cubicBezTo>
                    <a:cubicBezTo>
                      <a:pt x="38" y="63"/>
                      <a:pt x="27" y="63"/>
                      <a:pt x="16" y="63"/>
                    </a:cubicBezTo>
                    <a:cubicBezTo>
                      <a:pt x="11" y="63"/>
                      <a:pt x="6" y="64"/>
                      <a:pt x="3" y="59"/>
                    </a:cubicBezTo>
                    <a:cubicBezTo>
                      <a:pt x="1" y="54"/>
                      <a:pt x="1" y="47"/>
                      <a:pt x="1" y="42"/>
                    </a:cubicBezTo>
                    <a:cubicBezTo>
                      <a:pt x="1" y="36"/>
                      <a:pt x="1" y="30"/>
                      <a:pt x="1" y="24"/>
                    </a:cubicBezTo>
                    <a:cubicBezTo>
                      <a:pt x="2" y="19"/>
                      <a:pt x="0" y="1"/>
                      <a:pt x="7" y="1"/>
                    </a:cubicBezTo>
                    <a:cubicBezTo>
                      <a:pt x="27" y="1"/>
                      <a:pt x="47" y="1"/>
                      <a:pt x="67" y="1"/>
                    </a:cubicBezTo>
                    <a:cubicBezTo>
                      <a:pt x="76" y="1"/>
                      <a:pt x="85" y="1"/>
                      <a:pt x="94" y="1"/>
                    </a:cubicBezTo>
                    <a:cubicBezTo>
                      <a:pt x="97" y="1"/>
                      <a:pt x="100" y="1"/>
                      <a:pt x="103" y="1"/>
                    </a:cubicBezTo>
                    <a:cubicBezTo>
                      <a:pt x="106" y="1"/>
                      <a:pt x="111" y="0"/>
                      <a:pt x="113" y="1"/>
                    </a:cubicBezTo>
                    <a:cubicBezTo>
                      <a:pt x="112" y="1"/>
                      <a:pt x="112" y="1"/>
                      <a:pt x="111" y="1"/>
                    </a:cubicBezTo>
                    <a:close/>
                  </a:path>
                </a:pathLst>
              </a:custGeom>
              <a:grpFill/>
              <a:ln w="9525">
                <a:solidFill>
                  <a:srgbClr val="0070C0"/>
                </a:solidFill>
                <a:round/>
              </a:ln>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34" name="ïṣlíḓé"/>
              <p:cNvSpPr/>
              <p:nvPr/>
            </p:nvSpPr>
            <p:spPr bwMode="auto">
              <a:xfrm>
                <a:off x="7254876" y="4044951"/>
                <a:ext cx="987425" cy="927100"/>
              </a:xfrm>
              <a:custGeom>
                <a:avLst/>
                <a:gdLst>
                  <a:gd name="T0" fmla="*/ 2 w 26"/>
                  <a:gd name="T1" fmla="*/ 8 h 24"/>
                  <a:gd name="T2" fmla="*/ 5 w 26"/>
                  <a:gd name="T3" fmla="*/ 5 h 24"/>
                  <a:gd name="T4" fmla="*/ 7 w 26"/>
                  <a:gd name="T5" fmla="*/ 4 h 24"/>
                  <a:gd name="T6" fmla="*/ 24 w 26"/>
                  <a:gd name="T7" fmla="*/ 15 h 24"/>
                  <a:gd name="T8" fmla="*/ 24 w 26"/>
                  <a:gd name="T9" fmla="*/ 15 h 24"/>
                  <a:gd name="T10" fmla="*/ 22 w 26"/>
                  <a:gd name="T11" fmla="*/ 20 h 24"/>
                  <a:gd name="T12" fmla="*/ 15 w 26"/>
                  <a:gd name="T13" fmla="*/ 23 h 24"/>
                  <a:gd name="T14" fmla="*/ 4 w 26"/>
                  <a:gd name="T15" fmla="*/ 20 h 24"/>
                  <a:gd name="T16" fmla="*/ 2 w 26"/>
                  <a:gd name="T17" fmla="*/ 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4">
                    <a:moveTo>
                      <a:pt x="2" y="8"/>
                    </a:moveTo>
                    <a:cubicBezTo>
                      <a:pt x="3" y="7"/>
                      <a:pt x="4" y="6"/>
                      <a:pt x="5" y="5"/>
                    </a:cubicBezTo>
                    <a:cubicBezTo>
                      <a:pt x="6" y="5"/>
                      <a:pt x="6" y="4"/>
                      <a:pt x="7" y="4"/>
                    </a:cubicBezTo>
                    <a:cubicBezTo>
                      <a:pt x="14" y="0"/>
                      <a:pt x="26" y="6"/>
                      <a:pt x="24" y="15"/>
                    </a:cubicBezTo>
                    <a:cubicBezTo>
                      <a:pt x="24" y="15"/>
                      <a:pt x="24" y="15"/>
                      <a:pt x="24" y="15"/>
                    </a:cubicBezTo>
                    <a:cubicBezTo>
                      <a:pt x="24" y="17"/>
                      <a:pt x="23" y="18"/>
                      <a:pt x="22" y="20"/>
                    </a:cubicBezTo>
                    <a:cubicBezTo>
                      <a:pt x="20" y="22"/>
                      <a:pt x="18" y="23"/>
                      <a:pt x="15" y="23"/>
                    </a:cubicBezTo>
                    <a:cubicBezTo>
                      <a:pt x="11" y="24"/>
                      <a:pt x="7" y="23"/>
                      <a:pt x="4" y="20"/>
                    </a:cubicBezTo>
                    <a:cubicBezTo>
                      <a:pt x="1" y="17"/>
                      <a:pt x="0" y="1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35" name="îṣľídé"/>
              <p:cNvSpPr/>
              <p:nvPr/>
            </p:nvSpPr>
            <p:spPr bwMode="auto">
              <a:xfrm>
                <a:off x="7519988" y="4392613"/>
                <a:ext cx="379413" cy="269875"/>
              </a:xfrm>
              <a:custGeom>
                <a:avLst/>
                <a:gdLst>
                  <a:gd name="T0" fmla="*/ 5 w 10"/>
                  <a:gd name="T1" fmla="*/ 0 h 7"/>
                  <a:gd name="T2" fmla="*/ 5 w 10"/>
                  <a:gd name="T3" fmla="*/ 7 h 7"/>
                  <a:gd name="T4" fmla="*/ 5 w 10"/>
                  <a:gd name="T5" fmla="*/ 0 h 7"/>
                </a:gdLst>
                <a:ahLst/>
                <a:cxnLst>
                  <a:cxn ang="0">
                    <a:pos x="T0" y="T1"/>
                  </a:cxn>
                  <a:cxn ang="0">
                    <a:pos x="T2" y="T3"/>
                  </a:cxn>
                  <a:cxn ang="0">
                    <a:pos x="T4" y="T5"/>
                  </a:cxn>
                </a:cxnLst>
                <a:rect l="0" t="0" r="r" b="b"/>
                <a:pathLst>
                  <a:path w="10" h="7">
                    <a:moveTo>
                      <a:pt x="5" y="0"/>
                    </a:moveTo>
                    <a:cubicBezTo>
                      <a:pt x="10" y="0"/>
                      <a:pt x="10" y="7"/>
                      <a:pt x="5" y="7"/>
                    </a:cubicBezTo>
                    <a:cubicBezTo>
                      <a:pt x="0" y="7"/>
                      <a:pt x="0" y="0"/>
                      <a:pt x="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36" name="íṥlíḓê"/>
              <p:cNvSpPr/>
              <p:nvPr/>
            </p:nvSpPr>
            <p:spPr bwMode="auto">
              <a:xfrm>
                <a:off x="3417888" y="4006851"/>
                <a:ext cx="1139825" cy="1041400"/>
              </a:xfrm>
              <a:custGeom>
                <a:avLst/>
                <a:gdLst>
                  <a:gd name="T0" fmla="*/ 3 w 30"/>
                  <a:gd name="T1" fmla="*/ 9 h 27"/>
                  <a:gd name="T2" fmla="*/ 6 w 30"/>
                  <a:gd name="T3" fmla="*/ 6 h 27"/>
                  <a:gd name="T4" fmla="*/ 8 w 30"/>
                  <a:gd name="T5" fmla="*/ 5 h 27"/>
                  <a:gd name="T6" fmla="*/ 27 w 30"/>
                  <a:gd name="T7" fmla="*/ 17 h 27"/>
                  <a:gd name="T8" fmla="*/ 27 w 30"/>
                  <a:gd name="T9" fmla="*/ 17 h 27"/>
                  <a:gd name="T10" fmla="*/ 25 w 30"/>
                  <a:gd name="T11" fmla="*/ 22 h 27"/>
                  <a:gd name="T12" fmla="*/ 17 w 30"/>
                  <a:gd name="T13" fmla="*/ 26 h 27"/>
                  <a:gd name="T14" fmla="*/ 5 w 30"/>
                  <a:gd name="T15" fmla="*/ 23 h 27"/>
                  <a:gd name="T16" fmla="*/ 3 w 30"/>
                  <a:gd name="T17" fmla="*/ 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7">
                    <a:moveTo>
                      <a:pt x="3" y="9"/>
                    </a:moveTo>
                    <a:cubicBezTo>
                      <a:pt x="4" y="8"/>
                      <a:pt x="5" y="7"/>
                      <a:pt x="6" y="6"/>
                    </a:cubicBezTo>
                    <a:cubicBezTo>
                      <a:pt x="7" y="5"/>
                      <a:pt x="7" y="5"/>
                      <a:pt x="8" y="5"/>
                    </a:cubicBezTo>
                    <a:cubicBezTo>
                      <a:pt x="15" y="0"/>
                      <a:pt x="30" y="7"/>
                      <a:pt x="27" y="17"/>
                    </a:cubicBezTo>
                    <a:cubicBezTo>
                      <a:pt x="27" y="17"/>
                      <a:pt x="27" y="17"/>
                      <a:pt x="27" y="17"/>
                    </a:cubicBezTo>
                    <a:cubicBezTo>
                      <a:pt x="27" y="19"/>
                      <a:pt x="26" y="21"/>
                      <a:pt x="25" y="22"/>
                    </a:cubicBezTo>
                    <a:cubicBezTo>
                      <a:pt x="23" y="24"/>
                      <a:pt x="20" y="26"/>
                      <a:pt x="17" y="26"/>
                    </a:cubicBezTo>
                    <a:cubicBezTo>
                      <a:pt x="13" y="27"/>
                      <a:pt x="8" y="26"/>
                      <a:pt x="5" y="23"/>
                    </a:cubicBezTo>
                    <a:cubicBezTo>
                      <a:pt x="1" y="19"/>
                      <a:pt x="0" y="14"/>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37" name="íSḻide"/>
              <p:cNvSpPr/>
              <p:nvPr/>
            </p:nvSpPr>
            <p:spPr bwMode="auto">
              <a:xfrm>
                <a:off x="3721101" y="4392613"/>
                <a:ext cx="417513" cy="309563"/>
              </a:xfrm>
              <a:custGeom>
                <a:avLst/>
                <a:gdLst>
                  <a:gd name="T0" fmla="*/ 6 w 11"/>
                  <a:gd name="T1" fmla="*/ 0 h 8"/>
                  <a:gd name="T2" fmla="*/ 6 w 11"/>
                  <a:gd name="T3" fmla="*/ 8 h 8"/>
                  <a:gd name="T4" fmla="*/ 6 w 11"/>
                  <a:gd name="T5" fmla="*/ 0 h 8"/>
                </a:gdLst>
                <a:ahLst/>
                <a:cxnLst>
                  <a:cxn ang="0">
                    <a:pos x="T0" y="T1"/>
                  </a:cxn>
                  <a:cxn ang="0">
                    <a:pos x="T2" y="T3"/>
                  </a:cxn>
                  <a:cxn ang="0">
                    <a:pos x="T4" y="T5"/>
                  </a:cxn>
                </a:cxnLst>
                <a:rect l="0" t="0" r="r" b="b"/>
                <a:pathLst>
                  <a:path w="11" h="8">
                    <a:moveTo>
                      <a:pt x="6" y="0"/>
                    </a:moveTo>
                    <a:cubicBezTo>
                      <a:pt x="11" y="0"/>
                      <a:pt x="11" y="8"/>
                      <a:pt x="6" y="8"/>
                    </a:cubicBezTo>
                    <a:cubicBezTo>
                      <a:pt x="0" y="8"/>
                      <a:pt x="0" y="0"/>
                      <a:pt x="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38" name="îšlíḋe"/>
              <p:cNvSpPr/>
              <p:nvPr/>
            </p:nvSpPr>
            <p:spPr bwMode="auto">
              <a:xfrm>
                <a:off x="3855268" y="2386015"/>
                <a:ext cx="1366835" cy="1119189"/>
              </a:xfrm>
              <a:custGeom>
                <a:avLst/>
                <a:gdLst>
                  <a:gd name="T0" fmla="*/ 3 w 36"/>
                  <a:gd name="T1" fmla="*/ 29 h 29"/>
                  <a:gd name="T2" fmla="*/ 33 w 36"/>
                  <a:gd name="T3" fmla="*/ 29 h 29"/>
                  <a:gd name="T4" fmla="*/ 36 w 36"/>
                  <a:gd name="T5" fmla="*/ 26 h 29"/>
                  <a:gd name="T6" fmla="*/ 36 w 36"/>
                  <a:gd name="T7" fmla="*/ 3 h 29"/>
                  <a:gd name="T8" fmla="*/ 33 w 36"/>
                  <a:gd name="T9" fmla="*/ 0 h 29"/>
                  <a:gd name="T10" fmla="*/ 3 w 36"/>
                  <a:gd name="T11" fmla="*/ 0 h 29"/>
                  <a:gd name="T12" fmla="*/ 0 w 36"/>
                  <a:gd name="T13" fmla="*/ 3 h 29"/>
                  <a:gd name="T14" fmla="*/ 0 w 36"/>
                  <a:gd name="T15" fmla="*/ 26 h 29"/>
                  <a:gd name="T16" fmla="*/ 3 w 36"/>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29">
                    <a:moveTo>
                      <a:pt x="3" y="29"/>
                    </a:moveTo>
                    <a:cubicBezTo>
                      <a:pt x="33" y="29"/>
                      <a:pt x="33" y="29"/>
                      <a:pt x="33" y="29"/>
                    </a:cubicBezTo>
                    <a:cubicBezTo>
                      <a:pt x="34" y="29"/>
                      <a:pt x="36" y="28"/>
                      <a:pt x="36" y="26"/>
                    </a:cubicBezTo>
                    <a:cubicBezTo>
                      <a:pt x="36" y="3"/>
                      <a:pt x="36" y="3"/>
                      <a:pt x="36" y="3"/>
                    </a:cubicBezTo>
                    <a:cubicBezTo>
                      <a:pt x="36" y="1"/>
                      <a:pt x="34" y="0"/>
                      <a:pt x="33" y="0"/>
                    </a:cubicBezTo>
                    <a:cubicBezTo>
                      <a:pt x="3" y="0"/>
                      <a:pt x="3" y="0"/>
                      <a:pt x="3" y="0"/>
                    </a:cubicBezTo>
                    <a:cubicBezTo>
                      <a:pt x="1" y="0"/>
                      <a:pt x="0" y="1"/>
                      <a:pt x="0" y="3"/>
                    </a:cubicBezTo>
                    <a:cubicBezTo>
                      <a:pt x="0" y="26"/>
                      <a:pt x="0" y="26"/>
                      <a:pt x="0" y="26"/>
                    </a:cubicBezTo>
                    <a:cubicBezTo>
                      <a:pt x="0" y="28"/>
                      <a:pt x="1" y="29"/>
                      <a:pt x="3" y="2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39" name="îṩļíḋé"/>
              <p:cNvSpPr/>
              <p:nvPr/>
            </p:nvSpPr>
            <p:spPr bwMode="auto">
              <a:xfrm>
                <a:off x="6456363" y="2347913"/>
                <a:ext cx="1368425" cy="1157288"/>
              </a:xfrm>
              <a:custGeom>
                <a:avLst/>
                <a:gdLst>
                  <a:gd name="T0" fmla="*/ 3 w 36"/>
                  <a:gd name="T1" fmla="*/ 30 h 30"/>
                  <a:gd name="T2" fmla="*/ 33 w 36"/>
                  <a:gd name="T3" fmla="*/ 30 h 30"/>
                  <a:gd name="T4" fmla="*/ 36 w 36"/>
                  <a:gd name="T5" fmla="*/ 27 h 30"/>
                  <a:gd name="T6" fmla="*/ 36 w 36"/>
                  <a:gd name="T7" fmla="*/ 4 h 30"/>
                  <a:gd name="T8" fmla="*/ 33 w 36"/>
                  <a:gd name="T9" fmla="*/ 0 h 30"/>
                  <a:gd name="T10" fmla="*/ 3 w 36"/>
                  <a:gd name="T11" fmla="*/ 0 h 30"/>
                  <a:gd name="T12" fmla="*/ 0 w 36"/>
                  <a:gd name="T13" fmla="*/ 4 h 30"/>
                  <a:gd name="T14" fmla="*/ 0 w 36"/>
                  <a:gd name="T15" fmla="*/ 27 h 30"/>
                  <a:gd name="T16" fmla="*/ 3 w 36"/>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0">
                    <a:moveTo>
                      <a:pt x="3" y="30"/>
                    </a:moveTo>
                    <a:cubicBezTo>
                      <a:pt x="33" y="30"/>
                      <a:pt x="33" y="30"/>
                      <a:pt x="33" y="30"/>
                    </a:cubicBezTo>
                    <a:cubicBezTo>
                      <a:pt x="35" y="30"/>
                      <a:pt x="36" y="28"/>
                      <a:pt x="36" y="27"/>
                    </a:cubicBezTo>
                    <a:cubicBezTo>
                      <a:pt x="36" y="4"/>
                      <a:pt x="36" y="4"/>
                      <a:pt x="36" y="4"/>
                    </a:cubicBezTo>
                    <a:cubicBezTo>
                      <a:pt x="36" y="2"/>
                      <a:pt x="35" y="0"/>
                      <a:pt x="33" y="0"/>
                    </a:cubicBezTo>
                    <a:cubicBezTo>
                      <a:pt x="3" y="0"/>
                      <a:pt x="3" y="0"/>
                      <a:pt x="3" y="0"/>
                    </a:cubicBezTo>
                    <a:cubicBezTo>
                      <a:pt x="1" y="0"/>
                      <a:pt x="0" y="2"/>
                      <a:pt x="0" y="4"/>
                    </a:cubicBezTo>
                    <a:cubicBezTo>
                      <a:pt x="0" y="27"/>
                      <a:pt x="0" y="27"/>
                      <a:pt x="0" y="27"/>
                    </a:cubicBezTo>
                    <a:cubicBezTo>
                      <a:pt x="0" y="28"/>
                      <a:pt x="1" y="30"/>
                      <a:pt x="3"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40" name="íṧļidé"/>
              <p:cNvSpPr/>
              <p:nvPr/>
            </p:nvSpPr>
            <p:spPr bwMode="auto">
              <a:xfrm>
                <a:off x="8013701" y="2386013"/>
                <a:ext cx="1025525" cy="1119188"/>
              </a:xfrm>
              <a:custGeom>
                <a:avLst/>
                <a:gdLst>
                  <a:gd name="T0" fmla="*/ 2 w 27"/>
                  <a:gd name="T1" fmla="*/ 29 h 29"/>
                  <a:gd name="T2" fmla="*/ 25 w 27"/>
                  <a:gd name="T3" fmla="*/ 29 h 29"/>
                  <a:gd name="T4" fmla="*/ 27 w 27"/>
                  <a:gd name="T5" fmla="*/ 26 h 29"/>
                  <a:gd name="T6" fmla="*/ 27 w 27"/>
                  <a:gd name="T7" fmla="*/ 3 h 29"/>
                  <a:gd name="T8" fmla="*/ 25 w 27"/>
                  <a:gd name="T9" fmla="*/ 0 h 29"/>
                  <a:gd name="T10" fmla="*/ 2 w 27"/>
                  <a:gd name="T11" fmla="*/ 0 h 29"/>
                  <a:gd name="T12" fmla="*/ 0 w 27"/>
                  <a:gd name="T13" fmla="*/ 3 h 29"/>
                  <a:gd name="T14" fmla="*/ 0 w 27"/>
                  <a:gd name="T15" fmla="*/ 26 h 29"/>
                  <a:gd name="T16" fmla="*/ 2 w 27"/>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9">
                    <a:moveTo>
                      <a:pt x="2" y="29"/>
                    </a:moveTo>
                    <a:cubicBezTo>
                      <a:pt x="25" y="29"/>
                      <a:pt x="25" y="29"/>
                      <a:pt x="25" y="29"/>
                    </a:cubicBezTo>
                    <a:cubicBezTo>
                      <a:pt x="26" y="29"/>
                      <a:pt x="27" y="28"/>
                      <a:pt x="27" y="26"/>
                    </a:cubicBezTo>
                    <a:cubicBezTo>
                      <a:pt x="27" y="3"/>
                      <a:pt x="27" y="3"/>
                      <a:pt x="27" y="3"/>
                    </a:cubicBezTo>
                    <a:cubicBezTo>
                      <a:pt x="27" y="1"/>
                      <a:pt x="26" y="0"/>
                      <a:pt x="25" y="0"/>
                    </a:cubicBezTo>
                    <a:cubicBezTo>
                      <a:pt x="2" y="0"/>
                      <a:pt x="2" y="0"/>
                      <a:pt x="2" y="0"/>
                    </a:cubicBezTo>
                    <a:cubicBezTo>
                      <a:pt x="1" y="0"/>
                      <a:pt x="0" y="1"/>
                      <a:pt x="0" y="3"/>
                    </a:cubicBezTo>
                    <a:cubicBezTo>
                      <a:pt x="0" y="26"/>
                      <a:pt x="0" y="26"/>
                      <a:pt x="0" y="26"/>
                    </a:cubicBezTo>
                    <a:cubicBezTo>
                      <a:pt x="0" y="28"/>
                      <a:pt x="1" y="29"/>
                      <a:pt x="2" y="2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sp>
            <p:nvSpPr>
              <p:cNvPr id="941" name="î$ļíḋê"/>
              <p:cNvSpPr/>
              <p:nvPr/>
            </p:nvSpPr>
            <p:spPr bwMode="auto">
              <a:xfrm>
                <a:off x="3227388" y="2347913"/>
                <a:ext cx="1366838" cy="1119188"/>
              </a:xfrm>
              <a:custGeom>
                <a:avLst/>
                <a:gdLst>
                  <a:gd name="T0" fmla="*/ 6 w 36"/>
                  <a:gd name="T1" fmla="*/ 29 h 29"/>
                  <a:gd name="T2" fmla="*/ 31 w 36"/>
                  <a:gd name="T3" fmla="*/ 29 h 29"/>
                  <a:gd name="T4" fmla="*/ 36 w 36"/>
                  <a:gd name="T5" fmla="*/ 24 h 29"/>
                  <a:gd name="T6" fmla="*/ 36 w 36"/>
                  <a:gd name="T7" fmla="*/ 6 h 29"/>
                  <a:gd name="T8" fmla="*/ 31 w 36"/>
                  <a:gd name="T9" fmla="*/ 0 h 29"/>
                  <a:gd name="T10" fmla="*/ 6 w 36"/>
                  <a:gd name="T11" fmla="*/ 0 h 29"/>
                  <a:gd name="T12" fmla="*/ 0 w 36"/>
                  <a:gd name="T13" fmla="*/ 6 h 29"/>
                  <a:gd name="T14" fmla="*/ 0 w 36"/>
                  <a:gd name="T15" fmla="*/ 24 h 29"/>
                  <a:gd name="T16" fmla="*/ 6 w 36"/>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29">
                    <a:moveTo>
                      <a:pt x="6" y="29"/>
                    </a:moveTo>
                    <a:cubicBezTo>
                      <a:pt x="31" y="29"/>
                      <a:pt x="31" y="29"/>
                      <a:pt x="31" y="29"/>
                    </a:cubicBezTo>
                    <a:cubicBezTo>
                      <a:pt x="34" y="29"/>
                      <a:pt x="36" y="27"/>
                      <a:pt x="36" y="24"/>
                    </a:cubicBezTo>
                    <a:cubicBezTo>
                      <a:pt x="36" y="6"/>
                      <a:pt x="36" y="6"/>
                      <a:pt x="36" y="6"/>
                    </a:cubicBezTo>
                    <a:cubicBezTo>
                      <a:pt x="36" y="3"/>
                      <a:pt x="34" y="0"/>
                      <a:pt x="31" y="0"/>
                    </a:cubicBezTo>
                    <a:cubicBezTo>
                      <a:pt x="6" y="0"/>
                      <a:pt x="6" y="0"/>
                      <a:pt x="6" y="0"/>
                    </a:cubicBezTo>
                    <a:cubicBezTo>
                      <a:pt x="3" y="0"/>
                      <a:pt x="0" y="3"/>
                      <a:pt x="0" y="6"/>
                    </a:cubicBezTo>
                    <a:cubicBezTo>
                      <a:pt x="0" y="24"/>
                      <a:pt x="0" y="24"/>
                      <a:pt x="0" y="24"/>
                    </a:cubicBezTo>
                    <a:cubicBezTo>
                      <a:pt x="0" y="27"/>
                      <a:pt x="3" y="29"/>
                      <a:pt x="6" y="2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896386"/>
                <a:endParaRPr sz="1765">
                  <a:solidFill>
                    <a:prstClr val="black"/>
                  </a:solidFill>
                  <a:latin typeface="Segoe UI" panose="020B0502040204020203" pitchFamily="34" charset="0"/>
                  <a:cs typeface="Segoe UI" panose="020B0502040204020203" pitchFamily="34" charset="0"/>
                  <a:sym typeface="+mn-lt"/>
                </a:endParaRPr>
              </a:p>
            </p:txBody>
          </p:sp>
        </p:grpSp>
        <p:sp>
          <p:nvSpPr>
            <p:cNvPr id="931" name="one-man-walking_76905"/>
            <p:cNvSpPr>
              <a:spLocks noChangeAspect="1"/>
            </p:cNvSpPr>
            <p:nvPr/>
          </p:nvSpPr>
          <p:spPr bwMode="auto">
            <a:xfrm>
              <a:off x="3749690" y="3159512"/>
              <a:ext cx="269133" cy="515046"/>
            </a:xfrm>
            <a:custGeom>
              <a:avLst/>
              <a:gdLst>
                <a:gd name="connsiteX0" fmla="*/ 91760 w 314856"/>
                <a:gd name="connsiteY0" fmla="*/ 154225 h 602546"/>
                <a:gd name="connsiteX1" fmla="*/ 185968 w 314856"/>
                <a:gd name="connsiteY1" fmla="*/ 154225 h 602546"/>
                <a:gd name="connsiteX2" fmla="*/ 205096 w 314856"/>
                <a:gd name="connsiteY2" fmla="*/ 169981 h 602546"/>
                <a:gd name="connsiteX3" fmla="*/ 224703 w 314856"/>
                <a:gd name="connsiteY3" fmla="*/ 246849 h 602546"/>
                <a:gd name="connsiteX4" fmla="*/ 235702 w 314856"/>
                <a:gd name="connsiteY4" fmla="*/ 262128 h 602546"/>
                <a:gd name="connsiteX5" fmla="*/ 305999 w 314856"/>
                <a:gd name="connsiteY5" fmla="*/ 306530 h 602546"/>
                <a:gd name="connsiteX6" fmla="*/ 312216 w 314856"/>
                <a:gd name="connsiteY6" fmla="*/ 333267 h 602546"/>
                <a:gd name="connsiteX7" fmla="*/ 306956 w 314856"/>
                <a:gd name="connsiteY7" fmla="*/ 341383 h 602546"/>
                <a:gd name="connsiteX8" fmla="*/ 290218 w 314856"/>
                <a:gd name="connsiteY8" fmla="*/ 350932 h 602546"/>
                <a:gd name="connsiteX9" fmla="*/ 280654 w 314856"/>
                <a:gd name="connsiteY9" fmla="*/ 348068 h 602546"/>
                <a:gd name="connsiteX10" fmla="*/ 205096 w 314856"/>
                <a:gd name="connsiteY10" fmla="*/ 304620 h 602546"/>
                <a:gd name="connsiteX11" fmla="*/ 205096 w 314856"/>
                <a:gd name="connsiteY11" fmla="*/ 368120 h 602546"/>
                <a:gd name="connsiteX12" fmla="*/ 204618 w 314856"/>
                <a:gd name="connsiteY12" fmla="*/ 372417 h 602546"/>
                <a:gd name="connsiteX13" fmla="*/ 212748 w 314856"/>
                <a:gd name="connsiteY13" fmla="*/ 430666 h 602546"/>
                <a:gd name="connsiteX14" fmla="*/ 216095 w 314856"/>
                <a:gd name="connsiteY14" fmla="*/ 464087 h 602546"/>
                <a:gd name="connsiteX15" fmla="*/ 221834 w 314856"/>
                <a:gd name="connsiteY15" fmla="*/ 574377 h 602546"/>
                <a:gd name="connsiteX16" fmla="*/ 200792 w 314856"/>
                <a:gd name="connsiteY16" fmla="*/ 599681 h 602546"/>
                <a:gd name="connsiteX17" fmla="*/ 180229 w 314856"/>
                <a:gd name="connsiteY17" fmla="*/ 602546 h 602546"/>
                <a:gd name="connsiteX18" fmla="*/ 176882 w 314856"/>
                <a:gd name="connsiteY18" fmla="*/ 602546 h 602546"/>
                <a:gd name="connsiteX19" fmla="*/ 156318 w 314856"/>
                <a:gd name="connsiteY19" fmla="*/ 582016 h 602546"/>
                <a:gd name="connsiteX20" fmla="*/ 153449 w 314856"/>
                <a:gd name="connsiteY20" fmla="*/ 472681 h 602546"/>
                <a:gd name="connsiteX21" fmla="*/ 150102 w 314856"/>
                <a:gd name="connsiteY21" fmla="*/ 441170 h 602546"/>
                <a:gd name="connsiteX22" fmla="*/ 139103 w 314856"/>
                <a:gd name="connsiteY22" fmla="*/ 387218 h 602546"/>
                <a:gd name="connsiteX23" fmla="*/ 134321 w 314856"/>
                <a:gd name="connsiteY23" fmla="*/ 387218 h 602546"/>
                <a:gd name="connsiteX24" fmla="*/ 75022 w 314856"/>
                <a:gd name="connsiteY24" fmla="*/ 572467 h 602546"/>
                <a:gd name="connsiteX25" fmla="*/ 43460 w 314856"/>
                <a:gd name="connsiteY25" fmla="*/ 595384 h 602546"/>
                <a:gd name="connsiteX26" fmla="*/ 34852 w 314856"/>
                <a:gd name="connsiteY26" fmla="*/ 594429 h 602546"/>
                <a:gd name="connsiteX27" fmla="*/ 31026 w 314856"/>
                <a:gd name="connsiteY27" fmla="*/ 592997 h 602546"/>
                <a:gd name="connsiteX28" fmla="*/ 11898 w 314856"/>
                <a:gd name="connsiteY28" fmla="*/ 578196 h 602546"/>
                <a:gd name="connsiteX29" fmla="*/ 9507 w 314856"/>
                <a:gd name="connsiteY29" fmla="*/ 554324 h 602546"/>
                <a:gd name="connsiteX30" fmla="*/ 72153 w 314856"/>
                <a:gd name="connsiteY30" fmla="*/ 359049 h 602546"/>
                <a:gd name="connsiteX31" fmla="*/ 72631 w 314856"/>
                <a:gd name="connsiteY31" fmla="*/ 358094 h 602546"/>
                <a:gd name="connsiteX32" fmla="*/ 72631 w 314856"/>
                <a:gd name="connsiteY32" fmla="*/ 232049 h 602546"/>
                <a:gd name="connsiteX33" fmla="*/ 60197 w 314856"/>
                <a:gd name="connsiteY33" fmla="*/ 241120 h 602546"/>
                <a:gd name="connsiteX34" fmla="*/ 54459 w 314856"/>
                <a:gd name="connsiteY34" fmla="*/ 254488 h 602546"/>
                <a:gd name="connsiteX35" fmla="*/ 68806 w 314856"/>
                <a:gd name="connsiteY35" fmla="*/ 340429 h 602546"/>
                <a:gd name="connsiteX36" fmla="*/ 65458 w 314856"/>
                <a:gd name="connsiteY36" fmla="*/ 354275 h 602546"/>
                <a:gd name="connsiteX37" fmla="*/ 52546 w 314856"/>
                <a:gd name="connsiteY37" fmla="*/ 360959 h 602546"/>
                <a:gd name="connsiteX38" fmla="*/ 42025 w 314856"/>
                <a:gd name="connsiteY38" fmla="*/ 361436 h 602546"/>
                <a:gd name="connsiteX39" fmla="*/ 20984 w 314856"/>
                <a:gd name="connsiteY39" fmla="*/ 344248 h 602546"/>
                <a:gd name="connsiteX40" fmla="*/ 421 w 314856"/>
                <a:gd name="connsiteY40" fmla="*/ 233481 h 602546"/>
                <a:gd name="connsiteX41" fmla="*/ 10941 w 314856"/>
                <a:gd name="connsiteY41" fmla="*/ 207221 h 602546"/>
                <a:gd name="connsiteX42" fmla="*/ 78370 w 314856"/>
                <a:gd name="connsiteY42" fmla="*/ 158999 h 602546"/>
                <a:gd name="connsiteX43" fmla="*/ 80283 w 314856"/>
                <a:gd name="connsiteY43" fmla="*/ 158045 h 602546"/>
                <a:gd name="connsiteX44" fmla="*/ 91760 w 314856"/>
                <a:gd name="connsiteY44" fmla="*/ 154225 h 602546"/>
                <a:gd name="connsiteX45" fmla="*/ 132621 w 314856"/>
                <a:gd name="connsiteY45" fmla="*/ 0 h 602546"/>
                <a:gd name="connsiteX46" fmla="*/ 201712 w 314856"/>
                <a:gd name="connsiteY46" fmla="*/ 69014 h 602546"/>
                <a:gd name="connsiteX47" fmla="*/ 132621 w 314856"/>
                <a:gd name="connsiteY47" fmla="*/ 138028 h 602546"/>
                <a:gd name="connsiteX48" fmla="*/ 63530 w 314856"/>
                <a:gd name="connsiteY48" fmla="*/ 69014 h 602546"/>
                <a:gd name="connsiteX49" fmla="*/ 132621 w 314856"/>
                <a:gd name="connsiteY49" fmla="*/ 0 h 602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14856" h="602546">
                  <a:moveTo>
                    <a:pt x="91760" y="154225"/>
                  </a:moveTo>
                  <a:lnTo>
                    <a:pt x="185968" y="154225"/>
                  </a:lnTo>
                  <a:cubicBezTo>
                    <a:pt x="195532" y="154225"/>
                    <a:pt x="203183" y="160909"/>
                    <a:pt x="205096" y="169981"/>
                  </a:cubicBezTo>
                  <a:lnTo>
                    <a:pt x="224703" y="246849"/>
                  </a:lnTo>
                  <a:cubicBezTo>
                    <a:pt x="225659" y="252101"/>
                    <a:pt x="230920" y="259263"/>
                    <a:pt x="235702" y="262128"/>
                  </a:cubicBezTo>
                  <a:lnTo>
                    <a:pt x="305999" y="306530"/>
                  </a:lnTo>
                  <a:cubicBezTo>
                    <a:pt x="314607" y="312259"/>
                    <a:pt x="317476" y="324195"/>
                    <a:pt x="312216" y="333267"/>
                  </a:cubicBezTo>
                  <a:lnTo>
                    <a:pt x="306956" y="341383"/>
                  </a:lnTo>
                  <a:cubicBezTo>
                    <a:pt x="303608" y="347113"/>
                    <a:pt x="297391" y="350932"/>
                    <a:pt x="290218" y="350932"/>
                  </a:cubicBezTo>
                  <a:cubicBezTo>
                    <a:pt x="286871" y="350932"/>
                    <a:pt x="283523" y="349978"/>
                    <a:pt x="280654" y="348068"/>
                  </a:cubicBezTo>
                  <a:lnTo>
                    <a:pt x="205096" y="304620"/>
                  </a:lnTo>
                  <a:lnTo>
                    <a:pt x="205096" y="368120"/>
                  </a:lnTo>
                  <a:cubicBezTo>
                    <a:pt x="205096" y="369553"/>
                    <a:pt x="205096" y="370985"/>
                    <a:pt x="204618" y="372417"/>
                  </a:cubicBezTo>
                  <a:lnTo>
                    <a:pt x="212748" y="430666"/>
                  </a:lnTo>
                  <a:cubicBezTo>
                    <a:pt x="214182" y="440215"/>
                    <a:pt x="215617" y="455015"/>
                    <a:pt x="216095" y="464087"/>
                  </a:cubicBezTo>
                  <a:lnTo>
                    <a:pt x="221834" y="574377"/>
                  </a:lnTo>
                  <a:cubicBezTo>
                    <a:pt x="222312" y="586790"/>
                    <a:pt x="212748" y="597772"/>
                    <a:pt x="200792" y="599681"/>
                  </a:cubicBezTo>
                  <a:lnTo>
                    <a:pt x="180229" y="602546"/>
                  </a:lnTo>
                  <a:cubicBezTo>
                    <a:pt x="179273" y="602546"/>
                    <a:pt x="177838" y="602546"/>
                    <a:pt x="176882" y="602546"/>
                  </a:cubicBezTo>
                  <a:cubicBezTo>
                    <a:pt x="165405" y="602546"/>
                    <a:pt x="156318" y="593952"/>
                    <a:pt x="156318" y="582016"/>
                  </a:cubicBezTo>
                  <a:lnTo>
                    <a:pt x="153449" y="472681"/>
                  </a:lnTo>
                  <a:cubicBezTo>
                    <a:pt x="153449" y="464087"/>
                    <a:pt x="152015" y="449286"/>
                    <a:pt x="150102" y="441170"/>
                  </a:cubicBezTo>
                  <a:lnTo>
                    <a:pt x="139103" y="387218"/>
                  </a:lnTo>
                  <a:lnTo>
                    <a:pt x="134321" y="387218"/>
                  </a:lnTo>
                  <a:lnTo>
                    <a:pt x="75022" y="572467"/>
                  </a:lnTo>
                  <a:cubicBezTo>
                    <a:pt x="70718" y="585835"/>
                    <a:pt x="57806" y="595384"/>
                    <a:pt x="43460" y="595384"/>
                  </a:cubicBezTo>
                  <a:cubicBezTo>
                    <a:pt x="40590" y="595384"/>
                    <a:pt x="37721" y="594907"/>
                    <a:pt x="34852" y="594429"/>
                  </a:cubicBezTo>
                  <a:lnTo>
                    <a:pt x="31026" y="592997"/>
                  </a:lnTo>
                  <a:cubicBezTo>
                    <a:pt x="22897" y="591087"/>
                    <a:pt x="15723" y="585835"/>
                    <a:pt x="11898" y="578196"/>
                  </a:cubicBezTo>
                  <a:cubicBezTo>
                    <a:pt x="7594" y="571035"/>
                    <a:pt x="7116" y="562441"/>
                    <a:pt x="9507" y="554324"/>
                  </a:cubicBezTo>
                  <a:lnTo>
                    <a:pt x="72153" y="359049"/>
                  </a:lnTo>
                  <a:cubicBezTo>
                    <a:pt x="72153" y="358572"/>
                    <a:pt x="72153" y="358572"/>
                    <a:pt x="72631" y="358094"/>
                  </a:cubicBezTo>
                  <a:lnTo>
                    <a:pt x="72631" y="232049"/>
                  </a:lnTo>
                  <a:lnTo>
                    <a:pt x="60197" y="241120"/>
                  </a:lnTo>
                  <a:cubicBezTo>
                    <a:pt x="56372" y="243507"/>
                    <a:pt x="53502" y="250191"/>
                    <a:pt x="54459" y="254488"/>
                  </a:cubicBezTo>
                  <a:lnTo>
                    <a:pt x="68806" y="340429"/>
                  </a:lnTo>
                  <a:cubicBezTo>
                    <a:pt x="69762" y="345203"/>
                    <a:pt x="68806" y="350455"/>
                    <a:pt x="65458" y="354275"/>
                  </a:cubicBezTo>
                  <a:cubicBezTo>
                    <a:pt x="62588" y="358094"/>
                    <a:pt x="57806" y="360481"/>
                    <a:pt x="52546" y="360959"/>
                  </a:cubicBezTo>
                  <a:lnTo>
                    <a:pt x="42025" y="361436"/>
                  </a:lnTo>
                  <a:cubicBezTo>
                    <a:pt x="31983" y="361436"/>
                    <a:pt x="22897" y="353797"/>
                    <a:pt x="20984" y="344248"/>
                  </a:cubicBezTo>
                  <a:lnTo>
                    <a:pt x="421" y="233481"/>
                  </a:lnTo>
                  <a:cubicBezTo>
                    <a:pt x="-1492" y="223932"/>
                    <a:pt x="3290" y="212473"/>
                    <a:pt x="10941" y="207221"/>
                  </a:cubicBezTo>
                  <a:lnTo>
                    <a:pt x="78370" y="158999"/>
                  </a:lnTo>
                  <a:cubicBezTo>
                    <a:pt x="78848" y="158999"/>
                    <a:pt x="79326" y="158522"/>
                    <a:pt x="80283" y="158045"/>
                  </a:cubicBezTo>
                  <a:cubicBezTo>
                    <a:pt x="83152" y="155657"/>
                    <a:pt x="87456" y="154225"/>
                    <a:pt x="91760" y="154225"/>
                  </a:cubicBezTo>
                  <a:close/>
                  <a:moveTo>
                    <a:pt x="132621" y="0"/>
                  </a:moveTo>
                  <a:cubicBezTo>
                    <a:pt x="170779" y="0"/>
                    <a:pt x="201712" y="30899"/>
                    <a:pt x="201712" y="69014"/>
                  </a:cubicBezTo>
                  <a:cubicBezTo>
                    <a:pt x="201712" y="107129"/>
                    <a:pt x="170779" y="138028"/>
                    <a:pt x="132621" y="138028"/>
                  </a:cubicBezTo>
                  <a:cubicBezTo>
                    <a:pt x="94463" y="138028"/>
                    <a:pt x="63530" y="107129"/>
                    <a:pt x="63530" y="69014"/>
                  </a:cubicBezTo>
                  <a:cubicBezTo>
                    <a:pt x="63530" y="30899"/>
                    <a:pt x="94463" y="0"/>
                    <a:pt x="132621" y="0"/>
                  </a:cubicBezTo>
                  <a:close/>
                </a:path>
              </a:pathLst>
            </a:custGeom>
            <a:grpFill/>
            <a:ln>
              <a:solidFill>
                <a:srgbClr val="0070C0"/>
              </a:solidFill>
            </a:ln>
          </p:spPr>
          <p:txBody>
            <a:bodyPr/>
            <a:lstStyle/>
            <a:p>
              <a:pPr defTabSz="896386"/>
              <a:endParaRPr lang="zh-CN" altLang="en-US" sz="1765">
                <a:solidFill>
                  <a:prstClr val="black"/>
                </a:solidFill>
                <a:latin typeface="Segoe UI" panose="020B0502040204020203" pitchFamily="34" charset="0"/>
                <a:cs typeface="Segoe UI" panose="020B0502040204020203" pitchFamily="34" charset="0"/>
                <a:sym typeface="+mn-lt"/>
              </a:endParaRPr>
            </a:p>
          </p:txBody>
        </p:sp>
      </p:grpSp>
      <p:sp>
        <p:nvSpPr>
          <p:cNvPr id="922" name="Rectangle 921"/>
          <p:cNvSpPr/>
          <p:nvPr/>
        </p:nvSpPr>
        <p:spPr>
          <a:xfrm>
            <a:off x="9854837" y="40411"/>
            <a:ext cx="2337163" cy="839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923" name="Picture 9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Tree>
    <p:extLst>
      <p:ext uri="{BB962C8B-B14F-4D97-AF65-F5344CB8AC3E}">
        <p14:creationId xmlns:p14="http://schemas.microsoft.com/office/powerpoint/2010/main" val="2399189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209911" y="108949"/>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l" defTabSz="913816" rtl="0" eaLnBrk="1" fontAlgn="auto" latinLnBrk="0" hangingPunct="1">
              <a:lnSpc>
                <a:spcPct val="90000"/>
              </a:lnSpc>
              <a:spcBef>
                <a:spcPct val="0"/>
              </a:spcBef>
              <a:spcAft>
                <a:spcPts val="0"/>
              </a:spcAft>
              <a:buClrTx/>
              <a:buSzTx/>
              <a:buFontTx/>
              <a:buNone/>
              <a:tabLst/>
              <a:defRPr/>
            </a:pPr>
            <a:r>
              <a:rPr kumimoji="0" lang="en-US" altLang="zh-CN" sz="4000" b="1" i="0" u="none" strike="noStrike" kern="1200" cap="none" spc="0" normalizeH="0" baseline="0" noProof="0" dirty="0" err="1" smtClean="0">
                <a:ln w="3175">
                  <a:noFill/>
                </a:ln>
                <a:solidFill>
                  <a:srgbClr val="00B050"/>
                </a:solidFill>
                <a:effectLst/>
                <a:uLnTx/>
                <a:uFillTx/>
                <a:latin typeface="Segoe UI"/>
                <a:ea typeface="等线" panose="02010600030101010101" pitchFamily="2" charset="-122"/>
                <a:cs typeface="Segoe UI" panose="020B0502040204020203" pitchFamily="34" charset="0"/>
              </a:rPr>
              <a:t>Dòng</a:t>
            </a:r>
            <a:r>
              <a:rPr kumimoji="0" lang="en-US" altLang="zh-CN" sz="4000" b="1" i="0" u="none" strike="noStrike" kern="1200" cap="none" spc="0" normalizeH="0" noProof="0" dirty="0" smtClean="0">
                <a:ln w="3175">
                  <a:noFill/>
                </a:ln>
                <a:solidFill>
                  <a:srgbClr val="00B050"/>
                </a:solidFill>
                <a:effectLst/>
                <a:uLnTx/>
                <a:uFillTx/>
                <a:latin typeface="Segoe UI"/>
                <a:ea typeface="等线" panose="02010600030101010101" pitchFamily="2" charset="-122"/>
                <a:cs typeface="Segoe UI" panose="020B0502040204020203" pitchFamily="34" charset="0"/>
              </a:rPr>
              <a:t> </a:t>
            </a:r>
            <a:r>
              <a:rPr kumimoji="0" lang="en-US" altLang="zh-CN" sz="4000" b="1" i="0" u="none" strike="noStrike" kern="1200" cap="none" spc="0" normalizeH="0" baseline="0" noProof="0" dirty="0" smtClean="0">
                <a:ln w="3175">
                  <a:noFill/>
                </a:ln>
                <a:solidFill>
                  <a:srgbClr val="00B050"/>
                </a:solidFill>
                <a:effectLst/>
                <a:uLnTx/>
                <a:uFillTx/>
                <a:latin typeface="Segoe UI"/>
                <a:ea typeface="等线" panose="02010600030101010101" pitchFamily="2" charset="-122"/>
                <a:cs typeface="Segoe UI" panose="020B0502040204020203" pitchFamily="34" charset="0"/>
              </a:rPr>
              <a:t>Full-color</a:t>
            </a:r>
            <a:endParaRPr kumimoji="0" lang="en-US" altLang="zh-CN" sz="4000" b="1" i="0" u="none" strike="noStrike" kern="1200" cap="none" spc="0" normalizeH="0" baseline="0" noProof="0" dirty="0">
              <a:ln w="3175">
                <a:noFill/>
              </a:ln>
              <a:solidFill>
                <a:srgbClr val="00B050"/>
              </a:solidFill>
              <a:effectLst/>
              <a:uLnTx/>
              <a:uFillTx/>
              <a:latin typeface="Segoe UI"/>
              <a:ea typeface="等线" panose="02010600030101010101" pitchFamily="2" charset="-122"/>
              <a:cs typeface="Segoe UI" panose="020B0502040204020203" pitchFamily="34" charset="0"/>
            </a:endParaRPr>
          </a:p>
        </p:txBody>
      </p:sp>
      <p:sp>
        <p:nvSpPr>
          <p:cNvPr id="31" name="矩形 30"/>
          <p:cNvSpPr/>
          <p:nvPr/>
        </p:nvSpPr>
        <p:spPr>
          <a:xfrm>
            <a:off x="1191499" y="1060012"/>
            <a:ext cx="3077725" cy="457550"/>
          </a:xfrm>
          <a:prstGeom prst="rect">
            <a:avLst/>
          </a:prstGeom>
          <a:solidFill>
            <a:srgbClr val="252C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1765"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cs"/>
            </a:endParaRPr>
          </a:p>
        </p:txBody>
      </p:sp>
      <p:sp>
        <p:nvSpPr>
          <p:cNvPr id="38" name="矩形 37"/>
          <p:cNvSpPr/>
          <p:nvPr/>
        </p:nvSpPr>
        <p:spPr bwMode="auto">
          <a:xfrm>
            <a:off x="1191516" y="1517873"/>
            <a:ext cx="3058115" cy="1399520"/>
          </a:xfrm>
          <a:prstGeom prst="rect">
            <a:avLst/>
          </a:prstGeom>
          <a:solidFill>
            <a:srgbClr val="FFC000"/>
          </a:solidFill>
          <a:ln w="9525" cap="flat" cmpd="sng" algn="ctr">
            <a:solidFill>
              <a:srgbClr val="FFC000"/>
            </a:solidFill>
            <a:prstDash val="solid"/>
            <a:round/>
            <a:headEnd type="none" w="med" len="med"/>
            <a:tailEnd type="none" w="med" len="med"/>
          </a:ln>
          <a:effectLst/>
        </p:spPr>
        <p:txBody>
          <a:bodyPr/>
          <a:lstStyle/>
          <a:p>
            <a:pPr marL="0" marR="0" lvl="0" indent="0" algn="l" defTabSz="914439" rtl="0" eaLnBrk="1" fontAlgn="auto" latinLnBrk="0" hangingPunct="1">
              <a:lnSpc>
                <a:spcPct val="100000"/>
              </a:lnSpc>
              <a:spcBef>
                <a:spcPts val="0"/>
              </a:spcBef>
              <a:spcAft>
                <a:spcPts val="0"/>
              </a:spcAft>
              <a:buClrTx/>
              <a:buSzTx/>
              <a:buFontTx/>
              <a:buNone/>
              <a:tabLst/>
              <a:defRPr/>
            </a:pPr>
            <a:endParaRPr kumimoji="0" lang="zh-CN" altLang="en-US" sz="1765" b="0" i="0" u="none" strike="noStrike" kern="1200" cap="none" spc="0" normalizeH="0" baseline="0" noProof="0">
              <a:ln>
                <a:noFill/>
              </a:ln>
              <a:solidFill>
                <a:srgbClr val="505050"/>
              </a:solidFill>
              <a:effectLst/>
              <a:uLnTx/>
              <a:uFillTx/>
              <a:latin typeface="Segoe UI"/>
              <a:ea typeface="等线" panose="02010600030101010101" pitchFamily="2" charset="-122"/>
              <a:cs typeface="+mn-cs"/>
            </a:endParaRPr>
          </a:p>
        </p:txBody>
      </p:sp>
      <p:sp>
        <p:nvSpPr>
          <p:cNvPr id="32" name="文本框 31"/>
          <p:cNvSpPr txBox="1">
            <a:spLocks noChangeArrowheads="1"/>
          </p:cNvSpPr>
          <p:nvPr/>
        </p:nvSpPr>
        <p:spPr bwMode="auto">
          <a:xfrm>
            <a:off x="1251125" y="1097039"/>
            <a:ext cx="276397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39"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zh-CN" sz="1600" b="1" i="0" u="none" strike="noStrike" kern="1200" cap="none" spc="0" normalizeH="0" baseline="0" noProof="0" dirty="0" err="1" smtClean="0">
                <a:ln>
                  <a:noFill/>
                </a:ln>
                <a:solidFill>
                  <a:srgbClr val="FFFFFF"/>
                </a:solidFill>
                <a:effectLst/>
                <a:uLnTx/>
                <a:uFillTx/>
                <a:latin typeface="Segoe UI"/>
                <a:ea typeface="宋体" panose="02010600030101010101" pitchFamily="2" charset="-122"/>
                <a:cs typeface="+mn-cs"/>
                <a:sym typeface="+mn-ea"/>
              </a:rPr>
              <a:t>Dòng</a:t>
            </a:r>
            <a:r>
              <a:rPr kumimoji="0" lang="en-US" altLang="zh-CN" sz="1600" b="1" i="0" u="none" strike="noStrike" kern="1200" cap="none" spc="0" normalizeH="0" noProof="0" dirty="0" smtClean="0">
                <a:ln>
                  <a:noFill/>
                </a:ln>
                <a:solidFill>
                  <a:srgbClr val="FFFFFF"/>
                </a:solidFill>
                <a:effectLst/>
                <a:uLnTx/>
                <a:uFillTx/>
                <a:latin typeface="Segoe UI"/>
                <a:ea typeface="宋体" panose="02010600030101010101" pitchFamily="2" charset="-122"/>
                <a:cs typeface="+mn-cs"/>
                <a:sym typeface="+mn-ea"/>
              </a:rPr>
              <a:t> </a:t>
            </a:r>
            <a:r>
              <a:rPr kumimoji="0" lang="en-US" altLang="zh-CN" sz="1600" b="1" i="0" u="none" strike="noStrike" kern="1200" cap="none" spc="0" normalizeH="0" baseline="0" noProof="0" dirty="0" smtClean="0">
                <a:ln>
                  <a:noFill/>
                </a:ln>
                <a:solidFill>
                  <a:srgbClr val="FFFFFF"/>
                </a:solidFill>
                <a:effectLst/>
                <a:uLnTx/>
                <a:uFillTx/>
                <a:latin typeface="Segoe UI"/>
                <a:ea typeface="宋体" panose="02010600030101010101" pitchFamily="2" charset="-122"/>
                <a:cs typeface="+mn-cs"/>
                <a:sym typeface="+mn-ea"/>
              </a:rPr>
              <a:t>Entry Full-color </a:t>
            </a:r>
            <a:endParaRPr kumimoji="0" lang="en-US" altLang="zh-CN" sz="1600" b="1" i="0" u="none" strike="noStrike" kern="1200" cap="none" spc="0" normalizeH="0" baseline="0" noProof="0" dirty="0">
              <a:ln>
                <a:noFill/>
              </a:ln>
              <a:solidFill>
                <a:srgbClr val="FFFFFF"/>
              </a:solidFill>
              <a:effectLst/>
              <a:uLnTx/>
              <a:uFillTx/>
              <a:latin typeface="Segoe UI"/>
              <a:ea typeface="宋体" panose="02010600030101010101" pitchFamily="2" charset="-122"/>
              <a:cs typeface="+mn-cs"/>
              <a:sym typeface="+mn-ea"/>
            </a:endParaRPr>
          </a:p>
        </p:txBody>
      </p:sp>
      <p:sp>
        <p:nvSpPr>
          <p:cNvPr id="35" name="矩形 34"/>
          <p:cNvSpPr/>
          <p:nvPr/>
        </p:nvSpPr>
        <p:spPr>
          <a:xfrm>
            <a:off x="1647762" y="2385765"/>
            <a:ext cx="2377762" cy="5887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9642" tIns="44821" rIns="89642" bIns="44821" rtlCol="0" anchor="ctr"/>
          <a:lstStyle>
            <a:defPPr>
              <a:defRPr lang="zh-CN">
                <a:solidFill>
                  <a:schemeClr val="lt1"/>
                </a:solidFill>
              </a:defRPr>
            </a:defPPr>
            <a:lvl1pPr marL="0" algn="l" defTabSz="1216660" rtl="0" eaLnBrk="1" latinLnBrk="0" hangingPunct="1">
              <a:defRPr sz="2400" kern="1200">
                <a:solidFill>
                  <a:schemeClr val="lt1"/>
                </a:solidFill>
                <a:latin typeface="+mn-lt"/>
                <a:ea typeface="+mn-ea"/>
                <a:cs typeface="+mn-cs"/>
              </a:defRPr>
            </a:lvl1pPr>
            <a:lvl2pPr marL="608330" algn="l" defTabSz="1216660" rtl="0" eaLnBrk="1" latinLnBrk="0" hangingPunct="1">
              <a:defRPr sz="2400" kern="1200">
                <a:solidFill>
                  <a:schemeClr val="lt1"/>
                </a:solidFill>
                <a:latin typeface="+mn-lt"/>
                <a:ea typeface="+mn-ea"/>
                <a:cs typeface="+mn-cs"/>
              </a:defRPr>
            </a:lvl2pPr>
            <a:lvl3pPr marL="1216660" algn="l" defTabSz="1216660" rtl="0" eaLnBrk="1" latinLnBrk="0" hangingPunct="1">
              <a:defRPr sz="2400" kern="1200">
                <a:solidFill>
                  <a:schemeClr val="lt1"/>
                </a:solidFill>
                <a:latin typeface="+mn-lt"/>
                <a:ea typeface="+mn-ea"/>
                <a:cs typeface="+mn-cs"/>
              </a:defRPr>
            </a:lvl3pPr>
            <a:lvl4pPr marL="1824355" algn="l" defTabSz="1216660" rtl="0" eaLnBrk="1" latinLnBrk="0" hangingPunct="1">
              <a:defRPr sz="2400" kern="1200">
                <a:solidFill>
                  <a:schemeClr val="lt1"/>
                </a:solidFill>
                <a:latin typeface="+mn-lt"/>
                <a:ea typeface="+mn-ea"/>
                <a:cs typeface="+mn-cs"/>
              </a:defRPr>
            </a:lvl4pPr>
            <a:lvl5pPr marL="2432685" algn="l" defTabSz="1216660" rtl="0" eaLnBrk="1" latinLnBrk="0" hangingPunct="1">
              <a:defRPr sz="2400" kern="1200">
                <a:solidFill>
                  <a:schemeClr val="lt1"/>
                </a:solidFill>
                <a:latin typeface="+mn-lt"/>
                <a:ea typeface="+mn-ea"/>
                <a:cs typeface="+mn-cs"/>
              </a:defRPr>
            </a:lvl5pPr>
            <a:lvl6pPr marL="3041015" algn="l" defTabSz="1216660" rtl="0" eaLnBrk="1" latinLnBrk="0" hangingPunct="1">
              <a:defRPr sz="2400" kern="1200">
                <a:solidFill>
                  <a:schemeClr val="lt1"/>
                </a:solidFill>
                <a:latin typeface="+mn-lt"/>
                <a:ea typeface="+mn-ea"/>
                <a:cs typeface="+mn-cs"/>
              </a:defRPr>
            </a:lvl6pPr>
            <a:lvl7pPr marL="3649345" algn="l" defTabSz="1216660" rtl="0" eaLnBrk="1" latinLnBrk="0" hangingPunct="1">
              <a:defRPr sz="2400" kern="1200">
                <a:solidFill>
                  <a:schemeClr val="lt1"/>
                </a:solidFill>
                <a:latin typeface="+mn-lt"/>
                <a:ea typeface="+mn-ea"/>
                <a:cs typeface="+mn-cs"/>
              </a:defRPr>
            </a:lvl7pPr>
            <a:lvl8pPr marL="4257675" algn="l" defTabSz="1216660" rtl="0" eaLnBrk="1" latinLnBrk="0" hangingPunct="1">
              <a:defRPr sz="2400" kern="1200">
                <a:solidFill>
                  <a:schemeClr val="lt1"/>
                </a:solidFill>
                <a:latin typeface="+mn-lt"/>
                <a:ea typeface="+mn-ea"/>
                <a:cs typeface="+mn-cs"/>
              </a:defRPr>
            </a:lvl8pPr>
            <a:lvl9pPr marL="4865370" algn="l" defTabSz="1216660" rtl="0" eaLnBrk="1" latinLnBrk="0" hangingPunct="1">
              <a:defRPr sz="2400" kern="1200">
                <a:solidFill>
                  <a:schemeClr val="lt1"/>
                </a:solidFill>
                <a:latin typeface="+mn-lt"/>
                <a:ea typeface="+mn-ea"/>
                <a:cs typeface="+mn-cs"/>
              </a:defRPr>
            </a:lvl9pPr>
          </a:lstStyle>
          <a:p>
            <a:pPr marL="0" marR="0" lvl="0" indent="0" algn="l" defTabSz="1192692"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HDW1239T1-LED-S5</a:t>
            </a:r>
          </a:p>
          <a:p>
            <a:pPr marL="0" marR="0" lvl="0" indent="0" algn="l" defTabSz="1192692"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HFW1239S1-LED-S5</a:t>
            </a:r>
          </a:p>
        </p:txBody>
      </p:sp>
      <p:pic>
        <p:nvPicPr>
          <p:cNvPr id="6" name="图片 5"/>
          <p:cNvPicPr>
            <a:picLocks noChangeAspect="1"/>
          </p:cNvPicPr>
          <p:nvPr/>
        </p:nvPicPr>
        <p:blipFill rotWithShape="1">
          <a:blip r:embed="rId3"/>
          <a:srcRect b="18721"/>
          <a:stretch>
            <a:fillRect/>
          </a:stretch>
        </p:blipFill>
        <p:spPr>
          <a:xfrm>
            <a:off x="792153" y="1298119"/>
            <a:ext cx="2307663" cy="1251769"/>
          </a:xfrm>
          <a:prstGeom prst="rect">
            <a:avLst/>
          </a:prstGeom>
        </p:spPr>
      </p:pic>
      <p:pic>
        <p:nvPicPr>
          <p:cNvPr id="10" name="图片 9"/>
          <p:cNvPicPr>
            <a:picLocks noChangeAspect="1"/>
          </p:cNvPicPr>
          <p:nvPr/>
        </p:nvPicPr>
        <p:blipFill rotWithShape="1">
          <a:blip r:embed="rId4"/>
          <a:srcRect b="15426"/>
          <a:stretch>
            <a:fillRect/>
          </a:stretch>
        </p:blipFill>
        <p:spPr>
          <a:xfrm>
            <a:off x="1924405" y="1038534"/>
            <a:ext cx="2677554" cy="1511354"/>
          </a:xfrm>
          <a:prstGeom prst="rect">
            <a:avLst/>
          </a:prstGeom>
        </p:spPr>
      </p:pic>
      <p:sp>
        <p:nvSpPr>
          <p:cNvPr id="40" name="矩形 39"/>
          <p:cNvSpPr/>
          <p:nvPr/>
        </p:nvSpPr>
        <p:spPr>
          <a:xfrm>
            <a:off x="4318402" y="1060012"/>
            <a:ext cx="6932352" cy="457550"/>
          </a:xfrm>
          <a:prstGeom prst="rect">
            <a:avLst/>
          </a:prstGeom>
          <a:solidFill>
            <a:srgbClr val="252C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1765"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cs"/>
            </a:endParaRPr>
          </a:p>
        </p:txBody>
      </p:sp>
      <p:sp>
        <p:nvSpPr>
          <p:cNvPr id="41" name="矩形 40"/>
          <p:cNvSpPr/>
          <p:nvPr/>
        </p:nvSpPr>
        <p:spPr bwMode="auto">
          <a:xfrm>
            <a:off x="4318234" y="1517873"/>
            <a:ext cx="6932209" cy="1399520"/>
          </a:xfrm>
          <a:prstGeom prst="rect">
            <a:avLst/>
          </a:prstGeom>
          <a:solidFill>
            <a:srgbClr val="FFC000"/>
          </a:solidFill>
          <a:ln w="9525" cap="flat" cmpd="sng" algn="ctr">
            <a:solidFill>
              <a:srgbClr val="FFC000"/>
            </a:solidFill>
            <a:prstDash val="solid"/>
            <a:round/>
            <a:headEnd type="none" w="med" len="med"/>
            <a:tailEnd type="none" w="med" len="med"/>
          </a:ln>
          <a:effectLst/>
        </p:spPr>
        <p:txBody>
          <a:bodyPr/>
          <a:lstStyle/>
          <a:p>
            <a:pPr marL="0" marR="0" lvl="0" indent="0" algn="l" defTabSz="914439" rtl="0" eaLnBrk="1" fontAlgn="auto" latinLnBrk="0" hangingPunct="1">
              <a:lnSpc>
                <a:spcPct val="100000"/>
              </a:lnSpc>
              <a:spcBef>
                <a:spcPts val="0"/>
              </a:spcBef>
              <a:spcAft>
                <a:spcPts val="0"/>
              </a:spcAft>
              <a:buClrTx/>
              <a:buSzTx/>
              <a:buFontTx/>
              <a:buNone/>
              <a:tabLst/>
              <a:defRPr/>
            </a:pPr>
            <a:endParaRPr kumimoji="0" lang="zh-CN" altLang="en-US" sz="1765" b="0" i="0" u="none" strike="noStrike" kern="1200" cap="none" spc="0" normalizeH="0" baseline="0" noProof="0">
              <a:ln>
                <a:noFill/>
              </a:ln>
              <a:solidFill>
                <a:srgbClr val="505050"/>
              </a:solidFill>
              <a:effectLst/>
              <a:uLnTx/>
              <a:uFillTx/>
              <a:latin typeface="Segoe UI"/>
              <a:ea typeface="等线" panose="02010600030101010101" pitchFamily="2" charset="-122"/>
              <a:cs typeface="+mn-cs"/>
            </a:endParaRPr>
          </a:p>
        </p:txBody>
      </p:sp>
      <p:sp>
        <p:nvSpPr>
          <p:cNvPr id="42" name="文本框 41"/>
          <p:cNvSpPr txBox="1">
            <a:spLocks noChangeArrowheads="1"/>
          </p:cNvSpPr>
          <p:nvPr/>
        </p:nvSpPr>
        <p:spPr bwMode="auto">
          <a:xfrm>
            <a:off x="4359990" y="1088829"/>
            <a:ext cx="2763977" cy="363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39"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zh-CN" sz="1765" b="1" i="0" u="none" strike="noStrike" kern="1200" cap="none" spc="0" normalizeH="0" baseline="0" noProof="0" dirty="0" err="1" smtClean="0">
                <a:ln>
                  <a:noFill/>
                </a:ln>
                <a:solidFill>
                  <a:srgbClr val="FFFFFF"/>
                </a:solidFill>
                <a:effectLst/>
                <a:uLnTx/>
                <a:uFillTx/>
                <a:latin typeface="Segoe UI"/>
                <a:ea typeface="宋体" panose="02010600030101010101" pitchFamily="2" charset="-122"/>
                <a:cs typeface="+mn-cs"/>
                <a:sym typeface="+mn-ea"/>
              </a:rPr>
              <a:t>Dòng</a:t>
            </a:r>
            <a:r>
              <a:rPr kumimoji="0" lang="en-US" altLang="zh-CN" sz="1765" b="1" i="0" u="none" strike="noStrike" kern="1200" cap="none" spc="0" normalizeH="0" noProof="0" dirty="0" smtClean="0">
                <a:ln>
                  <a:noFill/>
                </a:ln>
                <a:solidFill>
                  <a:srgbClr val="FFFFFF"/>
                </a:solidFill>
                <a:effectLst/>
                <a:uLnTx/>
                <a:uFillTx/>
                <a:latin typeface="Segoe UI"/>
                <a:ea typeface="宋体" panose="02010600030101010101" pitchFamily="2" charset="-122"/>
                <a:cs typeface="+mn-cs"/>
                <a:sym typeface="+mn-ea"/>
              </a:rPr>
              <a:t> </a:t>
            </a:r>
            <a:r>
              <a:rPr kumimoji="0" lang="en-US" altLang="zh-CN" sz="1765" b="1" i="0" u="none" strike="noStrike" kern="1200" cap="none" spc="0" normalizeH="0" baseline="0" noProof="0" dirty="0" smtClean="0">
                <a:ln>
                  <a:noFill/>
                </a:ln>
                <a:solidFill>
                  <a:srgbClr val="FFFFFF"/>
                </a:solidFill>
                <a:effectLst/>
                <a:uLnTx/>
                <a:uFillTx/>
                <a:latin typeface="Segoe UI"/>
                <a:ea typeface="宋体" panose="02010600030101010101" pitchFamily="2" charset="-122"/>
                <a:cs typeface="+mn-cs"/>
                <a:sym typeface="+mn-ea"/>
              </a:rPr>
              <a:t>Lite Full-color</a:t>
            </a:r>
            <a:endParaRPr kumimoji="0" lang="en-US" altLang="zh-CN" sz="1765" b="1" i="0" u="none" strike="noStrike" kern="1200" cap="none" spc="0" normalizeH="0" baseline="0" noProof="0" dirty="0">
              <a:ln>
                <a:noFill/>
              </a:ln>
              <a:solidFill>
                <a:srgbClr val="FFFFFF"/>
              </a:solidFill>
              <a:effectLst/>
              <a:uLnTx/>
              <a:uFillTx/>
              <a:latin typeface="Segoe UI"/>
              <a:ea typeface="宋体" panose="02010600030101010101" pitchFamily="2" charset="-122"/>
              <a:cs typeface="+mn-cs"/>
              <a:sym typeface="+mn-ea"/>
            </a:endParaRPr>
          </a:p>
        </p:txBody>
      </p:sp>
      <p:sp>
        <p:nvSpPr>
          <p:cNvPr id="43" name="矩形 42"/>
          <p:cNvSpPr/>
          <p:nvPr/>
        </p:nvSpPr>
        <p:spPr>
          <a:xfrm>
            <a:off x="4359990" y="2336654"/>
            <a:ext cx="2964965" cy="6906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9642" tIns="44821" rIns="89642" bIns="44821" rtlCol="0" anchor="ctr"/>
          <a:lstStyle>
            <a:defPPr>
              <a:defRPr lang="zh-CN">
                <a:solidFill>
                  <a:schemeClr val="lt1"/>
                </a:solidFill>
              </a:defRPr>
            </a:defPPr>
            <a:lvl1pPr marL="0" algn="l" defTabSz="1216660" rtl="0" eaLnBrk="1" latinLnBrk="0" hangingPunct="1">
              <a:defRPr sz="2400" kern="1200">
                <a:solidFill>
                  <a:schemeClr val="lt1"/>
                </a:solidFill>
                <a:latin typeface="+mn-lt"/>
                <a:ea typeface="+mn-ea"/>
                <a:cs typeface="+mn-cs"/>
              </a:defRPr>
            </a:lvl1pPr>
            <a:lvl2pPr marL="608330" algn="l" defTabSz="1216660" rtl="0" eaLnBrk="1" latinLnBrk="0" hangingPunct="1">
              <a:defRPr sz="2400" kern="1200">
                <a:solidFill>
                  <a:schemeClr val="lt1"/>
                </a:solidFill>
                <a:latin typeface="+mn-lt"/>
                <a:ea typeface="+mn-ea"/>
                <a:cs typeface="+mn-cs"/>
              </a:defRPr>
            </a:lvl2pPr>
            <a:lvl3pPr marL="1216660" algn="l" defTabSz="1216660" rtl="0" eaLnBrk="1" latinLnBrk="0" hangingPunct="1">
              <a:defRPr sz="2400" kern="1200">
                <a:solidFill>
                  <a:schemeClr val="lt1"/>
                </a:solidFill>
                <a:latin typeface="+mn-lt"/>
                <a:ea typeface="+mn-ea"/>
                <a:cs typeface="+mn-cs"/>
              </a:defRPr>
            </a:lvl3pPr>
            <a:lvl4pPr marL="1824355" algn="l" defTabSz="1216660" rtl="0" eaLnBrk="1" latinLnBrk="0" hangingPunct="1">
              <a:defRPr sz="2400" kern="1200">
                <a:solidFill>
                  <a:schemeClr val="lt1"/>
                </a:solidFill>
                <a:latin typeface="+mn-lt"/>
                <a:ea typeface="+mn-ea"/>
                <a:cs typeface="+mn-cs"/>
              </a:defRPr>
            </a:lvl4pPr>
            <a:lvl5pPr marL="2432685" algn="l" defTabSz="1216660" rtl="0" eaLnBrk="1" latinLnBrk="0" hangingPunct="1">
              <a:defRPr sz="2400" kern="1200">
                <a:solidFill>
                  <a:schemeClr val="lt1"/>
                </a:solidFill>
                <a:latin typeface="+mn-lt"/>
                <a:ea typeface="+mn-ea"/>
                <a:cs typeface="+mn-cs"/>
              </a:defRPr>
            </a:lvl5pPr>
            <a:lvl6pPr marL="3041015" algn="l" defTabSz="1216660" rtl="0" eaLnBrk="1" latinLnBrk="0" hangingPunct="1">
              <a:defRPr sz="2400" kern="1200">
                <a:solidFill>
                  <a:schemeClr val="lt1"/>
                </a:solidFill>
                <a:latin typeface="+mn-lt"/>
                <a:ea typeface="+mn-ea"/>
                <a:cs typeface="+mn-cs"/>
              </a:defRPr>
            </a:lvl6pPr>
            <a:lvl7pPr marL="3649345" algn="l" defTabSz="1216660" rtl="0" eaLnBrk="1" latinLnBrk="0" hangingPunct="1">
              <a:defRPr sz="2400" kern="1200">
                <a:solidFill>
                  <a:schemeClr val="lt1"/>
                </a:solidFill>
                <a:latin typeface="+mn-lt"/>
                <a:ea typeface="+mn-ea"/>
                <a:cs typeface="+mn-cs"/>
              </a:defRPr>
            </a:lvl7pPr>
            <a:lvl8pPr marL="4257675" algn="l" defTabSz="1216660" rtl="0" eaLnBrk="1" latinLnBrk="0" hangingPunct="1">
              <a:defRPr sz="2400" kern="1200">
                <a:solidFill>
                  <a:schemeClr val="lt1"/>
                </a:solidFill>
                <a:latin typeface="+mn-lt"/>
                <a:ea typeface="+mn-ea"/>
                <a:cs typeface="+mn-cs"/>
              </a:defRPr>
            </a:lvl8pPr>
            <a:lvl9pPr marL="4865370" algn="l" defTabSz="1216660" rtl="0" eaLnBrk="1" latinLnBrk="0" hangingPunct="1">
              <a:defRPr sz="2400" kern="1200">
                <a:solidFill>
                  <a:schemeClr val="lt1"/>
                </a:solidFill>
                <a:latin typeface="+mn-lt"/>
                <a:ea typeface="+mn-ea"/>
                <a:cs typeface="+mn-cs"/>
              </a:defRPr>
            </a:lvl9pPr>
          </a:lstStyle>
          <a:p>
            <a:pPr marL="0" marR="0" lvl="0" indent="0" algn="l" defTabSz="1192692"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HFW2239M-AS-LED-B-S2</a:t>
            </a:r>
          </a:p>
          <a:p>
            <a:pPr marL="0" marR="0" lvl="0" indent="0" algn="l" defTabSz="1192692"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HFW2439M-AS-LED-B-S2</a:t>
            </a:r>
          </a:p>
        </p:txBody>
      </p:sp>
      <p:pic>
        <p:nvPicPr>
          <p:cNvPr id="48" name="图片 47"/>
          <p:cNvPicPr>
            <a:picLocks noChangeAspect="1"/>
          </p:cNvPicPr>
          <p:nvPr/>
        </p:nvPicPr>
        <p:blipFill rotWithShape="1">
          <a:blip r:embed="rId5">
            <a:clrChange>
              <a:clrFrom>
                <a:srgbClr val="FFFFFF"/>
              </a:clrFrom>
              <a:clrTo>
                <a:srgbClr val="FFFFFF">
                  <a:alpha val="0"/>
                </a:srgbClr>
              </a:clrTo>
            </a:clrChange>
          </a:blip>
          <a:srcRect t="16603"/>
          <a:stretch>
            <a:fillRect/>
          </a:stretch>
        </p:blipFill>
        <p:spPr>
          <a:xfrm>
            <a:off x="7032310" y="1578761"/>
            <a:ext cx="1233312" cy="853115"/>
          </a:xfrm>
          <a:prstGeom prst="rect">
            <a:avLst/>
          </a:prstGeom>
        </p:spPr>
      </p:pic>
      <p:sp>
        <p:nvSpPr>
          <p:cNvPr id="12" name="矩形 11"/>
          <p:cNvSpPr/>
          <p:nvPr/>
        </p:nvSpPr>
        <p:spPr>
          <a:xfrm>
            <a:off x="6755343" y="2467534"/>
            <a:ext cx="2673711" cy="452590"/>
          </a:xfrm>
          <a:prstGeom prst="rect">
            <a:avLst/>
          </a:prstGeom>
        </p:spPr>
        <p:txBody>
          <a:bodyPr wrap="squar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HFW2239S-SA-LED-S2</a:t>
            </a:r>
          </a:p>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HFW2439S-SA-LED-S2</a:t>
            </a:r>
          </a:p>
        </p:txBody>
      </p:sp>
      <p:sp>
        <p:nvSpPr>
          <p:cNvPr id="14" name="矩形 13"/>
          <p:cNvSpPr/>
          <p:nvPr/>
        </p:nvSpPr>
        <p:spPr>
          <a:xfrm>
            <a:off x="9054414" y="2464958"/>
            <a:ext cx="2878063" cy="452590"/>
          </a:xfrm>
          <a:prstGeom prst="rect">
            <a:avLst/>
          </a:prstGeom>
        </p:spPr>
        <p:txBody>
          <a:bodyPr wrap="squar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HDW2239T-AS-LED-S2</a:t>
            </a:r>
          </a:p>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HDW2439T-AS-LED-S2</a:t>
            </a:r>
          </a:p>
        </p:txBody>
      </p:sp>
      <p:pic>
        <p:nvPicPr>
          <p:cNvPr id="16" name="图片 15"/>
          <p:cNvPicPr>
            <a:picLocks noChangeAspect="1"/>
          </p:cNvPicPr>
          <p:nvPr/>
        </p:nvPicPr>
        <p:blipFill rotWithShape="1">
          <a:blip r:embed="rId6"/>
          <a:srcRect l="24301" t="21991" r="21965" b="25492"/>
          <a:stretch>
            <a:fillRect/>
          </a:stretch>
        </p:blipFill>
        <p:spPr>
          <a:xfrm>
            <a:off x="4826065" y="1578761"/>
            <a:ext cx="1402475" cy="914657"/>
          </a:xfrm>
          <a:prstGeom prst="rect">
            <a:avLst/>
          </a:prstGeom>
        </p:spPr>
      </p:pic>
      <p:pic>
        <p:nvPicPr>
          <p:cNvPr id="18" name="图片 17"/>
          <p:cNvPicPr>
            <a:picLocks noChangeAspect="1"/>
          </p:cNvPicPr>
          <p:nvPr/>
        </p:nvPicPr>
        <p:blipFill>
          <a:blip r:embed="rId7"/>
          <a:stretch>
            <a:fillRect/>
          </a:stretch>
        </p:blipFill>
        <p:spPr>
          <a:xfrm>
            <a:off x="8913549" y="1373105"/>
            <a:ext cx="1886479" cy="1256107"/>
          </a:xfrm>
          <a:prstGeom prst="rect">
            <a:avLst/>
          </a:prstGeom>
        </p:spPr>
      </p:pic>
      <p:sp>
        <p:nvSpPr>
          <p:cNvPr id="55" name="矩形 54"/>
          <p:cNvSpPr/>
          <p:nvPr/>
        </p:nvSpPr>
        <p:spPr>
          <a:xfrm>
            <a:off x="1191499" y="3002266"/>
            <a:ext cx="10058633" cy="457550"/>
          </a:xfrm>
          <a:prstGeom prst="rect">
            <a:avLst/>
          </a:prstGeom>
          <a:solidFill>
            <a:srgbClr val="252C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1372"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cs"/>
            </a:endParaRPr>
          </a:p>
        </p:txBody>
      </p:sp>
      <p:sp>
        <p:nvSpPr>
          <p:cNvPr id="56" name="矩形 55"/>
          <p:cNvSpPr/>
          <p:nvPr/>
        </p:nvSpPr>
        <p:spPr bwMode="auto">
          <a:xfrm>
            <a:off x="1191515" y="3460126"/>
            <a:ext cx="10058928" cy="1361963"/>
          </a:xfrm>
          <a:prstGeom prst="rect">
            <a:avLst/>
          </a:prstGeom>
          <a:solidFill>
            <a:srgbClr val="FFC000"/>
          </a:solidFill>
          <a:ln w="9525" cap="flat" cmpd="sng" algn="ctr">
            <a:solidFill>
              <a:srgbClr val="FFC000"/>
            </a:solidFill>
            <a:prstDash val="solid"/>
            <a:round/>
            <a:headEnd type="none" w="med" len="med"/>
            <a:tailEnd type="none" w="med" len="med"/>
          </a:ln>
          <a:effectLst/>
        </p:spPr>
        <p:txBody>
          <a:bodyPr/>
          <a:lstStyle/>
          <a:p>
            <a:pPr marL="0" marR="0" lvl="0" indent="0" algn="l" defTabSz="914439" rtl="0" eaLnBrk="1" fontAlgn="auto" latinLnBrk="0" hangingPunct="1">
              <a:lnSpc>
                <a:spcPct val="100000"/>
              </a:lnSpc>
              <a:spcBef>
                <a:spcPts val="0"/>
              </a:spcBef>
              <a:spcAft>
                <a:spcPts val="0"/>
              </a:spcAft>
              <a:buClrTx/>
              <a:buSzTx/>
              <a:buFontTx/>
              <a:buNone/>
              <a:tabLst/>
              <a:defRPr/>
            </a:pPr>
            <a:endParaRPr kumimoji="0" lang="zh-CN" altLang="en-US" sz="1372" b="0" i="0" u="none" strike="noStrike" kern="1200" cap="none" spc="0" normalizeH="0" baseline="0" noProof="0">
              <a:ln>
                <a:noFill/>
              </a:ln>
              <a:solidFill>
                <a:srgbClr val="505050"/>
              </a:solidFill>
              <a:effectLst/>
              <a:uLnTx/>
              <a:uFillTx/>
              <a:latin typeface="Segoe UI"/>
              <a:ea typeface="等线" panose="02010600030101010101" pitchFamily="2" charset="-122"/>
              <a:cs typeface="+mn-cs"/>
            </a:endParaRPr>
          </a:p>
        </p:txBody>
      </p:sp>
      <p:sp>
        <p:nvSpPr>
          <p:cNvPr id="57" name="文本框 56"/>
          <p:cNvSpPr txBox="1">
            <a:spLocks noChangeArrowheads="1"/>
          </p:cNvSpPr>
          <p:nvPr/>
        </p:nvSpPr>
        <p:spPr bwMode="auto">
          <a:xfrm>
            <a:off x="1217457" y="3048674"/>
            <a:ext cx="393802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39"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zh-CN" sz="1600" b="1" i="0" u="none" strike="noStrike" kern="1200" cap="none" spc="0" normalizeH="0" baseline="0" noProof="0" dirty="0" err="1" smtClean="0">
                <a:ln>
                  <a:noFill/>
                </a:ln>
                <a:solidFill>
                  <a:srgbClr val="FFFFFF"/>
                </a:solidFill>
                <a:effectLst/>
                <a:uLnTx/>
                <a:uFillTx/>
                <a:latin typeface="Segoe UI"/>
                <a:ea typeface="宋体" panose="02010600030101010101" pitchFamily="2" charset="-122"/>
                <a:cs typeface="+mn-cs"/>
                <a:sym typeface="+mn-ea"/>
              </a:rPr>
              <a:t>Dòng</a:t>
            </a:r>
            <a:r>
              <a:rPr kumimoji="0" lang="en-US" altLang="zh-CN" sz="1600" b="1" i="0" u="none" strike="noStrike" kern="1200" cap="none" spc="0" normalizeH="0" noProof="0" dirty="0" smtClean="0">
                <a:ln>
                  <a:noFill/>
                </a:ln>
                <a:solidFill>
                  <a:srgbClr val="FFFFFF"/>
                </a:solidFill>
                <a:effectLst/>
                <a:uLnTx/>
                <a:uFillTx/>
                <a:latin typeface="Segoe UI"/>
                <a:ea typeface="宋体" panose="02010600030101010101" pitchFamily="2" charset="-122"/>
                <a:cs typeface="+mn-cs"/>
                <a:sym typeface="+mn-ea"/>
              </a:rPr>
              <a:t> </a:t>
            </a:r>
            <a:r>
              <a:rPr kumimoji="0" lang="en-US" altLang="zh-CN" sz="1600" b="1" i="0" u="none" strike="noStrike" kern="1200" cap="none" spc="0" normalizeH="0" baseline="0" noProof="0" dirty="0" err="1" smtClean="0">
                <a:ln>
                  <a:noFill/>
                </a:ln>
                <a:solidFill>
                  <a:srgbClr val="FFFFFF"/>
                </a:solidFill>
                <a:effectLst/>
                <a:uLnTx/>
                <a:uFillTx/>
                <a:latin typeface="Segoe UI"/>
                <a:ea typeface="宋体" panose="02010600030101010101" pitchFamily="2" charset="-122"/>
                <a:cs typeface="+mn-cs"/>
                <a:sym typeface="+mn-ea"/>
              </a:rPr>
              <a:t>WizSense</a:t>
            </a:r>
            <a:r>
              <a:rPr kumimoji="0" lang="en-US" altLang="zh-CN" sz="1600" b="1" i="0" u="none" strike="noStrike" kern="1200" cap="none" spc="0" normalizeH="0" baseline="0" noProof="0" dirty="0" smtClean="0">
                <a:ln>
                  <a:noFill/>
                </a:ln>
                <a:solidFill>
                  <a:srgbClr val="FFFFFF"/>
                </a:solidFill>
                <a:effectLst/>
                <a:uLnTx/>
                <a:uFillTx/>
                <a:latin typeface="Segoe UI"/>
                <a:ea typeface="宋体" panose="02010600030101010101" pitchFamily="2" charset="-122"/>
                <a:cs typeface="+mn-cs"/>
                <a:sym typeface="+mn-ea"/>
              </a:rPr>
              <a:t> </a:t>
            </a:r>
            <a:r>
              <a:rPr kumimoji="0" lang="en-US" altLang="zh-CN" sz="1600" b="1" i="0" u="none" strike="noStrike" kern="1200" cap="none" spc="0" normalizeH="0" baseline="0" noProof="0" dirty="0">
                <a:ln>
                  <a:noFill/>
                </a:ln>
                <a:solidFill>
                  <a:srgbClr val="FFFFFF"/>
                </a:solidFill>
                <a:effectLst/>
                <a:uLnTx/>
                <a:uFillTx/>
                <a:latin typeface="Segoe UI"/>
                <a:ea typeface="宋体" panose="02010600030101010101" pitchFamily="2" charset="-122"/>
                <a:cs typeface="+mn-cs"/>
                <a:sym typeface="+mn-ea"/>
              </a:rPr>
              <a:t>3 </a:t>
            </a:r>
            <a:r>
              <a:rPr kumimoji="0" lang="en-US" altLang="zh-CN" sz="1600" b="1" i="0" u="none" strike="noStrike" kern="1200" cap="none" spc="0" normalizeH="0" baseline="0" noProof="0" dirty="0" smtClean="0">
                <a:ln>
                  <a:noFill/>
                </a:ln>
                <a:solidFill>
                  <a:srgbClr val="FFFFFF"/>
                </a:solidFill>
                <a:effectLst/>
                <a:uLnTx/>
                <a:uFillTx/>
                <a:latin typeface="Segoe UI"/>
                <a:ea typeface="宋体" panose="02010600030101010101" pitchFamily="2" charset="-122"/>
                <a:cs typeface="+mn-cs"/>
                <a:sym typeface="+mn-ea"/>
              </a:rPr>
              <a:t>Full-color</a:t>
            </a:r>
            <a:endParaRPr kumimoji="0" lang="en-US" altLang="zh-CN" sz="1600" b="1" i="0" u="none" strike="noStrike" kern="1200" cap="none" spc="0" normalizeH="0" baseline="0" noProof="0" dirty="0">
              <a:ln>
                <a:noFill/>
              </a:ln>
              <a:solidFill>
                <a:srgbClr val="FFFFFF"/>
              </a:solidFill>
              <a:effectLst/>
              <a:uLnTx/>
              <a:uFillTx/>
              <a:latin typeface="Segoe UI"/>
              <a:ea typeface="宋体" panose="02010600030101010101" pitchFamily="2" charset="-122"/>
              <a:cs typeface="+mn-cs"/>
              <a:sym typeface="+mn-ea"/>
            </a:endParaRPr>
          </a:p>
        </p:txBody>
      </p:sp>
      <p:sp>
        <p:nvSpPr>
          <p:cNvPr id="58" name="矩形 57"/>
          <p:cNvSpPr/>
          <p:nvPr/>
        </p:nvSpPr>
        <p:spPr>
          <a:xfrm>
            <a:off x="1626721" y="4151957"/>
            <a:ext cx="2224112" cy="6906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9642" tIns="44821" rIns="89642" bIns="44821" rtlCol="0" anchor="ctr"/>
          <a:lstStyle>
            <a:defPPr>
              <a:defRPr lang="zh-CN">
                <a:solidFill>
                  <a:schemeClr val="lt1"/>
                </a:solidFill>
              </a:defRPr>
            </a:defPPr>
            <a:lvl1pPr marL="0" algn="l" defTabSz="1216660" rtl="0" eaLnBrk="1" latinLnBrk="0" hangingPunct="1">
              <a:defRPr sz="2400" kern="1200">
                <a:solidFill>
                  <a:schemeClr val="lt1"/>
                </a:solidFill>
                <a:latin typeface="+mn-lt"/>
                <a:ea typeface="+mn-ea"/>
                <a:cs typeface="+mn-cs"/>
              </a:defRPr>
            </a:lvl1pPr>
            <a:lvl2pPr marL="608330" algn="l" defTabSz="1216660" rtl="0" eaLnBrk="1" latinLnBrk="0" hangingPunct="1">
              <a:defRPr sz="2400" kern="1200">
                <a:solidFill>
                  <a:schemeClr val="lt1"/>
                </a:solidFill>
                <a:latin typeface="+mn-lt"/>
                <a:ea typeface="+mn-ea"/>
                <a:cs typeface="+mn-cs"/>
              </a:defRPr>
            </a:lvl2pPr>
            <a:lvl3pPr marL="1216660" algn="l" defTabSz="1216660" rtl="0" eaLnBrk="1" latinLnBrk="0" hangingPunct="1">
              <a:defRPr sz="2400" kern="1200">
                <a:solidFill>
                  <a:schemeClr val="lt1"/>
                </a:solidFill>
                <a:latin typeface="+mn-lt"/>
                <a:ea typeface="+mn-ea"/>
                <a:cs typeface="+mn-cs"/>
              </a:defRPr>
            </a:lvl3pPr>
            <a:lvl4pPr marL="1824355" algn="l" defTabSz="1216660" rtl="0" eaLnBrk="1" latinLnBrk="0" hangingPunct="1">
              <a:defRPr sz="2400" kern="1200">
                <a:solidFill>
                  <a:schemeClr val="lt1"/>
                </a:solidFill>
                <a:latin typeface="+mn-lt"/>
                <a:ea typeface="+mn-ea"/>
                <a:cs typeface="+mn-cs"/>
              </a:defRPr>
            </a:lvl4pPr>
            <a:lvl5pPr marL="2432685" algn="l" defTabSz="1216660" rtl="0" eaLnBrk="1" latinLnBrk="0" hangingPunct="1">
              <a:defRPr sz="2400" kern="1200">
                <a:solidFill>
                  <a:schemeClr val="lt1"/>
                </a:solidFill>
                <a:latin typeface="+mn-lt"/>
                <a:ea typeface="+mn-ea"/>
                <a:cs typeface="+mn-cs"/>
              </a:defRPr>
            </a:lvl5pPr>
            <a:lvl6pPr marL="3041015" algn="l" defTabSz="1216660" rtl="0" eaLnBrk="1" latinLnBrk="0" hangingPunct="1">
              <a:defRPr sz="2400" kern="1200">
                <a:solidFill>
                  <a:schemeClr val="lt1"/>
                </a:solidFill>
                <a:latin typeface="+mn-lt"/>
                <a:ea typeface="+mn-ea"/>
                <a:cs typeface="+mn-cs"/>
              </a:defRPr>
            </a:lvl6pPr>
            <a:lvl7pPr marL="3649345" algn="l" defTabSz="1216660" rtl="0" eaLnBrk="1" latinLnBrk="0" hangingPunct="1">
              <a:defRPr sz="2400" kern="1200">
                <a:solidFill>
                  <a:schemeClr val="lt1"/>
                </a:solidFill>
                <a:latin typeface="+mn-lt"/>
                <a:ea typeface="+mn-ea"/>
                <a:cs typeface="+mn-cs"/>
              </a:defRPr>
            </a:lvl7pPr>
            <a:lvl8pPr marL="4257675" algn="l" defTabSz="1216660" rtl="0" eaLnBrk="1" latinLnBrk="0" hangingPunct="1">
              <a:defRPr sz="2400" kern="1200">
                <a:solidFill>
                  <a:schemeClr val="lt1"/>
                </a:solidFill>
                <a:latin typeface="+mn-lt"/>
                <a:ea typeface="+mn-ea"/>
                <a:cs typeface="+mn-cs"/>
              </a:defRPr>
            </a:lvl8pPr>
            <a:lvl9pPr marL="4865370" algn="l" defTabSz="1216660" rtl="0" eaLnBrk="1" latinLnBrk="0" hangingPunct="1">
              <a:defRPr sz="2400" kern="1200">
                <a:solidFill>
                  <a:schemeClr val="lt1"/>
                </a:solidFill>
                <a:latin typeface="+mn-lt"/>
                <a:ea typeface="+mn-ea"/>
                <a:cs typeface="+mn-cs"/>
              </a:defRPr>
            </a:lvl9pPr>
          </a:lstStyle>
          <a:p>
            <a:pPr marL="0" marR="0" lvl="0" indent="0" algn="l" defTabSz="1192692"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HFW3249E-AS-NI</a:t>
            </a:r>
          </a:p>
          <a:p>
            <a:pPr marL="0" marR="0" lvl="0" indent="0" algn="l" defTabSz="1192692"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HFW3449E-AS-NI</a:t>
            </a:r>
          </a:p>
        </p:txBody>
      </p:sp>
      <p:sp>
        <p:nvSpPr>
          <p:cNvPr id="60" name="矩形 59"/>
          <p:cNvSpPr/>
          <p:nvPr/>
        </p:nvSpPr>
        <p:spPr>
          <a:xfrm>
            <a:off x="3546499" y="4201784"/>
            <a:ext cx="1980803" cy="633625"/>
          </a:xfrm>
          <a:prstGeom prst="rect">
            <a:avLst/>
          </a:prstGeom>
        </p:spPr>
        <p:txBody>
          <a:bodyPr wrap="squar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HFW3249E-AS-LED</a:t>
            </a:r>
          </a:p>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HFW3449E-AS-LED</a:t>
            </a:r>
          </a:p>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HFW3549E-AS-LED</a:t>
            </a:r>
          </a:p>
        </p:txBody>
      </p:sp>
      <p:sp>
        <p:nvSpPr>
          <p:cNvPr id="61" name="矩形 60"/>
          <p:cNvSpPr/>
          <p:nvPr/>
        </p:nvSpPr>
        <p:spPr>
          <a:xfrm>
            <a:off x="5385962" y="4266733"/>
            <a:ext cx="2878063" cy="452590"/>
          </a:xfrm>
          <a:prstGeom prst="rect">
            <a:avLst/>
          </a:prstGeom>
        </p:spPr>
        <p:txBody>
          <a:bodyPr wrap="squar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HDBW3249E-AS-NI</a:t>
            </a:r>
          </a:p>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HDBW3449E-AS-NI</a:t>
            </a:r>
          </a:p>
        </p:txBody>
      </p:sp>
      <p:pic>
        <p:nvPicPr>
          <p:cNvPr id="25" name="图片 24"/>
          <p:cNvPicPr>
            <a:picLocks noChangeAspect="1"/>
          </p:cNvPicPr>
          <p:nvPr/>
        </p:nvPicPr>
        <p:blipFill rotWithShape="1">
          <a:blip r:embed="rId8"/>
          <a:srcRect b="32988"/>
          <a:stretch>
            <a:fillRect/>
          </a:stretch>
        </p:blipFill>
        <p:spPr>
          <a:xfrm>
            <a:off x="1270852" y="2836183"/>
            <a:ext cx="2014142" cy="1349715"/>
          </a:xfrm>
          <a:prstGeom prst="rect">
            <a:avLst/>
          </a:prstGeom>
        </p:spPr>
      </p:pic>
      <p:pic>
        <p:nvPicPr>
          <p:cNvPr id="26" name="图片 25"/>
          <p:cNvPicPr>
            <a:picLocks noChangeAspect="1"/>
          </p:cNvPicPr>
          <p:nvPr/>
        </p:nvPicPr>
        <p:blipFill rotWithShape="1">
          <a:blip r:embed="rId9"/>
          <a:srcRect b="30762"/>
          <a:stretch>
            <a:fillRect/>
          </a:stretch>
        </p:blipFill>
        <p:spPr>
          <a:xfrm>
            <a:off x="3099816" y="3046312"/>
            <a:ext cx="2450441" cy="1129709"/>
          </a:xfrm>
          <a:prstGeom prst="rect">
            <a:avLst/>
          </a:prstGeom>
        </p:spPr>
      </p:pic>
      <p:pic>
        <p:nvPicPr>
          <p:cNvPr id="27" name="图片 26"/>
          <p:cNvPicPr>
            <a:picLocks noChangeAspect="1"/>
          </p:cNvPicPr>
          <p:nvPr/>
        </p:nvPicPr>
        <p:blipFill>
          <a:blip r:embed="rId10"/>
          <a:stretch>
            <a:fillRect/>
          </a:stretch>
        </p:blipFill>
        <p:spPr>
          <a:xfrm>
            <a:off x="5410773" y="3197384"/>
            <a:ext cx="1326823" cy="1326823"/>
          </a:xfrm>
          <a:prstGeom prst="rect">
            <a:avLst/>
          </a:prstGeom>
        </p:spPr>
      </p:pic>
      <p:pic>
        <p:nvPicPr>
          <p:cNvPr id="28" name="图片 27"/>
          <p:cNvPicPr>
            <a:picLocks noChangeAspect="1"/>
          </p:cNvPicPr>
          <p:nvPr/>
        </p:nvPicPr>
        <p:blipFill>
          <a:blip r:embed="rId11"/>
          <a:stretch>
            <a:fillRect/>
          </a:stretch>
        </p:blipFill>
        <p:spPr>
          <a:xfrm>
            <a:off x="7329977" y="3197383"/>
            <a:ext cx="1326823" cy="1326823"/>
          </a:xfrm>
          <a:prstGeom prst="rect">
            <a:avLst/>
          </a:prstGeom>
        </p:spPr>
      </p:pic>
      <p:pic>
        <p:nvPicPr>
          <p:cNvPr id="29" name="图片 28"/>
          <p:cNvPicPr>
            <a:picLocks noChangeAspect="1"/>
          </p:cNvPicPr>
          <p:nvPr/>
        </p:nvPicPr>
        <p:blipFill>
          <a:blip r:embed="rId12"/>
          <a:stretch>
            <a:fillRect/>
          </a:stretch>
        </p:blipFill>
        <p:spPr>
          <a:xfrm>
            <a:off x="8670137" y="3075525"/>
            <a:ext cx="2312976" cy="1541984"/>
          </a:xfrm>
          <a:prstGeom prst="rect">
            <a:avLst/>
          </a:prstGeom>
        </p:spPr>
      </p:pic>
      <p:sp>
        <p:nvSpPr>
          <p:cNvPr id="30" name="矩形 29"/>
          <p:cNvSpPr/>
          <p:nvPr/>
        </p:nvSpPr>
        <p:spPr>
          <a:xfrm>
            <a:off x="7249031" y="4273247"/>
            <a:ext cx="2574934" cy="452590"/>
          </a:xfrm>
          <a:prstGeom prst="rect">
            <a:avLst/>
          </a:prstGeom>
        </p:spPr>
        <p:txBody>
          <a:bodyPr wrap="squar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sym typeface="+mn-ea"/>
              </a:rPr>
              <a:t>HDW3249TM-AS-NI</a:t>
            </a:r>
            <a:endPar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endParaRPr>
          </a:p>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sym typeface="+mn-ea"/>
              </a:rPr>
              <a:t>HDW3449TM-AS-NI</a:t>
            </a:r>
            <a:endPar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endParaRPr>
          </a:p>
        </p:txBody>
      </p:sp>
      <p:sp>
        <p:nvSpPr>
          <p:cNvPr id="77" name="矩形 76"/>
          <p:cNvSpPr/>
          <p:nvPr/>
        </p:nvSpPr>
        <p:spPr>
          <a:xfrm>
            <a:off x="9040245" y="4227070"/>
            <a:ext cx="2140739" cy="633625"/>
          </a:xfrm>
          <a:prstGeom prst="rect">
            <a:avLst/>
          </a:prstGeom>
        </p:spPr>
        <p:txBody>
          <a:bodyPr wrap="square">
            <a:spAutoFit/>
          </a:bodyPr>
          <a:lstStyle/>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sym typeface="+mn-ea"/>
              </a:rPr>
              <a:t>HDW3249TM-AS-LED</a:t>
            </a:r>
            <a:endPar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endParaRPr>
          </a:p>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sym typeface="+mn-ea"/>
              </a:rPr>
              <a:t>HDW3449TM-AS-LED</a:t>
            </a:r>
          </a:p>
          <a:p>
            <a:pPr marL="0" marR="0" lvl="0" indent="0" algn="l" defTabSz="914439"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sym typeface="+mn-ea"/>
              </a:rPr>
              <a:t>HDW3549TM-AS-LED</a:t>
            </a:r>
            <a:endPar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endParaRPr>
          </a:p>
        </p:txBody>
      </p:sp>
      <p:sp>
        <p:nvSpPr>
          <p:cNvPr id="2" name="矩形 1"/>
          <p:cNvSpPr/>
          <p:nvPr/>
        </p:nvSpPr>
        <p:spPr>
          <a:xfrm>
            <a:off x="1192121" y="4888493"/>
            <a:ext cx="10058633" cy="457550"/>
          </a:xfrm>
          <a:prstGeom prst="rect">
            <a:avLst/>
          </a:prstGeom>
          <a:solidFill>
            <a:srgbClr val="252C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39" rtl="0" eaLnBrk="1" fontAlgn="auto" latinLnBrk="0" hangingPunct="1">
              <a:lnSpc>
                <a:spcPct val="100000"/>
              </a:lnSpc>
              <a:spcBef>
                <a:spcPts val="0"/>
              </a:spcBef>
              <a:spcAft>
                <a:spcPts val="0"/>
              </a:spcAft>
              <a:buClrTx/>
              <a:buSzTx/>
              <a:buFontTx/>
              <a:buNone/>
              <a:tabLst/>
              <a:defRPr/>
            </a:pPr>
            <a:endParaRPr kumimoji="0" lang="zh-CN" altLang="en-US" sz="1372"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cs"/>
            </a:endParaRPr>
          </a:p>
        </p:txBody>
      </p:sp>
      <p:sp>
        <p:nvSpPr>
          <p:cNvPr id="3" name="矩形 2"/>
          <p:cNvSpPr/>
          <p:nvPr/>
        </p:nvSpPr>
        <p:spPr bwMode="auto">
          <a:xfrm>
            <a:off x="1192137" y="5346353"/>
            <a:ext cx="10058928" cy="1361963"/>
          </a:xfrm>
          <a:prstGeom prst="rect">
            <a:avLst/>
          </a:prstGeom>
          <a:solidFill>
            <a:srgbClr val="FFC000"/>
          </a:solidFill>
          <a:ln w="9525" cap="flat" cmpd="sng" algn="ctr">
            <a:solidFill>
              <a:srgbClr val="FFC000"/>
            </a:solidFill>
            <a:prstDash val="solid"/>
            <a:round/>
            <a:headEnd type="none" w="med" len="med"/>
            <a:tailEnd type="none" w="med" len="med"/>
          </a:ln>
          <a:effectLst/>
        </p:spPr>
        <p:txBody>
          <a:bodyPr/>
          <a:lstStyle/>
          <a:p>
            <a:pPr marL="0" marR="0" lvl="0" indent="0" algn="l" defTabSz="914439" rtl="0" eaLnBrk="1" fontAlgn="auto" latinLnBrk="0" hangingPunct="1">
              <a:lnSpc>
                <a:spcPct val="100000"/>
              </a:lnSpc>
              <a:spcBef>
                <a:spcPts val="0"/>
              </a:spcBef>
              <a:spcAft>
                <a:spcPts val="0"/>
              </a:spcAft>
              <a:buClrTx/>
              <a:buSzTx/>
              <a:buFontTx/>
              <a:buNone/>
              <a:tabLst/>
              <a:defRPr/>
            </a:pPr>
            <a:endParaRPr kumimoji="0" lang="zh-CN" altLang="en-US" sz="1372" b="0" i="0" u="none" strike="noStrike" kern="1200" cap="none" spc="0" normalizeH="0" baseline="0" noProof="0">
              <a:ln>
                <a:noFill/>
              </a:ln>
              <a:solidFill>
                <a:srgbClr val="505050"/>
              </a:solidFill>
              <a:effectLst/>
              <a:uLnTx/>
              <a:uFillTx/>
              <a:latin typeface="Segoe UI"/>
              <a:ea typeface="等线" panose="02010600030101010101" pitchFamily="2" charset="-122"/>
              <a:cs typeface="+mn-cs"/>
            </a:endParaRPr>
          </a:p>
        </p:txBody>
      </p:sp>
      <p:sp>
        <p:nvSpPr>
          <p:cNvPr id="4" name="文本框 3"/>
          <p:cNvSpPr txBox="1">
            <a:spLocks noChangeArrowheads="1"/>
          </p:cNvSpPr>
          <p:nvPr/>
        </p:nvSpPr>
        <p:spPr bwMode="auto">
          <a:xfrm>
            <a:off x="1217457" y="4954097"/>
            <a:ext cx="393802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l" defTabSz="914439"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zh-CN" sz="1600" b="1" i="0" u="none" strike="noStrike" kern="1200" cap="none" spc="0" normalizeH="0" baseline="0" noProof="0" dirty="0" err="1" smtClean="0">
                <a:ln>
                  <a:noFill/>
                </a:ln>
                <a:solidFill>
                  <a:srgbClr val="FFFFFF"/>
                </a:solidFill>
                <a:effectLst/>
                <a:uLnTx/>
                <a:uFillTx/>
                <a:latin typeface="Segoe UI"/>
                <a:ea typeface="宋体" panose="02010600030101010101" pitchFamily="2" charset="-122"/>
                <a:cs typeface="+mn-cs"/>
                <a:sym typeface="+mn-ea"/>
              </a:rPr>
              <a:t>Dòng</a:t>
            </a:r>
            <a:r>
              <a:rPr kumimoji="0" lang="en-US" altLang="zh-CN" sz="1600" b="1" i="0" u="none" strike="noStrike" kern="1200" cap="none" spc="0" normalizeH="0" noProof="0" dirty="0" smtClean="0">
                <a:ln>
                  <a:noFill/>
                </a:ln>
                <a:solidFill>
                  <a:srgbClr val="FFFFFF"/>
                </a:solidFill>
                <a:effectLst/>
                <a:uLnTx/>
                <a:uFillTx/>
                <a:latin typeface="Segoe UI"/>
                <a:ea typeface="宋体" panose="02010600030101010101" pitchFamily="2" charset="-122"/>
                <a:cs typeface="+mn-cs"/>
                <a:sym typeface="+mn-ea"/>
              </a:rPr>
              <a:t> </a:t>
            </a:r>
            <a:r>
              <a:rPr kumimoji="0" lang="en-US" altLang="zh-CN" sz="1600" b="1" i="0" u="none" strike="noStrike" kern="1200" cap="none" spc="0" normalizeH="0" baseline="0" noProof="0" dirty="0" err="1" smtClean="0">
                <a:ln>
                  <a:noFill/>
                </a:ln>
                <a:solidFill>
                  <a:srgbClr val="FFFFFF"/>
                </a:solidFill>
                <a:effectLst/>
                <a:uLnTx/>
                <a:uFillTx/>
                <a:latin typeface="Segoe UI"/>
                <a:ea typeface="宋体" panose="02010600030101010101" pitchFamily="2" charset="-122"/>
                <a:cs typeface="+mn-cs"/>
                <a:sym typeface="+mn-ea"/>
              </a:rPr>
              <a:t>WizSense</a:t>
            </a:r>
            <a:r>
              <a:rPr kumimoji="0" lang="en-US" altLang="zh-CN" sz="1600" b="1" i="0" u="none" strike="noStrike" kern="1200" cap="none" spc="0" normalizeH="0" baseline="0" noProof="0" dirty="0" smtClean="0">
                <a:ln>
                  <a:noFill/>
                </a:ln>
                <a:solidFill>
                  <a:srgbClr val="FFFFFF"/>
                </a:solidFill>
                <a:effectLst/>
                <a:uLnTx/>
                <a:uFillTx/>
                <a:latin typeface="Segoe UI"/>
                <a:ea typeface="宋体" panose="02010600030101010101" pitchFamily="2" charset="-122"/>
                <a:cs typeface="+mn-cs"/>
                <a:sym typeface="+mn-ea"/>
              </a:rPr>
              <a:t> </a:t>
            </a:r>
            <a:r>
              <a:rPr kumimoji="0" lang="en-US" altLang="zh-CN" sz="1600" b="1" i="0" u="none" strike="noStrike" kern="1200" cap="none" spc="0" normalizeH="0" baseline="0" noProof="0" dirty="0">
                <a:ln>
                  <a:noFill/>
                </a:ln>
                <a:solidFill>
                  <a:srgbClr val="FFFFFF"/>
                </a:solidFill>
                <a:effectLst/>
                <a:uLnTx/>
                <a:uFillTx/>
                <a:latin typeface="Segoe UI"/>
                <a:ea typeface="宋体" panose="02010600030101010101" pitchFamily="2" charset="-122"/>
                <a:cs typeface="+mn-cs"/>
                <a:sym typeface="+mn-ea"/>
              </a:rPr>
              <a:t>5 </a:t>
            </a:r>
            <a:r>
              <a:rPr kumimoji="0" lang="en-US" altLang="zh-CN" sz="1600" b="1" i="0" u="none" strike="noStrike" kern="1200" cap="none" spc="0" normalizeH="0" baseline="0" noProof="0" dirty="0" smtClean="0">
                <a:ln>
                  <a:noFill/>
                </a:ln>
                <a:solidFill>
                  <a:srgbClr val="FFFFFF"/>
                </a:solidFill>
                <a:effectLst/>
                <a:uLnTx/>
                <a:uFillTx/>
                <a:latin typeface="Segoe UI"/>
                <a:ea typeface="宋体" panose="02010600030101010101" pitchFamily="2" charset="-122"/>
                <a:cs typeface="+mn-cs"/>
                <a:sym typeface="+mn-ea"/>
              </a:rPr>
              <a:t>Full-color </a:t>
            </a:r>
            <a:endParaRPr kumimoji="0" lang="en-US" altLang="zh-CN" sz="1600" b="1" i="0" u="none" strike="noStrike" kern="1200" cap="none" spc="0" normalizeH="0" baseline="0" noProof="0" dirty="0">
              <a:ln>
                <a:noFill/>
              </a:ln>
              <a:solidFill>
                <a:srgbClr val="FFFFFF"/>
              </a:solidFill>
              <a:effectLst/>
              <a:uLnTx/>
              <a:uFillTx/>
              <a:latin typeface="Segoe UI"/>
              <a:ea typeface="宋体" panose="02010600030101010101" pitchFamily="2" charset="-122"/>
              <a:cs typeface="+mn-cs"/>
              <a:sym typeface="+mn-ea"/>
            </a:endParaRPr>
          </a:p>
        </p:txBody>
      </p:sp>
      <p:sp>
        <p:nvSpPr>
          <p:cNvPr id="5" name="矩形 4"/>
          <p:cNvSpPr/>
          <p:nvPr/>
        </p:nvSpPr>
        <p:spPr>
          <a:xfrm>
            <a:off x="1191498" y="6281207"/>
            <a:ext cx="2224112" cy="372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9642" tIns="44821" rIns="89642" bIns="44821" rtlCol="0" anchor="ctr"/>
          <a:lstStyle>
            <a:defPPr>
              <a:defRPr lang="zh-CN">
                <a:solidFill>
                  <a:schemeClr val="lt1"/>
                </a:solidFill>
              </a:defRPr>
            </a:defPPr>
            <a:lvl1pPr marL="0" algn="l" defTabSz="1216660" rtl="0" eaLnBrk="1" latinLnBrk="0" hangingPunct="1">
              <a:defRPr sz="2400" kern="1200">
                <a:solidFill>
                  <a:schemeClr val="lt1"/>
                </a:solidFill>
                <a:latin typeface="+mn-lt"/>
                <a:ea typeface="+mn-ea"/>
                <a:cs typeface="+mn-cs"/>
              </a:defRPr>
            </a:lvl1pPr>
            <a:lvl2pPr marL="608330" algn="l" defTabSz="1216660" rtl="0" eaLnBrk="1" latinLnBrk="0" hangingPunct="1">
              <a:defRPr sz="2400" kern="1200">
                <a:solidFill>
                  <a:schemeClr val="lt1"/>
                </a:solidFill>
                <a:latin typeface="+mn-lt"/>
                <a:ea typeface="+mn-ea"/>
                <a:cs typeface="+mn-cs"/>
              </a:defRPr>
            </a:lvl2pPr>
            <a:lvl3pPr marL="1216660" algn="l" defTabSz="1216660" rtl="0" eaLnBrk="1" latinLnBrk="0" hangingPunct="1">
              <a:defRPr sz="2400" kern="1200">
                <a:solidFill>
                  <a:schemeClr val="lt1"/>
                </a:solidFill>
                <a:latin typeface="+mn-lt"/>
                <a:ea typeface="+mn-ea"/>
                <a:cs typeface="+mn-cs"/>
              </a:defRPr>
            </a:lvl3pPr>
            <a:lvl4pPr marL="1824355" algn="l" defTabSz="1216660" rtl="0" eaLnBrk="1" latinLnBrk="0" hangingPunct="1">
              <a:defRPr sz="2400" kern="1200">
                <a:solidFill>
                  <a:schemeClr val="lt1"/>
                </a:solidFill>
                <a:latin typeface="+mn-lt"/>
                <a:ea typeface="+mn-ea"/>
                <a:cs typeface="+mn-cs"/>
              </a:defRPr>
            </a:lvl4pPr>
            <a:lvl5pPr marL="2432685" algn="l" defTabSz="1216660" rtl="0" eaLnBrk="1" latinLnBrk="0" hangingPunct="1">
              <a:defRPr sz="2400" kern="1200">
                <a:solidFill>
                  <a:schemeClr val="lt1"/>
                </a:solidFill>
                <a:latin typeface="+mn-lt"/>
                <a:ea typeface="+mn-ea"/>
                <a:cs typeface="+mn-cs"/>
              </a:defRPr>
            </a:lvl5pPr>
            <a:lvl6pPr marL="3041015" algn="l" defTabSz="1216660" rtl="0" eaLnBrk="1" latinLnBrk="0" hangingPunct="1">
              <a:defRPr sz="2400" kern="1200">
                <a:solidFill>
                  <a:schemeClr val="lt1"/>
                </a:solidFill>
                <a:latin typeface="+mn-lt"/>
                <a:ea typeface="+mn-ea"/>
                <a:cs typeface="+mn-cs"/>
              </a:defRPr>
            </a:lvl6pPr>
            <a:lvl7pPr marL="3649345" algn="l" defTabSz="1216660" rtl="0" eaLnBrk="1" latinLnBrk="0" hangingPunct="1">
              <a:defRPr sz="2400" kern="1200">
                <a:solidFill>
                  <a:schemeClr val="lt1"/>
                </a:solidFill>
                <a:latin typeface="+mn-lt"/>
                <a:ea typeface="+mn-ea"/>
                <a:cs typeface="+mn-cs"/>
              </a:defRPr>
            </a:lvl7pPr>
            <a:lvl8pPr marL="4257675" algn="l" defTabSz="1216660" rtl="0" eaLnBrk="1" latinLnBrk="0" hangingPunct="1">
              <a:defRPr sz="2400" kern="1200">
                <a:solidFill>
                  <a:schemeClr val="lt1"/>
                </a:solidFill>
                <a:latin typeface="+mn-lt"/>
                <a:ea typeface="+mn-ea"/>
                <a:cs typeface="+mn-cs"/>
              </a:defRPr>
            </a:lvl8pPr>
            <a:lvl9pPr marL="4865370" algn="l" defTabSz="1216660" rtl="0" eaLnBrk="1" latinLnBrk="0" hangingPunct="1">
              <a:defRPr sz="2400" kern="1200">
                <a:solidFill>
                  <a:schemeClr val="lt1"/>
                </a:solidFill>
                <a:latin typeface="+mn-lt"/>
                <a:ea typeface="+mn-ea"/>
                <a:cs typeface="+mn-cs"/>
              </a:defRPr>
            </a:lvl9pPr>
          </a:lstStyle>
          <a:p>
            <a:pPr marL="0" marR="0" lvl="0" indent="0" algn="l" defTabSz="1192692"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HFW5449T-ASE-LED</a:t>
            </a:r>
          </a:p>
          <a:p>
            <a:pPr marL="0" marR="0" lvl="0" indent="0" algn="l" defTabSz="1192692"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HDBW5449R-ASE-LED</a:t>
            </a:r>
          </a:p>
          <a:p>
            <a:pPr marL="0" marR="0" lvl="0" indent="0" algn="l" defTabSz="1192692"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HDW5449TM-SE-LED</a:t>
            </a:r>
          </a:p>
          <a:p>
            <a:pPr marL="0" marR="0" lvl="0" indent="0" algn="l" defTabSz="1192692" rtl="0" eaLnBrk="1" fontAlgn="auto" latinLnBrk="0" hangingPunct="1">
              <a:lnSpc>
                <a:spcPct val="100000"/>
              </a:lnSpc>
              <a:spcBef>
                <a:spcPts val="0"/>
              </a:spcBef>
              <a:spcAft>
                <a:spcPts val="0"/>
              </a:spcAft>
              <a:buClrTx/>
              <a:buSzTx/>
              <a:buFontTx/>
              <a:buNone/>
              <a:tabLst/>
              <a:defRPr/>
            </a:pPr>
            <a:endPar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endParaRPr>
          </a:p>
        </p:txBody>
      </p:sp>
      <p:sp>
        <p:nvSpPr>
          <p:cNvPr id="46" name="矩形 45"/>
          <p:cNvSpPr/>
          <p:nvPr/>
        </p:nvSpPr>
        <p:spPr>
          <a:xfrm>
            <a:off x="4513644" y="5988255"/>
            <a:ext cx="2224112" cy="5763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9642" tIns="44821" rIns="89642" bIns="44821" rtlCol="0" anchor="ctr"/>
          <a:lstStyle>
            <a:defPPr>
              <a:defRPr lang="zh-CN">
                <a:solidFill>
                  <a:schemeClr val="lt1"/>
                </a:solidFill>
              </a:defRPr>
            </a:defPPr>
            <a:lvl1pPr marL="0" algn="l" defTabSz="1216660" rtl="0" eaLnBrk="1" latinLnBrk="0" hangingPunct="1">
              <a:defRPr sz="2400" kern="1200">
                <a:solidFill>
                  <a:schemeClr val="lt1"/>
                </a:solidFill>
                <a:latin typeface="+mn-lt"/>
                <a:ea typeface="+mn-ea"/>
                <a:cs typeface="+mn-cs"/>
              </a:defRPr>
            </a:lvl1pPr>
            <a:lvl2pPr marL="608330" algn="l" defTabSz="1216660" rtl="0" eaLnBrk="1" latinLnBrk="0" hangingPunct="1">
              <a:defRPr sz="2400" kern="1200">
                <a:solidFill>
                  <a:schemeClr val="lt1"/>
                </a:solidFill>
                <a:latin typeface="+mn-lt"/>
                <a:ea typeface="+mn-ea"/>
                <a:cs typeface="+mn-cs"/>
              </a:defRPr>
            </a:lvl2pPr>
            <a:lvl3pPr marL="1216660" algn="l" defTabSz="1216660" rtl="0" eaLnBrk="1" latinLnBrk="0" hangingPunct="1">
              <a:defRPr sz="2400" kern="1200">
                <a:solidFill>
                  <a:schemeClr val="lt1"/>
                </a:solidFill>
                <a:latin typeface="+mn-lt"/>
                <a:ea typeface="+mn-ea"/>
                <a:cs typeface="+mn-cs"/>
              </a:defRPr>
            </a:lvl3pPr>
            <a:lvl4pPr marL="1824355" algn="l" defTabSz="1216660" rtl="0" eaLnBrk="1" latinLnBrk="0" hangingPunct="1">
              <a:defRPr sz="2400" kern="1200">
                <a:solidFill>
                  <a:schemeClr val="lt1"/>
                </a:solidFill>
                <a:latin typeface="+mn-lt"/>
                <a:ea typeface="+mn-ea"/>
                <a:cs typeface="+mn-cs"/>
              </a:defRPr>
            </a:lvl4pPr>
            <a:lvl5pPr marL="2432685" algn="l" defTabSz="1216660" rtl="0" eaLnBrk="1" latinLnBrk="0" hangingPunct="1">
              <a:defRPr sz="2400" kern="1200">
                <a:solidFill>
                  <a:schemeClr val="lt1"/>
                </a:solidFill>
                <a:latin typeface="+mn-lt"/>
                <a:ea typeface="+mn-ea"/>
                <a:cs typeface="+mn-cs"/>
              </a:defRPr>
            </a:lvl5pPr>
            <a:lvl6pPr marL="3041015" algn="l" defTabSz="1216660" rtl="0" eaLnBrk="1" latinLnBrk="0" hangingPunct="1">
              <a:defRPr sz="2400" kern="1200">
                <a:solidFill>
                  <a:schemeClr val="lt1"/>
                </a:solidFill>
                <a:latin typeface="+mn-lt"/>
                <a:ea typeface="+mn-ea"/>
                <a:cs typeface="+mn-cs"/>
              </a:defRPr>
            </a:lvl6pPr>
            <a:lvl7pPr marL="3649345" algn="l" defTabSz="1216660" rtl="0" eaLnBrk="1" latinLnBrk="0" hangingPunct="1">
              <a:defRPr sz="2400" kern="1200">
                <a:solidFill>
                  <a:schemeClr val="lt1"/>
                </a:solidFill>
                <a:latin typeface="+mn-lt"/>
                <a:ea typeface="+mn-ea"/>
                <a:cs typeface="+mn-cs"/>
              </a:defRPr>
            </a:lvl7pPr>
            <a:lvl8pPr marL="4257675" algn="l" defTabSz="1216660" rtl="0" eaLnBrk="1" latinLnBrk="0" hangingPunct="1">
              <a:defRPr sz="2400" kern="1200">
                <a:solidFill>
                  <a:schemeClr val="lt1"/>
                </a:solidFill>
                <a:latin typeface="+mn-lt"/>
                <a:ea typeface="+mn-ea"/>
                <a:cs typeface="+mn-cs"/>
              </a:defRPr>
            </a:lvl8pPr>
            <a:lvl9pPr marL="4865370" algn="l" defTabSz="1216660" rtl="0" eaLnBrk="1" latinLnBrk="0" hangingPunct="1">
              <a:defRPr sz="2400" kern="1200">
                <a:solidFill>
                  <a:schemeClr val="lt1"/>
                </a:solidFill>
                <a:latin typeface="+mn-lt"/>
                <a:ea typeface="+mn-ea"/>
                <a:cs typeface="+mn-cs"/>
              </a:defRPr>
            </a:lvl9pPr>
          </a:lstStyle>
          <a:p>
            <a:pPr marL="0" marR="0" lvl="0" indent="0" algn="l" defTabSz="1192692"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HFW5449T1-ZE-LED</a:t>
            </a:r>
          </a:p>
          <a:p>
            <a:pPr marL="0" marR="0" lvl="0" indent="0" algn="l" defTabSz="1192692"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HDBW5449R1-ZE-LED</a:t>
            </a:r>
          </a:p>
        </p:txBody>
      </p:sp>
      <p:sp>
        <p:nvSpPr>
          <p:cNvPr id="47" name="矩形 46"/>
          <p:cNvSpPr/>
          <p:nvPr/>
        </p:nvSpPr>
        <p:spPr>
          <a:xfrm>
            <a:off x="6768151" y="5980923"/>
            <a:ext cx="2224112" cy="5763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9642" tIns="44821" rIns="89642" bIns="44821" rtlCol="0" anchor="ctr"/>
          <a:lstStyle>
            <a:defPPr>
              <a:defRPr lang="zh-CN">
                <a:solidFill>
                  <a:schemeClr val="lt1"/>
                </a:solidFill>
              </a:defRPr>
            </a:defPPr>
            <a:lvl1pPr marL="0" algn="l" defTabSz="1216660" rtl="0" eaLnBrk="1" latinLnBrk="0" hangingPunct="1">
              <a:defRPr sz="2400" kern="1200">
                <a:solidFill>
                  <a:schemeClr val="lt1"/>
                </a:solidFill>
                <a:latin typeface="+mn-lt"/>
                <a:ea typeface="+mn-ea"/>
                <a:cs typeface="+mn-cs"/>
              </a:defRPr>
            </a:lvl1pPr>
            <a:lvl2pPr marL="608330" algn="l" defTabSz="1216660" rtl="0" eaLnBrk="1" latinLnBrk="0" hangingPunct="1">
              <a:defRPr sz="2400" kern="1200">
                <a:solidFill>
                  <a:schemeClr val="lt1"/>
                </a:solidFill>
                <a:latin typeface="+mn-lt"/>
                <a:ea typeface="+mn-ea"/>
                <a:cs typeface="+mn-cs"/>
              </a:defRPr>
            </a:lvl2pPr>
            <a:lvl3pPr marL="1216660" algn="l" defTabSz="1216660" rtl="0" eaLnBrk="1" latinLnBrk="0" hangingPunct="1">
              <a:defRPr sz="2400" kern="1200">
                <a:solidFill>
                  <a:schemeClr val="lt1"/>
                </a:solidFill>
                <a:latin typeface="+mn-lt"/>
                <a:ea typeface="+mn-ea"/>
                <a:cs typeface="+mn-cs"/>
              </a:defRPr>
            </a:lvl3pPr>
            <a:lvl4pPr marL="1824355" algn="l" defTabSz="1216660" rtl="0" eaLnBrk="1" latinLnBrk="0" hangingPunct="1">
              <a:defRPr sz="2400" kern="1200">
                <a:solidFill>
                  <a:schemeClr val="lt1"/>
                </a:solidFill>
                <a:latin typeface="+mn-lt"/>
                <a:ea typeface="+mn-ea"/>
                <a:cs typeface="+mn-cs"/>
              </a:defRPr>
            </a:lvl4pPr>
            <a:lvl5pPr marL="2432685" algn="l" defTabSz="1216660" rtl="0" eaLnBrk="1" latinLnBrk="0" hangingPunct="1">
              <a:defRPr sz="2400" kern="1200">
                <a:solidFill>
                  <a:schemeClr val="lt1"/>
                </a:solidFill>
                <a:latin typeface="+mn-lt"/>
                <a:ea typeface="+mn-ea"/>
                <a:cs typeface="+mn-cs"/>
              </a:defRPr>
            </a:lvl5pPr>
            <a:lvl6pPr marL="3041015" algn="l" defTabSz="1216660" rtl="0" eaLnBrk="1" latinLnBrk="0" hangingPunct="1">
              <a:defRPr sz="2400" kern="1200">
                <a:solidFill>
                  <a:schemeClr val="lt1"/>
                </a:solidFill>
                <a:latin typeface="+mn-lt"/>
                <a:ea typeface="+mn-ea"/>
                <a:cs typeface="+mn-cs"/>
              </a:defRPr>
            </a:lvl6pPr>
            <a:lvl7pPr marL="3649345" algn="l" defTabSz="1216660" rtl="0" eaLnBrk="1" latinLnBrk="0" hangingPunct="1">
              <a:defRPr sz="2400" kern="1200">
                <a:solidFill>
                  <a:schemeClr val="lt1"/>
                </a:solidFill>
                <a:latin typeface="+mn-lt"/>
                <a:ea typeface="+mn-ea"/>
                <a:cs typeface="+mn-cs"/>
              </a:defRPr>
            </a:lvl7pPr>
            <a:lvl8pPr marL="4257675" algn="l" defTabSz="1216660" rtl="0" eaLnBrk="1" latinLnBrk="0" hangingPunct="1">
              <a:defRPr sz="2400" kern="1200">
                <a:solidFill>
                  <a:schemeClr val="lt1"/>
                </a:solidFill>
                <a:latin typeface="+mn-lt"/>
                <a:ea typeface="+mn-ea"/>
                <a:cs typeface="+mn-cs"/>
              </a:defRPr>
            </a:lvl8pPr>
            <a:lvl9pPr marL="4865370" algn="l" defTabSz="1216660" rtl="0" eaLnBrk="1" latinLnBrk="0" hangingPunct="1">
              <a:defRPr sz="2400" kern="1200">
                <a:solidFill>
                  <a:schemeClr val="lt1"/>
                </a:solidFill>
                <a:latin typeface="+mn-lt"/>
                <a:ea typeface="+mn-ea"/>
                <a:cs typeface="+mn-cs"/>
              </a:defRPr>
            </a:lvl9pPr>
          </a:lstStyle>
          <a:p>
            <a:pPr marL="0" marR="0" lvl="0" indent="0" algn="l" defTabSz="1192692"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HFW5449T1-ASE-D2</a:t>
            </a:r>
          </a:p>
          <a:p>
            <a:pPr marL="0" marR="0" lvl="0" indent="0" algn="l" defTabSz="1192692"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HDW5449H-ASE-D2</a:t>
            </a:r>
          </a:p>
        </p:txBody>
      </p:sp>
      <p:sp>
        <p:nvSpPr>
          <p:cNvPr id="49" name="矩形 48"/>
          <p:cNvSpPr/>
          <p:nvPr/>
        </p:nvSpPr>
        <p:spPr>
          <a:xfrm>
            <a:off x="9085674" y="5980923"/>
            <a:ext cx="2224112" cy="5763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9642" tIns="44821" rIns="89642" bIns="44821" rtlCol="0" anchor="ctr"/>
          <a:lstStyle>
            <a:defPPr>
              <a:defRPr lang="zh-CN">
                <a:solidFill>
                  <a:schemeClr val="lt1"/>
                </a:solidFill>
              </a:defRPr>
            </a:defPPr>
            <a:lvl1pPr marL="0" algn="l" defTabSz="1216660" rtl="0" eaLnBrk="1" latinLnBrk="0" hangingPunct="1">
              <a:defRPr sz="2400" kern="1200">
                <a:solidFill>
                  <a:schemeClr val="lt1"/>
                </a:solidFill>
                <a:latin typeface="+mn-lt"/>
                <a:ea typeface="+mn-ea"/>
                <a:cs typeface="+mn-cs"/>
              </a:defRPr>
            </a:lvl1pPr>
            <a:lvl2pPr marL="608330" algn="l" defTabSz="1216660" rtl="0" eaLnBrk="1" latinLnBrk="0" hangingPunct="1">
              <a:defRPr sz="2400" kern="1200">
                <a:solidFill>
                  <a:schemeClr val="lt1"/>
                </a:solidFill>
                <a:latin typeface="+mn-lt"/>
                <a:ea typeface="+mn-ea"/>
                <a:cs typeface="+mn-cs"/>
              </a:defRPr>
            </a:lvl2pPr>
            <a:lvl3pPr marL="1216660" algn="l" defTabSz="1216660" rtl="0" eaLnBrk="1" latinLnBrk="0" hangingPunct="1">
              <a:defRPr sz="2400" kern="1200">
                <a:solidFill>
                  <a:schemeClr val="lt1"/>
                </a:solidFill>
                <a:latin typeface="+mn-lt"/>
                <a:ea typeface="+mn-ea"/>
                <a:cs typeface="+mn-cs"/>
              </a:defRPr>
            </a:lvl3pPr>
            <a:lvl4pPr marL="1824355" algn="l" defTabSz="1216660" rtl="0" eaLnBrk="1" latinLnBrk="0" hangingPunct="1">
              <a:defRPr sz="2400" kern="1200">
                <a:solidFill>
                  <a:schemeClr val="lt1"/>
                </a:solidFill>
                <a:latin typeface="+mn-lt"/>
                <a:ea typeface="+mn-ea"/>
                <a:cs typeface="+mn-cs"/>
              </a:defRPr>
            </a:lvl4pPr>
            <a:lvl5pPr marL="2432685" algn="l" defTabSz="1216660" rtl="0" eaLnBrk="1" latinLnBrk="0" hangingPunct="1">
              <a:defRPr sz="2400" kern="1200">
                <a:solidFill>
                  <a:schemeClr val="lt1"/>
                </a:solidFill>
                <a:latin typeface="+mn-lt"/>
                <a:ea typeface="+mn-ea"/>
                <a:cs typeface="+mn-cs"/>
              </a:defRPr>
            </a:lvl5pPr>
            <a:lvl6pPr marL="3041015" algn="l" defTabSz="1216660" rtl="0" eaLnBrk="1" latinLnBrk="0" hangingPunct="1">
              <a:defRPr sz="2400" kern="1200">
                <a:solidFill>
                  <a:schemeClr val="lt1"/>
                </a:solidFill>
                <a:latin typeface="+mn-lt"/>
                <a:ea typeface="+mn-ea"/>
                <a:cs typeface="+mn-cs"/>
              </a:defRPr>
            </a:lvl6pPr>
            <a:lvl7pPr marL="3649345" algn="l" defTabSz="1216660" rtl="0" eaLnBrk="1" latinLnBrk="0" hangingPunct="1">
              <a:defRPr sz="2400" kern="1200">
                <a:solidFill>
                  <a:schemeClr val="lt1"/>
                </a:solidFill>
                <a:latin typeface="+mn-lt"/>
                <a:ea typeface="+mn-ea"/>
                <a:cs typeface="+mn-cs"/>
              </a:defRPr>
            </a:lvl7pPr>
            <a:lvl8pPr marL="4257675" algn="l" defTabSz="1216660" rtl="0" eaLnBrk="1" latinLnBrk="0" hangingPunct="1">
              <a:defRPr sz="2400" kern="1200">
                <a:solidFill>
                  <a:schemeClr val="lt1"/>
                </a:solidFill>
                <a:latin typeface="+mn-lt"/>
                <a:ea typeface="+mn-ea"/>
                <a:cs typeface="+mn-cs"/>
              </a:defRPr>
            </a:lvl8pPr>
            <a:lvl9pPr marL="4865370" algn="l" defTabSz="1216660" rtl="0" eaLnBrk="1" latinLnBrk="0" hangingPunct="1">
              <a:defRPr sz="2400" kern="1200">
                <a:solidFill>
                  <a:schemeClr val="lt1"/>
                </a:solidFill>
                <a:latin typeface="+mn-lt"/>
                <a:ea typeface="+mn-ea"/>
                <a:cs typeface="+mn-cs"/>
              </a:defRPr>
            </a:lvl9pPr>
          </a:lstStyle>
          <a:p>
            <a:pPr marL="0" marR="0" lvl="0" indent="0" algn="l" defTabSz="1192692"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505050">
                    <a:lumMod val="50000"/>
                  </a:srgbClr>
                </a:solidFill>
                <a:effectLst/>
                <a:uLnTx/>
                <a:uFillTx/>
                <a:latin typeface="Segoe UI"/>
                <a:ea typeface="等线" panose="02010600030101010101" pitchFamily="2" charset="-122"/>
                <a:cs typeface="+mn-cs"/>
              </a:rPr>
              <a:t>HFW5849T1-ASE-LED</a:t>
            </a:r>
          </a:p>
        </p:txBody>
      </p:sp>
      <p:sp>
        <p:nvSpPr>
          <p:cNvPr id="50" name="store-new-badges_71075"/>
          <p:cNvSpPr>
            <a:spLocks noChangeAspect="1"/>
          </p:cNvSpPr>
          <p:nvPr/>
        </p:nvSpPr>
        <p:spPr bwMode="auto">
          <a:xfrm>
            <a:off x="4545885" y="4847852"/>
            <a:ext cx="609598" cy="599454"/>
          </a:xfrm>
          <a:custGeom>
            <a:avLst/>
            <a:gdLst>
              <a:gd name="T0" fmla="*/ 7549 w 8242"/>
              <a:gd name="T1" fmla="*/ 3476 h 8117"/>
              <a:gd name="T2" fmla="*/ 7742 w 8242"/>
              <a:gd name="T3" fmla="*/ 2123 h 8117"/>
              <a:gd name="T4" fmla="*/ 6442 w 8242"/>
              <a:gd name="T5" fmla="*/ 1383 h 8117"/>
              <a:gd name="T6" fmla="*/ 5721 w 8242"/>
              <a:gd name="T7" fmla="*/ 223 h 8117"/>
              <a:gd name="T8" fmla="*/ 4250 w 8242"/>
              <a:gd name="T9" fmla="*/ 492 h 8117"/>
              <a:gd name="T10" fmla="*/ 2951 w 8242"/>
              <a:gd name="T11" fmla="*/ 66 h 8117"/>
              <a:gd name="T12" fmla="*/ 1997 w 8242"/>
              <a:gd name="T13" fmla="*/ 1218 h 8117"/>
              <a:gd name="T14" fmla="*/ 729 w 8242"/>
              <a:gd name="T15" fmla="*/ 1727 h 8117"/>
              <a:gd name="T16" fmla="*/ 738 w 8242"/>
              <a:gd name="T17" fmla="*/ 3222 h 8117"/>
              <a:gd name="T18" fmla="*/ 93 w 8242"/>
              <a:gd name="T19" fmla="*/ 4427 h 8117"/>
              <a:gd name="T20" fmla="*/ 1062 w 8242"/>
              <a:gd name="T21" fmla="*/ 5567 h 8117"/>
              <a:gd name="T22" fmla="*/ 1343 w 8242"/>
              <a:gd name="T23" fmla="*/ 6905 h 8117"/>
              <a:gd name="T24" fmla="*/ 2817 w 8242"/>
              <a:gd name="T25" fmla="*/ 7155 h 8117"/>
              <a:gd name="T26" fmla="*/ 3892 w 8242"/>
              <a:gd name="T27" fmla="*/ 7999 h 8117"/>
              <a:gd name="T28" fmla="*/ 5183 w 8242"/>
              <a:gd name="T29" fmla="*/ 7243 h 8117"/>
              <a:gd name="T30" fmla="*/ 6549 w 8242"/>
              <a:gd name="T31" fmla="*/ 7199 h 8117"/>
              <a:gd name="T32" fmla="*/ 7052 w 8242"/>
              <a:gd name="T33" fmla="*/ 5790 h 8117"/>
              <a:gd name="T34" fmla="*/ 8069 w 8242"/>
              <a:gd name="T35" fmla="*/ 4878 h 8117"/>
              <a:gd name="T36" fmla="*/ 3177 w 8242"/>
              <a:gd name="T37" fmla="*/ 5423 h 8117"/>
              <a:gd name="T38" fmla="*/ 2593 w 8242"/>
              <a:gd name="T39" fmla="*/ 5675 h 8117"/>
              <a:gd name="T40" fmla="*/ 1695 w 8242"/>
              <a:gd name="T41" fmla="*/ 4343 h 8117"/>
              <a:gd name="T42" fmla="*/ 2991 w 8242"/>
              <a:gd name="T43" fmla="*/ 4932 h 8117"/>
              <a:gd name="T44" fmla="*/ 2845 w 8242"/>
              <a:gd name="T45" fmla="*/ 3846 h 8117"/>
              <a:gd name="T46" fmla="*/ 3177 w 8242"/>
              <a:gd name="T47" fmla="*/ 5423 h 8117"/>
              <a:gd name="T48" fmla="*/ 3155 w 8242"/>
              <a:gd name="T49" fmla="*/ 3713 h 8117"/>
              <a:gd name="T50" fmla="*/ 4336 w 8242"/>
              <a:gd name="T51" fmla="*/ 3494 h 8117"/>
              <a:gd name="T52" fmla="*/ 3692 w 8242"/>
              <a:gd name="T53" fmla="*/ 4153 h 8117"/>
              <a:gd name="T54" fmla="*/ 4525 w 8242"/>
              <a:gd name="T55" fmla="*/ 4083 h 8117"/>
              <a:gd name="T56" fmla="*/ 3968 w 8242"/>
              <a:gd name="T57" fmla="*/ 4792 h 8117"/>
              <a:gd name="T58" fmla="*/ 4883 w 8242"/>
              <a:gd name="T59" fmla="*/ 4687 h 8117"/>
              <a:gd name="T60" fmla="*/ 6231 w 8242"/>
              <a:gd name="T61" fmla="*/ 4105 h 8117"/>
              <a:gd name="T62" fmla="*/ 5654 w 8242"/>
              <a:gd name="T63" fmla="*/ 4354 h 8117"/>
              <a:gd name="T64" fmla="*/ 4365 w 8242"/>
              <a:gd name="T65" fmla="*/ 3191 h 8117"/>
              <a:gd name="T66" fmla="*/ 5313 w 8242"/>
              <a:gd name="T67" fmla="*/ 3963 h 8117"/>
              <a:gd name="T68" fmla="*/ 5497 w 8242"/>
              <a:gd name="T69" fmla="*/ 2702 h 8117"/>
              <a:gd name="T70" fmla="*/ 5973 w 8242"/>
              <a:gd name="T71" fmla="*/ 2497 h 8117"/>
              <a:gd name="T72" fmla="*/ 6541 w 8242"/>
              <a:gd name="T73" fmla="*/ 3971 h 8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242" h="8117">
                <a:moveTo>
                  <a:pt x="8149" y="4427"/>
                </a:moveTo>
                <a:lnTo>
                  <a:pt x="7549" y="3476"/>
                </a:lnTo>
                <a:cubicBezTo>
                  <a:pt x="7501" y="3400"/>
                  <a:pt x="7485" y="3309"/>
                  <a:pt x="7504" y="3222"/>
                </a:cubicBezTo>
                <a:lnTo>
                  <a:pt x="7742" y="2123"/>
                </a:lnTo>
                <a:cubicBezTo>
                  <a:pt x="7779" y="1952"/>
                  <a:pt x="7680" y="1780"/>
                  <a:pt x="7513" y="1727"/>
                </a:cubicBezTo>
                <a:lnTo>
                  <a:pt x="6442" y="1383"/>
                </a:lnTo>
                <a:cubicBezTo>
                  <a:pt x="6358" y="1356"/>
                  <a:pt x="6287" y="1297"/>
                  <a:pt x="6245" y="1218"/>
                </a:cubicBezTo>
                <a:lnTo>
                  <a:pt x="5721" y="223"/>
                </a:lnTo>
                <a:cubicBezTo>
                  <a:pt x="5639" y="68"/>
                  <a:pt x="5453" y="0"/>
                  <a:pt x="5291" y="66"/>
                </a:cubicBezTo>
                <a:lnTo>
                  <a:pt x="4250" y="492"/>
                </a:lnTo>
                <a:cubicBezTo>
                  <a:pt x="4167" y="525"/>
                  <a:pt x="4075" y="525"/>
                  <a:pt x="3992" y="492"/>
                </a:cubicBezTo>
                <a:lnTo>
                  <a:pt x="2951" y="66"/>
                </a:lnTo>
                <a:cubicBezTo>
                  <a:pt x="2789" y="0"/>
                  <a:pt x="2603" y="68"/>
                  <a:pt x="2521" y="223"/>
                </a:cubicBezTo>
                <a:lnTo>
                  <a:pt x="1997" y="1218"/>
                </a:lnTo>
                <a:cubicBezTo>
                  <a:pt x="1955" y="1297"/>
                  <a:pt x="1884" y="1356"/>
                  <a:pt x="1800" y="1383"/>
                </a:cubicBezTo>
                <a:lnTo>
                  <a:pt x="729" y="1727"/>
                </a:lnTo>
                <a:cubicBezTo>
                  <a:pt x="562" y="1780"/>
                  <a:pt x="463" y="1952"/>
                  <a:pt x="500" y="2123"/>
                </a:cubicBezTo>
                <a:lnTo>
                  <a:pt x="738" y="3222"/>
                </a:lnTo>
                <a:cubicBezTo>
                  <a:pt x="757" y="3309"/>
                  <a:pt x="741" y="3400"/>
                  <a:pt x="693" y="3476"/>
                </a:cubicBezTo>
                <a:lnTo>
                  <a:pt x="93" y="4427"/>
                </a:lnTo>
                <a:cubicBezTo>
                  <a:pt x="0" y="4576"/>
                  <a:pt x="34" y="4771"/>
                  <a:pt x="173" y="4878"/>
                </a:cubicBezTo>
                <a:lnTo>
                  <a:pt x="1062" y="5567"/>
                </a:lnTo>
                <a:cubicBezTo>
                  <a:pt x="1132" y="5622"/>
                  <a:pt x="1179" y="5702"/>
                  <a:pt x="1191" y="5790"/>
                </a:cubicBezTo>
                <a:lnTo>
                  <a:pt x="1343" y="6905"/>
                </a:lnTo>
                <a:cubicBezTo>
                  <a:pt x="1367" y="7078"/>
                  <a:pt x="1518" y="7206"/>
                  <a:pt x="1693" y="7199"/>
                </a:cubicBezTo>
                <a:lnTo>
                  <a:pt x="2817" y="7155"/>
                </a:lnTo>
                <a:cubicBezTo>
                  <a:pt x="2906" y="7152"/>
                  <a:pt x="2993" y="7183"/>
                  <a:pt x="3059" y="7243"/>
                </a:cubicBezTo>
                <a:lnTo>
                  <a:pt x="3892" y="7999"/>
                </a:lnTo>
                <a:cubicBezTo>
                  <a:pt x="4022" y="8117"/>
                  <a:pt x="4220" y="8117"/>
                  <a:pt x="4350" y="7999"/>
                </a:cubicBezTo>
                <a:lnTo>
                  <a:pt x="5183" y="7243"/>
                </a:lnTo>
                <a:cubicBezTo>
                  <a:pt x="5249" y="7183"/>
                  <a:pt x="5336" y="7152"/>
                  <a:pt x="5425" y="7155"/>
                </a:cubicBezTo>
                <a:lnTo>
                  <a:pt x="6549" y="7199"/>
                </a:lnTo>
                <a:cubicBezTo>
                  <a:pt x="6724" y="7206"/>
                  <a:pt x="6875" y="7078"/>
                  <a:pt x="6899" y="6905"/>
                </a:cubicBezTo>
                <a:lnTo>
                  <a:pt x="7052" y="5790"/>
                </a:lnTo>
                <a:cubicBezTo>
                  <a:pt x="7064" y="5702"/>
                  <a:pt x="7110" y="5622"/>
                  <a:pt x="7180" y="5567"/>
                </a:cubicBezTo>
                <a:lnTo>
                  <a:pt x="8069" y="4878"/>
                </a:lnTo>
                <a:cubicBezTo>
                  <a:pt x="8208" y="4771"/>
                  <a:pt x="8242" y="4576"/>
                  <a:pt x="8149" y="4427"/>
                </a:cubicBezTo>
                <a:close/>
                <a:moveTo>
                  <a:pt x="3177" y="5423"/>
                </a:moveTo>
                <a:lnTo>
                  <a:pt x="2185" y="4730"/>
                </a:lnTo>
                <a:lnTo>
                  <a:pt x="2593" y="5675"/>
                </a:lnTo>
                <a:lnTo>
                  <a:pt x="2321" y="5792"/>
                </a:lnTo>
                <a:lnTo>
                  <a:pt x="1695" y="4343"/>
                </a:lnTo>
                <a:lnTo>
                  <a:pt x="1980" y="4220"/>
                </a:lnTo>
                <a:lnTo>
                  <a:pt x="2991" y="4932"/>
                </a:lnTo>
                <a:lnTo>
                  <a:pt x="2573" y="3964"/>
                </a:lnTo>
                <a:lnTo>
                  <a:pt x="2845" y="3846"/>
                </a:lnTo>
                <a:lnTo>
                  <a:pt x="3471" y="5296"/>
                </a:lnTo>
                <a:lnTo>
                  <a:pt x="3177" y="5423"/>
                </a:lnTo>
                <a:close/>
                <a:moveTo>
                  <a:pt x="3781" y="5163"/>
                </a:moveTo>
                <a:lnTo>
                  <a:pt x="3155" y="3713"/>
                </a:lnTo>
                <a:lnTo>
                  <a:pt x="4230" y="3249"/>
                </a:lnTo>
                <a:lnTo>
                  <a:pt x="4336" y="3494"/>
                </a:lnTo>
                <a:lnTo>
                  <a:pt x="3553" y="3832"/>
                </a:lnTo>
                <a:lnTo>
                  <a:pt x="3692" y="4153"/>
                </a:lnTo>
                <a:lnTo>
                  <a:pt x="4420" y="3839"/>
                </a:lnTo>
                <a:lnTo>
                  <a:pt x="4525" y="4083"/>
                </a:lnTo>
                <a:lnTo>
                  <a:pt x="3797" y="4397"/>
                </a:lnTo>
                <a:lnTo>
                  <a:pt x="3968" y="4792"/>
                </a:lnTo>
                <a:lnTo>
                  <a:pt x="4778" y="4442"/>
                </a:lnTo>
                <a:lnTo>
                  <a:pt x="4883" y="4687"/>
                </a:lnTo>
                <a:lnTo>
                  <a:pt x="3781" y="5163"/>
                </a:lnTo>
                <a:close/>
                <a:moveTo>
                  <a:pt x="6231" y="4105"/>
                </a:moveTo>
                <a:lnTo>
                  <a:pt x="5475" y="3146"/>
                </a:lnTo>
                <a:lnTo>
                  <a:pt x="5654" y="4354"/>
                </a:lnTo>
                <a:lnTo>
                  <a:pt x="5337" y="4491"/>
                </a:lnTo>
                <a:lnTo>
                  <a:pt x="4365" y="3191"/>
                </a:lnTo>
                <a:lnTo>
                  <a:pt x="4665" y="3061"/>
                </a:lnTo>
                <a:lnTo>
                  <a:pt x="5313" y="3963"/>
                </a:lnTo>
                <a:lnTo>
                  <a:pt x="5148" y="2853"/>
                </a:lnTo>
                <a:lnTo>
                  <a:pt x="5497" y="2702"/>
                </a:lnTo>
                <a:lnTo>
                  <a:pt x="6188" y="3605"/>
                </a:lnTo>
                <a:lnTo>
                  <a:pt x="5973" y="2497"/>
                </a:lnTo>
                <a:lnTo>
                  <a:pt x="6268" y="2369"/>
                </a:lnTo>
                <a:lnTo>
                  <a:pt x="6541" y="3971"/>
                </a:lnTo>
                <a:lnTo>
                  <a:pt x="6231" y="4105"/>
                </a:lnTo>
                <a:close/>
              </a:path>
            </a:pathLst>
          </a:custGeom>
          <a:solidFill>
            <a:srgbClr val="FF0000"/>
          </a:solidFill>
          <a:ln>
            <a:noFill/>
          </a:ln>
        </p:spPr>
        <p:txBody>
          <a:bodyPr/>
          <a:lstStyle/>
          <a:p>
            <a:pPr marL="0" marR="0" lvl="0" indent="0" algn="l" defTabSz="914439" rtl="0" eaLnBrk="1" fontAlgn="auto" latinLnBrk="0" hangingPunct="1">
              <a:lnSpc>
                <a:spcPct val="100000"/>
              </a:lnSpc>
              <a:spcBef>
                <a:spcPts val="0"/>
              </a:spcBef>
              <a:spcAft>
                <a:spcPts val="0"/>
              </a:spcAft>
              <a:buClrTx/>
              <a:buSzTx/>
              <a:buFontTx/>
              <a:buNone/>
              <a:tabLst/>
              <a:defRPr/>
            </a:pPr>
            <a:endParaRPr kumimoji="0" lang="zh-CN" altLang="en-US" sz="1372" b="0" i="0" u="none" strike="noStrike" kern="1200" cap="none" spc="0" normalizeH="0" baseline="0" noProof="0">
              <a:ln>
                <a:noFill/>
              </a:ln>
              <a:solidFill>
                <a:srgbClr val="505050"/>
              </a:solidFill>
              <a:effectLst/>
              <a:uLnTx/>
              <a:uFillTx/>
              <a:latin typeface="Segoe UI" panose="020B0502040204020203"/>
              <a:ea typeface="等线" panose="02010600030101010101" pitchFamily="2" charset="-122"/>
              <a:cs typeface="+mn-cs"/>
            </a:endParaRPr>
          </a:p>
        </p:txBody>
      </p:sp>
      <p:pic>
        <p:nvPicPr>
          <p:cNvPr id="13" name="图片 12"/>
          <p:cNvPicPr>
            <a:picLocks noChangeAspect="1"/>
          </p:cNvPicPr>
          <p:nvPr/>
        </p:nvPicPr>
        <p:blipFill>
          <a:blip r:embed="rId13"/>
          <a:stretch>
            <a:fillRect/>
          </a:stretch>
        </p:blipFill>
        <p:spPr>
          <a:xfrm>
            <a:off x="3857640" y="5112266"/>
            <a:ext cx="3030179" cy="1362683"/>
          </a:xfrm>
          <a:prstGeom prst="rect">
            <a:avLst/>
          </a:prstGeom>
        </p:spPr>
      </p:pic>
      <p:pic>
        <p:nvPicPr>
          <p:cNvPr id="17" name="图片 16"/>
          <p:cNvPicPr>
            <a:picLocks noChangeAspect="1"/>
          </p:cNvPicPr>
          <p:nvPr/>
        </p:nvPicPr>
        <p:blipFill>
          <a:blip r:embed="rId14"/>
          <a:stretch>
            <a:fillRect/>
          </a:stretch>
        </p:blipFill>
        <p:spPr>
          <a:xfrm>
            <a:off x="6296861" y="5085656"/>
            <a:ext cx="1987982" cy="1320485"/>
          </a:xfrm>
          <a:prstGeom prst="rect">
            <a:avLst/>
          </a:prstGeom>
        </p:spPr>
      </p:pic>
      <p:pic>
        <p:nvPicPr>
          <p:cNvPr id="19" name="图片 18"/>
          <p:cNvPicPr>
            <a:picLocks noChangeAspect="1"/>
          </p:cNvPicPr>
          <p:nvPr/>
        </p:nvPicPr>
        <p:blipFill>
          <a:blip r:embed="rId15"/>
          <a:stretch>
            <a:fillRect/>
          </a:stretch>
        </p:blipFill>
        <p:spPr>
          <a:xfrm>
            <a:off x="7681273" y="5149660"/>
            <a:ext cx="817066" cy="1192475"/>
          </a:xfrm>
          <a:prstGeom prst="rect">
            <a:avLst/>
          </a:prstGeom>
        </p:spPr>
      </p:pic>
      <p:pic>
        <p:nvPicPr>
          <p:cNvPr id="21" name="图片 20"/>
          <p:cNvPicPr>
            <a:picLocks noChangeAspect="1"/>
          </p:cNvPicPr>
          <p:nvPr/>
        </p:nvPicPr>
        <p:blipFill>
          <a:blip r:embed="rId16"/>
          <a:stretch>
            <a:fillRect/>
          </a:stretch>
        </p:blipFill>
        <p:spPr>
          <a:xfrm>
            <a:off x="9109702" y="5276645"/>
            <a:ext cx="1494171" cy="1057873"/>
          </a:xfrm>
          <a:prstGeom prst="rect">
            <a:avLst/>
          </a:prstGeom>
        </p:spPr>
      </p:pic>
      <p:pic>
        <p:nvPicPr>
          <p:cNvPr id="33" name="图片 3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01267" y="5191852"/>
            <a:ext cx="1447307" cy="964871"/>
          </a:xfrm>
          <a:prstGeom prst="rect">
            <a:avLst/>
          </a:prstGeom>
        </p:spPr>
      </p:pic>
      <p:pic>
        <p:nvPicPr>
          <p:cNvPr id="24" name="图片 23"/>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045634" y="5268697"/>
            <a:ext cx="1462333" cy="740818"/>
          </a:xfrm>
          <a:prstGeom prst="rect">
            <a:avLst/>
          </a:prstGeom>
        </p:spPr>
      </p:pic>
      <p:pic>
        <p:nvPicPr>
          <p:cNvPr id="23" name="图片 22"/>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535460" y="5276645"/>
            <a:ext cx="1338315" cy="742431"/>
          </a:xfrm>
          <a:prstGeom prst="rect">
            <a:avLst/>
          </a:prstGeom>
        </p:spPr>
      </p:pic>
      <p:sp>
        <p:nvSpPr>
          <p:cNvPr id="8" name="矩形 7"/>
          <p:cNvSpPr/>
          <p:nvPr/>
        </p:nvSpPr>
        <p:spPr>
          <a:xfrm>
            <a:off x="4524766" y="6452332"/>
            <a:ext cx="1431802" cy="27328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a:ln>
                  <a:noFill/>
                </a:ln>
                <a:solidFill>
                  <a:srgbClr val="FF0000"/>
                </a:solidFill>
                <a:effectLst/>
                <a:uLnTx/>
                <a:uFillTx/>
                <a:latin typeface="等线" panose="020F0502020204030204"/>
                <a:ea typeface="微软雅黑" panose="020B0503020204020204" pitchFamily="34" charset="-122"/>
                <a:cs typeface="+mn-cs"/>
              </a:rPr>
              <a:t>Phát hành: </a:t>
            </a:r>
            <a:r>
              <a:rPr kumimoji="0" lang="en-US" altLang="zh-CN" sz="1176" b="0" i="0" u="none" strike="noStrike" kern="1200" cap="none" spc="0" normalizeH="0" baseline="0" noProof="0" dirty="0">
                <a:ln>
                  <a:noFill/>
                </a:ln>
                <a:solidFill>
                  <a:srgbClr val="FF0000"/>
                </a:solidFill>
                <a:effectLst/>
                <a:uLnTx/>
                <a:uFillTx/>
                <a:latin typeface="等线" panose="020F0502020204030204"/>
                <a:ea typeface="微软雅黑" panose="020B0503020204020204" pitchFamily="34" charset="-122"/>
                <a:cs typeface="+mn-cs"/>
              </a:rPr>
              <a:t>2021.08</a:t>
            </a:r>
          </a:p>
        </p:txBody>
      </p:sp>
      <p:sp>
        <p:nvSpPr>
          <p:cNvPr id="51" name="矩形 50"/>
          <p:cNvSpPr/>
          <p:nvPr/>
        </p:nvSpPr>
        <p:spPr>
          <a:xfrm>
            <a:off x="6755343" y="6455857"/>
            <a:ext cx="1431802" cy="27328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a:ln>
                  <a:noFill/>
                </a:ln>
                <a:solidFill>
                  <a:srgbClr val="FF0000"/>
                </a:solidFill>
                <a:effectLst/>
                <a:uLnTx/>
                <a:uFillTx/>
                <a:latin typeface="等线" panose="020F0502020204030204"/>
                <a:ea typeface="微软雅黑" panose="020B0503020204020204" pitchFamily="34" charset="-122"/>
                <a:cs typeface="+mn-cs"/>
              </a:rPr>
              <a:t>Phát hành: </a:t>
            </a:r>
            <a:r>
              <a:rPr kumimoji="0" lang="en-US" altLang="zh-CN" sz="1176" b="0" i="0" u="none" strike="noStrike" kern="1200" cap="none" spc="0" normalizeH="0" baseline="0" noProof="0" dirty="0">
                <a:ln>
                  <a:noFill/>
                </a:ln>
                <a:solidFill>
                  <a:srgbClr val="FF0000"/>
                </a:solidFill>
                <a:effectLst/>
                <a:uLnTx/>
                <a:uFillTx/>
                <a:latin typeface="等线" panose="020F0502020204030204"/>
                <a:ea typeface="微软雅黑" panose="020B0503020204020204" pitchFamily="34" charset="-122"/>
                <a:cs typeface="+mn-cs"/>
              </a:rPr>
              <a:t>2021.08</a:t>
            </a:r>
          </a:p>
        </p:txBody>
      </p:sp>
      <p:sp>
        <p:nvSpPr>
          <p:cNvPr id="52" name="矩形 51"/>
          <p:cNvSpPr/>
          <p:nvPr/>
        </p:nvSpPr>
        <p:spPr>
          <a:xfrm>
            <a:off x="9085674" y="6462834"/>
            <a:ext cx="1431802" cy="27328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a:ln>
                  <a:noFill/>
                </a:ln>
                <a:solidFill>
                  <a:srgbClr val="FF0000"/>
                </a:solidFill>
                <a:effectLst/>
                <a:uLnTx/>
                <a:uFillTx/>
                <a:latin typeface="等线" panose="020F0502020204030204"/>
                <a:ea typeface="微软雅黑" panose="020B0503020204020204" pitchFamily="34" charset="-122"/>
                <a:cs typeface="+mn-cs"/>
              </a:rPr>
              <a:t>Phát hành: </a:t>
            </a:r>
            <a:r>
              <a:rPr kumimoji="0" lang="en-US" altLang="zh-CN" sz="1176" b="0" i="0" u="none" strike="noStrike" kern="1200" cap="none" spc="0" normalizeH="0" baseline="0" noProof="0" dirty="0">
                <a:ln>
                  <a:noFill/>
                </a:ln>
                <a:solidFill>
                  <a:srgbClr val="FF0000"/>
                </a:solidFill>
                <a:effectLst/>
                <a:uLnTx/>
                <a:uFillTx/>
                <a:latin typeface="等线" panose="020F0502020204030204"/>
                <a:ea typeface="微软雅黑" panose="020B0503020204020204" pitchFamily="34" charset="-122"/>
                <a:cs typeface="+mn-cs"/>
              </a:rPr>
              <a:t>2021.08</a:t>
            </a:r>
          </a:p>
        </p:txBody>
      </p:sp>
      <p:sp>
        <p:nvSpPr>
          <p:cNvPr id="53" name="Rectangle 52"/>
          <p:cNvSpPr/>
          <p:nvPr/>
        </p:nvSpPr>
        <p:spPr>
          <a:xfrm>
            <a:off x="9777066" y="-9345"/>
            <a:ext cx="2414934" cy="930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9842145" y="86515"/>
            <a:ext cx="2235555" cy="513265"/>
          </a:xfrm>
          <a:prstGeom prst="rect">
            <a:avLst/>
          </a:prstGeom>
        </p:spPr>
      </p:pic>
      <p:sp>
        <p:nvSpPr>
          <p:cNvPr id="59" name="store-new-badges_71075"/>
          <p:cNvSpPr>
            <a:spLocks noChangeAspect="1"/>
          </p:cNvSpPr>
          <p:nvPr/>
        </p:nvSpPr>
        <p:spPr bwMode="auto">
          <a:xfrm>
            <a:off x="7172111" y="4847852"/>
            <a:ext cx="609598" cy="599454"/>
          </a:xfrm>
          <a:custGeom>
            <a:avLst/>
            <a:gdLst>
              <a:gd name="T0" fmla="*/ 7549 w 8242"/>
              <a:gd name="T1" fmla="*/ 3476 h 8117"/>
              <a:gd name="T2" fmla="*/ 7742 w 8242"/>
              <a:gd name="T3" fmla="*/ 2123 h 8117"/>
              <a:gd name="T4" fmla="*/ 6442 w 8242"/>
              <a:gd name="T5" fmla="*/ 1383 h 8117"/>
              <a:gd name="T6" fmla="*/ 5721 w 8242"/>
              <a:gd name="T7" fmla="*/ 223 h 8117"/>
              <a:gd name="T8" fmla="*/ 4250 w 8242"/>
              <a:gd name="T9" fmla="*/ 492 h 8117"/>
              <a:gd name="T10" fmla="*/ 2951 w 8242"/>
              <a:gd name="T11" fmla="*/ 66 h 8117"/>
              <a:gd name="T12" fmla="*/ 1997 w 8242"/>
              <a:gd name="T13" fmla="*/ 1218 h 8117"/>
              <a:gd name="T14" fmla="*/ 729 w 8242"/>
              <a:gd name="T15" fmla="*/ 1727 h 8117"/>
              <a:gd name="T16" fmla="*/ 738 w 8242"/>
              <a:gd name="T17" fmla="*/ 3222 h 8117"/>
              <a:gd name="T18" fmla="*/ 93 w 8242"/>
              <a:gd name="T19" fmla="*/ 4427 h 8117"/>
              <a:gd name="T20" fmla="*/ 1062 w 8242"/>
              <a:gd name="T21" fmla="*/ 5567 h 8117"/>
              <a:gd name="T22" fmla="*/ 1343 w 8242"/>
              <a:gd name="T23" fmla="*/ 6905 h 8117"/>
              <a:gd name="T24" fmla="*/ 2817 w 8242"/>
              <a:gd name="T25" fmla="*/ 7155 h 8117"/>
              <a:gd name="T26" fmla="*/ 3892 w 8242"/>
              <a:gd name="T27" fmla="*/ 7999 h 8117"/>
              <a:gd name="T28" fmla="*/ 5183 w 8242"/>
              <a:gd name="T29" fmla="*/ 7243 h 8117"/>
              <a:gd name="T30" fmla="*/ 6549 w 8242"/>
              <a:gd name="T31" fmla="*/ 7199 h 8117"/>
              <a:gd name="T32" fmla="*/ 7052 w 8242"/>
              <a:gd name="T33" fmla="*/ 5790 h 8117"/>
              <a:gd name="T34" fmla="*/ 8069 w 8242"/>
              <a:gd name="T35" fmla="*/ 4878 h 8117"/>
              <a:gd name="T36" fmla="*/ 3177 w 8242"/>
              <a:gd name="T37" fmla="*/ 5423 h 8117"/>
              <a:gd name="T38" fmla="*/ 2593 w 8242"/>
              <a:gd name="T39" fmla="*/ 5675 h 8117"/>
              <a:gd name="T40" fmla="*/ 1695 w 8242"/>
              <a:gd name="T41" fmla="*/ 4343 h 8117"/>
              <a:gd name="T42" fmla="*/ 2991 w 8242"/>
              <a:gd name="T43" fmla="*/ 4932 h 8117"/>
              <a:gd name="T44" fmla="*/ 2845 w 8242"/>
              <a:gd name="T45" fmla="*/ 3846 h 8117"/>
              <a:gd name="T46" fmla="*/ 3177 w 8242"/>
              <a:gd name="T47" fmla="*/ 5423 h 8117"/>
              <a:gd name="T48" fmla="*/ 3155 w 8242"/>
              <a:gd name="T49" fmla="*/ 3713 h 8117"/>
              <a:gd name="T50" fmla="*/ 4336 w 8242"/>
              <a:gd name="T51" fmla="*/ 3494 h 8117"/>
              <a:gd name="T52" fmla="*/ 3692 w 8242"/>
              <a:gd name="T53" fmla="*/ 4153 h 8117"/>
              <a:gd name="T54" fmla="*/ 4525 w 8242"/>
              <a:gd name="T55" fmla="*/ 4083 h 8117"/>
              <a:gd name="T56" fmla="*/ 3968 w 8242"/>
              <a:gd name="T57" fmla="*/ 4792 h 8117"/>
              <a:gd name="T58" fmla="*/ 4883 w 8242"/>
              <a:gd name="T59" fmla="*/ 4687 h 8117"/>
              <a:gd name="T60" fmla="*/ 6231 w 8242"/>
              <a:gd name="T61" fmla="*/ 4105 h 8117"/>
              <a:gd name="T62" fmla="*/ 5654 w 8242"/>
              <a:gd name="T63" fmla="*/ 4354 h 8117"/>
              <a:gd name="T64" fmla="*/ 4365 w 8242"/>
              <a:gd name="T65" fmla="*/ 3191 h 8117"/>
              <a:gd name="T66" fmla="*/ 5313 w 8242"/>
              <a:gd name="T67" fmla="*/ 3963 h 8117"/>
              <a:gd name="T68" fmla="*/ 5497 w 8242"/>
              <a:gd name="T69" fmla="*/ 2702 h 8117"/>
              <a:gd name="T70" fmla="*/ 5973 w 8242"/>
              <a:gd name="T71" fmla="*/ 2497 h 8117"/>
              <a:gd name="T72" fmla="*/ 6541 w 8242"/>
              <a:gd name="T73" fmla="*/ 3971 h 8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242" h="8117">
                <a:moveTo>
                  <a:pt x="8149" y="4427"/>
                </a:moveTo>
                <a:lnTo>
                  <a:pt x="7549" y="3476"/>
                </a:lnTo>
                <a:cubicBezTo>
                  <a:pt x="7501" y="3400"/>
                  <a:pt x="7485" y="3309"/>
                  <a:pt x="7504" y="3222"/>
                </a:cubicBezTo>
                <a:lnTo>
                  <a:pt x="7742" y="2123"/>
                </a:lnTo>
                <a:cubicBezTo>
                  <a:pt x="7779" y="1952"/>
                  <a:pt x="7680" y="1780"/>
                  <a:pt x="7513" y="1727"/>
                </a:cubicBezTo>
                <a:lnTo>
                  <a:pt x="6442" y="1383"/>
                </a:lnTo>
                <a:cubicBezTo>
                  <a:pt x="6358" y="1356"/>
                  <a:pt x="6287" y="1297"/>
                  <a:pt x="6245" y="1218"/>
                </a:cubicBezTo>
                <a:lnTo>
                  <a:pt x="5721" y="223"/>
                </a:lnTo>
                <a:cubicBezTo>
                  <a:pt x="5639" y="68"/>
                  <a:pt x="5453" y="0"/>
                  <a:pt x="5291" y="66"/>
                </a:cubicBezTo>
                <a:lnTo>
                  <a:pt x="4250" y="492"/>
                </a:lnTo>
                <a:cubicBezTo>
                  <a:pt x="4167" y="525"/>
                  <a:pt x="4075" y="525"/>
                  <a:pt x="3992" y="492"/>
                </a:cubicBezTo>
                <a:lnTo>
                  <a:pt x="2951" y="66"/>
                </a:lnTo>
                <a:cubicBezTo>
                  <a:pt x="2789" y="0"/>
                  <a:pt x="2603" y="68"/>
                  <a:pt x="2521" y="223"/>
                </a:cubicBezTo>
                <a:lnTo>
                  <a:pt x="1997" y="1218"/>
                </a:lnTo>
                <a:cubicBezTo>
                  <a:pt x="1955" y="1297"/>
                  <a:pt x="1884" y="1356"/>
                  <a:pt x="1800" y="1383"/>
                </a:cubicBezTo>
                <a:lnTo>
                  <a:pt x="729" y="1727"/>
                </a:lnTo>
                <a:cubicBezTo>
                  <a:pt x="562" y="1780"/>
                  <a:pt x="463" y="1952"/>
                  <a:pt x="500" y="2123"/>
                </a:cubicBezTo>
                <a:lnTo>
                  <a:pt x="738" y="3222"/>
                </a:lnTo>
                <a:cubicBezTo>
                  <a:pt x="757" y="3309"/>
                  <a:pt x="741" y="3400"/>
                  <a:pt x="693" y="3476"/>
                </a:cubicBezTo>
                <a:lnTo>
                  <a:pt x="93" y="4427"/>
                </a:lnTo>
                <a:cubicBezTo>
                  <a:pt x="0" y="4576"/>
                  <a:pt x="34" y="4771"/>
                  <a:pt x="173" y="4878"/>
                </a:cubicBezTo>
                <a:lnTo>
                  <a:pt x="1062" y="5567"/>
                </a:lnTo>
                <a:cubicBezTo>
                  <a:pt x="1132" y="5622"/>
                  <a:pt x="1179" y="5702"/>
                  <a:pt x="1191" y="5790"/>
                </a:cubicBezTo>
                <a:lnTo>
                  <a:pt x="1343" y="6905"/>
                </a:lnTo>
                <a:cubicBezTo>
                  <a:pt x="1367" y="7078"/>
                  <a:pt x="1518" y="7206"/>
                  <a:pt x="1693" y="7199"/>
                </a:cubicBezTo>
                <a:lnTo>
                  <a:pt x="2817" y="7155"/>
                </a:lnTo>
                <a:cubicBezTo>
                  <a:pt x="2906" y="7152"/>
                  <a:pt x="2993" y="7183"/>
                  <a:pt x="3059" y="7243"/>
                </a:cubicBezTo>
                <a:lnTo>
                  <a:pt x="3892" y="7999"/>
                </a:lnTo>
                <a:cubicBezTo>
                  <a:pt x="4022" y="8117"/>
                  <a:pt x="4220" y="8117"/>
                  <a:pt x="4350" y="7999"/>
                </a:cubicBezTo>
                <a:lnTo>
                  <a:pt x="5183" y="7243"/>
                </a:lnTo>
                <a:cubicBezTo>
                  <a:pt x="5249" y="7183"/>
                  <a:pt x="5336" y="7152"/>
                  <a:pt x="5425" y="7155"/>
                </a:cubicBezTo>
                <a:lnTo>
                  <a:pt x="6549" y="7199"/>
                </a:lnTo>
                <a:cubicBezTo>
                  <a:pt x="6724" y="7206"/>
                  <a:pt x="6875" y="7078"/>
                  <a:pt x="6899" y="6905"/>
                </a:cubicBezTo>
                <a:lnTo>
                  <a:pt x="7052" y="5790"/>
                </a:lnTo>
                <a:cubicBezTo>
                  <a:pt x="7064" y="5702"/>
                  <a:pt x="7110" y="5622"/>
                  <a:pt x="7180" y="5567"/>
                </a:cubicBezTo>
                <a:lnTo>
                  <a:pt x="8069" y="4878"/>
                </a:lnTo>
                <a:cubicBezTo>
                  <a:pt x="8208" y="4771"/>
                  <a:pt x="8242" y="4576"/>
                  <a:pt x="8149" y="4427"/>
                </a:cubicBezTo>
                <a:close/>
                <a:moveTo>
                  <a:pt x="3177" y="5423"/>
                </a:moveTo>
                <a:lnTo>
                  <a:pt x="2185" y="4730"/>
                </a:lnTo>
                <a:lnTo>
                  <a:pt x="2593" y="5675"/>
                </a:lnTo>
                <a:lnTo>
                  <a:pt x="2321" y="5792"/>
                </a:lnTo>
                <a:lnTo>
                  <a:pt x="1695" y="4343"/>
                </a:lnTo>
                <a:lnTo>
                  <a:pt x="1980" y="4220"/>
                </a:lnTo>
                <a:lnTo>
                  <a:pt x="2991" y="4932"/>
                </a:lnTo>
                <a:lnTo>
                  <a:pt x="2573" y="3964"/>
                </a:lnTo>
                <a:lnTo>
                  <a:pt x="2845" y="3846"/>
                </a:lnTo>
                <a:lnTo>
                  <a:pt x="3471" y="5296"/>
                </a:lnTo>
                <a:lnTo>
                  <a:pt x="3177" y="5423"/>
                </a:lnTo>
                <a:close/>
                <a:moveTo>
                  <a:pt x="3781" y="5163"/>
                </a:moveTo>
                <a:lnTo>
                  <a:pt x="3155" y="3713"/>
                </a:lnTo>
                <a:lnTo>
                  <a:pt x="4230" y="3249"/>
                </a:lnTo>
                <a:lnTo>
                  <a:pt x="4336" y="3494"/>
                </a:lnTo>
                <a:lnTo>
                  <a:pt x="3553" y="3832"/>
                </a:lnTo>
                <a:lnTo>
                  <a:pt x="3692" y="4153"/>
                </a:lnTo>
                <a:lnTo>
                  <a:pt x="4420" y="3839"/>
                </a:lnTo>
                <a:lnTo>
                  <a:pt x="4525" y="4083"/>
                </a:lnTo>
                <a:lnTo>
                  <a:pt x="3797" y="4397"/>
                </a:lnTo>
                <a:lnTo>
                  <a:pt x="3968" y="4792"/>
                </a:lnTo>
                <a:lnTo>
                  <a:pt x="4778" y="4442"/>
                </a:lnTo>
                <a:lnTo>
                  <a:pt x="4883" y="4687"/>
                </a:lnTo>
                <a:lnTo>
                  <a:pt x="3781" y="5163"/>
                </a:lnTo>
                <a:close/>
                <a:moveTo>
                  <a:pt x="6231" y="4105"/>
                </a:moveTo>
                <a:lnTo>
                  <a:pt x="5475" y="3146"/>
                </a:lnTo>
                <a:lnTo>
                  <a:pt x="5654" y="4354"/>
                </a:lnTo>
                <a:lnTo>
                  <a:pt x="5337" y="4491"/>
                </a:lnTo>
                <a:lnTo>
                  <a:pt x="4365" y="3191"/>
                </a:lnTo>
                <a:lnTo>
                  <a:pt x="4665" y="3061"/>
                </a:lnTo>
                <a:lnTo>
                  <a:pt x="5313" y="3963"/>
                </a:lnTo>
                <a:lnTo>
                  <a:pt x="5148" y="2853"/>
                </a:lnTo>
                <a:lnTo>
                  <a:pt x="5497" y="2702"/>
                </a:lnTo>
                <a:lnTo>
                  <a:pt x="6188" y="3605"/>
                </a:lnTo>
                <a:lnTo>
                  <a:pt x="5973" y="2497"/>
                </a:lnTo>
                <a:lnTo>
                  <a:pt x="6268" y="2369"/>
                </a:lnTo>
                <a:lnTo>
                  <a:pt x="6541" y="3971"/>
                </a:lnTo>
                <a:lnTo>
                  <a:pt x="6231" y="4105"/>
                </a:lnTo>
                <a:close/>
              </a:path>
            </a:pathLst>
          </a:custGeom>
          <a:solidFill>
            <a:srgbClr val="FF0000"/>
          </a:solidFill>
          <a:ln>
            <a:noFill/>
          </a:ln>
        </p:spPr>
        <p:txBody>
          <a:bodyPr/>
          <a:lstStyle/>
          <a:p>
            <a:pPr marL="0" marR="0" lvl="0" indent="0" algn="l" defTabSz="914439" rtl="0" eaLnBrk="1" fontAlgn="auto" latinLnBrk="0" hangingPunct="1">
              <a:lnSpc>
                <a:spcPct val="100000"/>
              </a:lnSpc>
              <a:spcBef>
                <a:spcPts val="0"/>
              </a:spcBef>
              <a:spcAft>
                <a:spcPts val="0"/>
              </a:spcAft>
              <a:buClrTx/>
              <a:buSzTx/>
              <a:buFontTx/>
              <a:buNone/>
              <a:tabLst/>
              <a:defRPr/>
            </a:pPr>
            <a:endParaRPr kumimoji="0" lang="zh-CN" altLang="en-US" sz="1372" b="0" i="0" u="none" strike="noStrike" kern="1200" cap="none" spc="0" normalizeH="0" baseline="0" noProof="0">
              <a:ln>
                <a:noFill/>
              </a:ln>
              <a:solidFill>
                <a:srgbClr val="505050"/>
              </a:solidFill>
              <a:effectLst/>
              <a:uLnTx/>
              <a:uFillTx/>
              <a:latin typeface="Segoe UI" panose="020B0502040204020203"/>
              <a:ea typeface="等线" panose="02010600030101010101" pitchFamily="2" charset="-122"/>
              <a:cs typeface="+mn-cs"/>
            </a:endParaRPr>
          </a:p>
        </p:txBody>
      </p:sp>
      <p:sp>
        <p:nvSpPr>
          <p:cNvPr id="62" name="store-new-badges_71075"/>
          <p:cNvSpPr>
            <a:spLocks noChangeAspect="1"/>
          </p:cNvSpPr>
          <p:nvPr/>
        </p:nvSpPr>
        <p:spPr bwMode="auto">
          <a:xfrm>
            <a:off x="9472267" y="4847852"/>
            <a:ext cx="609598" cy="599454"/>
          </a:xfrm>
          <a:custGeom>
            <a:avLst/>
            <a:gdLst>
              <a:gd name="T0" fmla="*/ 7549 w 8242"/>
              <a:gd name="T1" fmla="*/ 3476 h 8117"/>
              <a:gd name="T2" fmla="*/ 7742 w 8242"/>
              <a:gd name="T3" fmla="*/ 2123 h 8117"/>
              <a:gd name="T4" fmla="*/ 6442 w 8242"/>
              <a:gd name="T5" fmla="*/ 1383 h 8117"/>
              <a:gd name="T6" fmla="*/ 5721 w 8242"/>
              <a:gd name="T7" fmla="*/ 223 h 8117"/>
              <a:gd name="T8" fmla="*/ 4250 w 8242"/>
              <a:gd name="T9" fmla="*/ 492 h 8117"/>
              <a:gd name="T10" fmla="*/ 2951 w 8242"/>
              <a:gd name="T11" fmla="*/ 66 h 8117"/>
              <a:gd name="T12" fmla="*/ 1997 w 8242"/>
              <a:gd name="T13" fmla="*/ 1218 h 8117"/>
              <a:gd name="T14" fmla="*/ 729 w 8242"/>
              <a:gd name="T15" fmla="*/ 1727 h 8117"/>
              <a:gd name="T16" fmla="*/ 738 w 8242"/>
              <a:gd name="T17" fmla="*/ 3222 h 8117"/>
              <a:gd name="T18" fmla="*/ 93 w 8242"/>
              <a:gd name="T19" fmla="*/ 4427 h 8117"/>
              <a:gd name="T20" fmla="*/ 1062 w 8242"/>
              <a:gd name="T21" fmla="*/ 5567 h 8117"/>
              <a:gd name="T22" fmla="*/ 1343 w 8242"/>
              <a:gd name="T23" fmla="*/ 6905 h 8117"/>
              <a:gd name="T24" fmla="*/ 2817 w 8242"/>
              <a:gd name="T25" fmla="*/ 7155 h 8117"/>
              <a:gd name="T26" fmla="*/ 3892 w 8242"/>
              <a:gd name="T27" fmla="*/ 7999 h 8117"/>
              <a:gd name="T28" fmla="*/ 5183 w 8242"/>
              <a:gd name="T29" fmla="*/ 7243 h 8117"/>
              <a:gd name="T30" fmla="*/ 6549 w 8242"/>
              <a:gd name="T31" fmla="*/ 7199 h 8117"/>
              <a:gd name="T32" fmla="*/ 7052 w 8242"/>
              <a:gd name="T33" fmla="*/ 5790 h 8117"/>
              <a:gd name="T34" fmla="*/ 8069 w 8242"/>
              <a:gd name="T35" fmla="*/ 4878 h 8117"/>
              <a:gd name="T36" fmla="*/ 3177 w 8242"/>
              <a:gd name="T37" fmla="*/ 5423 h 8117"/>
              <a:gd name="T38" fmla="*/ 2593 w 8242"/>
              <a:gd name="T39" fmla="*/ 5675 h 8117"/>
              <a:gd name="T40" fmla="*/ 1695 w 8242"/>
              <a:gd name="T41" fmla="*/ 4343 h 8117"/>
              <a:gd name="T42" fmla="*/ 2991 w 8242"/>
              <a:gd name="T43" fmla="*/ 4932 h 8117"/>
              <a:gd name="T44" fmla="*/ 2845 w 8242"/>
              <a:gd name="T45" fmla="*/ 3846 h 8117"/>
              <a:gd name="T46" fmla="*/ 3177 w 8242"/>
              <a:gd name="T47" fmla="*/ 5423 h 8117"/>
              <a:gd name="T48" fmla="*/ 3155 w 8242"/>
              <a:gd name="T49" fmla="*/ 3713 h 8117"/>
              <a:gd name="T50" fmla="*/ 4336 w 8242"/>
              <a:gd name="T51" fmla="*/ 3494 h 8117"/>
              <a:gd name="T52" fmla="*/ 3692 w 8242"/>
              <a:gd name="T53" fmla="*/ 4153 h 8117"/>
              <a:gd name="T54" fmla="*/ 4525 w 8242"/>
              <a:gd name="T55" fmla="*/ 4083 h 8117"/>
              <a:gd name="T56" fmla="*/ 3968 w 8242"/>
              <a:gd name="T57" fmla="*/ 4792 h 8117"/>
              <a:gd name="T58" fmla="*/ 4883 w 8242"/>
              <a:gd name="T59" fmla="*/ 4687 h 8117"/>
              <a:gd name="T60" fmla="*/ 6231 w 8242"/>
              <a:gd name="T61" fmla="*/ 4105 h 8117"/>
              <a:gd name="T62" fmla="*/ 5654 w 8242"/>
              <a:gd name="T63" fmla="*/ 4354 h 8117"/>
              <a:gd name="T64" fmla="*/ 4365 w 8242"/>
              <a:gd name="T65" fmla="*/ 3191 h 8117"/>
              <a:gd name="T66" fmla="*/ 5313 w 8242"/>
              <a:gd name="T67" fmla="*/ 3963 h 8117"/>
              <a:gd name="T68" fmla="*/ 5497 w 8242"/>
              <a:gd name="T69" fmla="*/ 2702 h 8117"/>
              <a:gd name="T70" fmla="*/ 5973 w 8242"/>
              <a:gd name="T71" fmla="*/ 2497 h 8117"/>
              <a:gd name="T72" fmla="*/ 6541 w 8242"/>
              <a:gd name="T73" fmla="*/ 3971 h 8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242" h="8117">
                <a:moveTo>
                  <a:pt x="8149" y="4427"/>
                </a:moveTo>
                <a:lnTo>
                  <a:pt x="7549" y="3476"/>
                </a:lnTo>
                <a:cubicBezTo>
                  <a:pt x="7501" y="3400"/>
                  <a:pt x="7485" y="3309"/>
                  <a:pt x="7504" y="3222"/>
                </a:cubicBezTo>
                <a:lnTo>
                  <a:pt x="7742" y="2123"/>
                </a:lnTo>
                <a:cubicBezTo>
                  <a:pt x="7779" y="1952"/>
                  <a:pt x="7680" y="1780"/>
                  <a:pt x="7513" y="1727"/>
                </a:cubicBezTo>
                <a:lnTo>
                  <a:pt x="6442" y="1383"/>
                </a:lnTo>
                <a:cubicBezTo>
                  <a:pt x="6358" y="1356"/>
                  <a:pt x="6287" y="1297"/>
                  <a:pt x="6245" y="1218"/>
                </a:cubicBezTo>
                <a:lnTo>
                  <a:pt x="5721" y="223"/>
                </a:lnTo>
                <a:cubicBezTo>
                  <a:pt x="5639" y="68"/>
                  <a:pt x="5453" y="0"/>
                  <a:pt x="5291" y="66"/>
                </a:cubicBezTo>
                <a:lnTo>
                  <a:pt x="4250" y="492"/>
                </a:lnTo>
                <a:cubicBezTo>
                  <a:pt x="4167" y="525"/>
                  <a:pt x="4075" y="525"/>
                  <a:pt x="3992" y="492"/>
                </a:cubicBezTo>
                <a:lnTo>
                  <a:pt x="2951" y="66"/>
                </a:lnTo>
                <a:cubicBezTo>
                  <a:pt x="2789" y="0"/>
                  <a:pt x="2603" y="68"/>
                  <a:pt x="2521" y="223"/>
                </a:cubicBezTo>
                <a:lnTo>
                  <a:pt x="1997" y="1218"/>
                </a:lnTo>
                <a:cubicBezTo>
                  <a:pt x="1955" y="1297"/>
                  <a:pt x="1884" y="1356"/>
                  <a:pt x="1800" y="1383"/>
                </a:cubicBezTo>
                <a:lnTo>
                  <a:pt x="729" y="1727"/>
                </a:lnTo>
                <a:cubicBezTo>
                  <a:pt x="562" y="1780"/>
                  <a:pt x="463" y="1952"/>
                  <a:pt x="500" y="2123"/>
                </a:cubicBezTo>
                <a:lnTo>
                  <a:pt x="738" y="3222"/>
                </a:lnTo>
                <a:cubicBezTo>
                  <a:pt x="757" y="3309"/>
                  <a:pt x="741" y="3400"/>
                  <a:pt x="693" y="3476"/>
                </a:cubicBezTo>
                <a:lnTo>
                  <a:pt x="93" y="4427"/>
                </a:lnTo>
                <a:cubicBezTo>
                  <a:pt x="0" y="4576"/>
                  <a:pt x="34" y="4771"/>
                  <a:pt x="173" y="4878"/>
                </a:cubicBezTo>
                <a:lnTo>
                  <a:pt x="1062" y="5567"/>
                </a:lnTo>
                <a:cubicBezTo>
                  <a:pt x="1132" y="5622"/>
                  <a:pt x="1179" y="5702"/>
                  <a:pt x="1191" y="5790"/>
                </a:cubicBezTo>
                <a:lnTo>
                  <a:pt x="1343" y="6905"/>
                </a:lnTo>
                <a:cubicBezTo>
                  <a:pt x="1367" y="7078"/>
                  <a:pt x="1518" y="7206"/>
                  <a:pt x="1693" y="7199"/>
                </a:cubicBezTo>
                <a:lnTo>
                  <a:pt x="2817" y="7155"/>
                </a:lnTo>
                <a:cubicBezTo>
                  <a:pt x="2906" y="7152"/>
                  <a:pt x="2993" y="7183"/>
                  <a:pt x="3059" y="7243"/>
                </a:cubicBezTo>
                <a:lnTo>
                  <a:pt x="3892" y="7999"/>
                </a:lnTo>
                <a:cubicBezTo>
                  <a:pt x="4022" y="8117"/>
                  <a:pt x="4220" y="8117"/>
                  <a:pt x="4350" y="7999"/>
                </a:cubicBezTo>
                <a:lnTo>
                  <a:pt x="5183" y="7243"/>
                </a:lnTo>
                <a:cubicBezTo>
                  <a:pt x="5249" y="7183"/>
                  <a:pt x="5336" y="7152"/>
                  <a:pt x="5425" y="7155"/>
                </a:cubicBezTo>
                <a:lnTo>
                  <a:pt x="6549" y="7199"/>
                </a:lnTo>
                <a:cubicBezTo>
                  <a:pt x="6724" y="7206"/>
                  <a:pt x="6875" y="7078"/>
                  <a:pt x="6899" y="6905"/>
                </a:cubicBezTo>
                <a:lnTo>
                  <a:pt x="7052" y="5790"/>
                </a:lnTo>
                <a:cubicBezTo>
                  <a:pt x="7064" y="5702"/>
                  <a:pt x="7110" y="5622"/>
                  <a:pt x="7180" y="5567"/>
                </a:cubicBezTo>
                <a:lnTo>
                  <a:pt x="8069" y="4878"/>
                </a:lnTo>
                <a:cubicBezTo>
                  <a:pt x="8208" y="4771"/>
                  <a:pt x="8242" y="4576"/>
                  <a:pt x="8149" y="4427"/>
                </a:cubicBezTo>
                <a:close/>
                <a:moveTo>
                  <a:pt x="3177" y="5423"/>
                </a:moveTo>
                <a:lnTo>
                  <a:pt x="2185" y="4730"/>
                </a:lnTo>
                <a:lnTo>
                  <a:pt x="2593" y="5675"/>
                </a:lnTo>
                <a:lnTo>
                  <a:pt x="2321" y="5792"/>
                </a:lnTo>
                <a:lnTo>
                  <a:pt x="1695" y="4343"/>
                </a:lnTo>
                <a:lnTo>
                  <a:pt x="1980" y="4220"/>
                </a:lnTo>
                <a:lnTo>
                  <a:pt x="2991" y="4932"/>
                </a:lnTo>
                <a:lnTo>
                  <a:pt x="2573" y="3964"/>
                </a:lnTo>
                <a:lnTo>
                  <a:pt x="2845" y="3846"/>
                </a:lnTo>
                <a:lnTo>
                  <a:pt x="3471" y="5296"/>
                </a:lnTo>
                <a:lnTo>
                  <a:pt x="3177" y="5423"/>
                </a:lnTo>
                <a:close/>
                <a:moveTo>
                  <a:pt x="3781" y="5163"/>
                </a:moveTo>
                <a:lnTo>
                  <a:pt x="3155" y="3713"/>
                </a:lnTo>
                <a:lnTo>
                  <a:pt x="4230" y="3249"/>
                </a:lnTo>
                <a:lnTo>
                  <a:pt x="4336" y="3494"/>
                </a:lnTo>
                <a:lnTo>
                  <a:pt x="3553" y="3832"/>
                </a:lnTo>
                <a:lnTo>
                  <a:pt x="3692" y="4153"/>
                </a:lnTo>
                <a:lnTo>
                  <a:pt x="4420" y="3839"/>
                </a:lnTo>
                <a:lnTo>
                  <a:pt x="4525" y="4083"/>
                </a:lnTo>
                <a:lnTo>
                  <a:pt x="3797" y="4397"/>
                </a:lnTo>
                <a:lnTo>
                  <a:pt x="3968" y="4792"/>
                </a:lnTo>
                <a:lnTo>
                  <a:pt x="4778" y="4442"/>
                </a:lnTo>
                <a:lnTo>
                  <a:pt x="4883" y="4687"/>
                </a:lnTo>
                <a:lnTo>
                  <a:pt x="3781" y="5163"/>
                </a:lnTo>
                <a:close/>
                <a:moveTo>
                  <a:pt x="6231" y="4105"/>
                </a:moveTo>
                <a:lnTo>
                  <a:pt x="5475" y="3146"/>
                </a:lnTo>
                <a:lnTo>
                  <a:pt x="5654" y="4354"/>
                </a:lnTo>
                <a:lnTo>
                  <a:pt x="5337" y="4491"/>
                </a:lnTo>
                <a:lnTo>
                  <a:pt x="4365" y="3191"/>
                </a:lnTo>
                <a:lnTo>
                  <a:pt x="4665" y="3061"/>
                </a:lnTo>
                <a:lnTo>
                  <a:pt x="5313" y="3963"/>
                </a:lnTo>
                <a:lnTo>
                  <a:pt x="5148" y="2853"/>
                </a:lnTo>
                <a:lnTo>
                  <a:pt x="5497" y="2702"/>
                </a:lnTo>
                <a:lnTo>
                  <a:pt x="6188" y="3605"/>
                </a:lnTo>
                <a:lnTo>
                  <a:pt x="5973" y="2497"/>
                </a:lnTo>
                <a:lnTo>
                  <a:pt x="6268" y="2369"/>
                </a:lnTo>
                <a:lnTo>
                  <a:pt x="6541" y="3971"/>
                </a:lnTo>
                <a:lnTo>
                  <a:pt x="6231" y="4105"/>
                </a:lnTo>
                <a:close/>
              </a:path>
            </a:pathLst>
          </a:custGeom>
          <a:solidFill>
            <a:srgbClr val="FF0000"/>
          </a:solidFill>
          <a:ln>
            <a:noFill/>
          </a:ln>
        </p:spPr>
        <p:txBody>
          <a:bodyPr/>
          <a:lstStyle/>
          <a:p>
            <a:pPr marL="0" marR="0" lvl="0" indent="0" algn="l" defTabSz="914439" rtl="0" eaLnBrk="1" fontAlgn="auto" latinLnBrk="0" hangingPunct="1">
              <a:lnSpc>
                <a:spcPct val="100000"/>
              </a:lnSpc>
              <a:spcBef>
                <a:spcPts val="0"/>
              </a:spcBef>
              <a:spcAft>
                <a:spcPts val="0"/>
              </a:spcAft>
              <a:buClrTx/>
              <a:buSzTx/>
              <a:buFontTx/>
              <a:buNone/>
              <a:tabLst/>
              <a:defRPr/>
            </a:pPr>
            <a:endParaRPr kumimoji="0" lang="zh-CN" altLang="en-US" sz="1372" b="0" i="0" u="none" strike="noStrike" kern="1200" cap="none" spc="0" normalizeH="0" baseline="0" noProof="0">
              <a:ln>
                <a:noFill/>
              </a:ln>
              <a:solidFill>
                <a:srgbClr val="505050"/>
              </a:solidFill>
              <a:effectLst/>
              <a:uLnTx/>
              <a:uFillTx/>
              <a:latin typeface="Segoe UI" panose="020B0502040204020203"/>
              <a:ea typeface="等线" panose="02010600030101010101" pitchFamily="2" charset="-122"/>
              <a:cs typeface="+mn-cs"/>
            </a:endParaRPr>
          </a:p>
        </p:txBody>
      </p:sp>
    </p:spTree>
    <p:extLst>
      <p:ext uri="{BB962C8B-B14F-4D97-AF65-F5344CB8AC3E}">
        <p14:creationId xmlns:p14="http://schemas.microsoft.com/office/powerpoint/2010/main" val="703641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up)">
                                      <p:cBhvr>
                                        <p:cTn id="7" dur="500"/>
                                        <p:tgtEl>
                                          <p:spTgt spid="3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wipe(up)">
                                      <p:cBhvr>
                                        <p:cTn id="11" dur="500"/>
                                        <p:tgtEl>
                                          <p:spTgt spid="42"/>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7"/>
                                        </p:tgtEl>
                                        <p:attrNameLst>
                                          <p:attrName>style.visibility</p:attrName>
                                        </p:attrNameLst>
                                      </p:cBhvr>
                                      <p:to>
                                        <p:strVal val="visible"/>
                                      </p:to>
                                    </p:set>
                                    <p:animEffect transition="in" filter="wipe(up)">
                                      <p:cBhvr>
                                        <p:cTn id="15" dur="500"/>
                                        <p:tgtEl>
                                          <p:spTgt spid="57"/>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up)">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2" grpId="0"/>
      <p:bldP spid="57" grpId="0"/>
      <p:bldP spid="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b="24993"/>
          <a:stretch>
            <a:fillRect/>
          </a:stretch>
        </p:blipFill>
        <p:spPr>
          <a:xfrm>
            <a:off x="-29733" y="488"/>
            <a:ext cx="12221732" cy="6864807"/>
          </a:xfrm>
          <a:prstGeom prst="rect">
            <a:avLst/>
          </a:prstGeom>
        </p:spPr>
      </p:pic>
      <p:sp>
        <p:nvSpPr>
          <p:cNvPr id="6" name="矩形 5"/>
          <p:cNvSpPr/>
          <p:nvPr/>
        </p:nvSpPr>
        <p:spPr bwMode="auto">
          <a:xfrm>
            <a:off x="-29733" y="0"/>
            <a:ext cx="12221733" cy="6865294"/>
          </a:xfrm>
          <a:prstGeom prst="rect">
            <a:avLst/>
          </a:prstGeom>
          <a:solidFill>
            <a:schemeClr val="bg2">
              <a:lumMod val="25000"/>
              <a:alpha val="36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lstStyle/>
          <a:p>
            <a:pPr algn="ctr" defTabSz="913816" fontAlgn="base">
              <a:spcBef>
                <a:spcPct val="0"/>
              </a:spcBef>
              <a:spcAft>
                <a:spcPct val="0"/>
              </a:spcAft>
            </a:pPr>
            <a:endParaRPr lang="zh-CN" altLang="en-US" sz="1961" dirty="0">
              <a:solidFill>
                <a:srgbClr val="00BCF2"/>
              </a:solidFill>
              <a:latin typeface="Segoe UI" panose="020B0502040204020203" pitchFamily="34" charset="0"/>
              <a:cs typeface="Segoe UI" panose="020B0502040204020203" pitchFamily="34" charset="0"/>
            </a:endParaRPr>
          </a:p>
        </p:txBody>
      </p:sp>
      <p:sp>
        <p:nvSpPr>
          <p:cNvPr id="11" name="TextBox 10"/>
          <p:cNvSpPr txBox="1"/>
          <p:nvPr/>
        </p:nvSpPr>
        <p:spPr>
          <a:xfrm>
            <a:off x="136288" y="6051958"/>
            <a:ext cx="6923498" cy="707886"/>
          </a:xfrm>
          <a:prstGeom prst="rect">
            <a:avLst/>
          </a:prstGeom>
          <a:noFill/>
        </p:spPr>
        <p:txBody>
          <a:bodyPr wrap="none" rtlCol="0">
            <a:spAutoFit/>
          </a:bodyPr>
          <a:lstStyle/>
          <a:p>
            <a:r>
              <a:rPr kumimoji="1" lang="en-US" altLang="zh-CN" sz="2400" kern="1700" smtClean="0">
                <a:solidFill>
                  <a:srgbClr val="FFFFFF"/>
                </a:solidFill>
                <a:latin typeface="Segoe UI" panose="020B0502040204020203" pitchFamily="34" charset="0"/>
                <a:ea typeface="Arial" panose="020B0604020202020204" pitchFamily="34" charset="0"/>
                <a:cs typeface="Segoe UI" panose="020B0502040204020203" pitchFamily="34" charset="0"/>
              </a:rPr>
              <a:t>Truy cập website để cập nhật nhiều thông tin hơn</a:t>
            </a:r>
            <a:endParaRPr kumimoji="1" lang="en-US" altLang="zh-CN" sz="2400" kern="1700" dirty="0">
              <a:solidFill>
                <a:srgbClr val="FFFFFF"/>
              </a:solidFill>
              <a:latin typeface="Segoe UI" panose="020B0502040204020203" pitchFamily="34" charset="0"/>
              <a:ea typeface="Arial" panose="020B0604020202020204" pitchFamily="34" charset="0"/>
              <a:cs typeface="Segoe UI" panose="020B0502040204020203" pitchFamily="34" charset="0"/>
            </a:endParaRPr>
          </a:p>
          <a:p>
            <a:r>
              <a:rPr kumimoji="1" lang="en-US" altLang="zh-CN" sz="1600" kern="1700" dirty="0">
                <a:solidFill>
                  <a:srgbClr val="FFFFFF"/>
                </a:solidFill>
                <a:latin typeface="Segoe UI" panose="020B0502040204020203" pitchFamily="34" charset="0"/>
                <a:ea typeface="Arial" panose="020B0604020202020204" pitchFamily="34" charset="0"/>
                <a:cs typeface="Segoe UI" panose="020B0502040204020203" pitchFamily="34" charset="0"/>
              </a:rPr>
              <a:t>http://www.dahuasecurity.com/products_category/network-camera-1.html</a:t>
            </a:r>
            <a:endParaRPr kumimoji="1" lang="zh-CN" altLang="en-US" sz="1600" kern="1700" dirty="0">
              <a:solidFill>
                <a:srgbClr val="FFFFFF"/>
              </a:solidFill>
              <a:latin typeface="Segoe UI" panose="020B0502040204020203" pitchFamily="34" charset="0"/>
              <a:ea typeface="Arial" panose="020B0604020202020204" pitchFamily="34" charset="0"/>
              <a:cs typeface="Segoe UI" panose="020B0502040204020203" pitchFamily="34" charset="0"/>
            </a:endParaRPr>
          </a:p>
        </p:txBody>
      </p:sp>
      <p:sp>
        <p:nvSpPr>
          <p:cNvPr id="4" name="矩形 3"/>
          <p:cNvSpPr/>
          <p:nvPr/>
        </p:nvSpPr>
        <p:spPr>
          <a:xfrm>
            <a:off x="300444" y="5459638"/>
            <a:ext cx="4208904" cy="707886"/>
          </a:xfrm>
          <a:prstGeom prst="rect">
            <a:avLst/>
          </a:prstGeom>
        </p:spPr>
        <p:txBody>
          <a:bodyPr wrap="none">
            <a:spAutoFit/>
          </a:bodyPr>
          <a:lstStyle/>
          <a:p>
            <a:pPr algn="ctr"/>
            <a:r>
              <a:rPr lang="en-US" altLang="zh-CN" sz="4000" b="1" kern="0" dirty="0">
                <a:solidFill>
                  <a:schemeClr val="bg1"/>
                </a:solidFill>
                <a:latin typeface="Segoe UI" panose="020B0502040204020203" pitchFamily="34" charset="0"/>
                <a:cs typeface="Segoe UI" panose="020B0502040204020203" pitchFamily="34" charset="0"/>
              </a:rPr>
              <a:t>Dahua IP Products</a:t>
            </a:r>
            <a:endParaRPr lang="zh-CN" altLang="en-US" sz="4000" b="1" dirty="0">
              <a:solidFill>
                <a:schemeClr val="bg1"/>
              </a:solidFill>
              <a:latin typeface="Segoe UI" panose="020B0502040204020203" pitchFamily="34" charset="0"/>
              <a:cs typeface="Segoe UI" panose="020B0502040204020203" pitchFamily="34"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9916" y="45945"/>
            <a:ext cx="2235555" cy="513265"/>
          </a:xfrm>
          <a:prstGeom prst="rect">
            <a:avLst/>
          </a:prstGeom>
        </p:spPr>
      </p:pic>
      <p:sp>
        <p:nvSpPr>
          <p:cNvPr id="2" name="TextBox 1"/>
          <p:cNvSpPr txBox="1"/>
          <p:nvPr/>
        </p:nvSpPr>
        <p:spPr>
          <a:xfrm>
            <a:off x="3431048" y="2347042"/>
            <a:ext cx="5300169" cy="1200329"/>
          </a:xfrm>
          <a:prstGeom prst="rect">
            <a:avLst/>
          </a:prstGeom>
          <a:noFill/>
        </p:spPr>
        <p:txBody>
          <a:bodyPr wrap="none" rtlCol="0">
            <a:spAutoFit/>
          </a:bodyPr>
          <a:lstStyle/>
          <a:p>
            <a:r>
              <a:rPr lang="en-US" sz="7200" b="1" i="1" smtClean="0">
                <a:solidFill>
                  <a:srgbClr val="FFFF00"/>
                </a:solidFill>
                <a:latin typeface="Segoe UI" panose="020B0502040204020203" pitchFamily="34" charset="0"/>
                <a:cs typeface="Segoe UI" panose="020B0502040204020203" pitchFamily="34" charset="0"/>
              </a:rPr>
              <a:t>Thank you !</a:t>
            </a:r>
            <a:endParaRPr lang="en-US" sz="7200" b="1" i="1">
              <a:solidFill>
                <a:srgbClr val="FFFF00"/>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5233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组合 45"/>
          <p:cNvGrpSpPr/>
          <p:nvPr/>
        </p:nvGrpSpPr>
        <p:grpSpPr>
          <a:xfrm>
            <a:off x="9595409" y="2991687"/>
            <a:ext cx="1507835" cy="1178086"/>
            <a:chOff x="7313302" y="1646324"/>
            <a:chExt cx="1846488" cy="1533925"/>
          </a:xfrm>
        </p:grpSpPr>
        <p:grpSp>
          <p:nvGrpSpPr>
            <p:cNvPr id="64" name="组合 63"/>
            <p:cNvGrpSpPr/>
            <p:nvPr/>
          </p:nvGrpSpPr>
          <p:grpSpPr>
            <a:xfrm>
              <a:off x="7649697" y="1646324"/>
              <a:ext cx="939732" cy="939732"/>
              <a:chOff x="4273128" y="3922985"/>
              <a:chExt cx="801036" cy="801036"/>
            </a:xfrm>
          </p:grpSpPr>
          <p:sp>
            <p:nvSpPr>
              <p:cNvPr id="66" name="圆角矩形 65"/>
              <p:cNvSpPr/>
              <p:nvPr/>
            </p:nvSpPr>
            <p:spPr>
              <a:xfrm>
                <a:off x="4365539" y="4015396"/>
                <a:ext cx="708625" cy="708625"/>
              </a:xfrm>
              <a:prstGeom prst="roundRect">
                <a:avLst/>
              </a:prstGeom>
              <a:solidFill>
                <a:srgbClr val="5457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23"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67" name="圆角矩形 66"/>
              <p:cNvSpPr/>
              <p:nvPr/>
            </p:nvSpPr>
            <p:spPr>
              <a:xfrm>
                <a:off x="4273128" y="3922985"/>
                <a:ext cx="708625" cy="708625"/>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23"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68" name="led-light-lamp_32750"/>
              <p:cNvSpPr>
                <a:spLocks noChangeAspect="1"/>
              </p:cNvSpPr>
              <p:nvPr/>
            </p:nvSpPr>
            <p:spPr bwMode="auto">
              <a:xfrm>
                <a:off x="4429089" y="4079245"/>
                <a:ext cx="396702" cy="396104"/>
              </a:xfrm>
              <a:custGeom>
                <a:avLst/>
                <a:gdLst>
                  <a:gd name="T0" fmla="*/ 325000 h 606722"/>
                  <a:gd name="T1" fmla="*/ 325000 h 606722"/>
                  <a:gd name="T2" fmla="*/ 325000 h 606722"/>
                  <a:gd name="T3" fmla="*/ 325000 h 606722"/>
                  <a:gd name="T4" fmla="*/ 325000 h 606722"/>
                  <a:gd name="T5" fmla="*/ 325000 h 606722"/>
                  <a:gd name="T6" fmla="*/ 325000 h 606722"/>
                  <a:gd name="T7" fmla="*/ 325000 h 606722"/>
                  <a:gd name="T8" fmla="*/ 325000 h 606722"/>
                  <a:gd name="T9" fmla="*/ 325000 h 606722"/>
                  <a:gd name="T10" fmla="*/ 325000 h 606722"/>
                  <a:gd name="T11" fmla="*/ 325000 h 606722"/>
                  <a:gd name="T12" fmla="*/ 325000 h 606722"/>
                  <a:gd name="T13" fmla="*/ 325000 h 606722"/>
                  <a:gd name="T14" fmla="*/ 325000 h 606722"/>
                  <a:gd name="T15" fmla="*/ 325000 h 606722"/>
                  <a:gd name="T16" fmla="*/ 325000 h 606722"/>
                  <a:gd name="T17" fmla="*/ 325000 h 606722"/>
                  <a:gd name="T18" fmla="*/ 325000 h 606722"/>
                  <a:gd name="T19" fmla="*/ 325000 h 606722"/>
                  <a:gd name="T20" fmla="*/ 325000 h 606722"/>
                  <a:gd name="T21" fmla="*/ 325000 h 606722"/>
                  <a:gd name="T22" fmla="*/ 325000 h 606722"/>
                  <a:gd name="T23" fmla="*/ 325000 h 606722"/>
                  <a:gd name="T24" fmla="*/ 325000 h 606722"/>
                  <a:gd name="T25" fmla="*/ 325000 h 606722"/>
                  <a:gd name="T26" fmla="*/ 325000 h 606722"/>
                  <a:gd name="T27" fmla="*/ 325000 h 606722"/>
                  <a:gd name="T28" fmla="*/ 325000 h 606722"/>
                  <a:gd name="T29" fmla="*/ 325000 h 606722"/>
                  <a:gd name="T30" fmla="*/ 325000 h 606722"/>
                  <a:gd name="T31" fmla="*/ 325000 h 606722"/>
                  <a:gd name="T32" fmla="*/ 325000 h 606722"/>
                  <a:gd name="T33" fmla="*/ 325000 h 606722"/>
                  <a:gd name="T34" fmla="*/ 325000 h 606722"/>
                  <a:gd name="T35" fmla="*/ 325000 h 606722"/>
                  <a:gd name="T36" fmla="*/ 325000 h 606722"/>
                  <a:gd name="T37" fmla="*/ 325000 h 606722"/>
                  <a:gd name="T38" fmla="*/ 325000 h 606722"/>
                  <a:gd name="T39" fmla="*/ 325000 h 606722"/>
                  <a:gd name="T40" fmla="*/ 325000 h 606722"/>
                  <a:gd name="T41" fmla="*/ 325000 h 606722"/>
                  <a:gd name="T42" fmla="*/ 325000 h 606722"/>
                  <a:gd name="T43" fmla="*/ 325000 h 606722"/>
                  <a:gd name="T44" fmla="*/ 325000 h 606722"/>
                  <a:gd name="T45" fmla="*/ 325000 h 606722"/>
                  <a:gd name="T46" fmla="*/ 325000 h 606722"/>
                  <a:gd name="T47" fmla="*/ 325000 h 606722"/>
                  <a:gd name="T48" fmla="*/ 325000 h 606722"/>
                  <a:gd name="T49" fmla="*/ 325000 h 606722"/>
                  <a:gd name="T50" fmla="*/ 325000 h 606722"/>
                  <a:gd name="T51" fmla="*/ 325000 h 606722"/>
                  <a:gd name="T52" fmla="*/ 325000 h 606722"/>
                  <a:gd name="T53" fmla="*/ 325000 h 606722"/>
                  <a:gd name="T54" fmla="*/ 325000 h 606722"/>
                  <a:gd name="T55" fmla="*/ 325000 h 606722"/>
                  <a:gd name="T56" fmla="*/ 325000 h 606722"/>
                  <a:gd name="T57" fmla="*/ 325000 h 606722"/>
                  <a:gd name="T58" fmla="*/ 325000 h 606722"/>
                  <a:gd name="T59" fmla="*/ 325000 h 606722"/>
                  <a:gd name="T60" fmla="*/ 325000 h 606722"/>
                  <a:gd name="T61" fmla="*/ 325000 h 606722"/>
                  <a:gd name="T62" fmla="*/ 325000 h 606722"/>
                  <a:gd name="T63" fmla="*/ 325000 h 606722"/>
                  <a:gd name="T64" fmla="*/ 325000 h 606722"/>
                  <a:gd name="T65" fmla="*/ 325000 h 606722"/>
                  <a:gd name="T66" fmla="*/ 325000 h 606722"/>
                  <a:gd name="T67" fmla="*/ 325000 h 606722"/>
                  <a:gd name="T68" fmla="*/ 325000 h 606722"/>
                  <a:gd name="T69" fmla="*/ 325000 h 606722"/>
                  <a:gd name="T70" fmla="*/ 325000 h 606722"/>
                  <a:gd name="T71" fmla="*/ 325000 h 606722"/>
                  <a:gd name="T72" fmla="*/ 325000 h 606722"/>
                  <a:gd name="T73" fmla="*/ 325000 h 606722"/>
                  <a:gd name="T74" fmla="*/ 325000 h 606722"/>
                  <a:gd name="T75" fmla="*/ 325000 h 606722"/>
                  <a:gd name="T76" fmla="*/ 325000 h 606722"/>
                  <a:gd name="T77" fmla="*/ 325000 h 606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467" h="6467">
                    <a:moveTo>
                      <a:pt x="6467" y="3433"/>
                    </a:moveTo>
                    <a:lnTo>
                      <a:pt x="6467" y="3033"/>
                    </a:lnTo>
                    <a:lnTo>
                      <a:pt x="5482" y="3033"/>
                    </a:lnTo>
                    <a:cubicBezTo>
                      <a:pt x="5440" y="2561"/>
                      <a:pt x="5253" y="2130"/>
                      <a:pt x="4964" y="1785"/>
                    </a:cubicBezTo>
                    <a:lnTo>
                      <a:pt x="5661" y="1088"/>
                    </a:lnTo>
                    <a:lnTo>
                      <a:pt x="5378" y="806"/>
                    </a:lnTo>
                    <a:lnTo>
                      <a:pt x="4681" y="1503"/>
                    </a:lnTo>
                    <a:cubicBezTo>
                      <a:pt x="4337" y="1214"/>
                      <a:pt x="3906" y="1026"/>
                      <a:pt x="3433" y="985"/>
                    </a:cubicBezTo>
                    <a:lnTo>
                      <a:pt x="3433" y="0"/>
                    </a:lnTo>
                    <a:lnTo>
                      <a:pt x="3033" y="0"/>
                    </a:lnTo>
                    <a:lnTo>
                      <a:pt x="3033" y="976"/>
                    </a:lnTo>
                    <a:lnTo>
                      <a:pt x="3033" y="985"/>
                    </a:lnTo>
                    <a:cubicBezTo>
                      <a:pt x="2561" y="1026"/>
                      <a:pt x="2130" y="1214"/>
                      <a:pt x="1785" y="1503"/>
                    </a:cubicBezTo>
                    <a:lnTo>
                      <a:pt x="1088" y="806"/>
                    </a:lnTo>
                    <a:lnTo>
                      <a:pt x="806" y="1088"/>
                    </a:lnTo>
                    <a:lnTo>
                      <a:pt x="1503" y="1785"/>
                    </a:lnTo>
                    <a:cubicBezTo>
                      <a:pt x="1214" y="2130"/>
                      <a:pt x="1026" y="2561"/>
                      <a:pt x="985" y="3033"/>
                    </a:cubicBezTo>
                    <a:lnTo>
                      <a:pt x="0" y="3033"/>
                    </a:lnTo>
                    <a:lnTo>
                      <a:pt x="0" y="3433"/>
                    </a:lnTo>
                    <a:lnTo>
                      <a:pt x="985" y="3433"/>
                    </a:lnTo>
                    <a:cubicBezTo>
                      <a:pt x="1026" y="3906"/>
                      <a:pt x="1214" y="4337"/>
                      <a:pt x="1503" y="4681"/>
                    </a:cubicBezTo>
                    <a:lnTo>
                      <a:pt x="806" y="5378"/>
                    </a:lnTo>
                    <a:lnTo>
                      <a:pt x="1088" y="5661"/>
                    </a:lnTo>
                    <a:lnTo>
                      <a:pt x="1785" y="4964"/>
                    </a:lnTo>
                    <a:cubicBezTo>
                      <a:pt x="2130" y="5253"/>
                      <a:pt x="2561" y="5440"/>
                      <a:pt x="3033" y="5482"/>
                    </a:cubicBezTo>
                    <a:lnTo>
                      <a:pt x="3033" y="5491"/>
                    </a:lnTo>
                    <a:lnTo>
                      <a:pt x="3033" y="6467"/>
                    </a:lnTo>
                    <a:lnTo>
                      <a:pt x="3433" y="6467"/>
                    </a:lnTo>
                    <a:lnTo>
                      <a:pt x="3433" y="5482"/>
                    </a:lnTo>
                    <a:cubicBezTo>
                      <a:pt x="3906" y="5440"/>
                      <a:pt x="4337" y="5253"/>
                      <a:pt x="4681" y="4964"/>
                    </a:cubicBezTo>
                    <a:lnTo>
                      <a:pt x="5378" y="5661"/>
                    </a:lnTo>
                    <a:lnTo>
                      <a:pt x="5661" y="5378"/>
                    </a:lnTo>
                    <a:lnTo>
                      <a:pt x="4964" y="4681"/>
                    </a:lnTo>
                    <a:cubicBezTo>
                      <a:pt x="5253" y="4337"/>
                      <a:pt x="5440" y="3906"/>
                      <a:pt x="5482" y="3433"/>
                    </a:cubicBezTo>
                    <a:lnTo>
                      <a:pt x="6467" y="3433"/>
                    </a:lnTo>
                    <a:close/>
                    <a:moveTo>
                      <a:pt x="1376" y="3233"/>
                    </a:moveTo>
                    <a:cubicBezTo>
                      <a:pt x="1376" y="2277"/>
                      <a:pt x="2103" y="1486"/>
                      <a:pt x="3033" y="1386"/>
                    </a:cubicBezTo>
                    <a:lnTo>
                      <a:pt x="3033" y="5080"/>
                    </a:lnTo>
                    <a:cubicBezTo>
                      <a:pt x="2103" y="4980"/>
                      <a:pt x="1376" y="4190"/>
                      <a:pt x="1376" y="3233"/>
                    </a:cubicBezTo>
                    <a:close/>
                  </a:path>
                </a:pathLst>
              </a:custGeom>
              <a:solidFill>
                <a:srgbClr val="545759"/>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765"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sp>
          <p:nvSpPr>
            <p:cNvPr id="65" name="文本框 21"/>
            <p:cNvSpPr txBox="1"/>
            <p:nvPr/>
          </p:nvSpPr>
          <p:spPr>
            <a:xfrm>
              <a:off x="7313302" y="2589318"/>
              <a:ext cx="1846488" cy="590931"/>
            </a:xfrm>
            <a:prstGeom prst="rect">
              <a:avLst/>
            </a:prstGeom>
            <a:noFill/>
            <a:ln>
              <a:noFill/>
            </a:ln>
          </p:spPr>
          <p:txBody>
            <a:bodyPr vert="horz" lIns="89641" tIns="44820" rIns="89641" bIns="44820" rtlCol="0" anchor="ctr">
              <a:normAutofit/>
            </a:bodyPr>
            <a:lstStyle>
              <a:defPPr>
                <a:defRPr lang="zh-CN"/>
              </a:defPPr>
              <a:lvl1pPr>
                <a:lnSpc>
                  <a:spcPct val="90000"/>
                </a:lnSpc>
                <a:spcBef>
                  <a:spcPct val="0"/>
                </a:spcBef>
                <a:buNone/>
                <a:defRPr sz="1800" b="0" i="1">
                  <a:solidFill>
                    <a:srgbClr val="FFC000"/>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1372" b="0" i="1"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Ánh</a:t>
              </a:r>
              <a:r>
                <a:rPr kumimoji="0" lang="en-US" altLang="zh-CN" sz="1372" b="0" i="1"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372" b="0" i="1"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sáng </a:t>
              </a:r>
              <a:r>
                <a:rPr kumimoji="0" lang="en-US" altLang="zh-CN" sz="1372" b="0" i="1"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vàng</a:t>
              </a:r>
              <a:endParaRPr kumimoji="0" lang="zh-CN" altLang="en-US" sz="1372" b="0" i="1"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grpSp>
        <p:nvGrpSpPr>
          <p:cNvPr id="15" name="组合 14"/>
          <p:cNvGrpSpPr/>
          <p:nvPr/>
        </p:nvGrpSpPr>
        <p:grpSpPr>
          <a:xfrm>
            <a:off x="7136189" y="1337342"/>
            <a:ext cx="2365623" cy="1656422"/>
            <a:chOff x="6450372" y="989012"/>
            <a:chExt cx="2413060" cy="1689637"/>
          </a:xfrm>
        </p:grpSpPr>
        <p:grpSp>
          <p:nvGrpSpPr>
            <p:cNvPr id="47" name="组合 46"/>
            <p:cNvGrpSpPr/>
            <p:nvPr/>
          </p:nvGrpSpPr>
          <p:grpSpPr>
            <a:xfrm>
              <a:off x="6597379" y="989012"/>
              <a:ext cx="2266053" cy="1203653"/>
              <a:chOff x="-187513" y="1646319"/>
              <a:chExt cx="2810955" cy="1516479"/>
            </a:xfrm>
          </p:grpSpPr>
          <p:sp>
            <p:nvSpPr>
              <p:cNvPr id="52" name="文本框 29"/>
              <p:cNvSpPr txBox="1"/>
              <p:nvPr/>
            </p:nvSpPr>
            <p:spPr>
              <a:xfrm>
                <a:off x="-187513" y="2571867"/>
                <a:ext cx="2810955" cy="590931"/>
              </a:xfrm>
              <a:prstGeom prst="rect">
                <a:avLst/>
              </a:prstGeom>
              <a:noFill/>
              <a:ln>
                <a:noFill/>
              </a:ln>
            </p:spPr>
            <p:txBody>
              <a:bodyPr vert="horz" lIns="89641" tIns="44820" rIns="89641" bIns="44820" rtlCol="0" anchor="ctr">
                <a:normAutofit/>
              </a:bodyPr>
              <a:lstStyle>
                <a:defPPr>
                  <a:defRPr lang="zh-CN"/>
                </a:defPPr>
                <a:lvl1pPr>
                  <a:lnSpc>
                    <a:spcPct val="90000"/>
                  </a:lnSpc>
                  <a:spcBef>
                    <a:spcPct val="0"/>
                  </a:spcBef>
                  <a:buNone/>
                  <a:defRPr sz="1800" b="0" i="1">
                    <a:solidFill>
                      <a:srgbClr val="FFC000"/>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1372" b="0" i="1"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Ống</a:t>
                </a:r>
                <a:r>
                  <a:rPr kumimoji="0" lang="en-US" altLang="zh-CN" sz="1372" b="0" i="1"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372" b="0" i="1"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kính</a:t>
                </a:r>
                <a:r>
                  <a:rPr kumimoji="0" lang="en-US" altLang="zh-CN" sz="1372" b="0" i="1"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372" b="0" i="1"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khẩu</a:t>
                </a:r>
                <a:r>
                  <a:rPr kumimoji="0" lang="en-US" altLang="zh-CN" sz="1372" b="0" i="1"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độ </a:t>
                </a:r>
                <a:r>
                  <a:rPr kumimoji="0" lang="en-US" altLang="zh-CN" sz="1372" b="0" i="1"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lớn</a:t>
                </a:r>
                <a:endParaRPr kumimoji="0" lang="zh-CN" altLang="en-US" sz="1372" b="0" i="1"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nvGrpSpPr>
              <p:cNvPr id="53" name="组合 52"/>
              <p:cNvGrpSpPr/>
              <p:nvPr/>
            </p:nvGrpSpPr>
            <p:grpSpPr>
              <a:xfrm>
                <a:off x="480098" y="1646319"/>
                <a:ext cx="936892" cy="936892"/>
                <a:chOff x="581608" y="1614812"/>
                <a:chExt cx="936892" cy="936892"/>
              </a:xfrm>
            </p:grpSpPr>
            <p:grpSp>
              <p:nvGrpSpPr>
                <p:cNvPr id="54" name="组合 53"/>
                <p:cNvGrpSpPr/>
                <p:nvPr/>
              </p:nvGrpSpPr>
              <p:grpSpPr>
                <a:xfrm>
                  <a:off x="581608" y="1614812"/>
                  <a:ext cx="936892" cy="936892"/>
                  <a:chOff x="4273128" y="1700865"/>
                  <a:chExt cx="801036" cy="801036"/>
                </a:xfrm>
              </p:grpSpPr>
              <p:sp>
                <p:nvSpPr>
                  <p:cNvPr id="62" name="圆角矩形 61"/>
                  <p:cNvSpPr/>
                  <p:nvPr/>
                </p:nvSpPr>
                <p:spPr>
                  <a:xfrm>
                    <a:off x="4365539" y="1793276"/>
                    <a:ext cx="708625" cy="708625"/>
                  </a:xfrm>
                  <a:prstGeom prst="roundRect">
                    <a:avLst/>
                  </a:prstGeom>
                  <a:solidFill>
                    <a:srgbClr val="5457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23"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63" name="圆角矩形 62"/>
                  <p:cNvSpPr/>
                  <p:nvPr/>
                </p:nvSpPr>
                <p:spPr>
                  <a:xfrm>
                    <a:off x="4273128" y="1700865"/>
                    <a:ext cx="708625" cy="708625"/>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23"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sp>
              <p:nvSpPr>
                <p:cNvPr id="59" name="diaphragm-apertures_39197"/>
                <p:cNvSpPr>
                  <a:spLocks noChangeAspect="1"/>
                </p:cNvSpPr>
                <p:nvPr/>
              </p:nvSpPr>
              <p:spPr bwMode="auto">
                <a:xfrm flipH="1" flipV="1">
                  <a:off x="690020" y="1865489"/>
                  <a:ext cx="609685" cy="368622"/>
                </a:xfrm>
                <a:custGeom>
                  <a:avLst/>
                  <a:gdLst>
                    <a:gd name="connsiteX0" fmla="*/ 230833 w 601264"/>
                    <a:gd name="connsiteY0" fmla="*/ 262737 h 363531"/>
                    <a:gd name="connsiteX1" fmla="*/ 253409 w 601264"/>
                    <a:gd name="connsiteY1" fmla="*/ 301476 h 363531"/>
                    <a:gd name="connsiteX2" fmla="*/ 231639 w 601264"/>
                    <a:gd name="connsiteY2" fmla="*/ 311968 h 363531"/>
                    <a:gd name="connsiteX3" fmla="*/ 230026 w 601264"/>
                    <a:gd name="connsiteY3" fmla="*/ 311968 h 363531"/>
                    <a:gd name="connsiteX4" fmla="*/ 228414 w 601264"/>
                    <a:gd name="connsiteY4" fmla="*/ 311161 h 363531"/>
                    <a:gd name="connsiteX5" fmla="*/ 193743 w 601264"/>
                    <a:gd name="connsiteY5" fmla="*/ 291791 h 363531"/>
                    <a:gd name="connsiteX6" fmla="*/ 192130 w 601264"/>
                    <a:gd name="connsiteY6" fmla="*/ 287756 h 363531"/>
                    <a:gd name="connsiteX7" fmla="*/ 193743 w 601264"/>
                    <a:gd name="connsiteY7" fmla="*/ 283721 h 363531"/>
                    <a:gd name="connsiteX8" fmla="*/ 94375 w 601264"/>
                    <a:gd name="connsiteY8" fmla="*/ 243461 h 363531"/>
                    <a:gd name="connsiteX9" fmla="*/ 99218 w 601264"/>
                    <a:gd name="connsiteY9" fmla="*/ 243461 h 363531"/>
                    <a:gd name="connsiteX10" fmla="*/ 213028 w 601264"/>
                    <a:gd name="connsiteY10" fmla="*/ 309503 h 363531"/>
                    <a:gd name="connsiteX11" fmla="*/ 214642 w 601264"/>
                    <a:gd name="connsiteY11" fmla="*/ 314335 h 363531"/>
                    <a:gd name="connsiteX12" fmla="*/ 211413 w 601264"/>
                    <a:gd name="connsiteY12" fmla="*/ 317556 h 363531"/>
                    <a:gd name="connsiteX13" fmla="*/ 181548 w 601264"/>
                    <a:gd name="connsiteY13" fmla="*/ 320778 h 363531"/>
                    <a:gd name="connsiteX14" fmla="*/ 94375 w 601264"/>
                    <a:gd name="connsiteY14" fmla="*/ 290174 h 363531"/>
                    <a:gd name="connsiteX15" fmla="*/ 92761 w 601264"/>
                    <a:gd name="connsiteY15" fmla="*/ 286952 h 363531"/>
                    <a:gd name="connsiteX16" fmla="*/ 92761 w 601264"/>
                    <a:gd name="connsiteY16" fmla="*/ 247488 h 363531"/>
                    <a:gd name="connsiteX17" fmla="*/ 94375 w 601264"/>
                    <a:gd name="connsiteY17" fmla="*/ 243461 h 363531"/>
                    <a:gd name="connsiteX18" fmla="*/ 400303 w 601264"/>
                    <a:gd name="connsiteY18" fmla="*/ 220070 h 363531"/>
                    <a:gd name="connsiteX19" fmla="*/ 412409 w 601264"/>
                    <a:gd name="connsiteY19" fmla="*/ 220070 h 363531"/>
                    <a:gd name="connsiteX20" fmla="*/ 503602 w 601264"/>
                    <a:gd name="connsiteY20" fmla="*/ 273267 h 363531"/>
                    <a:gd name="connsiteX21" fmla="*/ 510058 w 601264"/>
                    <a:gd name="connsiteY21" fmla="*/ 282939 h 363531"/>
                    <a:gd name="connsiteX22" fmla="*/ 505216 w 601264"/>
                    <a:gd name="connsiteY22" fmla="*/ 293417 h 363531"/>
                    <a:gd name="connsiteX23" fmla="*/ 419672 w 601264"/>
                    <a:gd name="connsiteY23" fmla="*/ 323239 h 363531"/>
                    <a:gd name="connsiteX24" fmla="*/ 404338 w 601264"/>
                    <a:gd name="connsiteY24" fmla="*/ 322433 h 363531"/>
                    <a:gd name="connsiteX25" fmla="*/ 393847 w 601264"/>
                    <a:gd name="connsiteY25" fmla="*/ 310343 h 363531"/>
                    <a:gd name="connsiteX26" fmla="*/ 393847 w 601264"/>
                    <a:gd name="connsiteY26" fmla="*/ 230548 h 363531"/>
                    <a:gd name="connsiteX27" fmla="*/ 400303 w 601264"/>
                    <a:gd name="connsiteY27" fmla="*/ 220070 h 363531"/>
                    <a:gd name="connsiteX28" fmla="*/ 364823 w 601264"/>
                    <a:gd name="connsiteY28" fmla="*/ 183794 h 363531"/>
                    <a:gd name="connsiteX29" fmla="*/ 376927 w 601264"/>
                    <a:gd name="connsiteY29" fmla="*/ 183794 h 363531"/>
                    <a:gd name="connsiteX30" fmla="*/ 382576 w 601264"/>
                    <a:gd name="connsiteY30" fmla="*/ 194269 h 363531"/>
                    <a:gd name="connsiteX31" fmla="*/ 382576 w 601264"/>
                    <a:gd name="connsiteY31" fmla="*/ 301436 h 363531"/>
                    <a:gd name="connsiteX32" fmla="*/ 377734 w 601264"/>
                    <a:gd name="connsiteY32" fmla="*/ 311106 h 363531"/>
                    <a:gd name="connsiteX33" fmla="*/ 370472 w 601264"/>
                    <a:gd name="connsiteY33" fmla="*/ 313523 h 363531"/>
                    <a:gd name="connsiteX34" fmla="*/ 365630 w 601264"/>
                    <a:gd name="connsiteY34" fmla="*/ 312717 h 363531"/>
                    <a:gd name="connsiteX35" fmla="*/ 289774 w 601264"/>
                    <a:gd name="connsiteY35" fmla="*/ 238587 h 363531"/>
                    <a:gd name="connsiteX36" fmla="*/ 295423 w 601264"/>
                    <a:gd name="connsiteY36" fmla="*/ 223277 h 363531"/>
                    <a:gd name="connsiteX37" fmla="*/ 551999 w 601264"/>
                    <a:gd name="connsiteY37" fmla="*/ 153190 h 363531"/>
                    <a:gd name="connsiteX38" fmla="*/ 559259 w 601264"/>
                    <a:gd name="connsiteY38" fmla="*/ 162856 h 363531"/>
                    <a:gd name="connsiteX39" fmla="*/ 560065 w 601264"/>
                    <a:gd name="connsiteY39" fmla="*/ 182189 h 363531"/>
                    <a:gd name="connsiteX40" fmla="*/ 533447 w 601264"/>
                    <a:gd name="connsiteY40" fmla="*/ 265159 h 363531"/>
                    <a:gd name="connsiteX41" fmla="*/ 522961 w 601264"/>
                    <a:gd name="connsiteY41" fmla="*/ 269992 h 363531"/>
                    <a:gd name="connsiteX42" fmla="*/ 517315 w 601264"/>
                    <a:gd name="connsiteY42" fmla="*/ 268381 h 363531"/>
                    <a:gd name="connsiteX43" fmla="*/ 448753 w 601264"/>
                    <a:gd name="connsiteY43" fmla="*/ 228104 h 363531"/>
                    <a:gd name="connsiteX44" fmla="*/ 442300 w 601264"/>
                    <a:gd name="connsiteY44" fmla="*/ 217633 h 363531"/>
                    <a:gd name="connsiteX45" fmla="*/ 448753 w 601264"/>
                    <a:gd name="connsiteY45" fmla="*/ 207161 h 363531"/>
                    <a:gd name="connsiteX46" fmla="*/ 460852 w 601264"/>
                    <a:gd name="connsiteY46" fmla="*/ 200716 h 363531"/>
                    <a:gd name="connsiteX47" fmla="*/ 462465 w 601264"/>
                    <a:gd name="connsiteY47" fmla="*/ 199911 h 363531"/>
                    <a:gd name="connsiteX48" fmla="*/ 540706 w 601264"/>
                    <a:gd name="connsiteY48" fmla="*/ 153996 h 363531"/>
                    <a:gd name="connsiteX49" fmla="*/ 551999 w 601264"/>
                    <a:gd name="connsiteY49" fmla="*/ 153190 h 363531"/>
                    <a:gd name="connsiteX50" fmla="*/ 79954 w 601264"/>
                    <a:gd name="connsiteY50" fmla="*/ 136191 h 363531"/>
                    <a:gd name="connsiteX51" fmla="*/ 83991 w 601264"/>
                    <a:gd name="connsiteY51" fmla="*/ 136191 h 363531"/>
                    <a:gd name="connsiteX52" fmla="*/ 86413 w 601264"/>
                    <a:gd name="connsiteY52" fmla="*/ 140221 h 363531"/>
                    <a:gd name="connsiteX53" fmla="*/ 86413 w 601264"/>
                    <a:gd name="connsiteY53" fmla="*/ 273218 h 363531"/>
                    <a:gd name="connsiteX54" fmla="*/ 83183 w 601264"/>
                    <a:gd name="connsiteY54" fmla="*/ 277248 h 363531"/>
                    <a:gd name="connsiteX55" fmla="*/ 81569 w 601264"/>
                    <a:gd name="connsiteY55" fmla="*/ 277248 h 363531"/>
                    <a:gd name="connsiteX56" fmla="*/ 78339 w 601264"/>
                    <a:gd name="connsiteY56" fmla="*/ 275636 h 363531"/>
                    <a:gd name="connsiteX57" fmla="*/ 41198 w 601264"/>
                    <a:gd name="connsiteY57" fmla="*/ 181329 h 363531"/>
                    <a:gd name="connsiteX58" fmla="*/ 43620 w 601264"/>
                    <a:gd name="connsiteY58" fmla="*/ 158760 h 363531"/>
                    <a:gd name="connsiteX59" fmla="*/ 45235 w 601264"/>
                    <a:gd name="connsiteY59" fmla="*/ 155536 h 363531"/>
                    <a:gd name="connsiteX60" fmla="*/ 321174 w 601264"/>
                    <a:gd name="connsiteY60" fmla="*/ 95984 h 363531"/>
                    <a:gd name="connsiteX61" fmla="*/ 389753 w 601264"/>
                    <a:gd name="connsiteY61" fmla="*/ 135464 h 363531"/>
                    <a:gd name="connsiteX62" fmla="*/ 395401 w 601264"/>
                    <a:gd name="connsiteY62" fmla="*/ 145939 h 363531"/>
                    <a:gd name="connsiteX63" fmla="*/ 389753 w 601264"/>
                    <a:gd name="connsiteY63" fmla="*/ 156413 h 363531"/>
                    <a:gd name="connsiteX64" fmla="*/ 297777 w 601264"/>
                    <a:gd name="connsiteY64" fmla="*/ 208786 h 363531"/>
                    <a:gd name="connsiteX65" fmla="*/ 291322 w 601264"/>
                    <a:gd name="connsiteY65" fmla="*/ 210397 h 363531"/>
                    <a:gd name="connsiteX66" fmla="*/ 285674 w 601264"/>
                    <a:gd name="connsiteY66" fmla="*/ 209591 h 363531"/>
                    <a:gd name="connsiteX67" fmla="*/ 279220 w 601264"/>
                    <a:gd name="connsiteY67" fmla="*/ 199923 h 363531"/>
                    <a:gd name="connsiteX68" fmla="*/ 278413 w 601264"/>
                    <a:gd name="connsiteY68" fmla="*/ 182197 h 363531"/>
                    <a:gd name="connsiteX69" fmla="*/ 305038 w 601264"/>
                    <a:gd name="connsiteY69" fmla="*/ 99207 h 363531"/>
                    <a:gd name="connsiteX70" fmla="*/ 321174 w 601264"/>
                    <a:gd name="connsiteY70" fmla="*/ 95984 h 363531"/>
                    <a:gd name="connsiteX71" fmla="*/ 472962 w 601264"/>
                    <a:gd name="connsiteY71" fmla="*/ 51620 h 363531"/>
                    <a:gd name="connsiteX72" fmla="*/ 547931 w 601264"/>
                    <a:gd name="connsiteY72" fmla="*/ 124155 h 363531"/>
                    <a:gd name="connsiteX73" fmla="*/ 543094 w 601264"/>
                    <a:gd name="connsiteY73" fmla="*/ 139468 h 363531"/>
                    <a:gd name="connsiteX74" fmla="*/ 474574 w 601264"/>
                    <a:gd name="connsiteY74" fmla="*/ 179765 h 363531"/>
                    <a:gd name="connsiteX75" fmla="*/ 468125 w 601264"/>
                    <a:gd name="connsiteY75" fmla="*/ 181377 h 363531"/>
                    <a:gd name="connsiteX76" fmla="*/ 462482 w 601264"/>
                    <a:gd name="connsiteY76" fmla="*/ 179765 h 363531"/>
                    <a:gd name="connsiteX77" fmla="*/ 456033 w 601264"/>
                    <a:gd name="connsiteY77" fmla="*/ 169288 h 363531"/>
                    <a:gd name="connsiteX78" fmla="*/ 456033 w 601264"/>
                    <a:gd name="connsiteY78" fmla="*/ 62903 h 363531"/>
                    <a:gd name="connsiteX79" fmla="*/ 461676 w 601264"/>
                    <a:gd name="connsiteY79" fmla="*/ 52426 h 363531"/>
                    <a:gd name="connsiteX80" fmla="*/ 472962 w 601264"/>
                    <a:gd name="connsiteY80" fmla="*/ 51620 h 363531"/>
                    <a:gd name="connsiteX81" fmla="*/ 131580 w 601264"/>
                    <a:gd name="connsiteY81" fmla="*/ 50814 h 363531"/>
                    <a:gd name="connsiteX82" fmla="*/ 135614 w 601264"/>
                    <a:gd name="connsiteY82" fmla="*/ 50814 h 363531"/>
                    <a:gd name="connsiteX83" fmla="*/ 169499 w 601264"/>
                    <a:gd name="connsiteY83" fmla="*/ 70967 h 363531"/>
                    <a:gd name="connsiteX84" fmla="*/ 171919 w 601264"/>
                    <a:gd name="connsiteY84" fmla="*/ 74192 h 363531"/>
                    <a:gd name="connsiteX85" fmla="*/ 169499 w 601264"/>
                    <a:gd name="connsiteY85" fmla="*/ 78222 h 363531"/>
                    <a:gd name="connsiteX86" fmla="*/ 54937 w 601264"/>
                    <a:gd name="connsiteY86" fmla="*/ 143518 h 363531"/>
                    <a:gd name="connsiteX87" fmla="*/ 52517 w 601264"/>
                    <a:gd name="connsiteY87" fmla="*/ 144324 h 363531"/>
                    <a:gd name="connsiteX88" fmla="*/ 50096 w 601264"/>
                    <a:gd name="connsiteY88" fmla="*/ 143518 h 363531"/>
                    <a:gd name="connsiteX89" fmla="*/ 48483 w 601264"/>
                    <a:gd name="connsiteY89" fmla="*/ 138681 h 363531"/>
                    <a:gd name="connsiteX90" fmla="*/ 131580 w 601264"/>
                    <a:gd name="connsiteY90" fmla="*/ 50814 h 363531"/>
                    <a:gd name="connsiteX91" fmla="*/ 434144 w 601264"/>
                    <a:gd name="connsiteY91" fmla="*/ 41987 h 363531"/>
                    <a:gd name="connsiteX92" fmla="*/ 444632 w 601264"/>
                    <a:gd name="connsiteY92" fmla="*/ 54067 h 363531"/>
                    <a:gd name="connsiteX93" fmla="*/ 444632 w 601264"/>
                    <a:gd name="connsiteY93" fmla="*/ 132993 h 363531"/>
                    <a:gd name="connsiteX94" fmla="*/ 438984 w 601264"/>
                    <a:gd name="connsiteY94" fmla="*/ 144268 h 363531"/>
                    <a:gd name="connsiteX95" fmla="*/ 432530 w 601264"/>
                    <a:gd name="connsiteY95" fmla="*/ 145879 h 363531"/>
                    <a:gd name="connsiteX96" fmla="*/ 426882 w 601264"/>
                    <a:gd name="connsiteY96" fmla="*/ 144268 h 363531"/>
                    <a:gd name="connsiteX97" fmla="*/ 413973 w 601264"/>
                    <a:gd name="connsiteY97" fmla="*/ 136215 h 363531"/>
                    <a:gd name="connsiteX98" fmla="*/ 412360 w 601264"/>
                    <a:gd name="connsiteY98" fmla="*/ 136215 h 363531"/>
                    <a:gd name="connsiteX99" fmla="*/ 334099 w 601264"/>
                    <a:gd name="connsiteY99" fmla="*/ 91114 h 363531"/>
                    <a:gd name="connsiteX100" fmla="*/ 328451 w 601264"/>
                    <a:gd name="connsiteY100" fmla="*/ 81450 h 363531"/>
                    <a:gd name="connsiteX101" fmla="*/ 332485 w 601264"/>
                    <a:gd name="connsiteY101" fmla="*/ 70980 h 363531"/>
                    <a:gd name="connsiteX102" fmla="*/ 434144 w 601264"/>
                    <a:gd name="connsiteY102" fmla="*/ 41987 h 363531"/>
                    <a:gd name="connsiteX103" fmla="*/ 181557 w 601264"/>
                    <a:gd name="connsiteY103" fmla="*/ 41198 h 363531"/>
                    <a:gd name="connsiteX104" fmla="*/ 254187 w 601264"/>
                    <a:gd name="connsiteY104" fmla="*/ 61341 h 363531"/>
                    <a:gd name="connsiteX105" fmla="*/ 231591 w 601264"/>
                    <a:gd name="connsiteY105" fmla="*/ 100016 h 363531"/>
                    <a:gd name="connsiteX106" fmla="*/ 150891 w 601264"/>
                    <a:gd name="connsiteY106" fmla="*/ 52478 h 363531"/>
                    <a:gd name="connsiteX107" fmla="*/ 148470 w 601264"/>
                    <a:gd name="connsiteY107" fmla="*/ 48450 h 363531"/>
                    <a:gd name="connsiteX108" fmla="*/ 151698 w 601264"/>
                    <a:gd name="connsiteY108" fmla="*/ 44421 h 363531"/>
                    <a:gd name="connsiteX109" fmla="*/ 181557 w 601264"/>
                    <a:gd name="connsiteY109" fmla="*/ 41198 h 363531"/>
                    <a:gd name="connsiteX110" fmla="*/ 419693 w 601264"/>
                    <a:gd name="connsiteY110" fmla="*/ 25082 h 363531"/>
                    <a:gd name="connsiteX111" fmla="*/ 262332 w 601264"/>
                    <a:gd name="connsiteY111" fmla="*/ 182219 h 363531"/>
                    <a:gd name="connsiteX112" fmla="*/ 419693 w 601264"/>
                    <a:gd name="connsiteY112" fmla="*/ 339356 h 363531"/>
                    <a:gd name="connsiteX113" fmla="*/ 576248 w 601264"/>
                    <a:gd name="connsiteY113" fmla="*/ 182219 h 363531"/>
                    <a:gd name="connsiteX114" fmla="*/ 419693 w 601264"/>
                    <a:gd name="connsiteY114" fmla="*/ 25082 h 363531"/>
                    <a:gd name="connsiteX115" fmla="*/ 419693 w 601264"/>
                    <a:gd name="connsiteY115" fmla="*/ 907 h 363531"/>
                    <a:gd name="connsiteX116" fmla="*/ 601264 w 601264"/>
                    <a:gd name="connsiteY116" fmla="*/ 182219 h 363531"/>
                    <a:gd name="connsiteX117" fmla="*/ 419693 w 601264"/>
                    <a:gd name="connsiteY117" fmla="*/ 363531 h 363531"/>
                    <a:gd name="connsiteX118" fmla="*/ 238122 w 601264"/>
                    <a:gd name="connsiteY118" fmla="*/ 182219 h 363531"/>
                    <a:gd name="connsiteX119" fmla="*/ 419693 w 601264"/>
                    <a:gd name="connsiteY119" fmla="*/ 907 h 363531"/>
                    <a:gd name="connsiteX120" fmla="*/ 181562 w 601264"/>
                    <a:gd name="connsiteY120" fmla="*/ 0 h 363531"/>
                    <a:gd name="connsiteX121" fmla="*/ 282430 w 601264"/>
                    <a:gd name="connsiteY121" fmla="*/ 30633 h 363531"/>
                    <a:gd name="connsiteX122" fmla="*/ 264677 w 601264"/>
                    <a:gd name="connsiteY122" fmla="*/ 48367 h 363531"/>
                    <a:gd name="connsiteX123" fmla="*/ 181562 w 601264"/>
                    <a:gd name="connsiteY123" fmla="*/ 24184 h 363531"/>
                    <a:gd name="connsiteX124" fmla="*/ 24208 w 601264"/>
                    <a:gd name="connsiteY124" fmla="*/ 181377 h 363531"/>
                    <a:gd name="connsiteX125" fmla="*/ 181562 w 601264"/>
                    <a:gd name="connsiteY125" fmla="*/ 338570 h 363531"/>
                    <a:gd name="connsiteX126" fmla="*/ 263870 w 601264"/>
                    <a:gd name="connsiteY126" fmla="*/ 315193 h 363531"/>
                    <a:gd name="connsiteX127" fmla="*/ 280816 w 601264"/>
                    <a:gd name="connsiteY127" fmla="*/ 332928 h 363531"/>
                    <a:gd name="connsiteX128" fmla="*/ 181562 w 601264"/>
                    <a:gd name="connsiteY128" fmla="*/ 362754 h 363531"/>
                    <a:gd name="connsiteX129" fmla="*/ 0 w 601264"/>
                    <a:gd name="connsiteY129" fmla="*/ 181377 h 363531"/>
                    <a:gd name="connsiteX130" fmla="*/ 181562 w 601264"/>
                    <a:gd name="connsiteY130" fmla="*/ 0 h 363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601264" h="363531">
                      <a:moveTo>
                        <a:pt x="230833" y="262737"/>
                      </a:moveTo>
                      <a:cubicBezTo>
                        <a:pt x="237283" y="276457"/>
                        <a:pt x="244540" y="289370"/>
                        <a:pt x="253409" y="301476"/>
                      </a:cubicBezTo>
                      <a:cubicBezTo>
                        <a:pt x="246152" y="305511"/>
                        <a:pt x="239702" y="308740"/>
                        <a:pt x="231639" y="311968"/>
                      </a:cubicBezTo>
                      <a:cubicBezTo>
                        <a:pt x="231639" y="311968"/>
                        <a:pt x="230833" y="311968"/>
                        <a:pt x="230026" y="311968"/>
                      </a:cubicBezTo>
                      <a:cubicBezTo>
                        <a:pt x="229220" y="311968"/>
                        <a:pt x="229220" y="311968"/>
                        <a:pt x="228414" y="311161"/>
                      </a:cubicBezTo>
                      <a:lnTo>
                        <a:pt x="193743" y="291791"/>
                      </a:lnTo>
                      <a:cubicBezTo>
                        <a:pt x="192936" y="290984"/>
                        <a:pt x="192130" y="289370"/>
                        <a:pt x="192130" y="287756"/>
                      </a:cubicBezTo>
                      <a:cubicBezTo>
                        <a:pt x="192130" y="286142"/>
                        <a:pt x="192936" y="284528"/>
                        <a:pt x="193743" y="283721"/>
                      </a:cubicBezTo>
                      <a:close/>
                      <a:moveTo>
                        <a:pt x="94375" y="243461"/>
                      </a:moveTo>
                      <a:cubicBezTo>
                        <a:pt x="95990" y="242656"/>
                        <a:pt x="97604" y="242656"/>
                        <a:pt x="99218" y="243461"/>
                      </a:cubicBezTo>
                      <a:lnTo>
                        <a:pt x="213028" y="309503"/>
                      </a:lnTo>
                      <a:cubicBezTo>
                        <a:pt x="214642" y="310308"/>
                        <a:pt x="215449" y="312724"/>
                        <a:pt x="214642" y="314335"/>
                      </a:cubicBezTo>
                      <a:cubicBezTo>
                        <a:pt x="214642" y="315946"/>
                        <a:pt x="213028" y="317556"/>
                        <a:pt x="211413" y="317556"/>
                      </a:cubicBezTo>
                      <a:cubicBezTo>
                        <a:pt x="201727" y="319973"/>
                        <a:pt x="191234" y="320778"/>
                        <a:pt x="181548" y="320778"/>
                      </a:cubicBezTo>
                      <a:cubicBezTo>
                        <a:pt x="150069" y="320778"/>
                        <a:pt x="118590" y="310308"/>
                        <a:pt x="94375" y="290174"/>
                      </a:cubicBezTo>
                      <a:cubicBezTo>
                        <a:pt x="92761" y="289368"/>
                        <a:pt x="92761" y="288563"/>
                        <a:pt x="92761" y="286952"/>
                      </a:cubicBezTo>
                      <a:lnTo>
                        <a:pt x="92761" y="247488"/>
                      </a:lnTo>
                      <a:cubicBezTo>
                        <a:pt x="92761" y="245878"/>
                        <a:pt x="93568" y="244267"/>
                        <a:pt x="94375" y="243461"/>
                      </a:cubicBezTo>
                      <a:close/>
                      <a:moveTo>
                        <a:pt x="400303" y="220070"/>
                      </a:moveTo>
                      <a:cubicBezTo>
                        <a:pt x="403531" y="217652"/>
                        <a:pt x="408374" y="217652"/>
                        <a:pt x="412409" y="220070"/>
                      </a:cubicBezTo>
                      <a:lnTo>
                        <a:pt x="503602" y="273267"/>
                      </a:lnTo>
                      <a:cubicBezTo>
                        <a:pt x="507637" y="275685"/>
                        <a:pt x="509251" y="278909"/>
                        <a:pt x="510058" y="282939"/>
                      </a:cubicBezTo>
                      <a:cubicBezTo>
                        <a:pt x="510058" y="286969"/>
                        <a:pt x="508444" y="290999"/>
                        <a:pt x="505216" y="293417"/>
                      </a:cubicBezTo>
                      <a:cubicBezTo>
                        <a:pt x="480198" y="312761"/>
                        <a:pt x="450339" y="323239"/>
                        <a:pt x="419672" y="323239"/>
                      </a:cubicBezTo>
                      <a:cubicBezTo>
                        <a:pt x="414830" y="323239"/>
                        <a:pt x="409988" y="322433"/>
                        <a:pt x="404338" y="322433"/>
                      </a:cubicBezTo>
                      <a:cubicBezTo>
                        <a:pt x="398689" y="321627"/>
                        <a:pt x="393847" y="315985"/>
                        <a:pt x="393847" y="310343"/>
                      </a:cubicBezTo>
                      <a:lnTo>
                        <a:pt x="393847" y="230548"/>
                      </a:lnTo>
                      <a:cubicBezTo>
                        <a:pt x="393847" y="226518"/>
                        <a:pt x="396268" y="222488"/>
                        <a:pt x="400303" y="220070"/>
                      </a:cubicBezTo>
                      <a:close/>
                      <a:moveTo>
                        <a:pt x="364823" y="183794"/>
                      </a:moveTo>
                      <a:cubicBezTo>
                        <a:pt x="368051" y="181377"/>
                        <a:pt x="372892" y="181377"/>
                        <a:pt x="376927" y="183794"/>
                      </a:cubicBezTo>
                      <a:cubicBezTo>
                        <a:pt x="380155" y="186212"/>
                        <a:pt x="382576" y="190240"/>
                        <a:pt x="382576" y="194269"/>
                      </a:cubicBezTo>
                      <a:lnTo>
                        <a:pt x="382576" y="301436"/>
                      </a:lnTo>
                      <a:cubicBezTo>
                        <a:pt x="382576" y="305465"/>
                        <a:pt x="380962" y="308688"/>
                        <a:pt x="377734" y="311106"/>
                      </a:cubicBezTo>
                      <a:cubicBezTo>
                        <a:pt x="375313" y="312717"/>
                        <a:pt x="372892" y="313523"/>
                        <a:pt x="370472" y="313523"/>
                      </a:cubicBezTo>
                      <a:cubicBezTo>
                        <a:pt x="368858" y="313523"/>
                        <a:pt x="367244" y="312717"/>
                        <a:pt x="365630" y="312717"/>
                      </a:cubicBezTo>
                      <a:cubicBezTo>
                        <a:pt x="331737" y="298213"/>
                        <a:pt x="305107" y="272429"/>
                        <a:pt x="289774" y="238587"/>
                      </a:cubicBezTo>
                      <a:cubicBezTo>
                        <a:pt x="287353" y="232946"/>
                        <a:pt x="289774" y="226500"/>
                        <a:pt x="295423" y="223277"/>
                      </a:cubicBezTo>
                      <a:close/>
                      <a:moveTo>
                        <a:pt x="551999" y="153190"/>
                      </a:moveTo>
                      <a:cubicBezTo>
                        <a:pt x="556032" y="154801"/>
                        <a:pt x="558452" y="158829"/>
                        <a:pt x="559259" y="162856"/>
                      </a:cubicBezTo>
                      <a:cubicBezTo>
                        <a:pt x="560065" y="169301"/>
                        <a:pt x="560065" y="175745"/>
                        <a:pt x="560065" y="182189"/>
                      </a:cubicBezTo>
                      <a:cubicBezTo>
                        <a:pt x="560065" y="211188"/>
                        <a:pt x="550386" y="240993"/>
                        <a:pt x="533447" y="265159"/>
                      </a:cubicBezTo>
                      <a:cubicBezTo>
                        <a:pt x="531027" y="268381"/>
                        <a:pt x="526994" y="269992"/>
                        <a:pt x="522961" y="269992"/>
                      </a:cubicBezTo>
                      <a:cubicBezTo>
                        <a:pt x="521348" y="269992"/>
                        <a:pt x="518928" y="269186"/>
                        <a:pt x="517315" y="268381"/>
                      </a:cubicBezTo>
                      <a:lnTo>
                        <a:pt x="448753" y="228104"/>
                      </a:lnTo>
                      <a:cubicBezTo>
                        <a:pt x="444720" y="226493"/>
                        <a:pt x="442300" y="222466"/>
                        <a:pt x="442300" y="217633"/>
                      </a:cubicBezTo>
                      <a:cubicBezTo>
                        <a:pt x="442300" y="213605"/>
                        <a:pt x="444720" y="209577"/>
                        <a:pt x="448753" y="207161"/>
                      </a:cubicBezTo>
                      <a:lnTo>
                        <a:pt x="460852" y="200716"/>
                      </a:lnTo>
                      <a:cubicBezTo>
                        <a:pt x="460852" y="199911"/>
                        <a:pt x="461659" y="199911"/>
                        <a:pt x="462465" y="199911"/>
                      </a:cubicBezTo>
                      <a:lnTo>
                        <a:pt x="540706" y="153996"/>
                      </a:lnTo>
                      <a:cubicBezTo>
                        <a:pt x="544740" y="151579"/>
                        <a:pt x="548773" y="151579"/>
                        <a:pt x="551999" y="153190"/>
                      </a:cubicBezTo>
                      <a:close/>
                      <a:moveTo>
                        <a:pt x="79954" y="136191"/>
                      </a:moveTo>
                      <a:cubicBezTo>
                        <a:pt x="80761" y="135385"/>
                        <a:pt x="82376" y="135385"/>
                        <a:pt x="83991" y="136191"/>
                      </a:cubicBezTo>
                      <a:cubicBezTo>
                        <a:pt x="85606" y="136997"/>
                        <a:pt x="86413" y="138609"/>
                        <a:pt x="86413" y="140221"/>
                      </a:cubicBezTo>
                      <a:lnTo>
                        <a:pt x="86413" y="273218"/>
                      </a:lnTo>
                      <a:cubicBezTo>
                        <a:pt x="86413" y="274830"/>
                        <a:pt x="84798" y="276442"/>
                        <a:pt x="83183" y="277248"/>
                      </a:cubicBezTo>
                      <a:cubicBezTo>
                        <a:pt x="83183" y="277248"/>
                        <a:pt x="82376" y="277248"/>
                        <a:pt x="81569" y="277248"/>
                      </a:cubicBezTo>
                      <a:cubicBezTo>
                        <a:pt x="80761" y="277248"/>
                        <a:pt x="79146" y="277248"/>
                        <a:pt x="78339" y="275636"/>
                      </a:cubicBezTo>
                      <a:cubicBezTo>
                        <a:pt x="54924" y="249843"/>
                        <a:pt x="41198" y="216795"/>
                        <a:pt x="41198" y="181329"/>
                      </a:cubicBezTo>
                      <a:cubicBezTo>
                        <a:pt x="41198" y="174075"/>
                        <a:pt x="42006" y="166015"/>
                        <a:pt x="43620" y="158760"/>
                      </a:cubicBezTo>
                      <a:cubicBezTo>
                        <a:pt x="43620" y="157954"/>
                        <a:pt x="44428" y="156342"/>
                        <a:pt x="45235" y="155536"/>
                      </a:cubicBezTo>
                      <a:close/>
                      <a:moveTo>
                        <a:pt x="321174" y="95984"/>
                      </a:moveTo>
                      <a:lnTo>
                        <a:pt x="389753" y="135464"/>
                      </a:lnTo>
                      <a:cubicBezTo>
                        <a:pt x="392981" y="137882"/>
                        <a:pt x="395401" y="141910"/>
                        <a:pt x="395401" y="145939"/>
                      </a:cubicBezTo>
                      <a:cubicBezTo>
                        <a:pt x="395401" y="150773"/>
                        <a:pt x="392981" y="154802"/>
                        <a:pt x="389753" y="156413"/>
                      </a:cubicBezTo>
                      <a:lnTo>
                        <a:pt x="297777" y="208786"/>
                      </a:lnTo>
                      <a:cubicBezTo>
                        <a:pt x="295356" y="210397"/>
                        <a:pt x="293743" y="210397"/>
                        <a:pt x="291322" y="210397"/>
                      </a:cubicBezTo>
                      <a:cubicBezTo>
                        <a:pt x="289709" y="210397"/>
                        <a:pt x="287288" y="210397"/>
                        <a:pt x="285674" y="209591"/>
                      </a:cubicBezTo>
                      <a:cubicBezTo>
                        <a:pt x="282447" y="207174"/>
                        <a:pt x="280027" y="203951"/>
                        <a:pt x="279220" y="199923"/>
                      </a:cubicBezTo>
                      <a:cubicBezTo>
                        <a:pt x="278413" y="194282"/>
                        <a:pt x="278413" y="187837"/>
                        <a:pt x="278413" y="182197"/>
                      </a:cubicBezTo>
                      <a:cubicBezTo>
                        <a:pt x="278413" y="152385"/>
                        <a:pt x="288095" y="123379"/>
                        <a:pt x="305038" y="99207"/>
                      </a:cubicBezTo>
                      <a:cubicBezTo>
                        <a:pt x="309072" y="94372"/>
                        <a:pt x="315527" y="92761"/>
                        <a:pt x="321174" y="95984"/>
                      </a:cubicBezTo>
                      <a:close/>
                      <a:moveTo>
                        <a:pt x="472962" y="51620"/>
                      </a:moveTo>
                      <a:cubicBezTo>
                        <a:pt x="506013" y="65321"/>
                        <a:pt x="533421" y="91111"/>
                        <a:pt x="547931" y="124155"/>
                      </a:cubicBezTo>
                      <a:cubicBezTo>
                        <a:pt x="550349" y="129797"/>
                        <a:pt x="547931" y="136244"/>
                        <a:pt x="543094" y="139468"/>
                      </a:cubicBezTo>
                      <a:lnTo>
                        <a:pt x="474574" y="179765"/>
                      </a:lnTo>
                      <a:cubicBezTo>
                        <a:pt x="472156" y="180571"/>
                        <a:pt x="470543" y="181377"/>
                        <a:pt x="468125" y="181377"/>
                      </a:cubicBezTo>
                      <a:cubicBezTo>
                        <a:pt x="465707" y="181377"/>
                        <a:pt x="464094" y="180571"/>
                        <a:pt x="462482" y="179765"/>
                      </a:cubicBezTo>
                      <a:cubicBezTo>
                        <a:pt x="458451" y="177347"/>
                        <a:pt x="456033" y="173318"/>
                        <a:pt x="456033" y="169288"/>
                      </a:cubicBezTo>
                      <a:lnTo>
                        <a:pt x="456033" y="62903"/>
                      </a:lnTo>
                      <a:cubicBezTo>
                        <a:pt x="456033" y="58873"/>
                        <a:pt x="458451" y="54844"/>
                        <a:pt x="461676" y="52426"/>
                      </a:cubicBezTo>
                      <a:cubicBezTo>
                        <a:pt x="464900" y="50814"/>
                        <a:pt x="468931" y="50008"/>
                        <a:pt x="472962" y="51620"/>
                      </a:cubicBezTo>
                      <a:close/>
                      <a:moveTo>
                        <a:pt x="131580" y="50814"/>
                      </a:moveTo>
                      <a:cubicBezTo>
                        <a:pt x="133194" y="50008"/>
                        <a:pt x="134001" y="50008"/>
                        <a:pt x="135614" y="50814"/>
                      </a:cubicBezTo>
                      <a:lnTo>
                        <a:pt x="169499" y="70967"/>
                      </a:lnTo>
                      <a:cubicBezTo>
                        <a:pt x="170306" y="71773"/>
                        <a:pt x="171919" y="72579"/>
                        <a:pt x="171919" y="74192"/>
                      </a:cubicBezTo>
                      <a:cubicBezTo>
                        <a:pt x="171919" y="75804"/>
                        <a:pt x="170306" y="77416"/>
                        <a:pt x="169499" y="78222"/>
                      </a:cubicBezTo>
                      <a:lnTo>
                        <a:pt x="54937" y="143518"/>
                      </a:lnTo>
                      <a:cubicBezTo>
                        <a:pt x="54130" y="144324"/>
                        <a:pt x="53324" y="144324"/>
                        <a:pt x="52517" y="144324"/>
                      </a:cubicBezTo>
                      <a:cubicBezTo>
                        <a:pt x="51710" y="144324"/>
                        <a:pt x="50903" y="143518"/>
                        <a:pt x="50096" y="143518"/>
                      </a:cubicBezTo>
                      <a:cubicBezTo>
                        <a:pt x="48483" y="141906"/>
                        <a:pt x="47676" y="140293"/>
                        <a:pt x="48483" y="138681"/>
                      </a:cubicBezTo>
                      <a:cubicBezTo>
                        <a:pt x="61391" y="98375"/>
                        <a:pt x="92049" y="65324"/>
                        <a:pt x="131580" y="50814"/>
                      </a:cubicBezTo>
                      <a:close/>
                      <a:moveTo>
                        <a:pt x="434144" y="41987"/>
                      </a:moveTo>
                      <a:cubicBezTo>
                        <a:pt x="439791" y="42792"/>
                        <a:pt x="444632" y="47624"/>
                        <a:pt x="444632" y="54067"/>
                      </a:cubicBezTo>
                      <a:lnTo>
                        <a:pt x="444632" y="132993"/>
                      </a:lnTo>
                      <a:cubicBezTo>
                        <a:pt x="444632" y="137825"/>
                        <a:pt x="442212" y="141852"/>
                        <a:pt x="438984" y="144268"/>
                      </a:cubicBezTo>
                      <a:cubicBezTo>
                        <a:pt x="436564" y="145074"/>
                        <a:pt x="434950" y="145879"/>
                        <a:pt x="432530" y="145879"/>
                      </a:cubicBezTo>
                      <a:cubicBezTo>
                        <a:pt x="430916" y="145879"/>
                        <a:pt x="428496" y="145074"/>
                        <a:pt x="426882" y="144268"/>
                      </a:cubicBezTo>
                      <a:lnTo>
                        <a:pt x="413973" y="136215"/>
                      </a:lnTo>
                      <a:cubicBezTo>
                        <a:pt x="413166" y="136215"/>
                        <a:pt x="413166" y="136215"/>
                        <a:pt x="412360" y="136215"/>
                      </a:cubicBezTo>
                      <a:lnTo>
                        <a:pt x="334099" y="91114"/>
                      </a:lnTo>
                      <a:cubicBezTo>
                        <a:pt x="330871" y="88698"/>
                        <a:pt x="328451" y="85477"/>
                        <a:pt x="328451" y="81450"/>
                      </a:cubicBezTo>
                      <a:cubicBezTo>
                        <a:pt x="327644" y="77423"/>
                        <a:pt x="329258" y="73396"/>
                        <a:pt x="332485" y="70980"/>
                      </a:cubicBezTo>
                      <a:cubicBezTo>
                        <a:pt x="361530" y="48430"/>
                        <a:pt x="397837" y="37960"/>
                        <a:pt x="434144" y="41987"/>
                      </a:cubicBezTo>
                      <a:close/>
                      <a:moveTo>
                        <a:pt x="181557" y="41198"/>
                      </a:moveTo>
                      <a:cubicBezTo>
                        <a:pt x="207381" y="41198"/>
                        <a:pt x="232398" y="48450"/>
                        <a:pt x="254187" y="61341"/>
                      </a:cubicBezTo>
                      <a:cubicBezTo>
                        <a:pt x="245310" y="73427"/>
                        <a:pt x="238047" y="86319"/>
                        <a:pt x="231591" y="100016"/>
                      </a:cubicBezTo>
                      <a:lnTo>
                        <a:pt x="150891" y="52478"/>
                      </a:lnTo>
                      <a:cubicBezTo>
                        <a:pt x="149277" y="51672"/>
                        <a:pt x="148470" y="50061"/>
                        <a:pt x="148470" y="48450"/>
                      </a:cubicBezTo>
                      <a:cubicBezTo>
                        <a:pt x="149277" y="46032"/>
                        <a:pt x="150084" y="45227"/>
                        <a:pt x="151698" y="44421"/>
                      </a:cubicBezTo>
                      <a:cubicBezTo>
                        <a:pt x="161382" y="42809"/>
                        <a:pt x="171873" y="41198"/>
                        <a:pt x="181557" y="41198"/>
                      </a:cubicBezTo>
                      <a:close/>
                      <a:moveTo>
                        <a:pt x="419693" y="25082"/>
                      </a:moveTo>
                      <a:cubicBezTo>
                        <a:pt x="332539" y="25082"/>
                        <a:pt x="262332" y="95189"/>
                        <a:pt x="262332" y="182219"/>
                      </a:cubicBezTo>
                      <a:cubicBezTo>
                        <a:pt x="262332" y="268443"/>
                        <a:pt x="332539" y="339356"/>
                        <a:pt x="419693" y="339356"/>
                      </a:cubicBezTo>
                      <a:cubicBezTo>
                        <a:pt x="506040" y="339356"/>
                        <a:pt x="576248" y="268443"/>
                        <a:pt x="576248" y="182219"/>
                      </a:cubicBezTo>
                      <a:cubicBezTo>
                        <a:pt x="576248" y="95189"/>
                        <a:pt x="506040" y="25082"/>
                        <a:pt x="419693" y="25082"/>
                      </a:cubicBezTo>
                      <a:close/>
                      <a:moveTo>
                        <a:pt x="419693" y="907"/>
                      </a:moveTo>
                      <a:cubicBezTo>
                        <a:pt x="519759" y="907"/>
                        <a:pt x="601264" y="82296"/>
                        <a:pt x="601264" y="182219"/>
                      </a:cubicBezTo>
                      <a:cubicBezTo>
                        <a:pt x="601264" y="282142"/>
                        <a:pt x="519759" y="363531"/>
                        <a:pt x="419693" y="363531"/>
                      </a:cubicBezTo>
                      <a:cubicBezTo>
                        <a:pt x="318820" y="363531"/>
                        <a:pt x="238122" y="282142"/>
                        <a:pt x="238122" y="182219"/>
                      </a:cubicBezTo>
                      <a:cubicBezTo>
                        <a:pt x="238122" y="82296"/>
                        <a:pt x="318820" y="907"/>
                        <a:pt x="419693" y="907"/>
                      </a:cubicBezTo>
                      <a:close/>
                      <a:moveTo>
                        <a:pt x="181562" y="0"/>
                      </a:moveTo>
                      <a:cubicBezTo>
                        <a:pt x="218682" y="0"/>
                        <a:pt x="253380" y="11286"/>
                        <a:pt x="282430" y="30633"/>
                      </a:cubicBezTo>
                      <a:cubicBezTo>
                        <a:pt x="275975" y="36275"/>
                        <a:pt x="270326" y="41918"/>
                        <a:pt x="264677" y="48367"/>
                      </a:cubicBezTo>
                      <a:cubicBezTo>
                        <a:pt x="240469" y="33051"/>
                        <a:pt x="212226" y="24184"/>
                        <a:pt x="181562" y="24184"/>
                      </a:cubicBezTo>
                      <a:cubicBezTo>
                        <a:pt x="95219" y="24184"/>
                        <a:pt x="24208" y="94316"/>
                        <a:pt x="24208" y="181377"/>
                      </a:cubicBezTo>
                      <a:cubicBezTo>
                        <a:pt x="24208" y="267632"/>
                        <a:pt x="95219" y="338570"/>
                        <a:pt x="181562" y="338570"/>
                      </a:cubicBezTo>
                      <a:cubicBezTo>
                        <a:pt x="211419" y="338570"/>
                        <a:pt x="239662" y="329703"/>
                        <a:pt x="263870" y="315193"/>
                      </a:cubicBezTo>
                      <a:cubicBezTo>
                        <a:pt x="269519" y="320836"/>
                        <a:pt x="275168" y="327285"/>
                        <a:pt x="280816" y="332928"/>
                      </a:cubicBezTo>
                      <a:cubicBezTo>
                        <a:pt x="252573" y="351468"/>
                        <a:pt x="218682" y="362754"/>
                        <a:pt x="181562" y="362754"/>
                      </a:cubicBezTo>
                      <a:cubicBezTo>
                        <a:pt x="81501" y="362754"/>
                        <a:pt x="0" y="281336"/>
                        <a:pt x="0" y="181377"/>
                      </a:cubicBezTo>
                      <a:cubicBezTo>
                        <a:pt x="0" y="81418"/>
                        <a:pt x="81501" y="0"/>
                        <a:pt x="181562" y="0"/>
                      </a:cubicBezTo>
                      <a:close/>
                    </a:path>
                  </a:pathLst>
                </a:custGeom>
                <a:solidFill>
                  <a:schemeClr val="tx1">
                    <a:lumMod val="65000"/>
                    <a:lumOff val="35000"/>
                  </a:schemeClr>
                </a:solidFill>
                <a:ln>
                  <a:noFill/>
                </a:ln>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1323"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grpSp>
        <p:sp>
          <p:nvSpPr>
            <p:cNvPr id="49" name="矩形 48"/>
            <p:cNvSpPr/>
            <p:nvPr/>
          </p:nvSpPr>
          <p:spPr>
            <a:xfrm>
              <a:off x="6450372" y="2030738"/>
              <a:ext cx="2266053" cy="647911"/>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342900" marR="0" lvl="1" indent="0" algn="l" defTabSz="685800" rtl="0" eaLnBrk="1" fontAlgn="auto" latinLnBrk="0" hangingPunct="1">
                <a:lnSpc>
                  <a:spcPct val="100000"/>
                </a:lnSpc>
                <a:spcBef>
                  <a:spcPts val="0"/>
                </a:spcBef>
                <a:spcAft>
                  <a:spcPts val="0"/>
                </a:spcAft>
                <a:buClrTx/>
                <a:buSzTx/>
                <a:buFontTx/>
                <a:buNone/>
                <a:tabLst/>
                <a:defRPr/>
              </a:pPr>
              <a:r>
                <a:rPr kumimoji="0" lang="vi-VN"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Tối đa khẩu độ F1.0</a:t>
              </a:r>
            </a:p>
            <a:p>
              <a:pPr marL="342900" marR="0" lvl="1" indent="0" algn="l" defTabSz="685800" rtl="0" eaLnBrk="1" fontAlgn="auto" latinLnBrk="0" hangingPunct="1">
                <a:lnSpc>
                  <a:spcPct val="100000"/>
                </a:lnSpc>
                <a:spcBef>
                  <a:spcPts val="0"/>
                </a:spcBef>
                <a:spcAft>
                  <a:spcPts val="0"/>
                </a:spcAft>
                <a:buClrTx/>
                <a:buSzTx/>
                <a:buFontTx/>
                <a:buNone/>
                <a:tabLst/>
                <a:defRPr/>
              </a:pPr>
              <a:r>
                <a:rPr kumimoji="0" lang="vi-VN"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2,5 lần lượng ánh sáng</a:t>
              </a:r>
            </a:p>
            <a:p>
              <a:pPr marL="342900" marR="0" lvl="1" indent="0" algn="l" defTabSz="685800" rtl="0" eaLnBrk="1" fontAlgn="auto" latinLnBrk="0" hangingPunct="1">
                <a:lnSpc>
                  <a:spcPct val="100000"/>
                </a:lnSpc>
                <a:spcBef>
                  <a:spcPts val="0"/>
                </a:spcBef>
                <a:spcAft>
                  <a:spcPts val="0"/>
                </a:spcAft>
                <a:buClrTx/>
                <a:buSzTx/>
                <a:buFontTx/>
                <a:buNone/>
                <a:tabLst/>
                <a:defRPr/>
              </a:pPr>
              <a:r>
                <a:rPr kumimoji="0" lang="vi-VN" altLang="zh-CN" sz="1176"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so </a:t>
              </a:r>
              <a:r>
                <a:rPr kumimoji="0" lang="vi-VN"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với </a:t>
              </a:r>
              <a:r>
                <a:rPr kumimoji="0" lang="vi-VN"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F1.6</a:t>
              </a:r>
              <a:endParaRPr kumimoji="0" lang="zh-CN" altLang="en-US"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grpSp>
        <p:nvGrpSpPr>
          <p:cNvPr id="17" name="组合 16"/>
          <p:cNvGrpSpPr/>
          <p:nvPr/>
        </p:nvGrpSpPr>
        <p:grpSpPr>
          <a:xfrm>
            <a:off x="9311079" y="1360082"/>
            <a:ext cx="2595229" cy="1499174"/>
            <a:chOff x="8676367" y="788205"/>
            <a:chExt cx="2647269" cy="1529235"/>
          </a:xfrm>
        </p:grpSpPr>
        <p:grpSp>
          <p:nvGrpSpPr>
            <p:cNvPr id="44" name="组合 43"/>
            <p:cNvGrpSpPr/>
            <p:nvPr/>
          </p:nvGrpSpPr>
          <p:grpSpPr>
            <a:xfrm>
              <a:off x="8676367" y="788205"/>
              <a:ext cx="2647269" cy="1193244"/>
              <a:chOff x="2148900" y="1646319"/>
              <a:chExt cx="3296704" cy="1511652"/>
            </a:xfrm>
          </p:grpSpPr>
          <p:sp>
            <p:nvSpPr>
              <p:cNvPr id="74" name="文本框 33"/>
              <p:cNvSpPr txBox="1"/>
              <p:nvPr/>
            </p:nvSpPr>
            <p:spPr>
              <a:xfrm>
                <a:off x="2148900" y="2567040"/>
                <a:ext cx="3296704" cy="590931"/>
              </a:xfrm>
              <a:prstGeom prst="rect">
                <a:avLst/>
              </a:prstGeom>
              <a:noFill/>
              <a:ln>
                <a:noFill/>
              </a:ln>
            </p:spPr>
            <p:txBody>
              <a:bodyPr vert="horz" lIns="89641" tIns="44820" rIns="89641" bIns="44820" rtlCol="0" anchor="ctr">
                <a:normAutofit/>
              </a:bodyPr>
              <a:lstStyle>
                <a:defPPr>
                  <a:defRPr lang="zh-CN"/>
                </a:defPPr>
                <a:lvl1pPr>
                  <a:lnSpc>
                    <a:spcPct val="90000"/>
                  </a:lnSpc>
                  <a:spcBef>
                    <a:spcPct val="0"/>
                  </a:spcBef>
                  <a:buNone/>
                  <a:defRPr sz="1800" b="0" i="1">
                    <a:solidFill>
                      <a:srgbClr val="FFC000"/>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1372" b="0" i="1"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Cảm</a:t>
                </a:r>
                <a:r>
                  <a:rPr kumimoji="0" lang="en-US" altLang="zh-CN" sz="1372" b="0" i="1"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372" b="0" i="1"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biến</a:t>
                </a:r>
                <a:r>
                  <a:rPr kumimoji="0" lang="en-US" altLang="zh-CN" sz="1372" b="0" i="1"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372" b="0" i="1"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hiệu</a:t>
                </a:r>
                <a:r>
                  <a:rPr kumimoji="0" lang="en-US" altLang="zh-CN" sz="1372" b="0" i="1"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372" b="0" i="1"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suất</a:t>
                </a:r>
                <a:r>
                  <a:rPr kumimoji="0" lang="en-US" altLang="zh-CN" sz="1372" b="0" i="1"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372" b="0" i="1"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cao</a:t>
                </a:r>
                <a:endParaRPr kumimoji="0" lang="zh-CN" altLang="en-US" sz="1372" b="0" i="1"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nvGrpSpPr>
              <p:cNvPr id="75" name="组合 74"/>
              <p:cNvGrpSpPr/>
              <p:nvPr/>
            </p:nvGrpSpPr>
            <p:grpSpPr>
              <a:xfrm>
                <a:off x="2953067" y="1646319"/>
                <a:ext cx="939908" cy="939909"/>
                <a:chOff x="1046359" y="1809672"/>
                <a:chExt cx="801036" cy="801036"/>
              </a:xfrm>
            </p:grpSpPr>
            <p:sp>
              <p:nvSpPr>
                <p:cNvPr id="76" name="圆角矩形 75"/>
                <p:cNvSpPr/>
                <p:nvPr/>
              </p:nvSpPr>
              <p:spPr>
                <a:xfrm>
                  <a:off x="1138770" y="1902083"/>
                  <a:ext cx="708625" cy="708625"/>
                </a:xfrm>
                <a:prstGeom prst="roundRect">
                  <a:avLst/>
                </a:prstGeom>
                <a:solidFill>
                  <a:srgbClr val="5457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23"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78" name="圆角矩形 77"/>
                <p:cNvSpPr/>
                <p:nvPr/>
              </p:nvSpPr>
              <p:spPr>
                <a:xfrm>
                  <a:off x="1046359" y="1809672"/>
                  <a:ext cx="708625" cy="708625"/>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23"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79" name="computer-cpu_63990"/>
                <p:cNvSpPr>
                  <a:spLocks noChangeAspect="1"/>
                </p:cNvSpPr>
                <p:nvPr/>
              </p:nvSpPr>
              <p:spPr bwMode="auto">
                <a:xfrm>
                  <a:off x="1202320" y="1965982"/>
                  <a:ext cx="396702" cy="396004"/>
                </a:xfrm>
                <a:custGeom>
                  <a:avLst/>
                  <a:gdLst>
                    <a:gd name="connsiteX0" fmla="*/ 369587 w 602135"/>
                    <a:gd name="connsiteY0" fmla="*/ 480903 h 601076"/>
                    <a:gd name="connsiteX1" fmla="*/ 385923 w 602135"/>
                    <a:gd name="connsiteY1" fmla="*/ 497207 h 601076"/>
                    <a:gd name="connsiteX2" fmla="*/ 385923 w 602135"/>
                    <a:gd name="connsiteY2" fmla="*/ 584773 h 601076"/>
                    <a:gd name="connsiteX3" fmla="*/ 369587 w 602135"/>
                    <a:gd name="connsiteY3" fmla="*/ 601076 h 601076"/>
                    <a:gd name="connsiteX4" fmla="*/ 353251 w 602135"/>
                    <a:gd name="connsiteY4" fmla="*/ 584773 h 601076"/>
                    <a:gd name="connsiteX5" fmla="*/ 353251 w 602135"/>
                    <a:gd name="connsiteY5" fmla="*/ 497207 h 601076"/>
                    <a:gd name="connsiteX6" fmla="*/ 369587 w 602135"/>
                    <a:gd name="connsiteY6" fmla="*/ 480903 h 601076"/>
                    <a:gd name="connsiteX7" fmla="*/ 301068 w 602135"/>
                    <a:gd name="connsiteY7" fmla="*/ 480903 h 601076"/>
                    <a:gd name="connsiteX8" fmla="*/ 317404 w 602135"/>
                    <a:gd name="connsiteY8" fmla="*/ 497207 h 601076"/>
                    <a:gd name="connsiteX9" fmla="*/ 317404 w 602135"/>
                    <a:gd name="connsiteY9" fmla="*/ 584773 h 601076"/>
                    <a:gd name="connsiteX10" fmla="*/ 301068 w 602135"/>
                    <a:gd name="connsiteY10" fmla="*/ 601076 h 601076"/>
                    <a:gd name="connsiteX11" fmla="*/ 284732 w 602135"/>
                    <a:gd name="connsiteY11" fmla="*/ 584773 h 601076"/>
                    <a:gd name="connsiteX12" fmla="*/ 284732 w 602135"/>
                    <a:gd name="connsiteY12" fmla="*/ 497207 h 601076"/>
                    <a:gd name="connsiteX13" fmla="*/ 301068 w 602135"/>
                    <a:gd name="connsiteY13" fmla="*/ 480903 h 601076"/>
                    <a:gd name="connsiteX14" fmla="*/ 232593 w 602135"/>
                    <a:gd name="connsiteY14" fmla="*/ 480903 h 601076"/>
                    <a:gd name="connsiteX15" fmla="*/ 249167 w 602135"/>
                    <a:gd name="connsiteY15" fmla="*/ 497207 h 601076"/>
                    <a:gd name="connsiteX16" fmla="*/ 249167 w 602135"/>
                    <a:gd name="connsiteY16" fmla="*/ 584773 h 601076"/>
                    <a:gd name="connsiteX17" fmla="*/ 232593 w 602135"/>
                    <a:gd name="connsiteY17" fmla="*/ 601076 h 601076"/>
                    <a:gd name="connsiteX18" fmla="*/ 216283 w 602135"/>
                    <a:gd name="connsiteY18" fmla="*/ 584773 h 601076"/>
                    <a:gd name="connsiteX19" fmla="*/ 216283 w 602135"/>
                    <a:gd name="connsiteY19" fmla="*/ 497207 h 601076"/>
                    <a:gd name="connsiteX20" fmla="*/ 232593 w 602135"/>
                    <a:gd name="connsiteY20" fmla="*/ 480903 h 601076"/>
                    <a:gd name="connsiteX21" fmla="*/ 498082 w 602135"/>
                    <a:gd name="connsiteY21" fmla="*/ 352615 h 601076"/>
                    <a:gd name="connsiteX22" fmla="*/ 585803 w 602135"/>
                    <a:gd name="connsiteY22" fmla="*/ 352615 h 601076"/>
                    <a:gd name="connsiteX23" fmla="*/ 602135 w 602135"/>
                    <a:gd name="connsiteY23" fmla="*/ 368915 h 601076"/>
                    <a:gd name="connsiteX24" fmla="*/ 585803 w 602135"/>
                    <a:gd name="connsiteY24" fmla="*/ 385216 h 601076"/>
                    <a:gd name="connsiteX25" fmla="*/ 498082 w 602135"/>
                    <a:gd name="connsiteY25" fmla="*/ 385216 h 601076"/>
                    <a:gd name="connsiteX26" fmla="*/ 481750 w 602135"/>
                    <a:gd name="connsiteY26" fmla="*/ 368915 h 601076"/>
                    <a:gd name="connsiteX27" fmla="*/ 498082 w 602135"/>
                    <a:gd name="connsiteY27" fmla="*/ 352615 h 601076"/>
                    <a:gd name="connsiteX28" fmla="*/ 16332 w 602135"/>
                    <a:gd name="connsiteY28" fmla="*/ 352615 h 601076"/>
                    <a:gd name="connsiteX29" fmla="*/ 104053 w 602135"/>
                    <a:gd name="connsiteY29" fmla="*/ 352615 h 601076"/>
                    <a:gd name="connsiteX30" fmla="*/ 120385 w 602135"/>
                    <a:gd name="connsiteY30" fmla="*/ 368915 h 601076"/>
                    <a:gd name="connsiteX31" fmla="*/ 104053 w 602135"/>
                    <a:gd name="connsiteY31" fmla="*/ 385216 h 601076"/>
                    <a:gd name="connsiteX32" fmla="*/ 16332 w 602135"/>
                    <a:gd name="connsiteY32" fmla="*/ 385216 h 601076"/>
                    <a:gd name="connsiteX33" fmla="*/ 0 w 602135"/>
                    <a:gd name="connsiteY33" fmla="*/ 368915 h 601076"/>
                    <a:gd name="connsiteX34" fmla="*/ 16332 w 602135"/>
                    <a:gd name="connsiteY34" fmla="*/ 352615 h 601076"/>
                    <a:gd name="connsiteX35" fmla="*/ 498082 w 602135"/>
                    <a:gd name="connsiteY35" fmla="*/ 284237 h 601076"/>
                    <a:gd name="connsiteX36" fmla="*/ 585803 w 602135"/>
                    <a:gd name="connsiteY36" fmla="*/ 284237 h 601076"/>
                    <a:gd name="connsiteX37" fmla="*/ 602135 w 602135"/>
                    <a:gd name="connsiteY37" fmla="*/ 300537 h 601076"/>
                    <a:gd name="connsiteX38" fmla="*/ 585803 w 602135"/>
                    <a:gd name="connsiteY38" fmla="*/ 316838 h 601076"/>
                    <a:gd name="connsiteX39" fmla="*/ 498082 w 602135"/>
                    <a:gd name="connsiteY39" fmla="*/ 316838 h 601076"/>
                    <a:gd name="connsiteX40" fmla="*/ 481750 w 602135"/>
                    <a:gd name="connsiteY40" fmla="*/ 300537 h 601076"/>
                    <a:gd name="connsiteX41" fmla="*/ 498082 w 602135"/>
                    <a:gd name="connsiteY41" fmla="*/ 284237 h 601076"/>
                    <a:gd name="connsiteX42" fmla="*/ 16332 w 602135"/>
                    <a:gd name="connsiteY42" fmla="*/ 284237 h 601076"/>
                    <a:gd name="connsiteX43" fmla="*/ 104053 w 602135"/>
                    <a:gd name="connsiteY43" fmla="*/ 284237 h 601076"/>
                    <a:gd name="connsiteX44" fmla="*/ 120385 w 602135"/>
                    <a:gd name="connsiteY44" fmla="*/ 300537 h 601076"/>
                    <a:gd name="connsiteX45" fmla="*/ 104053 w 602135"/>
                    <a:gd name="connsiteY45" fmla="*/ 316838 h 601076"/>
                    <a:gd name="connsiteX46" fmla="*/ 16332 w 602135"/>
                    <a:gd name="connsiteY46" fmla="*/ 316838 h 601076"/>
                    <a:gd name="connsiteX47" fmla="*/ 0 w 602135"/>
                    <a:gd name="connsiteY47" fmla="*/ 300537 h 601076"/>
                    <a:gd name="connsiteX48" fmla="*/ 16332 w 602135"/>
                    <a:gd name="connsiteY48" fmla="*/ 284237 h 601076"/>
                    <a:gd name="connsiteX49" fmla="*/ 498082 w 602135"/>
                    <a:gd name="connsiteY49" fmla="*/ 215860 h 601076"/>
                    <a:gd name="connsiteX50" fmla="*/ 585803 w 602135"/>
                    <a:gd name="connsiteY50" fmla="*/ 215860 h 601076"/>
                    <a:gd name="connsiteX51" fmla="*/ 602135 w 602135"/>
                    <a:gd name="connsiteY51" fmla="*/ 232170 h 601076"/>
                    <a:gd name="connsiteX52" fmla="*/ 585803 w 602135"/>
                    <a:gd name="connsiteY52" fmla="*/ 248743 h 601076"/>
                    <a:gd name="connsiteX53" fmla="*/ 498082 w 602135"/>
                    <a:gd name="connsiteY53" fmla="*/ 248743 h 601076"/>
                    <a:gd name="connsiteX54" fmla="*/ 481750 w 602135"/>
                    <a:gd name="connsiteY54" fmla="*/ 232170 h 601076"/>
                    <a:gd name="connsiteX55" fmla="*/ 498082 w 602135"/>
                    <a:gd name="connsiteY55" fmla="*/ 215860 h 601076"/>
                    <a:gd name="connsiteX56" fmla="*/ 16332 w 602135"/>
                    <a:gd name="connsiteY56" fmla="*/ 215860 h 601076"/>
                    <a:gd name="connsiteX57" fmla="*/ 104053 w 602135"/>
                    <a:gd name="connsiteY57" fmla="*/ 215860 h 601076"/>
                    <a:gd name="connsiteX58" fmla="*/ 120385 w 602135"/>
                    <a:gd name="connsiteY58" fmla="*/ 232170 h 601076"/>
                    <a:gd name="connsiteX59" fmla="*/ 104053 w 602135"/>
                    <a:gd name="connsiteY59" fmla="*/ 248743 h 601076"/>
                    <a:gd name="connsiteX60" fmla="*/ 16332 w 602135"/>
                    <a:gd name="connsiteY60" fmla="*/ 248743 h 601076"/>
                    <a:gd name="connsiteX61" fmla="*/ 0 w 602135"/>
                    <a:gd name="connsiteY61" fmla="*/ 232170 h 601076"/>
                    <a:gd name="connsiteX62" fmla="*/ 16332 w 602135"/>
                    <a:gd name="connsiteY62" fmla="*/ 215860 h 601076"/>
                    <a:gd name="connsiteX63" fmla="*/ 158832 w 602135"/>
                    <a:gd name="connsiteY63" fmla="*/ 136756 h 601076"/>
                    <a:gd name="connsiteX64" fmla="*/ 443586 w 602135"/>
                    <a:gd name="connsiteY64" fmla="*/ 136756 h 601076"/>
                    <a:gd name="connsiteX65" fmla="*/ 465450 w 602135"/>
                    <a:gd name="connsiteY65" fmla="*/ 158577 h 601076"/>
                    <a:gd name="connsiteX66" fmla="*/ 465450 w 602135"/>
                    <a:gd name="connsiteY66" fmla="*/ 442781 h 601076"/>
                    <a:gd name="connsiteX67" fmla="*/ 443586 w 602135"/>
                    <a:gd name="connsiteY67" fmla="*/ 464603 h 601076"/>
                    <a:gd name="connsiteX68" fmla="*/ 158832 w 602135"/>
                    <a:gd name="connsiteY68" fmla="*/ 464603 h 601076"/>
                    <a:gd name="connsiteX69" fmla="*/ 136968 w 602135"/>
                    <a:gd name="connsiteY69" fmla="*/ 442781 h 601076"/>
                    <a:gd name="connsiteX70" fmla="*/ 136968 w 602135"/>
                    <a:gd name="connsiteY70" fmla="*/ 158577 h 601076"/>
                    <a:gd name="connsiteX71" fmla="*/ 158832 w 602135"/>
                    <a:gd name="connsiteY71" fmla="*/ 136756 h 601076"/>
                    <a:gd name="connsiteX72" fmla="*/ 369587 w 602135"/>
                    <a:gd name="connsiteY72" fmla="*/ 0 h 601076"/>
                    <a:gd name="connsiteX73" fmla="*/ 385923 w 602135"/>
                    <a:gd name="connsiteY73" fmla="*/ 16303 h 601076"/>
                    <a:gd name="connsiteX74" fmla="*/ 385923 w 602135"/>
                    <a:gd name="connsiteY74" fmla="*/ 103869 h 601076"/>
                    <a:gd name="connsiteX75" fmla="*/ 369587 w 602135"/>
                    <a:gd name="connsiteY75" fmla="*/ 120173 h 601076"/>
                    <a:gd name="connsiteX76" fmla="*/ 353251 w 602135"/>
                    <a:gd name="connsiteY76" fmla="*/ 103869 h 601076"/>
                    <a:gd name="connsiteX77" fmla="*/ 353251 w 602135"/>
                    <a:gd name="connsiteY77" fmla="*/ 16303 h 601076"/>
                    <a:gd name="connsiteX78" fmla="*/ 369587 w 602135"/>
                    <a:gd name="connsiteY78" fmla="*/ 0 h 601076"/>
                    <a:gd name="connsiteX79" fmla="*/ 301068 w 602135"/>
                    <a:gd name="connsiteY79" fmla="*/ 0 h 601076"/>
                    <a:gd name="connsiteX80" fmla="*/ 317404 w 602135"/>
                    <a:gd name="connsiteY80" fmla="*/ 16303 h 601076"/>
                    <a:gd name="connsiteX81" fmla="*/ 317404 w 602135"/>
                    <a:gd name="connsiteY81" fmla="*/ 103869 h 601076"/>
                    <a:gd name="connsiteX82" fmla="*/ 301068 w 602135"/>
                    <a:gd name="connsiteY82" fmla="*/ 120173 h 601076"/>
                    <a:gd name="connsiteX83" fmla="*/ 284732 w 602135"/>
                    <a:gd name="connsiteY83" fmla="*/ 103869 h 601076"/>
                    <a:gd name="connsiteX84" fmla="*/ 284732 w 602135"/>
                    <a:gd name="connsiteY84" fmla="*/ 16303 h 601076"/>
                    <a:gd name="connsiteX85" fmla="*/ 301068 w 602135"/>
                    <a:gd name="connsiteY85" fmla="*/ 0 h 601076"/>
                    <a:gd name="connsiteX86" fmla="*/ 232593 w 602135"/>
                    <a:gd name="connsiteY86" fmla="*/ 0 h 601076"/>
                    <a:gd name="connsiteX87" fmla="*/ 249167 w 602135"/>
                    <a:gd name="connsiteY87" fmla="*/ 16303 h 601076"/>
                    <a:gd name="connsiteX88" fmla="*/ 249167 w 602135"/>
                    <a:gd name="connsiteY88" fmla="*/ 103869 h 601076"/>
                    <a:gd name="connsiteX89" fmla="*/ 232593 w 602135"/>
                    <a:gd name="connsiteY89" fmla="*/ 120173 h 601076"/>
                    <a:gd name="connsiteX90" fmla="*/ 216283 w 602135"/>
                    <a:gd name="connsiteY90" fmla="*/ 103869 h 601076"/>
                    <a:gd name="connsiteX91" fmla="*/ 216283 w 602135"/>
                    <a:gd name="connsiteY91" fmla="*/ 16303 h 601076"/>
                    <a:gd name="connsiteX92" fmla="*/ 232593 w 602135"/>
                    <a:gd name="connsiteY92" fmla="*/ 0 h 601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602135" h="601076">
                      <a:moveTo>
                        <a:pt x="369587" y="480903"/>
                      </a:moveTo>
                      <a:cubicBezTo>
                        <a:pt x="378545" y="480903"/>
                        <a:pt x="385923" y="488266"/>
                        <a:pt x="385923" y="497207"/>
                      </a:cubicBezTo>
                      <a:lnTo>
                        <a:pt x="385923" y="584773"/>
                      </a:lnTo>
                      <a:cubicBezTo>
                        <a:pt x="385923" y="593713"/>
                        <a:pt x="378545" y="601076"/>
                        <a:pt x="369587" y="601076"/>
                      </a:cubicBezTo>
                      <a:cubicBezTo>
                        <a:pt x="360629" y="601076"/>
                        <a:pt x="353251" y="593713"/>
                        <a:pt x="353251" y="584773"/>
                      </a:cubicBezTo>
                      <a:lnTo>
                        <a:pt x="353251" y="497207"/>
                      </a:lnTo>
                      <a:cubicBezTo>
                        <a:pt x="353251" y="488266"/>
                        <a:pt x="360629" y="480903"/>
                        <a:pt x="369587" y="480903"/>
                      </a:cubicBezTo>
                      <a:close/>
                      <a:moveTo>
                        <a:pt x="301068" y="480903"/>
                      </a:moveTo>
                      <a:cubicBezTo>
                        <a:pt x="310290" y="480903"/>
                        <a:pt x="317404" y="488266"/>
                        <a:pt x="317404" y="497207"/>
                      </a:cubicBezTo>
                      <a:lnTo>
                        <a:pt x="317404" y="584773"/>
                      </a:lnTo>
                      <a:cubicBezTo>
                        <a:pt x="317404" y="593713"/>
                        <a:pt x="310290" y="601076"/>
                        <a:pt x="301068" y="601076"/>
                      </a:cubicBezTo>
                      <a:cubicBezTo>
                        <a:pt x="292110" y="601076"/>
                        <a:pt x="284732" y="593713"/>
                        <a:pt x="284732" y="584773"/>
                      </a:cubicBezTo>
                      <a:lnTo>
                        <a:pt x="284732" y="497207"/>
                      </a:lnTo>
                      <a:cubicBezTo>
                        <a:pt x="284732" y="488266"/>
                        <a:pt x="292110" y="480903"/>
                        <a:pt x="301068" y="480903"/>
                      </a:cubicBezTo>
                      <a:close/>
                      <a:moveTo>
                        <a:pt x="232593" y="480903"/>
                      </a:moveTo>
                      <a:cubicBezTo>
                        <a:pt x="241801" y="480903"/>
                        <a:pt x="249167" y="488266"/>
                        <a:pt x="249167" y="497207"/>
                      </a:cubicBezTo>
                      <a:lnTo>
                        <a:pt x="249167" y="584773"/>
                      </a:lnTo>
                      <a:cubicBezTo>
                        <a:pt x="249167" y="593713"/>
                        <a:pt x="241801" y="601076"/>
                        <a:pt x="232593" y="601076"/>
                      </a:cubicBezTo>
                      <a:cubicBezTo>
                        <a:pt x="223649" y="601076"/>
                        <a:pt x="216283" y="593713"/>
                        <a:pt x="216283" y="584773"/>
                      </a:cubicBezTo>
                      <a:lnTo>
                        <a:pt x="216283" y="497207"/>
                      </a:lnTo>
                      <a:cubicBezTo>
                        <a:pt x="216283" y="488266"/>
                        <a:pt x="223649" y="480903"/>
                        <a:pt x="232593" y="480903"/>
                      </a:cubicBezTo>
                      <a:close/>
                      <a:moveTo>
                        <a:pt x="498082" y="352615"/>
                      </a:moveTo>
                      <a:lnTo>
                        <a:pt x="585803" y="352615"/>
                      </a:lnTo>
                      <a:cubicBezTo>
                        <a:pt x="594759" y="352615"/>
                        <a:pt x="602135" y="359976"/>
                        <a:pt x="602135" y="368915"/>
                      </a:cubicBezTo>
                      <a:cubicBezTo>
                        <a:pt x="602135" y="377854"/>
                        <a:pt x="594759" y="385216"/>
                        <a:pt x="585803" y="385216"/>
                      </a:cubicBezTo>
                      <a:lnTo>
                        <a:pt x="498082" y="385216"/>
                      </a:lnTo>
                      <a:cubicBezTo>
                        <a:pt x="489126" y="385216"/>
                        <a:pt x="481750" y="377854"/>
                        <a:pt x="481750" y="368915"/>
                      </a:cubicBezTo>
                      <a:cubicBezTo>
                        <a:pt x="481750" y="359976"/>
                        <a:pt x="489126" y="352615"/>
                        <a:pt x="498082" y="352615"/>
                      </a:cubicBezTo>
                      <a:close/>
                      <a:moveTo>
                        <a:pt x="16332" y="352615"/>
                      </a:moveTo>
                      <a:lnTo>
                        <a:pt x="104053" y="352615"/>
                      </a:lnTo>
                      <a:cubicBezTo>
                        <a:pt x="113009" y="352615"/>
                        <a:pt x="120385" y="359976"/>
                        <a:pt x="120385" y="368915"/>
                      </a:cubicBezTo>
                      <a:cubicBezTo>
                        <a:pt x="120385" y="377854"/>
                        <a:pt x="113009" y="385216"/>
                        <a:pt x="104053" y="385216"/>
                      </a:cubicBezTo>
                      <a:lnTo>
                        <a:pt x="16332" y="385216"/>
                      </a:lnTo>
                      <a:cubicBezTo>
                        <a:pt x="7376" y="385216"/>
                        <a:pt x="0" y="377854"/>
                        <a:pt x="0" y="368915"/>
                      </a:cubicBezTo>
                      <a:cubicBezTo>
                        <a:pt x="0" y="359976"/>
                        <a:pt x="7376" y="352615"/>
                        <a:pt x="16332" y="352615"/>
                      </a:cubicBezTo>
                      <a:close/>
                      <a:moveTo>
                        <a:pt x="498082" y="284237"/>
                      </a:moveTo>
                      <a:lnTo>
                        <a:pt x="585803" y="284237"/>
                      </a:lnTo>
                      <a:cubicBezTo>
                        <a:pt x="594759" y="284237"/>
                        <a:pt x="602135" y="291598"/>
                        <a:pt x="602135" y="300537"/>
                      </a:cubicBezTo>
                      <a:cubicBezTo>
                        <a:pt x="602135" y="309739"/>
                        <a:pt x="594759" y="316838"/>
                        <a:pt x="585803" y="316838"/>
                      </a:cubicBezTo>
                      <a:lnTo>
                        <a:pt x="498082" y="316838"/>
                      </a:lnTo>
                      <a:cubicBezTo>
                        <a:pt x="489126" y="316838"/>
                        <a:pt x="481750" y="309739"/>
                        <a:pt x="481750" y="300537"/>
                      </a:cubicBezTo>
                      <a:cubicBezTo>
                        <a:pt x="481750" y="291598"/>
                        <a:pt x="489126" y="284237"/>
                        <a:pt x="498082" y="284237"/>
                      </a:cubicBezTo>
                      <a:close/>
                      <a:moveTo>
                        <a:pt x="16332" y="284237"/>
                      </a:moveTo>
                      <a:lnTo>
                        <a:pt x="104053" y="284237"/>
                      </a:lnTo>
                      <a:cubicBezTo>
                        <a:pt x="113009" y="284237"/>
                        <a:pt x="120385" y="291598"/>
                        <a:pt x="120385" y="300537"/>
                      </a:cubicBezTo>
                      <a:cubicBezTo>
                        <a:pt x="120385" y="309739"/>
                        <a:pt x="113009" y="316838"/>
                        <a:pt x="104053" y="316838"/>
                      </a:cubicBezTo>
                      <a:lnTo>
                        <a:pt x="16332" y="316838"/>
                      </a:lnTo>
                      <a:cubicBezTo>
                        <a:pt x="7376" y="316838"/>
                        <a:pt x="0" y="309739"/>
                        <a:pt x="0" y="300537"/>
                      </a:cubicBezTo>
                      <a:cubicBezTo>
                        <a:pt x="0" y="291598"/>
                        <a:pt x="7376" y="284237"/>
                        <a:pt x="16332" y="284237"/>
                      </a:cubicBezTo>
                      <a:close/>
                      <a:moveTo>
                        <a:pt x="498082" y="215860"/>
                      </a:moveTo>
                      <a:lnTo>
                        <a:pt x="585803" y="215860"/>
                      </a:lnTo>
                      <a:cubicBezTo>
                        <a:pt x="594759" y="215860"/>
                        <a:pt x="602135" y="223226"/>
                        <a:pt x="602135" y="232170"/>
                      </a:cubicBezTo>
                      <a:cubicBezTo>
                        <a:pt x="602135" y="241377"/>
                        <a:pt x="594759" y="248743"/>
                        <a:pt x="585803" y="248743"/>
                      </a:cubicBezTo>
                      <a:lnTo>
                        <a:pt x="498082" y="248743"/>
                      </a:lnTo>
                      <a:cubicBezTo>
                        <a:pt x="489126" y="248743"/>
                        <a:pt x="481750" y="241377"/>
                        <a:pt x="481750" y="232170"/>
                      </a:cubicBezTo>
                      <a:cubicBezTo>
                        <a:pt x="481750" y="223226"/>
                        <a:pt x="489126" y="215860"/>
                        <a:pt x="498082" y="215860"/>
                      </a:cubicBezTo>
                      <a:close/>
                      <a:moveTo>
                        <a:pt x="16332" y="215860"/>
                      </a:moveTo>
                      <a:lnTo>
                        <a:pt x="104053" y="215860"/>
                      </a:lnTo>
                      <a:cubicBezTo>
                        <a:pt x="113009" y="215860"/>
                        <a:pt x="120385" y="223226"/>
                        <a:pt x="120385" y="232170"/>
                      </a:cubicBezTo>
                      <a:cubicBezTo>
                        <a:pt x="120385" y="241377"/>
                        <a:pt x="113009" y="248743"/>
                        <a:pt x="104053" y="248743"/>
                      </a:cubicBezTo>
                      <a:lnTo>
                        <a:pt x="16332" y="248743"/>
                      </a:lnTo>
                      <a:cubicBezTo>
                        <a:pt x="7376" y="248743"/>
                        <a:pt x="0" y="241377"/>
                        <a:pt x="0" y="232170"/>
                      </a:cubicBezTo>
                      <a:cubicBezTo>
                        <a:pt x="0" y="223226"/>
                        <a:pt x="7376" y="215860"/>
                        <a:pt x="16332" y="215860"/>
                      </a:cubicBezTo>
                      <a:close/>
                      <a:moveTo>
                        <a:pt x="158832" y="136756"/>
                      </a:moveTo>
                      <a:lnTo>
                        <a:pt x="443586" y="136756"/>
                      </a:lnTo>
                      <a:cubicBezTo>
                        <a:pt x="455440" y="136756"/>
                        <a:pt x="465450" y="146483"/>
                        <a:pt x="465450" y="158577"/>
                      </a:cubicBezTo>
                      <a:lnTo>
                        <a:pt x="465450" y="442781"/>
                      </a:lnTo>
                      <a:cubicBezTo>
                        <a:pt x="465450" y="454612"/>
                        <a:pt x="455440" y="464603"/>
                        <a:pt x="443586" y="464603"/>
                      </a:cubicBezTo>
                      <a:lnTo>
                        <a:pt x="158832" y="464603"/>
                      </a:lnTo>
                      <a:cubicBezTo>
                        <a:pt x="146714" y="464603"/>
                        <a:pt x="136968" y="454612"/>
                        <a:pt x="136968" y="442781"/>
                      </a:cubicBezTo>
                      <a:lnTo>
                        <a:pt x="136968" y="158577"/>
                      </a:lnTo>
                      <a:cubicBezTo>
                        <a:pt x="136968" y="146483"/>
                        <a:pt x="146714" y="136756"/>
                        <a:pt x="158832" y="136756"/>
                      </a:cubicBezTo>
                      <a:close/>
                      <a:moveTo>
                        <a:pt x="369587" y="0"/>
                      </a:moveTo>
                      <a:cubicBezTo>
                        <a:pt x="378545" y="0"/>
                        <a:pt x="385923" y="7363"/>
                        <a:pt x="385923" y="16303"/>
                      </a:cubicBezTo>
                      <a:lnTo>
                        <a:pt x="385923" y="103869"/>
                      </a:lnTo>
                      <a:cubicBezTo>
                        <a:pt x="385923" y="112810"/>
                        <a:pt x="378545" y="120173"/>
                        <a:pt x="369587" y="120173"/>
                      </a:cubicBezTo>
                      <a:cubicBezTo>
                        <a:pt x="360629" y="120173"/>
                        <a:pt x="353251" y="112810"/>
                        <a:pt x="353251" y="103869"/>
                      </a:cubicBezTo>
                      <a:lnTo>
                        <a:pt x="353251" y="16303"/>
                      </a:lnTo>
                      <a:cubicBezTo>
                        <a:pt x="353251" y="7363"/>
                        <a:pt x="360629" y="0"/>
                        <a:pt x="369587" y="0"/>
                      </a:cubicBezTo>
                      <a:close/>
                      <a:moveTo>
                        <a:pt x="301068" y="0"/>
                      </a:moveTo>
                      <a:cubicBezTo>
                        <a:pt x="310290" y="0"/>
                        <a:pt x="317404" y="7363"/>
                        <a:pt x="317404" y="16303"/>
                      </a:cubicBezTo>
                      <a:lnTo>
                        <a:pt x="317404" y="103869"/>
                      </a:lnTo>
                      <a:cubicBezTo>
                        <a:pt x="317404" y="112810"/>
                        <a:pt x="310290" y="120173"/>
                        <a:pt x="301068" y="120173"/>
                      </a:cubicBezTo>
                      <a:cubicBezTo>
                        <a:pt x="292110" y="120173"/>
                        <a:pt x="284732" y="112810"/>
                        <a:pt x="284732" y="103869"/>
                      </a:cubicBezTo>
                      <a:lnTo>
                        <a:pt x="284732" y="16303"/>
                      </a:lnTo>
                      <a:cubicBezTo>
                        <a:pt x="284732" y="7363"/>
                        <a:pt x="292110" y="0"/>
                        <a:pt x="301068" y="0"/>
                      </a:cubicBezTo>
                      <a:close/>
                      <a:moveTo>
                        <a:pt x="232593" y="0"/>
                      </a:moveTo>
                      <a:cubicBezTo>
                        <a:pt x="241801" y="0"/>
                        <a:pt x="249167" y="7363"/>
                        <a:pt x="249167" y="16303"/>
                      </a:cubicBezTo>
                      <a:lnTo>
                        <a:pt x="249167" y="103869"/>
                      </a:lnTo>
                      <a:cubicBezTo>
                        <a:pt x="249167" y="112810"/>
                        <a:pt x="241801" y="120173"/>
                        <a:pt x="232593" y="120173"/>
                      </a:cubicBezTo>
                      <a:cubicBezTo>
                        <a:pt x="223649" y="120173"/>
                        <a:pt x="216283" y="112810"/>
                        <a:pt x="216283" y="103869"/>
                      </a:cubicBezTo>
                      <a:lnTo>
                        <a:pt x="216283" y="16303"/>
                      </a:lnTo>
                      <a:cubicBezTo>
                        <a:pt x="216283" y="7363"/>
                        <a:pt x="223649" y="0"/>
                        <a:pt x="232593" y="0"/>
                      </a:cubicBezTo>
                      <a:close/>
                    </a:path>
                  </a:pathLst>
                </a:custGeom>
                <a:solidFill>
                  <a:srgbClr val="545759"/>
                </a:solidFill>
                <a:ln>
                  <a:noFill/>
                </a:ln>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1323"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grpSp>
        <p:sp>
          <p:nvSpPr>
            <p:cNvPr id="50" name="矩形 49"/>
            <p:cNvSpPr/>
            <p:nvPr/>
          </p:nvSpPr>
          <p:spPr>
            <a:xfrm>
              <a:off x="9114635" y="1855775"/>
              <a:ext cx="1538070" cy="461665"/>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30%</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tăng</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khả</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năng</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cảm</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quang</a:t>
              </a:r>
              <a:endParaRPr kumimoji="0" lang="zh-CN" altLang="en-US"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grpSp>
        <p:nvGrpSpPr>
          <p:cNvPr id="19" name="组合 18"/>
          <p:cNvGrpSpPr/>
          <p:nvPr/>
        </p:nvGrpSpPr>
        <p:grpSpPr>
          <a:xfrm>
            <a:off x="7174081" y="2996200"/>
            <a:ext cx="1920789" cy="1331547"/>
            <a:chOff x="6461647" y="2709455"/>
            <a:chExt cx="1959305" cy="1358247"/>
          </a:xfrm>
        </p:grpSpPr>
        <p:grpSp>
          <p:nvGrpSpPr>
            <p:cNvPr id="45" name="组合 44"/>
            <p:cNvGrpSpPr/>
            <p:nvPr/>
          </p:nvGrpSpPr>
          <p:grpSpPr>
            <a:xfrm>
              <a:off x="6847915" y="2709455"/>
              <a:ext cx="1450009" cy="1190115"/>
              <a:chOff x="4995436" y="1646319"/>
              <a:chExt cx="1847863" cy="1509749"/>
            </a:xfrm>
          </p:grpSpPr>
          <p:sp>
            <p:nvSpPr>
              <p:cNvPr id="69" name="文本框 25"/>
              <p:cNvSpPr txBox="1"/>
              <p:nvPr/>
            </p:nvSpPr>
            <p:spPr>
              <a:xfrm>
                <a:off x="4995436" y="2565137"/>
                <a:ext cx="1847863" cy="590931"/>
              </a:xfrm>
              <a:prstGeom prst="rect">
                <a:avLst/>
              </a:prstGeom>
              <a:noFill/>
              <a:ln>
                <a:noFill/>
              </a:ln>
            </p:spPr>
            <p:txBody>
              <a:bodyPr vert="horz" lIns="89641" tIns="44820" rIns="89641" bIns="44820" rtlCol="0" anchor="ctr">
                <a:normAutofit/>
              </a:bodyPr>
              <a:lstStyle>
                <a:defPPr>
                  <a:defRPr lang="zh-CN"/>
                </a:defPPr>
                <a:lvl1pPr>
                  <a:lnSpc>
                    <a:spcPct val="90000"/>
                  </a:lnSpc>
                  <a:spcBef>
                    <a:spcPct val="0"/>
                  </a:spcBef>
                  <a:buNone/>
                  <a:defRPr sz="1800" b="0" i="1">
                    <a:solidFill>
                      <a:srgbClr val="FFC000"/>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1372" b="0" i="1"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ISP </a:t>
                </a:r>
                <a:r>
                  <a:rPr kumimoji="0" lang="en-US" altLang="zh-CN" sz="1372" b="0" i="1"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nâng</a:t>
                </a:r>
                <a:r>
                  <a:rPr kumimoji="0" lang="en-US" altLang="zh-CN" sz="1372" b="0" i="1"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372" b="0" i="1"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cao</a:t>
                </a:r>
                <a:endParaRPr kumimoji="0" lang="zh-CN" altLang="en-US" sz="1372" b="0" i="1"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nvGrpSpPr>
              <p:cNvPr id="70" name="组合 69"/>
              <p:cNvGrpSpPr/>
              <p:nvPr/>
            </p:nvGrpSpPr>
            <p:grpSpPr>
              <a:xfrm>
                <a:off x="5337615" y="1646319"/>
                <a:ext cx="936020" cy="936020"/>
                <a:chOff x="4273128" y="2811925"/>
                <a:chExt cx="801036" cy="801036"/>
              </a:xfrm>
            </p:grpSpPr>
            <p:sp>
              <p:nvSpPr>
                <p:cNvPr id="71" name="圆角矩形 70"/>
                <p:cNvSpPr/>
                <p:nvPr/>
              </p:nvSpPr>
              <p:spPr>
                <a:xfrm>
                  <a:off x="4365539" y="2904336"/>
                  <a:ext cx="708625" cy="708625"/>
                </a:xfrm>
                <a:prstGeom prst="roundRect">
                  <a:avLst/>
                </a:prstGeom>
                <a:solidFill>
                  <a:srgbClr val="5457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23"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72" name="圆角矩形 71"/>
                <p:cNvSpPr/>
                <p:nvPr/>
              </p:nvSpPr>
              <p:spPr>
                <a:xfrm>
                  <a:off x="4273128" y="2811925"/>
                  <a:ext cx="708625" cy="708625"/>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23"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73" name="rfid-chip_32110"/>
                <p:cNvSpPr>
                  <a:spLocks noChangeAspect="1"/>
                </p:cNvSpPr>
                <p:nvPr/>
              </p:nvSpPr>
              <p:spPr bwMode="auto">
                <a:xfrm>
                  <a:off x="4454734" y="2992276"/>
                  <a:ext cx="345413" cy="347923"/>
                </a:xfrm>
                <a:custGeom>
                  <a:avLst/>
                  <a:gdLst>
                    <a:gd name="T0" fmla="*/ 0 w 5786"/>
                    <a:gd name="T1" fmla="*/ 0 h 5837"/>
                    <a:gd name="T2" fmla="*/ 0 w 5786"/>
                    <a:gd name="T3" fmla="*/ 5837 h 5837"/>
                    <a:gd name="T4" fmla="*/ 1958 w 5786"/>
                    <a:gd name="T5" fmla="*/ 5837 h 5837"/>
                    <a:gd name="T6" fmla="*/ 3912 w 5786"/>
                    <a:gd name="T7" fmla="*/ 5837 h 5837"/>
                    <a:gd name="T8" fmla="*/ 5786 w 5786"/>
                    <a:gd name="T9" fmla="*/ 5837 h 5837"/>
                    <a:gd name="T10" fmla="*/ 5786 w 5786"/>
                    <a:gd name="T11" fmla="*/ 0 h 5837"/>
                    <a:gd name="T12" fmla="*/ 0 w 5786"/>
                    <a:gd name="T13" fmla="*/ 0 h 5837"/>
                    <a:gd name="T14" fmla="*/ 5479 w 5786"/>
                    <a:gd name="T15" fmla="*/ 5530 h 5837"/>
                    <a:gd name="T16" fmla="*/ 3912 w 5786"/>
                    <a:gd name="T17" fmla="*/ 5530 h 5837"/>
                    <a:gd name="T18" fmla="*/ 2085 w 5786"/>
                    <a:gd name="T19" fmla="*/ 5530 h 5837"/>
                    <a:gd name="T20" fmla="*/ 1240 w 5786"/>
                    <a:gd name="T21" fmla="*/ 4686 h 5837"/>
                    <a:gd name="T22" fmla="*/ 1240 w 5786"/>
                    <a:gd name="T23" fmla="*/ 1242 h 5837"/>
                    <a:gd name="T24" fmla="*/ 5465 w 5786"/>
                    <a:gd name="T25" fmla="*/ 1242 h 5837"/>
                    <a:gd name="T26" fmla="*/ 5465 w 5786"/>
                    <a:gd name="T27" fmla="*/ 4707 h 5837"/>
                    <a:gd name="T28" fmla="*/ 2635 w 5786"/>
                    <a:gd name="T29" fmla="*/ 4707 h 5837"/>
                    <a:gd name="T30" fmla="*/ 2000 w 5786"/>
                    <a:gd name="T31" fmla="*/ 4071 h 5837"/>
                    <a:gd name="T32" fmla="*/ 2000 w 5786"/>
                    <a:gd name="T33" fmla="*/ 2155 h 5837"/>
                    <a:gd name="T34" fmla="*/ 4765 w 5786"/>
                    <a:gd name="T35" fmla="*/ 2155 h 5837"/>
                    <a:gd name="T36" fmla="*/ 4765 w 5786"/>
                    <a:gd name="T37" fmla="*/ 3981 h 5837"/>
                    <a:gd name="T38" fmla="*/ 3497 w 5786"/>
                    <a:gd name="T39" fmla="*/ 3981 h 5837"/>
                    <a:gd name="T40" fmla="*/ 3260 w 5786"/>
                    <a:gd name="T41" fmla="*/ 3744 h 5837"/>
                    <a:gd name="T42" fmla="*/ 3900 w 5786"/>
                    <a:gd name="T43" fmla="*/ 3744 h 5837"/>
                    <a:gd name="T44" fmla="*/ 3900 w 5786"/>
                    <a:gd name="T45" fmla="*/ 2669 h 5837"/>
                    <a:gd name="T46" fmla="*/ 2825 w 5786"/>
                    <a:gd name="T47" fmla="*/ 2669 h 5837"/>
                    <a:gd name="T48" fmla="*/ 2825 w 5786"/>
                    <a:gd name="T49" fmla="*/ 3744 h 5837"/>
                    <a:gd name="T50" fmla="*/ 2835 w 5786"/>
                    <a:gd name="T51" fmla="*/ 3744 h 5837"/>
                    <a:gd name="T52" fmla="*/ 2830 w 5786"/>
                    <a:gd name="T53" fmla="*/ 3749 h 5837"/>
                    <a:gd name="T54" fmla="*/ 3370 w 5786"/>
                    <a:gd name="T55" fmla="*/ 4289 h 5837"/>
                    <a:gd name="T56" fmla="*/ 5072 w 5786"/>
                    <a:gd name="T57" fmla="*/ 4289 h 5837"/>
                    <a:gd name="T58" fmla="*/ 5072 w 5786"/>
                    <a:gd name="T59" fmla="*/ 1848 h 5837"/>
                    <a:gd name="T60" fmla="*/ 1693 w 5786"/>
                    <a:gd name="T61" fmla="*/ 1848 h 5837"/>
                    <a:gd name="T62" fmla="*/ 1693 w 5786"/>
                    <a:gd name="T63" fmla="*/ 4199 h 5837"/>
                    <a:gd name="T64" fmla="*/ 2508 w 5786"/>
                    <a:gd name="T65" fmla="*/ 5014 h 5837"/>
                    <a:gd name="T66" fmla="*/ 5479 w 5786"/>
                    <a:gd name="T67" fmla="*/ 5014 h 5837"/>
                    <a:gd name="T68" fmla="*/ 5479 w 5786"/>
                    <a:gd name="T69" fmla="*/ 5530 h 5837"/>
                    <a:gd name="T70" fmla="*/ 5479 w 5786"/>
                    <a:gd name="T71" fmla="*/ 5530 h 5837"/>
                    <a:gd name="T72" fmla="*/ 5479 w 5786"/>
                    <a:gd name="T73" fmla="*/ 935 h 5837"/>
                    <a:gd name="T74" fmla="*/ 933 w 5786"/>
                    <a:gd name="T75" fmla="*/ 935 h 5837"/>
                    <a:gd name="T76" fmla="*/ 933 w 5786"/>
                    <a:gd name="T77" fmla="*/ 4813 h 5837"/>
                    <a:gd name="T78" fmla="*/ 1650 w 5786"/>
                    <a:gd name="T79" fmla="*/ 5530 h 5837"/>
                    <a:gd name="T80" fmla="*/ 307 w 5786"/>
                    <a:gd name="T81" fmla="*/ 5530 h 5837"/>
                    <a:gd name="T82" fmla="*/ 307 w 5786"/>
                    <a:gd name="T83" fmla="*/ 307 h 5837"/>
                    <a:gd name="T84" fmla="*/ 5479 w 5786"/>
                    <a:gd name="T85" fmla="*/ 307 h 5837"/>
                    <a:gd name="T86" fmla="*/ 5479 w 5786"/>
                    <a:gd name="T87" fmla="*/ 935 h 5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786" h="5837">
                      <a:moveTo>
                        <a:pt x="0" y="0"/>
                      </a:moveTo>
                      <a:lnTo>
                        <a:pt x="0" y="5837"/>
                      </a:lnTo>
                      <a:lnTo>
                        <a:pt x="1958" y="5837"/>
                      </a:lnTo>
                      <a:lnTo>
                        <a:pt x="3912" y="5837"/>
                      </a:lnTo>
                      <a:lnTo>
                        <a:pt x="5786" y="5837"/>
                      </a:lnTo>
                      <a:lnTo>
                        <a:pt x="5786" y="0"/>
                      </a:lnTo>
                      <a:lnTo>
                        <a:pt x="0" y="0"/>
                      </a:lnTo>
                      <a:close/>
                      <a:moveTo>
                        <a:pt x="5479" y="5530"/>
                      </a:moveTo>
                      <a:lnTo>
                        <a:pt x="3912" y="5530"/>
                      </a:lnTo>
                      <a:lnTo>
                        <a:pt x="2085" y="5530"/>
                      </a:lnTo>
                      <a:lnTo>
                        <a:pt x="1240" y="4686"/>
                      </a:lnTo>
                      <a:lnTo>
                        <a:pt x="1240" y="1242"/>
                      </a:lnTo>
                      <a:lnTo>
                        <a:pt x="5465" y="1242"/>
                      </a:lnTo>
                      <a:lnTo>
                        <a:pt x="5465" y="4707"/>
                      </a:lnTo>
                      <a:lnTo>
                        <a:pt x="2635" y="4707"/>
                      </a:lnTo>
                      <a:lnTo>
                        <a:pt x="2000" y="4071"/>
                      </a:lnTo>
                      <a:lnTo>
                        <a:pt x="2000" y="2155"/>
                      </a:lnTo>
                      <a:lnTo>
                        <a:pt x="4765" y="2155"/>
                      </a:lnTo>
                      <a:lnTo>
                        <a:pt x="4765" y="3981"/>
                      </a:lnTo>
                      <a:lnTo>
                        <a:pt x="3497" y="3981"/>
                      </a:lnTo>
                      <a:lnTo>
                        <a:pt x="3260" y="3744"/>
                      </a:lnTo>
                      <a:lnTo>
                        <a:pt x="3900" y="3744"/>
                      </a:lnTo>
                      <a:lnTo>
                        <a:pt x="3900" y="2669"/>
                      </a:lnTo>
                      <a:lnTo>
                        <a:pt x="2825" y="2669"/>
                      </a:lnTo>
                      <a:lnTo>
                        <a:pt x="2825" y="3744"/>
                      </a:lnTo>
                      <a:lnTo>
                        <a:pt x="2835" y="3744"/>
                      </a:lnTo>
                      <a:lnTo>
                        <a:pt x="2830" y="3749"/>
                      </a:lnTo>
                      <a:lnTo>
                        <a:pt x="3370" y="4289"/>
                      </a:lnTo>
                      <a:lnTo>
                        <a:pt x="5072" y="4289"/>
                      </a:lnTo>
                      <a:lnTo>
                        <a:pt x="5072" y="1848"/>
                      </a:lnTo>
                      <a:lnTo>
                        <a:pt x="1693" y="1848"/>
                      </a:lnTo>
                      <a:lnTo>
                        <a:pt x="1693" y="4199"/>
                      </a:lnTo>
                      <a:lnTo>
                        <a:pt x="2508" y="5014"/>
                      </a:lnTo>
                      <a:lnTo>
                        <a:pt x="5479" y="5014"/>
                      </a:lnTo>
                      <a:lnTo>
                        <a:pt x="5479" y="5530"/>
                      </a:lnTo>
                      <a:lnTo>
                        <a:pt x="5479" y="5530"/>
                      </a:lnTo>
                      <a:close/>
                      <a:moveTo>
                        <a:pt x="5479" y="935"/>
                      </a:moveTo>
                      <a:lnTo>
                        <a:pt x="933" y="935"/>
                      </a:lnTo>
                      <a:lnTo>
                        <a:pt x="933" y="4813"/>
                      </a:lnTo>
                      <a:lnTo>
                        <a:pt x="1650" y="5530"/>
                      </a:lnTo>
                      <a:lnTo>
                        <a:pt x="307" y="5530"/>
                      </a:lnTo>
                      <a:lnTo>
                        <a:pt x="307" y="307"/>
                      </a:lnTo>
                      <a:lnTo>
                        <a:pt x="5479" y="307"/>
                      </a:lnTo>
                      <a:lnTo>
                        <a:pt x="5479" y="935"/>
                      </a:lnTo>
                      <a:close/>
                    </a:path>
                  </a:pathLst>
                </a:custGeom>
                <a:solidFill>
                  <a:srgbClr val="545759"/>
                </a:solidFill>
                <a:ln>
                  <a:noFill/>
                </a:ln>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1323"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grpSp>
        <p:sp>
          <p:nvSpPr>
            <p:cNvPr id="51" name="矩形 50"/>
            <p:cNvSpPr/>
            <p:nvPr/>
          </p:nvSpPr>
          <p:spPr>
            <a:xfrm>
              <a:off x="6461647" y="3788942"/>
              <a:ext cx="1959305" cy="278760"/>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Công </a:t>
              </a:r>
              <a:r>
                <a:rPr kumimoji="0" lang="en-US" altLang="zh-CN" sz="1176" b="0" i="0" u="none" strike="noStrike" kern="1200" cap="none" spc="0" normalizeH="0" baseline="0" noProof="0" dirty="0" err="1">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nghệ</a:t>
              </a:r>
              <a:r>
                <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Dahua </a:t>
              </a:r>
              <a:r>
                <a:rPr kumimoji="0" lang="en-US" altLang="zh-CN" sz="1176" b="0" i="0" u="none" strike="noStrike" kern="1200" cap="none" spc="0" normalizeH="0" baseline="0" noProof="0" dirty="0">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rPr>
                <a:t>ISP 4.0</a:t>
              </a:r>
              <a:endParaRPr kumimoji="0" lang="zh-CN" altLang="en-US" sz="1176" b="0" i="0" u="none" strike="noStrike" kern="1200" cap="none" spc="0" normalizeH="0" baseline="0" noProof="0" dirty="0">
                <a:ln>
                  <a:noFill/>
                </a:ln>
                <a:solidFill>
                  <a:srgbClr val="FF0000"/>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grpSp>
      <p:sp>
        <p:nvSpPr>
          <p:cNvPr id="80" name="矩形 79"/>
          <p:cNvSpPr/>
          <p:nvPr/>
        </p:nvSpPr>
        <p:spPr>
          <a:xfrm>
            <a:off x="9626985" y="4061700"/>
            <a:ext cx="1545133" cy="454227"/>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Bức</a:t>
            </a:r>
            <a:r>
              <a:rPr kumimoji="0" lang="en-US" altLang="zh-CN" sz="1176" b="0" i="0" u="none" strike="noStrike" kern="1200" cap="none" spc="0" normalizeH="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xạ </a:t>
            </a:r>
            <a:r>
              <a:rPr kumimoji="0" lang="vi-VN"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dưới </a:t>
            </a:r>
            <a:r>
              <a:rPr kumimoji="0" lang="vi-VN" altLang="zh-CN" sz="1176"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40</a:t>
            </a:r>
            <a:r>
              <a:rPr kumimoji="0" lang="vi-VN"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a:t>
            </a:r>
            <a:endParaRPr kumimoji="0" lang="vi-VN"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vi-VN"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Tiêu chuẩn EU</a:t>
            </a:r>
            <a:endParaRPr kumimoji="0" lang="zh-CN" altLang="en-US"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81" name="矩形 80"/>
          <p:cNvSpPr/>
          <p:nvPr/>
        </p:nvSpPr>
        <p:spPr>
          <a:xfrm>
            <a:off x="6680994" y="982085"/>
            <a:ext cx="5260170" cy="293416"/>
          </a:xfrm>
          <a:prstGeom prst="rect">
            <a:avLst/>
          </a:prstGeom>
          <a:solidFill>
            <a:schemeClr val="accent5"/>
          </a:solidFill>
        </p:spPr>
        <p:style>
          <a:lnRef idx="1">
            <a:schemeClr val="accent4"/>
          </a:lnRef>
          <a:fillRef idx="3">
            <a:schemeClr val="accent4"/>
          </a:fillRef>
          <a:effectRef idx="2">
            <a:schemeClr val="accent4"/>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568" b="1" i="0" u="none" strike="noStrike" kern="1200" cap="none" spc="0" normalizeH="0" baseline="0" noProof="0" dirty="0">
                <a:ln>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Công </a:t>
            </a:r>
            <a:r>
              <a:rPr kumimoji="0" lang="en-US" altLang="zh-CN" sz="1568" b="1" i="0" u="none" strike="noStrike" kern="1200" cap="none" spc="0" normalizeH="0" baseline="0" noProof="0" dirty="0" err="1">
                <a:ln>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nghệ</a:t>
            </a:r>
            <a:r>
              <a:rPr kumimoji="0" lang="en-US" altLang="zh-CN" sz="1568" b="1" i="0" u="none" strike="noStrike" kern="1200" cap="none" spc="0" normalizeH="0" baseline="0" noProof="0" dirty="0">
                <a:ln>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US" altLang="zh-CN" sz="1568" b="1" i="0" u="none" strike="noStrike" kern="1200" cap="none" spc="0" normalizeH="0" baseline="0" noProof="0" dirty="0" err="1">
                <a:ln>
                  <a:noFill/>
                </a:ln>
                <a:solidFill>
                  <a:schemeClr val="bg1"/>
                </a:solidFill>
                <a:effectLst/>
                <a:uLnTx/>
                <a:uFillTx/>
                <a:latin typeface="Segoe UI" panose="020B0502040204020203" pitchFamily="34" charset="0"/>
                <a:ea typeface="Segoe UI" panose="020B0502040204020203" pitchFamily="34" charset="0"/>
                <a:cs typeface="Segoe UI" panose="020B0502040204020203" pitchFamily="34" charset="0"/>
              </a:rPr>
              <a:t>chính</a:t>
            </a:r>
            <a:endParaRPr kumimoji="0" lang="zh-CN" altLang="en-US" sz="1568" b="1" i="0" u="none" strike="noStrike" kern="1200" cap="none" spc="0" normalizeH="0" baseline="0" noProof="0" dirty="0">
              <a:ln>
                <a:noFill/>
              </a:ln>
              <a:solidFill>
                <a:schemeClr val="bg1"/>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82" name="矩形 81"/>
          <p:cNvSpPr/>
          <p:nvPr/>
        </p:nvSpPr>
        <p:spPr>
          <a:xfrm>
            <a:off x="2062089" y="4956733"/>
            <a:ext cx="3212189" cy="1759158"/>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cxnSp>
        <p:nvCxnSpPr>
          <p:cNvPr id="83" name="直接连接符 82"/>
          <p:cNvCxnSpPr/>
          <p:nvPr/>
        </p:nvCxnSpPr>
        <p:spPr>
          <a:xfrm>
            <a:off x="375696" y="4595960"/>
            <a:ext cx="5632168"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84" name="矩形 83"/>
          <p:cNvSpPr/>
          <p:nvPr/>
        </p:nvSpPr>
        <p:spPr>
          <a:xfrm>
            <a:off x="5075038" y="4404064"/>
            <a:ext cx="2704629" cy="370423"/>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568" b="1" i="0" u="none" strike="noStrike" kern="1200" cap="none" spc="0" normalizeH="0" baseline="0" noProof="0">
                <a:ln>
                  <a:noFill/>
                </a:ln>
                <a:solidFill>
                  <a:prstClr val="black">
                    <a:lumMod val="50000"/>
                  </a:prstClr>
                </a:solidFill>
                <a:effectLst/>
                <a:uLnTx/>
                <a:uFillTx/>
                <a:latin typeface="Segoe UI" panose="020B0502040204020203" pitchFamily="34" charset="0"/>
                <a:ea typeface="Segoe UI" panose="020B0502040204020203" pitchFamily="34" charset="0"/>
                <a:cs typeface="Segoe UI" panose="020B0502040204020203" pitchFamily="34" charset="0"/>
              </a:rPr>
              <a:t>Giá trị</a:t>
            </a:r>
            <a:endParaRPr kumimoji="0" lang="zh-CN" altLang="en-US" sz="1568" b="1"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cxnSp>
        <p:nvCxnSpPr>
          <p:cNvPr id="85" name="直接连接符 84"/>
          <p:cNvCxnSpPr/>
          <p:nvPr/>
        </p:nvCxnSpPr>
        <p:spPr>
          <a:xfrm>
            <a:off x="6770538" y="4612215"/>
            <a:ext cx="5239945"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87" name="矩形 86"/>
          <p:cNvSpPr/>
          <p:nvPr/>
        </p:nvSpPr>
        <p:spPr>
          <a:xfrm>
            <a:off x="2030776" y="5555297"/>
            <a:ext cx="3282127" cy="997068"/>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68072" lvl="0" indent="-168072">
              <a:buFont typeface="Wingdings" panose="05000000000000000000" pitchFamily="2" charset="2"/>
              <a:buChar char="l"/>
              <a:defRPr/>
            </a:pPr>
            <a:r>
              <a:rPr kumimoji="0" lang="en-US"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Mang lại</a:t>
            </a:r>
            <a:r>
              <a:rPr kumimoji="0" lang="en-US" altLang="zh-CN" sz="1176" b="0" i="0" u="none" strike="noStrike" kern="1200" cap="none" spc="0" normalizeH="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vi-VN"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hình </a:t>
            </a:r>
            <a:r>
              <a:rPr kumimoji="0" lang="vi-VN"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ảnh </a:t>
            </a:r>
            <a:r>
              <a:rPr kumimoji="0" lang="vi-VN" altLang="zh-CN" sz="1176"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có </a:t>
            </a:r>
            <a:r>
              <a:rPr kumimoji="0" lang="vi-VN"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màu</a:t>
            </a:r>
            <a:r>
              <a:rPr kumimoji="0" lang="en-US"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sắc</a:t>
            </a:r>
            <a:r>
              <a:rPr kumimoji="0" lang="vi-VN"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lang="vi-VN" altLang="zh-CN" sz="1176" smtClean="0">
                <a:solidFill>
                  <a:prstClr val="black">
                    <a:lumMod val="50000"/>
                  </a:prstClr>
                </a:solidFill>
                <a:latin typeface="Segoe UI" panose="020B0502040204020203" pitchFamily="34" charset="0"/>
                <a:ea typeface="等线" panose="02010600030101010101" pitchFamily="2" charset="-122"/>
                <a:cs typeface="Segoe UI" panose="020B0502040204020203" pitchFamily="34" charset="0"/>
              </a:rPr>
              <a:t>sống động</a:t>
            </a:r>
            <a:r>
              <a:rPr lang="en-US" altLang="zh-CN" sz="1176" smtClean="0">
                <a:solidFill>
                  <a:prstClr val="black">
                    <a:lumMod val="50000"/>
                  </a:prstClr>
                </a:solidFill>
                <a:latin typeface="Segoe UI" panose="020B0502040204020203" pitchFamily="34" charset="0"/>
                <a:ea typeface="等线" panose="02010600030101010101" pitchFamily="2" charset="-122"/>
                <a:cs typeface="Segoe UI" panose="020B0502040204020203" pitchFamily="34" charset="0"/>
              </a:rPr>
              <a:t> và </a:t>
            </a:r>
            <a:r>
              <a:rPr lang="vi-VN" altLang="zh-CN" sz="1176" smtClean="0">
                <a:solidFill>
                  <a:prstClr val="black">
                    <a:lumMod val="50000"/>
                  </a:prstClr>
                </a:solidFill>
                <a:latin typeface="Segoe UI" panose="020B0502040204020203" pitchFamily="34" charset="0"/>
                <a:ea typeface="等线" panose="02010600030101010101" pitchFamily="2" charset="-122"/>
                <a:cs typeface="Segoe UI" panose="020B0502040204020203" pitchFamily="34" charset="0"/>
              </a:rPr>
              <a:t> </a:t>
            </a:r>
            <a:r>
              <a:rPr lang="vi-VN" altLang="zh-CN" sz="1176">
                <a:solidFill>
                  <a:prstClr val="black">
                    <a:lumMod val="50000"/>
                  </a:prstClr>
                </a:solidFill>
                <a:latin typeface="Segoe UI" panose="020B0502040204020203" pitchFamily="34" charset="0"/>
                <a:ea typeface="等线" panose="02010600030101010101" pitchFamily="2" charset="-122"/>
                <a:cs typeface="Segoe UI" panose="020B0502040204020203" pitchFamily="34" charset="0"/>
              </a:rPr>
              <a:t>chi </a:t>
            </a:r>
            <a:r>
              <a:rPr kumimoji="0" lang="vi-VN" altLang="zh-CN" sz="1176"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tiết </a:t>
            </a:r>
            <a:r>
              <a:rPr kumimoji="0" lang="vi-VN"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trong </a:t>
            </a:r>
            <a:r>
              <a:rPr kumimoji="0" lang="vi-VN"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điều kiện ánh sáng yếu.</a:t>
            </a:r>
          </a:p>
          <a:p>
            <a:pPr marL="168072" marR="0" lvl="0" indent="-168072" algn="l" defTabSz="6858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vi-VN"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Tăng đáng kể xác suất thu thập bằng chứng hợp lệ về con người, phương tiện và sự kiện thông qua giám </a:t>
            </a:r>
            <a:r>
              <a:rPr kumimoji="0" lang="vi-VN" altLang="zh-CN" sz="1176"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sát </a:t>
            </a:r>
            <a:r>
              <a:rPr lang="en-US" altLang="zh-CN" sz="1176" smtClean="0">
                <a:solidFill>
                  <a:prstClr val="black">
                    <a:lumMod val="50000"/>
                  </a:prstClr>
                </a:solidFill>
                <a:latin typeface="Segoe UI" panose="020B0502040204020203" pitchFamily="34" charset="0"/>
                <a:ea typeface="等线" panose="02010600030101010101" pitchFamily="2" charset="-122"/>
                <a:cs typeface="Segoe UI" panose="020B0502040204020203" pitchFamily="34" charset="0"/>
              </a:rPr>
              <a:t>ánh </a:t>
            </a:r>
            <a:r>
              <a:rPr kumimoji="0" lang="vi-VN"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sáng </a:t>
            </a:r>
            <a:r>
              <a:rPr kumimoji="0" lang="en-US"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trắng</a:t>
            </a:r>
            <a:r>
              <a:rPr kumimoji="0" lang="vi-VN"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a:t>
            </a:r>
            <a:endParaRPr kumimoji="0" lang="zh-CN" altLang="en-US"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pic>
        <p:nvPicPr>
          <p:cNvPr id="88" name="图片 87"/>
          <p:cNvPicPr>
            <a:picLocks noChangeAspect="1"/>
          </p:cNvPicPr>
          <p:nvPr/>
        </p:nvPicPr>
        <p:blipFill rotWithShape="1">
          <a:blip r:embed="rId3"/>
          <a:srcRect t="11114"/>
          <a:stretch>
            <a:fillRect/>
          </a:stretch>
        </p:blipFill>
        <p:spPr>
          <a:xfrm>
            <a:off x="322841" y="4698936"/>
            <a:ext cx="1633794" cy="2016955"/>
          </a:xfrm>
          <a:prstGeom prst="rect">
            <a:avLst/>
          </a:prstGeom>
          <a:ln>
            <a:noFill/>
          </a:ln>
          <a:effectLst>
            <a:softEdge rad="112500"/>
          </a:effectLst>
        </p:spPr>
      </p:pic>
      <p:sp>
        <p:nvSpPr>
          <p:cNvPr id="89" name="矩形 88"/>
          <p:cNvSpPr/>
          <p:nvPr/>
        </p:nvSpPr>
        <p:spPr>
          <a:xfrm>
            <a:off x="5415248" y="4962042"/>
            <a:ext cx="3355923" cy="1747734"/>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90" name="矩形 89"/>
          <p:cNvSpPr/>
          <p:nvPr/>
        </p:nvSpPr>
        <p:spPr>
          <a:xfrm>
            <a:off x="5468384" y="5010974"/>
            <a:ext cx="3163879" cy="553998"/>
          </a:xfrm>
          <a:prstGeom prst="rect">
            <a:avLst/>
          </a:prstGeom>
        </p:spPr>
        <p:txBody>
          <a:bodyPr wrap="non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vi-VN" altLang="zh-CN" sz="1500" b="1" i="0" u="none" strike="noStrike" kern="1200" cap="none" spc="0" normalizeH="0" baseline="0" noProof="0" dirty="0">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rPr>
              <a:t>Chất lượng video tuyệt vời </a:t>
            </a:r>
            <a:r>
              <a:rPr kumimoji="0" lang="vi-VN" altLang="zh-CN" sz="1500" b="1" i="0" u="none" strike="noStrike" kern="1200" cap="none" spc="0" normalizeH="0" baseline="0" noProof="0" dirty="0" smtClean="0">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rPr>
              <a:t>trong</a:t>
            </a:r>
            <a:endParaRPr kumimoji="0" lang="en-US" altLang="zh-CN" sz="1500" b="1" i="0" u="none" strike="noStrike" kern="1200" cap="none" spc="0" normalizeH="0" baseline="0" noProof="0" dirty="0" smtClean="0">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vi-VN" altLang="zh-CN" sz="1500" b="1" i="0" u="none" strike="noStrike" kern="1200" cap="none" spc="0" normalizeH="0" baseline="0" noProof="0" smtClean="0">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rPr>
              <a:t>bóng </a:t>
            </a:r>
            <a:r>
              <a:rPr kumimoji="0" lang="vi-VN" altLang="zh-CN" sz="1500" b="1" i="0" u="none" strike="noStrike" kern="1200" cap="none" spc="0" normalizeH="0" baseline="0" noProof="0" dirty="0">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rPr>
              <a:t>tối</a:t>
            </a:r>
            <a:endParaRPr kumimoji="0" lang="en-US" altLang="zh-CN" sz="1500" b="1" i="0" u="none" strike="noStrike" kern="1200" cap="none" spc="0" normalizeH="0" baseline="0" noProof="0" dirty="0">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91" name="矩形 90"/>
          <p:cNvSpPr/>
          <p:nvPr/>
        </p:nvSpPr>
        <p:spPr>
          <a:xfrm>
            <a:off x="5478978" y="5577740"/>
            <a:ext cx="3034252" cy="995697"/>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68072" marR="0" lvl="0" indent="-168072" algn="l" defTabSz="6858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vi-VN"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Cung cấp </a:t>
            </a:r>
            <a:r>
              <a:rPr kumimoji="0" lang="vi-VN" altLang="zh-CN" sz="1176"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ánh </a:t>
            </a:r>
            <a:r>
              <a:rPr lang="en-US" altLang="zh-CN" sz="1176" noProof="0" smtClean="0">
                <a:solidFill>
                  <a:prstClr val="black">
                    <a:lumMod val="50000"/>
                  </a:prstClr>
                </a:solidFill>
                <a:latin typeface="Segoe UI" panose="020B0502040204020203" pitchFamily="34" charset="0"/>
                <a:ea typeface="等线" panose="02010600030101010101" pitchFamily="2" charset="-122"/>
                <a:cs typeface="Segoe UI" panose="020B0502040204020203" pitchFamily="34" charset="0"/>
              </a:rPr>
              <a:t>sáng</a:t>
            </a:r>
            <a:r>
              <a:rPr kumimoji="0" lang="en-US"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vi-VN"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thông </a:t>
            </a:r>
            <a:r>
              <a:rPr kumimoji="0" lang="vi-VN" altLang="zh-CN" sz="1176"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minh </a:t>
            </a:r>
            <a:r>
              <a:rPr kumimoji="0" lang="en-US"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giúp</a:t>
            </a:r>
            <a:r>
              <a:rPr kumimoji="0" lang="en-US" altLang="zh-CN" sz="1176" b="0" i="0" u="none" strike="noStrike" kern="1200" cap="none" spc="0" normalizeH="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trợ sáng </a:t>
            </a:r>
            <a:r>
              <a:rPr kumimoji="0" lang="vi-VN" altLang="zh-CN" sz="1176"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để </a:t>
            </a:r>
            <a:r>
              <a:rPr kumimoji="0" lang="vi-VN"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đảm bảo hình ảnh rõ nét ngay cả trong bóng tối hoàn toàn.</a:t>
            </a:r>
          </a:p>
          <a:p>
            <a:pPr marL="168072" marR="0" lvl="0" indent="-168072" algn="l" defTabSz="6858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vi-VN"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Ngăn cản sự phản chiếu của mưa và không thu hút côn trùng.</a:t>
            </a:r>
            <a:endParaRPr kumimoji="0" lang="en-US" altLang="zh-CN" sz="1176"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92" name="矩形 91"/>
          <p:cNvSpPr/>
          <p:nvPr/>
        </p:nvSpPr>
        <p:spPr>
          <a:xfrm>
            <a:off x="8888556" y="4956733"/>
            <a:ext cx="3212189" cy="1736159"/>
          </a:xfrm>
          <a:prstGeom prst="rect">
            <a:avLst/>
          </a:prstGeom>
          <a:ln w="1905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dirty="0">
              <a:ln>
                <a:noFill/>
              </a:ln>
              <a:solidFill>
                <a:prstClr val="black"/>
              </a:solidFill>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93" name="矩形 92"/>
          <p:cNvSpPr/>
          <p:nvPr/>
        </p:nvSpPr>
        <p:spPr>
          <a:xfrm>
            <a:off x="8972124" y="5000747"/>
            <a:ext cx="3112070" cy="553998"/>
          </a:xfrm>
          <a:prstGeom prst="rect">
            <a:avLst/>
          </a:prstGeom>
        </p:spPr>
        <p:txBody>
          <a:bodyPr wrap="non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vi-VN" altLang="zh-CN" sz="1500" b="1" i="0" u="none" strike="noStrike" kern="1200" cap="none" spc="0" normalizeH="0" baseline="0" noProof="0" dirty="0">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rPr>
              <a:t>Độ chính xác của AI cao hơn </a:t>
            </a:r>
            <a:r>
              <a:rPr kumimoji="0" lang="vi-VN" altLang="zh-CN" sz="1500" b="1" i="0" u="none" strike="noStrike" kern="1200" cap="none" spc="0" normalizeH="0" baseline="0" noProof="0" dirty="0" smtClean="0">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rPr>
              <a:t>vào</a:t>
            </a:r>
            <a:endParaRPr kumimoji="0" lang="en-US" altLang="zh-CN" sz="1500" b="1" i="0" u="none" strike="noStrike" kern="1200" cap="none" spc="0" normalizeH="0" baseline="0" noProof="0" dirty="0" smtClean="0">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vi-VN" altLang="zh-CN" sz="1500" b="1" i="0" u="none" strike="noStrike" kern="1200" cap="none" spc="0" normalizeH="0" baseline="0" noProof="0" dirty="0" smtClean="0">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rPr>
              <a:t>ban </a:t>
            </a:r>
            <a:r>
              <a:rPr kumimoji="0" lang="vi-VN" altLang="zh-CN" sz="1500" b="1" i="0" u="none" strike="noStrike" kern="1200" cap="none" spc="0" normalizeH="0" baseline="0" noProof="0" dirty="0">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rPr>
              <a:t>đêm</a:t>
            </a:r>
            <a:endParaRPr kumimoji="0" lang="en-US" altLang="zh-CN" sz="1500" b="1" i="0" u="none" strike="noStrike" kern="1200" cap="none" spc="0" normalizeH="0" baseline="0" noProof="0" dirty="0">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endParaRPr>
          </a:p>
        </p:txBody>
      </p:sp>
      <p:sp>
        <p:nvSpPr>
          <p:cNvPr id="94" name="矩形 93"/>
          <p:cNvSpPr/>
          <p:nvPr/>
        </p:nvSpPr>
        <p:spPr>
          <a:xfrm>
            <a:off x="8956020" y="5481838"/>
            <a:ext cx="3159054" cy="1200329"/>
          </a:xfrm>
          <a:prstGeom prst="rect">
            <a:avLst/>
          </a:prstGeom>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68072" marR="0" lvl="0" indent="-168072" algn="l" defTabSz="6858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vi-VN" altLang="zh-CN" sz="1200"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Hỗ trợ tích hợp với đầu ghi để đạt được khả năng tìm </a:t>
            </a:r>
            <a:r>
              <a:rPr kumimoji="0" lang="vi-VN" altLang="zh-CN" sz="1200"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kiếm </a:t>
            </a:r>
            <a:r>
              <a:rPr kumimoji="0" lang="en-US" altLang="zh-CN" sz="1200"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hình</a:t>
            </a:r>
            <a:r>
              <a:rPr kumimoji="0" lang="en-US" altLang="zh-CN" sz="1200" b="0" i="0" u="none" strike="noStrike" kern="1200" cap="none" spc="0" normalizeH="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ảnh </a:t>
            </a:r>
            <a:r>
              <a:rPr kumimoji="0" lang="vi-VN" altLang="zh-CN" sz="1200"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màu </a:t>
            </a:r>
            <a:r>
              <a:rPr kumimoji="0" lang="vi-VN" altLang="zh-CN" sz="1200"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thông minh và cải thiện hiệu quả truy xuất.</a:t>
            </a:r>
          </a:p>
          <a:p>
            <a:pPr marL="168072" marR="0" lvl="0" indent="-168072" algn="l" defTabSz="6858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vi-VN" altLang="zh-CN" sz="1200"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Lọc các cảnh báo sai và cho phép phân loại người và phương tiện chỉ tập trung vào mục </a:t>
            </a:r>
            <a:r>
              <a:rPr kumimoji="0" lang="vi-VN" altLang="zh-CN" sz="1200" b="0" i="0" u="none" strike="noStrike" kern="1200" cap="none" spc="0" normalizeH="0" baseline="0" noProof="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tiêu </a:t>
            </a:r>
            <a:r>
              <a:rPr kumimoji="0" lang="en-US" altLang="zh-CN" sz="1200"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cần</a:t>
            </a:r>
            <a:r>
              <a:rPr kumimoji="0" lang="en-US" altLang="zh-CN" sz="1200" b="0" i="0" u="none" strike="noStrike" kern="1200" cap="none" spc="0" normalizeH="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 </a:t>
            </a:r>
            <a:r>
              <a:rPr kumimoji="0" lang="vi-VN" altLang="zh-CN" sz="1200" b="0" i="0" u="none" strike="noStrike" kern="1200" cap="none" spc="0" normalizeH="0" baseline="0" noProof="0" smtClean="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quan </a:t>
            </a:r>
            <a:r>
              <a:rPr kumimoji="0" lang="vi-VN" altLang="zh-CN" sz="1200"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tâm</a:t>
            </a:r>
            <a:r>
              <a:rPr kumimoji="0" lang="en-US" altLang="zh-CN" sz="1200" b="0" i="0" u="none" strike="noStrike" kern="1200" cap="none" spc="0" normalizeH="0" baseline="0" noProof="0" dirty="0">
                <a:ln>
                  <a:noFill/>
                </a:ln>
                <a:solidFill>
                  <a:prstClr val="black">
                    <a:lumMod val="50000"/>
                  </a:prstClr>
                </a:solidFill>
                <a:effectLst/>
                <a:uLnTx/>
                <a:uFillTx/>
                <a:latin typeface="Segoe UI" panose="020B0502040204020203" pitchFamily="34" charset="0"/>
                <a:ea typeface="等线" panose="02010600030101010101" pitchFamily="2" charset="-122"/>
                <a:cs typeface="Segoe UI" panose="020B0502040204020203" pitchFamily="34" charset="0"/>
              </a:rPr>
              <a:t>.</a:t>
            </a:r>
          </a:p>
        </p:txBody>
      </p:sp>
      <p:pic>
        <p:nvPicPr>
          <p:cNvPr id="2" name="图片 1"/>
          <p:cNvPicPr>
            <a:picLocks noChangeAspect="1"/>
          </p:cNvPicPr>
          <p:nvPr/>
        </p:nvPicPr>
        <p:blipFill>
          <a:blip r:embed="rId4"/>
          <a:stretch>
            <a:fillRect/>
          </a:stretch>
        </p:blipFill>
        <p:spPr>
          <a:xfrm>
            <a:off x="742992" y="1064033"/>
            <a:ext cx="5640375" cy="3152475"/>
          </a:xfrm>
          <a:prstGeom prst="rect">
            <a:avLst/>
          </a:prstGeom>
          <a:ln>
            <a:noFill/>
          </a:ln>
          <a:effectLst>
            <a:outerShdw blurRad="292100" dist="139700" dir="2700000" algn="tl" rotWithShape="0">
              <a:srgbClr val="333333">
                <a:alpha val="65000"/>
              </a:srgbClr>
            </a:outerShdw>
          </a:effectLst>
        </p:spPr>
      </p:pic>
      <p:sp>
        <p:nvSpPr>
          <p:cNvPr id="55" name="Title 1"/>
          <p:cNvSpPr txBox="1"/>
          <p:nvPr/>
        </p:nvSpPr>
        <p:spPr>
          <a:xfrm>
            <a:off x="209911" y="108949"/>
            <a:ext cx="10325636" cy="579655"/>
          </a:xfrm>
          <a:prstGeom prst="rect">
            <a:avLst/>
          </a:prstGeom>
        </p:spPr>
        <p:txBody>
          <a:bodyPr/>
          <a:lstStyle>
            <a:lvl1pPr algn="l" defTabSz="932180" rtl="0" eaLnBrk="1" latinLnBrk="0" hangingPunct="1">
              <a:lnSpc>
                <a:spcPct val="90000"/>
              </a:lnSpc>
              <a:spcBef>
                <a:spcPct val="0"/>
              </a:spcBef>
              <a:buNone/>
              <a:defRPr lang="en-US" sz="5400" b="0" kern="1200" cap="none" spc="-102" baseline="0" dirty="0" smtClean="0">
                <a:ln w="3175">
                  <a:noFill/>
                </a:ln>
                <a:gradFill>
                  <a:gsLst>
                    <a:gs pos="1250">
                      <a:schemeClr val="tx1"/>
                    </a:gs>
                    <a:gs pos="100000">
                      <a:schemeClr val="tx1"/>
                    </a:gs>
                  </a:gsLst>
                  <a:lin ang="5400000" scaled="0"/>
                </a:gradFill>
                <a:effectLst/>
                <a:latin typeface="+mj-lt"/>
                <a:ea typeface="+mn-ea"/>
                <a:cs typeface="Segoe UI" panose="020B0502040204020203" pitchFamily="34" charset="0"/>
              </a:defRPr>
            </a:lvl1pPr>
          </a:lstStyle>
          <a:p>
            <a:pPr marL="0" marR="0" lvl="0" indent="0" algn="l" defTabSz="913816" rtl="0" eaLnBrk="1" fontAlgn="auto" latinLnBrk="0" hangingPunct="1">
              <a:lnSpc>
                <a:spcPct val="90000"/>
              </a:lnSpc>
              <a:spcBef>
                <a:spcPct val="0"/>
              </a:spcBef>
              <a:spcAft>
                <a:spcPts val="0"/>
              </a:spcAft>
              <a:buClrTx/>
              <a:buSzTx/>
              <a:buFontTx/>
              <a:buNone/>
              <a:tabLst/>
              <a:defRPr/>
            </a:pPr>
            <a:r>
              <a:rPr kumimoji="0" lang="en-US" altLang="zh-CN" sz="4000" b="1" i="0" u="none" strike="noStrike" kern="1200" cap="none" spc="0" normalizeH="0" baseline="0" noProof="0" dirty="0" err="1" smtClean="0">
                <a:ln w="3175">
                  <a:noFill/>
                </a:ln>
                <a:solidFill>
                  <a:srgbClr val="00B050"/>
                </a:solidFill>
                <a:effectLst/>
                <a:uLnTx/>
                <a:uFillTx/>
                <a:latin typeface="Segoe UI" panose="020B0502040204020203" pitchFamily="34" charset="0"/>
                <a:ea typeface="等线" panose="02010600030101010101" pitchFamily="2" charset="-122"/>
              </a:rPr>
              <a:t>Dòng</a:t>
            </a:r>
            <a:r>
              <a:rPr kumimoji="0" lang="en-US" altLang="zh-CN" sz="4000" b="1" i="0" u="none" strike="noStrike" kern="1200" cap="none" spc="0" normalizeH="0" noProof="0" dirty="0" smtClean="0">
                <a:ln w="3175">
                  <a:noFill/>
                </a:ln>
                <a:solidFill>
                  <a:srgbClr val="00B050"/>
                </a:solidFill>
                <a:effectLst/>
                <a:uLnTx/>
                <a:uFillTx/>
                <a:latin typeface="Segoe UI" panose="020B0502040204020203" pitchFamily="34" charset="0"/>
                <a:ea typeface="等线" panose="02010600030101010101" pitchFamily="2" charset="-122"/>
              </a:rPr>
              <a:t> </a:t>
            </a:r>
            <a:r>
              <a:rPr kumimoji="0" lang="en-US" altLang="zh-CN" sz="4000" b="1" i="0" u="none" strike="noStrike" kern="1200" cap="none" spc="0" normalizeH="0" baseline="0" noProof="0" dirty="0" smtClean="0">
                <a:ln w="3175">
                  <a:noFill/>
                </a:ln>
                <a:solidFill>
                  <a:srgbClr val="00B050"/>
                </a:solidFill>
                <a:effectLst/>
                <a:uLnTx/>
                <a:uFillTx/>
                <a:latin typeface="Segoe UI" panose="020B0502040204020203" pitchFamily="34" charset="0"/>
                <a:ea typeface="等线" panose="02010600030101010101" pitchFamily="2" charset="-122"/>
              </a:rPr>
              <a:t>Full-color</a:t>
            </a:r>
            <a:endParaRPr kumimoji="0" lang="en-US" altLang="zh-CN" sz="4000" b="1" i="0" u="none" strike="noStrike" kern="1200" cap="none" spc="0" normalizeH="0" baseline="0" noProof="0" dirty="0">
              <a:ln w="3175">
                <a:noFill/>
              </a:ln>
              <a:solidFill>
                <a:srgbClr val="00B050"/>
              </a:solidFill>
              <a:effectLst/>
              <a:uLnTx/>
              <a:uFillTx/>
              <a:latin typeface="Segoe UI" panose="020B0502040204020203" pitchFamily="34" charset="0"/>
              <a:ea typeface="等线" panose="02010600030101010101" pitchFamily="2" charset="-122"/>
            </a:endParaRPr>
          </a:p>
        </p:txBody>
      </p:sp>
      <p:sp>
        <p:nvSpPr>
          <p:cNvPr id="56" name="Rectangle 55"/>
          <p:cNvSpPr/>
          <p:nvPr/>
        </p:nvSpPr>
        <p:spPr>
          <a:xfrm>
            <a:off x="9777066" y="-1"/>
            <a:ext cx="2414934" cy="9207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panose="020B0502040204020203" pitchFamily="34" charset="0"/>
              <a:cs typeface="Segoe UI" panose="020B0502040204020203" pitchFamily="34" charset="0"/>
            </a:endParaRPr>
          </a:p>
        </p:txBody>
      </p:sp>
      <p:pic>
        <p:nvPicPr>
          <p:cNvPr id="57" name="Picture 5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42145" y="86515"/>
            <a:ext cx="2235555" cy="513265"/>
          </a:xfrm>
          <a:prstGeom prst="rect">
            <a:avLst/>
          </a:prstGeom>
        </p:spPr>
      </p:pic>
      <p:sp>
        <p:nvSpPr>
          <p:cNvPr id="86" name="矩形 85"/>
          <p:cNvSpPr/>
          <p:nvPr/>
        </p:nvSpPr>
        <p:spPr>
          <a:xfrm>
            <a:off x="2278495" y="5046216"/>
            <a:ext cx="2611612" cy="323165"/>
          </a:xfrm>
          <a:prstGeom prst="rect">
            <a:avLst/>
          </a:prstGeom>
          <a:ln>
            <a:noFill/>
          </a:ln>
        </p:spPr>
        <p:style>
          <a:lnRef idx="2">
            <a:schemeClr val="dk1"/>
          </a:lnRef>
          <a:fillRef idx="1">
            <a:schemeClr val="lt1"/>
          </a:fillRef>
          <a:effectRef idx="0">
            <a:schemeClr val="dk1"/>
          </a:effectRef>
          <a:fontRef idx="minor">
            <a:schemeClr val="dk1"/>
          </a:fontRef>
        </p:style>
        <p:txBody>
          <a:bodyPr wrap="non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1500" b="1" i="0" u="none" strike="noStrike" kern="1200" cap="none" spc="0" normalizeH="0" baseline="0" noProof="0" dirty="0" err="1">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rPr>
              <a:t>Giám</a:t>
            </a:r>
            <a:r>
              <a:rPr kumimoji="0" lang="en-US" altLang="zh-CN" sz="1500" b="1" i="0" u="none" strike="noStrike" kern="1200" cap="none" spc="0" normalizeH="0" baseline="0" noProof="0" dirty="0">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500" b="1" i="0" u="none" strike="noStrike" kern="1200" cap="none" spc="0" normalizeH="0" baseline="0" noProof="0" dirty="0" err="1">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rPr>
              <a:t>sát</a:t>
            </a:r>
            <a:r>
              <a:rPr kumimoji="0" lang="en-US" altLang="zh-CN" sz="1500" b="1" i="0" u="none" strike="noStrike" kern="1200" cap="none" spc="0" normalizeH="0" baseline="0" noProof="0" dirty="0">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500" b="1" i="0" u="none" strike="noStrike" kern="1200" cap="none" spc="0" normalizeH="0" baseline="0" noProof="0" dirty="0" err="1">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rPr>
              <a:t>đầy</a:t>
            </a:r>
            <a:r>
              <a:rPr kumimoji="0" lang="en-US" altLang="zh-CN" sz="1500" b="1" i="0" u="none" strike="noStrike" kern="1200" cap="none" spc="0" normalizeH="0" baseline="0" noProof="0" dirty="0">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500" b="1" i="0" u="none" strike="noStrike" kern="1200" cap="none" spc="0" normalizeH="0" baseline="0" noProof="0" dirty="0" err="1">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rPr>
              <a:t>màu</a:t>
            </a:r>
            <a:r>
              <a:rPr kumimoji="0" lang="en-US" altLang="zh-CN" sz="1500" b="1" i="0" u="none" strike="noStrike" kern="1200" cap="none" spc="0" normalizeH="0" baseline="0" noProof="0" dirty="0">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rPr>
              <a:t> </a:t>
            </a:r>
            <a:r>
              <a:rPr kumimoji="0" lang="en-US" altLang="zh-CN" sz="1500" b="1" i="0" u="none" strike="noStrike" kern="1200" cap="none" spc="0" normalizeH="0" baseline="0" noProof="0" dirty="0" err="1">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rPr>
              <a:t>sắc</a:t>
            </a:r>
            <a:r>
              <a:rPr kumimoji="0" lang="en-US" altLang="zh-CN" sz="1500" b="1" i="0" u="none" strike="noStrike" kern="1200" cap="none" spc="0" normalizeH="0" baseline="0" noProof="0" dirty="0">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rPr>
              <a:t> 24/7</a:t>
            </a:r>
          </a:p>
        </p:txBody>
      </p:sp>
    </p:spTree>
    <p:extLst>
      <p:ext uri="{BB962C8B-B14F-4D97-AF65-F5344CB8AC3E}">
        <p14:creationId xmlns:p14="http://schemas.microsoft.com/office/powerpoint/2010/main" val="581871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SLIDE_ID" val="basetag20163694_7"/>
  <p:tag name="KSO_WM_SLIDE_INDEX" val="7"/>
  <p:tag name="KSO_WM_SLIDE_ITEM_CNT" val="0"/>
  <p:tag name="KSO_WM_SLIDE_TYPE" val="sectionTitle"/>
  <p:tag name="KSO_WM_BEAUTIFY_FLAG" val="#wm#"/>
</p:tagLst>
</file>

<file path=ppt/tags/tag10.xml><?xml version="1.0" encoding="utf-8"?>
<p:tagLst xmlns:a="http://schemas.openxmlformats.org/drawingml/2006/main" xmlns:r="http://schemas.openxmlformats.org/officeDocument/2006/relationships" xmlns:p="http://schemas.openxmlformats.org/presentationml/2006/main">
  <p:tag name="ISLIDE.DIAGRAM" val="249345"/>
</p:tagLst>
</file>

<file path=ppt/tags/tag11.xml><?xml version="1.0" encoding="utf-8"?>
<p:tagLst xmlns:a="http://schemas.openxmlformats.org/drawingml/2006/main" xmlns:r="http://schemas.openxmlformats.org/officeDocument/2006/relationships" xmlns:p="http://schemas.openxmlformats.org/presentationml/2006/main">
  <p:tag name="PA" val="v4.1.3"/>
</p:tagLst>
</file>

<file path=ppt/tags/tag12.xml><?xml version="1.0" encoding="utf-8"?>
<p:tagLst xmlns:a="http://schemas.openxmlformats.org/drawingml/2006/main" xmlns:r="http://schemas.openxmlformats.org/officeDocument/2006/relationships" xmlns:p="http://schemas.openxmlformats.org/presentationml/2006/main">
  <p:tag name="PA" val="v4.1.3"/>
</p:tagLst>
</file>

<file path=ppt/tags/tag13.xml><?xml version="1.0" encoding="utf-8"?>
<p:tagLst xmlns:a="http://schemas.openxmlformats.org/drawingml/2006/main" xmlns:r="http://schemas.openxmlformats.org/officeDocument/2006/relationships" xmlns:p="http://schemas.openxmlformats.org/presentationml/2006/main">
  <p:tag name="PA" val="v4.1.3"/>
</p:tagLst>
</file>

<file path=ppt/tags/tag14.xml><?xml version="1.0" encoding="utf-8"?>
<p:tagLst xmlns:a="http://schemas.openxmlformats.org/drawingml/2006/main" xmlns:r="http://schemas.openxmlformats.org/officeDocument/2006/relationships" xmlns:p="http://schemas.openxmlformats.org/presentationml/2006/main">
  <p:tag name="PA" val="v4.1.3"/>
</p:tagLst>
</file>

<file path=ppt/tags/tag15.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SLIDE_ID" val="basetag20163694_7"/>
  <p:tag name="KSO_WM_SLIDE_INDEX" val="7"/>
  <p:tag name="KSO_WM_SLIDE_ITEM_CNT" val="0"/>
  <p:tag name="KSO_WM_SLIDE_TYPE" val="sectionTitle"/>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ISLIDE.ICON" val="#385102;"/>
</p:tagLst>
</file>

<file path=ppt/tags/tag17.xml><?xml version="1.0" encoding="utf-8"?>
<p:tagLst xmlns:a="http://schemas.openxmlformats.org/drawingml/2006/main" xmlns:r="http://schemas.openxmlformats.org/officeDocument/2006/relationships" xmlns:p="http://schemas.openxmlformats.org/presentationml/2006/main">
  <p:tag name="ISLIDE.ICON" val="#385102;"/>
</p:tagLst>
</file>

<file path=ppt/tags/tag18.xml><?xml version="1.0" encoding="utf-8"?>
<p:tagLst xmlns:a="http://schemas.openxmlformats.org/drawingml/2006/main" xmlns:r="http://schemas.openxmlformats.org/officeDocument/2006/relationships" xmlns:p="http://schemas.openxmlformats.org/presentationml/2006/main">
  <p:tag name="ISLIDE.ICON" val="#17063;#405337;#373326;"/>
</p:tagLst>
</file>

<file path=ppt/tags/tag19.xml><?xml version="1.0" encoding="utf-8"?>
<p:tagLst xmlns:a="http://schemas.openxmlformats.org/drawingml/2006/main" xmlns:r="http://schemas.openxmlformats.org/officeDocument/2006/relationships" xmlns:p="http://schemas.openxmlformats.org/presentationml/2006/main">
  <p:tag name="ISLIDE.DIAGRAM" val="248004"/>
</p:tagLst>
</file>

<file path=ppt/tags/tag2.xml><?xml version="1.0" encoding="utf-8"?>
<p:tagLst xmlns:a="http://schemas.openxmlformats.org/drawingml/2006/main" xmlns:r="http://schemas.openxmlformats.org/officeDocument/2006/relationships" xmlns:p="http://schemas.openxmlformats.org/presentationml/2006/main">
  <p:tag name="ISLIDE.ICON" val="#393302;#392184;"/>
</p:tagLst>
</file>

<file path=ppt/tags/tag20.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1"/>
</p:tagLst>
</file>

<file path=ppt/tags/tag21.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SubTitle"/>
  <p:tag name="APPLYORDER" val="1"/>
</p:tagLst>
</file>

<file path=ppt/tags/tag22.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2"/>
</p:tagLst>
</file>

<file path=ppt/tags/tag23.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3"/>
</p:tagLst>
</file>

<file path=ppt/tags/tag24.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4"/>
</p:tagLst>
</file>

<file path=ppt/tags/tag25.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5"/>
</p:tagLst>
</file>

<file path=ppt/tags/tag26.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6"/>
</p:tagLst>
</file>

<file path=ppt/tags/tag27.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7"/>
</p:tagLst>
</file>

<file path=ppt/tags/tag28.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8"/>
</p:tagLst>
</file>

<file path=ppt/tags/tag29.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9"/>
</p:tagLst>
</file>

<file path=ppt/tags/tag3.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SLIDE_ID" val="basetag20163694_7"/>
  <p:tag name="KSO_WM_SLIDE_INDEX" val="7"/>
  <p:tag name="KSO_WM_SLIDE_ITEM_CNT" val="0"/>
  <p:tag name="KSO_WM_SLIDE_TYPE" val="sectionTitle"/>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10"/>
</p:tagLst>
</file>

<file path=ppt/tags/tag31.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11"/>
</p:tagLst>
</file>

<file path=ppt/tags/tag32.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12"/>
</p:tagLst>
</file>

<file path=ppt/tags/tag33.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SubTitle"/>
  <p:tag name="APPLYORDER" val="2"/>
</p:tagLst>
</file>

<file path=ppt/tags/tag34.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13"/>
</p:tagLst>
</file>

<file path=ppt/tags/tag35.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14"/>
</p:tagLst>
</file>

<file path=ppt/tags/tag36.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15"/>
</p:tagLst>
</file>

<file path=ppt/tags/tag37.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16"/>
</p:tagLst>
</file>

<file path=ppt/tags/tag38.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17"/>
</p:tagLst>
</file>

<file path=ppt/tags/tag39.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18"/>
</p:tagLst>
</file>

<file path=ppt/tags/tag4.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SLIDE_ID" val="basetag20163694_7"/>
  <p:tag name="KSO_WM_SLIDE_INDEX" val="7"/>
  <p:tag name="KSO_WM_SLIDE_ITEM_CNT" val="0"/>
  <p:tag name="KSO_WM_SLIDE_TYPE" val="sectionTitle"/>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19"/>
</p:tagLst>
</file>

<file path=ppt/tags/tag41.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20"/>
</p:tagLst>
</file>

<file path=ppt/tags/tag42.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21"/>
</p:tagLst>
</file>

<file path=ppt/tags/tag43.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22"/>
</p:tagLst>
</file>

<file path=ppt/tags/tag44.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23"/>
</p:tagLst>
</file>

<file path=ppt/tags/tag45.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SubTitle"/>
  <p:tag name="APPLYORDER" val="3"/>
</p:tagLst>
</file>

<file path=ppt/tags/tag46.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24"/>
</p:tagLst>
</file>

<file path=ppt/tags/tag47.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25"/>
</p:tagLst>
</file>

<file path=ppt/tags/tag48.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26"/>
</p:tagLst>
</file>

<file path=ppt/tags/tag49.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27"/>
</p:tagLst>
</file>

<file path=ppt/tags/tag5.xml><?xml version="1.0" encoding="utf-8"?>
<p:tagLst xmlns:a="http://schemas.openxmlformats.org/drawingml/2006/main" xmlns:r="http://schemas.openxmlformats.org/officeDocument/2006/relationships" xmlns:p="http://schemas.openxmlformats.org/presentationml/2006/main">
  <p:tag name="ISLIDE.DIAGRAM" val="249345"/>
</p:tagLst>
</file>

<file path=ppt/tags/tag50.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28"/>
</p:tagLst>
</file>

<file path=ppt/tags/tag51.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29"/>
</p:tagLst>
</file>

<file path=ppt/tags/tag52.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30"/>
</p:tagLst>
</file>

<file path=ppt/tags/tag53.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31"/>
</p:tagLst>
</file>

<file path=ppt/tags/tag54.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32"/>
</p:tagLst>
</file>

<file path=ppt/tags/tag55.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33"/>
</p:tagLst>
</file>

<file path=ppt/tags/tag56.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34"/>
</p:tagLst>
</file>

<file path=ppt/tags/tag57.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SubTitle"/>
  <p:tag name="APPLYORDER" val="4"/>
</p:tagLst>
</file>

<file path=ppt/tags/tag58.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35"/>
</p:tagLst>
</file>

<file path=ppt/tags/tag59.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36"/>
</p:tagLst>
</file>

<file path=ppt/tags/tag6.xml><?xml version="1.0" encoding="utf-8"?>
<p:tagLst xmlns:a="http://schemas.openxmlformats.org/drawingml/2006/main" xmlns:r="http://schemas.openxmlformats.org/officeDocument/2006/relationships" xmlns:p="http://schemas.openxmlformats.org/presentationml/2006/main">
  <p:tag name="PA" val="v4.1.3"/>
</p:tagLst>
</file>

<file path=ppt/tags/tag60.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37"/>
</p:tagLst>
</file>

<file path=ppt/tags/tag61.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38"/>
</p:tagLst>
</file>

<file path=ppt/tags/tag62.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39"/>
</p:tagLst>
</file>

<file path=ppt/tags/tag63.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40"/>
</p:tagLst>
</file>

<file path=ppt/tags/tag64.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41"/>
</p:tagLst>
</file>

<file path=ppt/tags/tag65.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42"/>
</p:tagLst>
</file>

<file path=ppt/tags/tag66.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43"/>
</p:tagLst>
</file>

<file path=ppt/tags/tag67.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44"/>
</p:tagLst>
</file>

<file path=ppt/tags/tag68.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45"/>
</p:tagLst>
</file>

<file path=ppt/tags/tag69.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SubTitle"/>
  <p:tag name="APPLYORDER" val="5"/>
</p:tagLst>
</file>

<file path=ppt/tags/tag7.xml><?xml version="1.0" encoding="utf-8"?>
<p:tagLst xmlns:a="http://schemas.openxmlformats.org/drawingml/2006/main" xmlns:r="http://schemas.openxmlformats.org/officeDocument/2006/relationships" xmlns:p="http://schemas.openxmlformats.org/presentationml/2006/main">
  <p:tag name="PA" val="v4.1.3"/>
</p:tagLst>
</file>

<file path=ppt/tags/tag70.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46"/>
</p:tagLst>
</file>

<file path=ppt/tags/tag71.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47"/>
</p:tagLst>
</file>

<file path=ppt/tags/tag72.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48"/>
</p:tagLst>
</file>

<file path=ppt/tags/tag73.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49"/>
</p:tagLst>
</file>

<file path=ppt/tags/tag74.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50"/>
</p:tagLst>
</file>

<file path=ppt/tags/tag75.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51"/>
</p:tagLst>
</file>

<file path=ppt/tags/tag76.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52"/>
</p:tagLst>
</file>

<file path=ppt/tags/tag77.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53"/>
</p:tagLst>
</file>

<file path=ppt/tags/tag78.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54"/>
</p:tagLst>
</file>

<file path=ppt/tags/tag79.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55"/>
</p:tagLst>
</file>

<file path=ppt/tags/tag8.xml><?xml version="1.0" encoding="utf-8"?>
<p:tagLst xmlns:a="http://schemas.openxmlformats.org/drawingml/2006/main" xmlns:r="http://schemas.openxmlformats.org/officeDocument/2006/relationships" xmlns:p="http://schemas.openxmlformats.org/presentationml/2006/main">
  <p:tag name="PA" val="v4.1.3"/>
</p:tagLst>
</file>

<file path=ppt/tags/tag80.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6"/>
</p:tagLst>
</file>

<file path=ppt/tags/tag81.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11"/>
</p:tagLst>
</file>

<file path=ppt/tags/tag82.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6"/>
</p:tagLst>
</file>

<file path=ppt/tags/tag83.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11"/>
</p:tagLst>
</file>

<file path=ppt/tags/tag84.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6"/>
</p:tagLst>
</file>

<file path=ppt/tags/tag85.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11"/>
</p:tagLst>
</file>

<file path=ppt/tags/tag86.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6"/>
</p:tagLst>
</file>

<file path=ppt/tags/tag87.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11"/>
</p:tagLst>
</file>

<file path=ppt/tags/tag88.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6"/>
</p:tagLst>
</file>

<file path=ppt/tags/tag89.xml><?xml version="1.0" encoding="utf-8"?>
<p:tagLst xmlns:a="http://schemas.openxmlformats.org/drawingml/2006/main" xmlns:r="http://schemas.openxmlformats.org/officeDocument/2006/relationships" xmlns:p="http://schemas.openxmlformats.org/presentationml/2006/main">
  <p:tag name="POCKET_APPLY_TIME" val="2020年1月17日"/>
  <p:tag name="POCKET_APPLY_TYPE" val="Slide"/>
  <p:tag name="APPLYTYPE" val="Other"/>
  <p:tag name="APPLYORDER" val="11"/>
</p:tagLst>
</file>

<file path=ppt/tags/tag9.xml><?xml version="1.0" encoding="utf-8"?>
<p:tagLst xmlns:a="http://schemas.openxmlformats.org/drawingml/2006/main" xmlns:r="http://schemas.openxmlformats.org/officeDocument/2006/relationships" xmlns:p="http://schemas.openxmlformats.org/presentationml/2006/main">
  <p:tag name="PA" val="v4.1.3"/>
</p:tagLst>
</file>

<file path=ppt/tags/tag90.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3694"/>
  <p:tag name="KSO_WM_TAG_VERSION" val="1.0"/>
  <p:tag name="KSO_WM_SLIDE_ID" val="basetag20163694_7"/>
  <p:tag name="KSO_WM_SLIDE_INDEX" val="7"/>
  <p:tag name="KSO_WM_SLIDE_ITEM_CNT" val="0"/>
  <p:tag name="KSO_WM_SLIDE_TYPE" val="sectionTitle"/>
  <p:tag name="KSO_WM_BEAUTIFY_FLAG" val="#wm#"/>
</p:tagLst>
</file>

<file path=ppt/tags/tag91.xml><?xml version="1.0" encoding="utf-8"?>
<p:tagLst xmlns:a="http://schemas.openxmlformats.org/drawingml/2006/main" xmlns:r="http://schemas.openxmlformats.org/officeDocument/2006/relationships" xmlns:p="http://schemas.openxmlformats.org/presentationml/2006/main">
  <p:tag name="KSO_WM_UNIT_TABLE_BEAUTIFY" val="smartTable{236f5baf-1eab-4b3e-b522-c0ad6add65f8}"/>
</p:tagLst>
</file>

<file path=ppt/tags/tag92.xml><?xml version="1.0" encoding="utf-8"?>
<p:tagLst xmlns:a="http://schemas.openxmlformats.org/drawingml/2006/main" xmlns:r="http://schemas.openxmlformats.org/officeDocument/2006/relationships" xmlns:p="http://schemas.openxmlformats.org/presentationml/2006/main">
  <p:tag name="KSO_WM_UNIT_TABLE_BEAUTIFY" val="smartTable{236f5baf-1eab-4b3e-b522-c0ad6add65f8}"/>
</p:tagLst>
</file>

<file path=ppt/tags/tag93.xml><?xml version="1.0" encoding="utf-8"?>
<p:tagLst xmlns:a="http://schemas.openxmlformats.org/drawingml/2006/main" xmlns:r="http://schemas.openxmlformats.org/officeDocument/2006/relationships" xmlns:p="http://schemas.openxmlformats.org/presentationml/2006/main">
  <p:tag name="KSO_WM_UNIT_TABLE_BEAUTIFY" val="smartTable{236f5baf-1eab-4b3e-b522-c0ad6add65f8}"/>
</p:tagLst>
</file>

<file path=ppt/tags/tag94.xml><?xml version="1.0" encoding="utf-8"?>
<p:tagLst xmlns:a="http://schemas.openxmlformats.org/drawingml/2006/main" xmlns:r="http://schemas.openxmlformats.org/officeDocument/2006/relationships" xmlns:p="http://schemas.openxmlformats.org/presentationml/2006/main">
  <p:tag name="KSO_WM_UNIT_TABLE_BEAUTIFY" val="smartTable{236f5baf-1eab-4b3e-b522-c0ad6add65f8}"/>
</p:tagLst>
</file>

<file path=ppt/tags/tag95.xml><?xml version="1.0" encoding="utf-8"?>
<p:tagLst xmlns:a="http://schemas.openxmlformats.org/drawingml/2006/main" xmlns:r="http://schemas.openxmlformats.org/officeDocument/2006/relationships" xmlns:p="http://schemas.openxmlformats.org/presentationml/2006/main">
  <p:tag name="KSO_WM_UNIT_TABLE_BEAUTIFY" val="smartTable{79f809d0-fa4a-4747-90cd-43f1e6ef892f}"/>
</p:tagLst>
</file>

<file path=ppt/tags/tag96.xml><?xml version="1.0" encoding="utf-8"?>
<p:tagLst xmlns:a="http://schemas.openxmlformats.org/drawingml/2006/main" xmlns:r="http://schemas.openxmlformats.org/officeDocument/2006/relationships" xmlns:p="http://schemas.openxmlformats.org/presentationml/2006/main">
  <p:tag name="ISLIDE.VECTOR" val="7fe37962-48f0-438a-84ea-42e891d1ceaf"/>
</p:tagLst>
</file>

<file path=ppt/tags/tag97.xml><?xml version="1.0" encoding="utf-8"?>
<p:tagLst xmlns:a="http://schemas.openxmlformats.org/drawingml/2006/main" xmlns:r="http://schemas.openxmlformats.org/officeDocument/2006/relationships" xmlns:p="http://schemas.openxmlformats.org/presentationml/2006/main">
  <p:tag name="ISLIDE.VECTOR" val="7fe37962-48f0-438a-84ea-42e891d1ceaf"/>
</p:tagLst>
</file>

<file path=ppt/tags/tag98.xml><?xml version="1.0" encoding="utf-8"?>
<p:tagLst xmlns:a="http://schemas.openxmlformats.org/drawingml/2006/main" xmlns:r="http://schemas.openxmlformats.org/officeDocument/2006/relationships" xmlns:p="http://schemas.openxmlformats.org/presentationml/2006/main">
  <p:tag name="ISLIDE.VECTOR" val="7fe37962-48f0-438a-84ea-42e891d1ceaf"/>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none">
        <a:spAutoFit/>
      </a:bodyPr>
      <a:lstStyle>
        <a:defPPr marL="0" marR="0" indent="0" algn="l" defTabSz="685800" rtl="0" eaLnBrk="1" fontAlgn="auto" latinLnBrk="0" hangingPunct="1">
          <a:lnSpc>
            <a:spcPct val="100000"/>
          </a:lnSpc>
          <a:spcBef>
            <a:spcPts val="0"/>
          </a:spcBef>
          <a:spcAft>
            <a:spcPts val="0"/>
          </a:spcAft>
          <a:buClrTx/>
          <a:buSzTx/>
          <a:buFontTx/>
          <a:buNone/>
          <a:tabLst/>
          <a:defRPr kumimoji="0" sz="1765" b="1" i="0" u="none" strike="noStrike" kern="1200" cap="none" spc="0" normalizeH="0" baseline="0" noProof="0" dirty="0" err="1">
            <a:ln>
              <a:noFill/>
            </a:ln>
            <a:effectLst>
              <a:outerShdw blurRad="38100" dist="38100" dir="2700000" algn="tl">
                <a:srgbClr val="000000">
                  <a:alpha val="43137"/>
                </a:srgbClr>
              </a:outerShdw>
            </a:effectLst>
            <a:uLnTx/>
            <a:uFillTx/>
            <a:latin typeface="Segoe UI" panose="020B0502040204020203" pitchFamily="34" charset="0"/>
            <a:ea typeface="等线" panose="02010600030101010101" pitchFamily="2" charset="-122"/>
            <a:cs typeface="Segoe UI" panose="020B0502040204020203" pitchFamily="34"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1954</TotalTime>
  <Words>10512</Words>
  <Application>Microsoft Office PowerPoint</Application>
  <PresentationFormat>Widescreen</PresentationFormat>
  <Paragraphs>1611</Paragraphs>
  <Slides>80</Slides>
  <Notes>56</Notes>
  <HiddenSlides>23</HiddenSlides>
  <MMClips>1</MMClips>
  <ScaleCrop>false</ScaleCrop>
  <HeadingPairs>
    <vt:vector size="6" baseType="variant">
      <vt:variant>
        <vt:lpstr>Fonts Used</vt:lpstr>
      </vt:variant>
      <vt:variant>
        <vt:i4>26</vt:i4>
      </vt:variant>
      <vt:variant>
        <vt:lpstr>Theme</vt:lpstr>
      </vt:variant>
      <vt:variant>
        <vt:i4>1</vt:i4>
      </vt:variant>
      <vt:variant>
        <vt:lpstr>Slide Titles</vt:lpstr>
      </vt:variant>
      <vt:variant>
        <vt:i4>80</vt:i4>
      </vt:variant>
    </vt:vector>
  </HeadingPairs>
  <TitlesOfParts>
    <vt:vector size="107" baseType="lpstr">
      <vt:lpstr>微软雅黑</vt:lpstr>
      <vt:lpstr>宋体</vt:lpstr>
      <vt:lpstr>微软雅黑 Light</vt:lpstr>
      <vt:lpstr>Akkurat Pro</vt:lpstr>
      <vt:lpstr>Arial</vt:lpstr>
      <vt:lpstr>Calibri</vt:lpstr>
      <vt:lpstr>Century Gothic</vt:lpstr>
      <vt:lpstr>等线</vt:lpstr>
      <vt:lpstr>等线 Light</vt:lpstr>
      <vt:lpstr>FrutigerNext LT Medium</vt:lpstr>
      <vt:lpstr>Helvetica</vt:lpstr>
      <vt:lpstr>Impact</vt:lpstr>
      <vt:lpstr>Open Sans</vt:lpstr>
      <vt:lpstr>Roboto</vt:lpstr>
      <vt:lpstr>Segoe UI</vt:lpstr>
      <vt:lpstr>Segoe UI Black</vt:lpstr>
      <vt:lpstr>Segoe UI Light</vt:lpstr>
      <vt:lpstr>Segoe UI Semibold</vt:lpstr>
      <vt:lpstr>华文宋体</vt:lpstr>
      <vt:lpstr>华文行楷</vt:lpstr>
      <vt:lpstr>Times New Roman</vt:lpstr>
      <vt:lpstr>Wingdings</vt:lpstr>
      <vt:lpstr>文泉驿微米黑</vt:lpstr>
      <vt:lpstr>时尚中黑简体</vt:lpstr>
      <vt:lpstr>站酷高端黑</vt:lpstr>
      <vt:lpstr>经典综艺体简</vt:lpstr>
      <vt:lpstr>Office 主题​​</vt:lpstr>
      <vt:lpstr>Dòng camera IPC Dahua</vt:lpstr>
      <vt:lpstr>PowerPoint Presentation</vt:lpstr>
      <vt:lpstr>Network Camera(1/2)</vt:lpstr>
      <vt:lpstr>Network Camera(2/2)</vt:lpstr>
      <vt:lpstr>PowerPoint Presentation</vt:lpstr>
      <vt:lpstr>PowerPoint Presentation</vt:lpstr>
      <vt:lpstr>Dòng Full-color</vt:lpstr>
      <vt:lpstr>PowerPoint Presentation</vt:lpstr>
      <vt:lpstr>PowerPoint Presentation</vt:lpstr>
      <vt:lpstr>Full-color 2.0 – Camera ống kính kép</vt:lpstr>
      <vt:lpstr>Full-color 2.0 – Camera ống kính kép</vt:lpstr>
      <vt:lpstr>Full-color 2.0 – Camera ống kính kép</vt:lpstr>
      <vt:lpstr>Full-color 2.0 – Camera 4K</vt:lpstr>
      <vt:lpstr>Full-color 2.0 – Camerra 4K</vt:lpstr>
      <vt:lpstr>Full-color 2.0 – Camera ống kính điều chỉnh tiêu cự</vt:lpstr>
      <vt:lpstr>Full-color 2.0 – Camera ống kính điều chỉnh tiêu cự</vt:lpstr>
      <vt:lpstr>PowerPoint Presentation</vt:lpstr>
      <vt:lpstr>PowerPoint Presentation</vt:lpstr>
      <vt:lpstr>PowerPoint Presentation</vt:lpstr>
      <vt:lpstr>Dòng WizSense</vt:lpstr>
      <vt:lpstr>PowerPoint Presentation</vt:lpstr>
      <vt:lpstr>PowerPoint Presentation</vt:lpstr>
      <vt:lpstr>PowerPoint Presentation</vt:lpstr>
      <vt:lpstr>PowerPoint Presentation</vt:lpstr>
      <vt:lpstr>PowerPoint Presentation</vt:lpstr>
      <vt:lpstr>PowerPoint Presentation</vt:lpstr>
      <vt:lpstr>Dòng WizSense 3 - 4G Network Camera</vt:lpstr>
      <vt:lpstr>Dòng Lite &amp; Entry</vt:lpstr>
      <vt:lpstr>PowerPoint Presentation</vt:lpstr>
      <vt:lpstr>PowerPoint Presentation</vt:lpstr>
      <vt:lpstr>PowerPoint Presentation</vt:lpstr>
      <vt:lpstr>PowerPoint Presentation</vt:lpstr>
      <vt:lpstr>PowerPoint Presentation</vt:lpstr>
      <vt:lpstr>PowerPoint Presentation</vt:lpstr>
      <vt:lpstr>Dòng WizMind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Nền tảng phần mềm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 Products Promotion</dc:title>
  <dc:creator>DHAdmin</dc:creator>
  <cp:lastModifiedBy>Windows User</cp:lastModifiedBy>
  <cp:revision>132</cp:revision>
  <dcterms:created xsi:type="dcterms:W3CDTF">2021-08-04T13:34:37Z</dcterms:created>
  <dcterms:modified xsi:type="dcterms:W3CDTF">2021-09-07T05:08:28Z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GSEDS_HWMT_d46a6755">
    <vt:lpwstr>f2446f04_mFV3wz84Kik0N8pPmHv+qQRU8HU=_8Qgmr3YwP2cyI9NIjHOus1kbDaC23GdAR3HBRjjcDzBt4vLx02F7bEZBou5LUA==_04d03c84</vt:lpwstr>
  </property>
</Properties>
</file>